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24ADBA-96FC-4066-8A2B-9AF9CD1C50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Compare AnnualVendor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AA6178-D227-4072-9A6F-610402EC51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01/30/2020 12:16:36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B5AD35E9-676C-4052-9A92-C84ED5F32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2020-01-30T17:16:36Z</dcterms:created>
  <dcterms:modified xsi:type="dcterms:W3CDTF">2020-01-30T17:16:36Z</dcterms:modified>
</cp:coreProperties>
</file>