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D33CFD-BAEC-4008-83FC-84BB89E7F5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F6D2AA-6DC1-463F-92B5-AFE1CAA8F8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01/30/2020 12:15:38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23FBAC16-E490-4F12-BA0D-5AF873617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2020-01-30T17:15:38Z</dcterms:created>
  <dcterms:modified xsi:type="dcterms:W3CDTF">2020-01-30T17:15:38Z</dcterms:modified>
</cp:coreProperties>
</file>