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ashboard 2">
            <a:extLst>
              <a:ext uri="{FF2B5EF4-FFF2-40B4-BE49-F238E27FC236}">
                <a16:creationId xmlns:a16="http://schemas.microsoft.com/office/drawing/2014/main" id="{283E87A3-789A-4CC1-8085-C6EAE3D2B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35" y="373712"/>
            <a:ext cx="4272997" cy="3216438"/>
          </a:xfrm>
          <a:prstGeom prst="rect">
            <a:avLst/>
          </a:prstGeom>
        </p:spPr>
      </p:pic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id="{B5AD35E9-676C-4052-9A92-C84ED5F3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29" y="373711"/>
            <a:ext cx="4272998" cy="3216438"/>
          </a:xfrm>
          <a:prstGeom prst="rect">
            <a:avLst/>
          </a:prstGeom>
        </p:spPr>
      </p:pic>
      <p:pic>
        <p:nvPicPr>
          <p:cNvPr id="6" name="slide2" descr="Dashboard 2">
            <a:extLst>
              <a:ext uri="{FF2B5EF4-FFF2-40B4-BE49-F238E27FC236}">
                <a16:creationId xmlns:a16="http://schemas.microsoft.com/office/drawing/2014/main" id="{51B488D5-7BDB-4952-B12E-B305283AD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34" y="3792109"/>
            <a:ext cx="3919995" cy="2856109"/>
          </a:xfrm>
          <a:prstGeom prst="rect">
            <a:avLst/>
          </a:prstGeom>
        </p:spPr>
      </p:pic>
      <p:pic>
        <p:nvPicPr>
          <p:cNvPr id="7" name="slide2" descr="Dashboard 2">
            <a:extLst>
              <a:ext uri="{FF2B5EF4-FFF2-40B4-BE49-F238E27FC236}">
                <a16:creationId xmlns:a16="http://schemas.microsoft.com/office/drawing/2014/main" id="{23FBAC16-E490-4F12-BA0D-5AF873617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62" y="3671582"/>
            <a:ext cx="4376365" cy="3097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3" y="620462"/>
            <a:ext cx="3358092" cy="3035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43" y="3671582"/>
            <a:ext cx="3358091" cy="31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AnnualVendor</dc:title>
  <dc:creator>Christine R Iyer</dc:creator>
  <cp:lastModifiedBy>Christine R Iyer</cp:lastModifiedBy>
  <cp:revision>3</cp:revision>
  <dcterms:created xsi:type="dcterms:W3CDTF">2020-01-30T17:14:00Z</dcterms:created>
  <dcterms:modified xsi:type="dcterms:W3CDTF">2020-01-30T17:37:14Z</dcterms:modified>
</cp:coreProperties>
</file>