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81" r:id="rId6"/>
    <p:sldId id="257" r:id="rId7"/>
    <p:sldId id="276" r:id="rId8"/>
    <p:sldId id="277" r:id="rId9"/>
    <p:sldId id="278" r:id="rId10"/>
    <p:sldId id="279" r:id="rId11"/>
    <p:sldId id="280" r:id="rId12"/>
    <p:sldId id="286" r:id="rId13"/>
    <p:sldId id="287" r:id="rId14"/>
    <p:sldId id="288" r:id="rId15"/>
    <p:sldId id="282" r:id="rId16"/>
    <p:sldId id="283" r:id="rId17"/>
    <p:sldId id="284" r:id="rId18"/>
    <p:sldId id="285" r:id="rId19"/>
    <p:sldId id="289" r:id="rId20"/>
    <p:sldId id="290" r:id="rId21"/>
    <p:sldId id="29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4FF"/>
    <a:srgbClr val="E7EB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73777-7357-47C7-8E1A-EAE1F4772A2E}" v="16" dt="2022-12-13T04:21:33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th Gomez" userId="43c442e3a2f9e8dd" providerId="LiveId" clId="{61973777-7357-47C7-8E1A-EAE1F4772A2E}"/>
    <pc:docChg chg="undo custSel addSld modSld sldOrd">
      <pc:chgData name="Edith Gomez" userId="43c442e3a2f9e8dd" providerId="LiveId" clId="{61973777-7357-47C7-8E1A-EAE1F4772A2E}" dt="2022-12-16T16:33:03.397" v="1202" actId="20577"/>
      <pc:docMkLst>
        <pc:docMk/>
      </pc:docMkLst>
      <pc:sldChg chg="modSp mod">
        <pc:chgData name="Edith Gomez" userId="43c442e3a2f9e8dd" providerId="LiveId" clId="{61973777-7357-47C7-8E1A-EAE1F4772A2E}" dt="2022-12-16T16:33:03.397" v="1202" actId="20577"/>
        <pc:sldMkLst>
          <pc:docMk/>
          <pc:sldMk cId="2259308896" sldId="256"/>
        </pc:sldMkLst>
        <pc:spChg chg="mod">
          <ac:chgData name="Edith Gomez" userId="43c442e3a2f9e8dd" providerId="LiveId" clId="{61973777-7357-47C7-8E1A-EAE1F4772A2E}" dt="2022-12-16T16:33:03.397" v="1202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delSp mod">
        <pc:chgData name="Edith Gomez" userId="43c442e3a2f9e8dd" providerId="LiveId" clId="{61973777-7357-47C7-8E1A-EAE1F4772A2E}" dt="2022-12-12T16:32:52.039" v="1" actId="478"/>
        <pc:sldMkLst>
          <pc:docMk/>
          <pc:sldMk cId="1325608595" sldId="257"/>
        </pc:sldMkLst>
        <pc:spChg chg="del">
          <ac:chgData name="Edith Gomez" userId="43c442e3a2f9e8dd" providerId="LiveId" clId="{61973777-7357-47C7-8E1A-EAE1F4772A2E}" dt="2022-12-12T16:32:50.226" v="0" actId="478"/>
          <ac:spMkLst>
            <pc:docMk/>
            <pc:sldMk cId="1325608595" sldId="257"/>
            <ac:spMk id="4" creationId="{5739303D-13C0-6A41-947A-F998CC47B32E}"/>
          </ac:spMkLst>
        </pc:spChg>
        <pc:spChg chg="del">
          <ac:chgData name="Edith Gomez" userId="43c442e3a2f9e8dd" providerId="LiveId" clId="{61973777-7357-47C7-8E1A-EAE1F4772A2E}" dt="2022-12-12T16:32:52.039" v="1" actId="478"/>
          <ac:spMkLst>
            <pc:docMk/>
            <pc:sldMk cId="1325608595" sldId="257"/>
            <ac:spMk id="5" creationId="{6209FEB4-4C5C-EB43-9696-7B42453DB79B}"/>
          </ac:spMkLst>
        </pc:spChg>
      </pc:sldChg>
      <pc:sldChg chg="delSp mod">
        <pc:chgData name="Edith Gomez" userId="43c442e3a2f9e8dd" providerId="LiveId" clId="{61973777-7357-47C7-8E1A-EAE1F4772A2E}" dt="2022-12-12T16:32:57.280" v="3" actId="478"/>
        <pc:sldMkLst>
          <pc:docMk/>
          <pc:sldMk cId="2116603982" sldId="276"/>
        </pc:sldMkLst>
        <pc:spChg chg="del">
          <ac:chgData name="Edith Gomez" userId="43c442e3a2f9e8dd" providerId="LiveId" clId="{61973777-7357-47C7-8E1A-EAE1F4772A2E}" dt="2022-12-12T16:32:57.280" v="3" actId="478"/>
          <ac:spMkLst>
            <pc:docMk/>
            <pc:sldMk cId="2116603982" sldId="276"/>
            <ac:spMk id="4" creationId="{8494A3A5-5FD1-29CD-1ABA-16F717402608}"/>
          </ac:spMkLst>
        </pc:spChg>
        <pc:spChg chg="del">
          <ac:chgData name="Edith Gomez" userId="43c442e3a2f9e8dd" providerId="LiveId" clId="{61973777-7357-47C7-8E1A-EAE1F4772A2E}" dt="2022-12-12T16:32:55.606" v="2" actId="478"/>
          <ac:spMkLst>
            <pc:docMk/>
            <pc:sldMk cId="2116603982" sldId="276"/>
            <ac:spMk id="5" creationId="{F5FF87BC-4E72-FAE5-0AA5-187C496C1D13}"/>
          </ac:spMkLst>
        </pc:spChg>
      </pc:sldChg>
      <pc:sldChg chg="delSp modSp new mod">
        <pc:chgData name="Edith Gomez" userId="43c442e3a2f9e8dd" providerId="LiveId" clId="{61973777-7357-47C7-8E1A-EAE1F4772A2E}" dt="2022-12-12T17:06:28.491" v="572" actId="1076"/>
        <pc:sldMkLst>
          <pc:docMk/>
          <pc:sldMk cId="2965463732" sldId="277"/>
        </pc:sldMkLst>
        <pc:spChg chg="mod">
          <ac:chgData name="Edith Gomez" userId="43c442e3a2f9e8dd" providerId="LiveId" clId="{61973777-7357-47C7-8E1A-EAE1F4772A2E}" dt="2022-12-12T17:06:28.491" v="572" actId="1076"/>
          <ac:spMkLst>
            <pc:docMk/>
            <pc:sldMk cId="2965463732" sldId="277"/>
            <ac:spMk id="2" creationId="{3314961C-8217-5D40-2C07-CD7AD95843EE}"/>
          </ac:spMkLst>
        </pc:spChg>
        <pc:spChg chg="del">
          <ac:chgData name="Edith Gomez" userId="43c442e3a2f9e8dd" providerId="LiveId" clId="{61973777-7357-47C7-8E1A-EAE1F4772A2E}" dt="2022-12-12T17:06:21.427" v="570" actId="478"/>
          <ac:spMkLst>
            <pc:docMk/>
            <pc:sldMk cId="2965463732" sldId="277"/>
            <ac:spMk id="3" creationId="{5391A98D-C666-FC31-AE56-43632967F64E}"/>
          </ac:spMkLst>
        </pc:spChg>
      </pc:sldChg>
      <pc:sldChg chg="addSp delSp modSp new mod">
        <pc:chgData name="Edith Gomez" userId="43c442e3a2f9e8dd" providerId="LiveId" clId="{61973777-7357-47C7-8E1A-EAE1F4772A2E}" dt="2022-12-13T04:20:18.021" v="916" actId="1076"/>
        <pc:sldMkLst>
          <pc:docMk/>
          <pc:sldMk cId="1206835840" sldId="278"/>
        </pc:sldMkLst>
        <pc:spChg chg="mod">
          <ac:chgData name="Edith Gomez" userId="43c442e3a2f9e8dd" providerId="LiveId" clId="{61973777-7357-47C7-8E1A-EAE1F4772A2E}" dt="2022-12-12T16:45:24.362" v="49" actId="403"/>
          <ac:spMkLst>
            <pc:docMk/>
            <pc:sldMk cId="1206835840" sldId="278"/>
            <ac:spMk id="2" creationId="{A2ADE1A2-95A7-54A4-DEED-C9CEFAFDE338}"/>
          </ac:spMkLst>
        </pc:spChg>
        <pc:spChg chg="del mod">
          <ac:chgData name="Edith Gomez" userId="43c442e3a2f9e8dd" providerId="LiveId" clId="{61973777-7357-47C7-8E1A-EAE1F4772A2E}" dt="2022-12-12T16:50:35.053" v="182"/>
          <ac:spMkLst>
            <pc:docMk/>
            <pc:sldMk cId="1206835840" sldId="278"/>
            <ac:spMk id="3" creationId="{C39405EE-2A5A-4BC1-6AA0-2354E8A78D9B}"/>
          </ac:spMkLst>
        </pc:spChg>
        <pc:spChg chg="del">
          <ac:chgData name="Edith Gomez" userId="43c442e3a2f9e8dd" providerId="LiveId" clId="{61973777-7357-47C7-8E1A-EAE1F4772A2E}" dt="2022-12-12T16:44:50.513" v="23" actId="478"/>
          <ac:spMkLst>
            <pc:docMk/>
            <pc:sldMk cId="1206835840" sldId="278"/>
            <ac:spMk id="4" creationId="{90B1A4A7-743C-AFCD-B88A-3A25E580CB5F}"/>
          </ac:spMkLst>
        </pc:spChg>
        <pc:spChg chg="del">
          <ac:chgData name="Edith Gomez" userId="43c442e3a2f9e8dd" providerId="LiveId" clId="{61973777-7357-47C7-8E1A-EAE1F4772A2E}" dt="2022-12-12T16:44:52.404" v="24" actId="478"/>
          <ac:spMkLst>
            <pc:docMk/>
            <pc:sldMk cId="1206835840" sldId="278"/>
            <ac:spMk id="5" creationId="{3DD64F6F-9505-74AD-01D5-666AC61C6C2B}"/>
          </ac:spMkLst>
        </pc:spChg>
        <pc:spChg chg="del">
          <ac:chgData name="Edith Gomez" userId="43c442e3a2f9e8dd" providerId="LiveId" clId="{61973777-7357-47C7-8E1A-EAE1F4772A2E}" dt="2022-12-12T16:46:30.776" v="65" actId="478"/>
          <ac:spMkLst>
            <pc:docMk/>
            <pc:sldMk cId="1206835840" sldId="278"/>
            <ac:spMk id="6" creationId="{ECB18E53-A249-7F23-3FCE-99B64765A1B3}"/>
          </ac:spMkLst>
        </pc:spChg>
        <pc:spChg chg="mod">
          <ac:chgData name="Edith Gomez" userId="43c442e3a2f9e8dd" providerId="LiveId" clId="{61973777-7357-47C7-8E1A-EAE1F4772A2E}" dt="2022-12-12T16:51:30.170" v="195" actId="14100"/>
          <ac:spMkLst>
            <pc:docMk/>
            <pc:sldMk cId="1206835840" sldId="278"/>
            <ac:spMk id="7" creationId="{84D0312E-D7FD-38D2-D1E6-75A9963F3473}"/>
          </ac:spMkLst>
        </pc:spChg>
        <pc:spChg chg="del">
          <ac:chgData name="Edith Gomez" userId="43c442e3a2f9e8dd" providerId="LiveId" clId="{61973777-7357-47C7-8E1A-EAE1F4772A2E}" dt="2022-12-12T16:46:29.353" v="64" actId="478"/>
          <ac:spMkLst>
            <pc:docMk/>
            <pc:sldMk cId="1206835840" sldId="278"/>
            <ac:spMk id="8" creationId="{45EEB962-6E80-FA1E-9CB5-75E8E426EC10}"/>
          </ac:spMkLst>
        </pc:spChg>
        <pc:spChg chg="del">
          <ac:chgData name="Edith Gomez" userId="43c442e3a2f9e8dd" providerId="LiveId" clId="{61973777-7357-47C7-8E1A-EAE1F4772A2E}" dt="2022-12-12T16:46:33.289" v="67" actId="478"/>
          <ac:spMkLst>
            <pc:docMk/>
            <pc:sldMk cId="1206835840" sldId="278"/>
            <ac:spMk id="9" creationId="{70C164D9-C4ED-E1D1-056D-2D348AC5A492}"/>
          </ac:spMkLst>
        </pc:spChg>
        <pc:spChg chg="del">
          <ac:chgData name="Edith Gomez" userId="43c442e3a2f9e8dd" providerId="LiveId" clId="{61973777-7357-47C7-8E1A-EAE1F4772A2E}" dt="2022-12-12T16:46:32.297" v="66" actId="478"/>
          <ac:spMkLst>
            <pc:docMk/>
            <pc:sldMk cId="1206835840" sldId="278"/>
            <ac:spMk id="10" creationId="{5A306EBE-AB5D-9F77-BAED-97CE24A29E21}"/>
          </ac:spMkLst>
        </pc:spChg>
        <pc:spChg chg="add mod">
          <ac:chgData name="Edith Gomez" userId="43c442e3a2f9e8dd" providerId="LiveId" clId="{61973777-7357-47C7-8E1A-EAE1F4772A2E}" dt="2022-12-12T16:52:15.660" v="226" actId="1076"/>
          <ac:spMkLst>
            <pc:docMk/>
            <pc:sldMk cId="1206835840" sldId="278"/>
            <ac:spMk id="16" creationId="{CDB77142-1828-0B70-2A05-148686E1BC2C}"/>
          </ac:spMkLst>
        </pc:spChg>
        <pc:spChg chg="add mod">
          <ac:chgData name="Edith Gomez" userId="43c442e3a2f9e8dd" providerId="LiveId" clId="{61973777-7357-47C7-8E1A-EAE1F4772A2E}" dt="2022-12-12T16:52:40.674" v="262" actId="20577"/>
          <ac:spMkLst>
            <pc:docMk/>
            <pc:sldMk cId="1206835840" sldId="278"/>
            <ac:spMk id="17" creationId="{AE6F28F3-BB85-8CA6-AA61-8B603344B75D}"/>
          </ac:spMkLst>
        </pc:spChg>
        <pc:spChg chg="add mod">
          <ac:chgData name="Edith Gomez" userId="43c442e3a2f9e8dd" providerId="LiveId" clId="{61973777-7357-47C7-8E1A-EAE1F4772A2E}" dt="2022-12-12T16:53:07.877" v="287" actId="14100"/>
          <ac:spMkLst>
            <pc:docMk/>
            <pc:sldMk cId="1206835840" sldId="278"/>
            <ac:spMk id="18" creationId="{80B78D31-4BC7-8D02-BB63-41B290D16E43}"/>
          </ac:spMkLst>
        </pc:spChg>
        <pc:spChg chg="add del mod">
          <ac:chgData name="Edith Gomez" userId="43c442e3a2f9e8dd" providerId="LiveId" clId="{61973777-7357-47C7-8E1A-EAE1F4772A2E}" dt="2022-12-13T04:19:31.551" v="894"/>
          <ac:spMkLst>
            <pc:docMk/>
            <pc:sldMk cId="1206835840" sldId="278"/>
            <ac:spMk id="20" creationId="{3FD221E9-1EB5-B5AF-6DE1-A003FDD6BB68}"/>
          </ac:spMkLst>
        </pc:spChg>
        <pc:graphicFrameChg chg="add del mod modGraphic">
          <ac:chgData name="Edith Gomez" userId="43c442e3a2f9e8dd" providerId="LiveId" clId="{61973777-7357-47C7-8E1A-EAE1F4772A2E}" dt="2022-12-13T04:19:30.868" v="893" actId="478"/>
          <ac:graphicFrameMkLst>
            <pc:docMk/>
            <pc:sldMk cId="1206835840" sldId="278"/>
            <ac:graphicFrameMk id="12" creationId="{C867CA85-1D41-2772-4CD3-DE25C21F28E1}"/>
          </ac:graphicFrameMkLst>
        </pc:graphicFrameChg>
        <pc:graphicFrameChg chg="add mod modGraphic">
          <ac:chgData name="Edith Gomez" userId="43c442e3a2f9e8dd" providerId="LiveId" clId="{61973777-7357-47C7-8E1A-EAE1F4772A2E}" dt="2022-12-13T04:19:44.463" v="902" actId="1076"/>
          <ac:graphicFrameMkLst>
            <pc:docMk/>
            <pc:sldMk cId="1206835840" sldId="278"/>
            <ac:graphicFrameMk id="21" creationId="{DD403A56-7B10-1F2A-18A8-010F6E8843C5}"/>
          </ac:graphicFrameMkLst>
        </pc:graphicFrameChg>
        <pc:picChg chg="add del mod">
          <ac:chgData name="Edith Gomez" userId="43c442e3a2f9e8dd" providerId="LiveId" clId="{61973777-7357-47C7-8E1A-EAE1F4772A2E}" dt="2022-12-13T04:19:47.174" v="903" actId="478"/>
          <ac:picMkLst>
            <pc:docMk/>
            <pc:sldMk cId="1206835840" sldId="278"/>
            <ac:picMk id="13" creationId="{CDCD6011-94CA-5F2F-4279-53F359747BA6}"/>
          </ac:picMkLst>
        </pc:picChg>
        <pc:picChg chg="add del mod">
          <ac:chgData name="Edith Gomez" userId="43c442e3a2f9e8dd" providerId="LiveId" clId="{61973777-7357-47C7-8E1A-EAE1F4772A2E}" dt="2022-12-13T04:19:48.542" v="904" actId="478"/>
          <ac:picMkLst>
            <pc:docMk/>
            <pc:sldMk cId="1206835840" sldId="278"/>
            <ac:picMk id="14" creationId="{8EE7F7F8-B7B4-EE86-80F4-7974F7633592}"/>
          </ac:picMkLst>
        </pc:picChg>
        <pc:picChg chg="add del mod">
          <ac:chgData name="Edith Gomez" userId="43c442e3a2f9e8dd" providerId="LiveId" clId="{61973777-7357-47C7-8E1A-EAE1F4772A2E}" dt="2022-12-13T04:19:49.966" v="905" actId="478"/>
          <ac:picMkLst>
            <pc:docMk/>
            <pc:sldMk cId="1206835840" sldId="278"/>
            <ac:picMk id="15" creationId="{023E9B85-CAA8-0757-6F8C-E6FEEA44A4A6}"/>
          </ac:picMkLst>
        </pc:picChg>
        <pc:picChg chg="add mod">
          <ac:chgData name="Edith Gomez" userId="43c442e3a2f9e8dd" providerId="LiveId" clId="{61973777-7357-47C7-8E1A-EAE1F4772A2E}" dt="2022-12-13T04:20:18.021" v="916" actId="1076"/>
          <ac:picMkLst>
            <pc:docMk/>
            <pc:sldMk cId="1206835840" sldId="278"/>
            <ac:picMk id="22" creationId="{80BFE21C-B8E3-EE8B-FC59-B4BD23387705}"/>
          </ac:picMkLst>
        </pc:picChg>
        <pc:picChg chg="add mod">
          <ac:chgData name="Edith Gomez" userId="43c442e3a2f9e8dd" providerId="LiveId" clId="{61973777-7357-47C7-8E1A-EAE1F4772A2E}" dt="2022-12-13T04:20:08.577" v="912" actId="1076"/>
          <ac:picMkLst>
            <pc:docMk/>
            <pc:sldMk cId="1206835840" sldId="278"/>
            <ac:picMk id="23" creationId="{B623F4E0-8B7E-CAF7-E060-105DCFA09A7B}"/>
          </ac:picMkLst>
        </pc:picChg>
        <pc:picChg chg="add mod">
          <ac:chgData name="Edith Gomez" userId="43c442e3a2f9e8dd" providerId="LiveId" clId="{61973777-7357-47C7-8E1A-EAE1F4772A2E}" dt="2022-12-13T04:20:13.511" v="914" actId="1076"/>
          <ac:picMkLst>
            <pc:docMk/>
            <pc:sldMk cId="1206835840" sldId="278"/>
            <ac:picMk id="24" creationId="{31B606D2-FE2E-290D-58A6-1903CC3F3B7B}"/>
          </ac:picMkLst>
        </pc:picChg>
      </pc:sldChg>
      <pc:sldChg chg="addSp delSp modSp new mod">
        <pc:chgData name="Edith Gomez" userId="43c442e3a2f9e8dd" providerId="LiveId" clId="{61973777-7357-47C7-8E1A-EAE1F4772A2E}" dt="2022-12-13T04:20:29.539" v="917" actId="12385"/>
        <pc:sldMkLst>
          <pc:docMk/>
          <pc:sldMk cId="1905810651" sldId="279"/>
        </pc:sldMkLst>
        <pc:spChg chg="mod">
          <ac:chgData name="Edith Gomez" userId="43c442e3a2f9e8dd" providerId="LiveId" clId="{61973777-7357-47C7-8E1A-EAE1F4772A2E}" dt="2022-12-12T16:58:32.123" v="411" actId="1076"/>
          <ac:spMkLst>
            <pc:docMk/>
            <pc:sldMk cId="1905810651" sldId="279"/>
            <ac:spMk id="2" creationId="{7A8CF1D1-CAF7-807A-6CC6-9F3480804600}"/>
          </ac:spMkLst>
        </pc:spChg>
        <pc:spChg chg="mod">
          <ac:chgData name="Edith Gomez" userId="43c442e3a2f9e8dd" providerId="LiveId" clId="{61973777-7357-47C7-8E1A-EAE1F4772A2E}" dt="2022-12-12T16:58:29.830" v="410" actId="1076"/>
          <ac:spMkLst>
            <pc:docMk/>
            <pc:sldMk cId="1905810651" sldId="279"/>
            <ac:spMk id="3" creationId="{991BCC34-4869-54E0-C486-F652E36C6644}"/>
          </ac:spMkLst>
        </pc:spChg>
        <pc:spChg chg="del">
          <ac:chgData name="Edith Gomez" userId="43c442e3a2f9e8dd" providerId="LiveId" clId="{61973777-7357-47C7-8E1A-EAE1F4772A2E}" dt="2022-12-12T16:53:37.554" v="290" actId="478"/>
          <ac:spMkLst>
            <pc:docMk/>
            <pc:sldMk cId="1905810651" sldId="279"/>
            <ac:spMk id="4" creationId="{C34E595B-7E35-0C1C-683B-684FA8BA5A68}"/>
          </ac:spMkLst>
        </pc:spChg>
        <pc:spChg chg="del">
          <ac:chgData name="Edith Gomez" userId="43c442e3a2f9e8dd" providerId="LiveId" clId="{61973777-7357-47C7-8E1A-EAE1F4772A2E}" dt="2022-12-12T16:53:39.074" v="291" actId="478"/>
          <ac:spMkLst>
            <pc:docMk/>
            <pc:sldMk cId="1905810651" sldId="279"/>
            <ac:spMk id="5" creationId="{B9B24055-AD5A-DBD2-2231-561E9AEEE27E}"/>
          </ac:spMkLst>
        </pc:spChg>
        <pc:graphicFrameChg chg="add mod modGraphic">
          <ac:chgData name="Edith Gomez" userId="43c442e3a2f9e8dd" providerId="LiveId" clId="{61973777-7357-47C7-8E1A-EAE1F4772A2E}" dt="2022-12-13T04:20:29.539" v="917" actId="12385"/>
          <ac:graphicFrameMkLst>
            <pc:docMk/>
            <pc:sldMk cId="1905810651" sldId="279"/>
            <ac:graphicFrameMk id="7" creationId="{CE4DFBB6-5EFB-65D3-7AB6-C4247D198E02}"/>
          </ac:graphicFrameMkLst>
        </pc:graphicFrameChg>
        <pc:picChg chg="add mod">
          <ac:chgData name="Edith Gomez" userId="43c442e3a2f9e8dd" providerId="LiveId" clId="{61973777-7357-47C7-8E1A-EAE1F4772A2E}" dt="2022-12-12T16:58:18.749" v="407" actId="14100"/>
          <ac:picMkLst>
            <pc:docMk/>
            <pc:sldMk cId="1905810651" sldId="279"/>
            <ac:picMk id="9" creationId="{3A358E6D-9481-4095-7466-C6E01E8249FD}"/>
          </ac:picMkLst>
        </pc:picChg>
      </pc:sldChg>
      <pc:sldChg chg="addSp delSp modSp new mod">
        <pc:chgData name="Edith Gomez" userId="43c442e3a2f9e8dd" providerId="LiveId" clId="{61973777-7357-47C7-8E1A-EAE1F4772A2E}" dt="2022-12-13T04:22:02.088" v="957" actId="478"/>
        <pc:sldMkLst>
          <pc:docMk/>
          <pc:sldMk cId="3090965179" sldId="280"/>
        </pc:sldMkLst>
        <pc:spChg chg="mod">
          <ac:chgData name="Edith Gomez" userId="43c442e3a2f9e8dd" providerId="LiveId" clId="{61973777-7357-47C7-8E1A-EAE1F4772A2E}" dt="2022-12-12T17:00:49.938" v="426" actId="404"/>
          <ac:spMkLst>
            <pc:docMk/>
            <pc:sldMk cId="3090965179" sldId="280"/>
            <ac:spMk id="2" creationId="{28DD7E9B-ED37-57C7-B9B1-E6CBEE8CD403}"/>
          </ac:spMkLst>
        </pc:spChg>
        <pc:spChg chg="mod">
          <ac:chgData name="Edith Gomez" userId="43c442e3a2f9e8dd" providerId="LiveId" clId="{61973777-7357-47C7-8E1A-EAE1F4772A2E}" dt="2022-12-12T17:03:51.237" v="559" actId="14100"/>
          <ac:spMkLst>
            <pc:docMk/>
            <pc:sldMk cId="3090965179" sldId="280"/>
            <ac:spMk id="3" creationId="{8D8AC84B-9068-4606-0231-FD910E3E18B6}"/>
          </ac:spMkLst>
        </pc:spChg>
        <pc:spChg chg="del">
          <ac:chgData name="Edith Gomez" userId="43c442e3a2f9e8dd" providerId="LiveId" clId="{61973777-7357-47C7-8E1A-EAE1F4772A2E}" dt="2022-12-13T04:21:59.240" v="956" actId="478"/>
          <ac:spMkLst>
            <pc:docMk/>
            <pc:sldMk cId="3090965179" sldId="280"/>
            <ac:spMk id="4" creationId="{EA4DAA86-1FC0-24B0-8EA7-64A6742C0A3B}"/>
          </ac:spMkLst>
        </pc:spChg>
        <pc:spChg chg="del">
          <ac:chgData name="Edith Gomez" userId="43c442e3a2f9e8dd" providerId="LiveId" clId="{61973777-7357-47C7-8E1A-EAE1F4772A2E}" dt="2022-12-13T04:22:02.088" v="957" actId="478"/>
          <ac:spMkLst>
            <pc:docMk/>
            <pc:sldMk cId="3090965179" sldId="280"/>
            <ac:spMk id="5" creationId="{54D81529-1867-045F-D12C-5DCB7825A359}"/>
          </ac:spMkLst>
        </pc:spChg>
        <pc:spChg chg="del">
          <ac:chgData name="Edith Gomez" userId="43c442e3a2f9e8dd" providerId="LiveId" clId="{61973777-7357-47C7-8E1A-EAE1F4772A2E}" dt="2022-12-12T17:00:27.748" v="413"/>
          <ac:spMkLst>
            <pc:docMk/>
            <pc:sldMk cId="3090965179" sldId="280"/>
            <ac:spMk id="7" creationId="{708F2DB2-081A-9C17-FFE6-82874D831906}"/>
          </ac:spMkLst>
        </pc:spChg>
        <pc:spChg chg="del">
          <ac:chgData name="Edith Gomez" userId="43c442e3a2f9e8dd" providerId="LiveId" clId="{61973777-7357-47C7-8E1A-EAE1F4772A2E}" dt="2022-12-12T17:01:33.630" v="432"/>
          <ac:spMkLst>
            <pc:docMk/>
            <pc:sldMk cId="3090965179" sldId="280"/>
            <ac:spMk id="8" creationId="{F5DCF67B-F58C-705F-29D5-A3949EB0E137}"/>
          </ac:spMkLst>
        </pc:spChg>
        <pc:spChg chg="del">
          <ac:chgData name="Edith Gomez" userId="43c442e3a2f9e8dd" providerId="LiveId" clId="{61973777-7357-47C7-8E1A-EAE1F4772A2E}" dt="2022-12-12T17:02:06.740" v="444" actId="478"/>
          <ac:spMkLst>
            <pc:docMk/>
            <pc:sldMk cId="3090965179" sldId="280"/>
            <ac:spMk id="9" creationId="{8D72D1F0-611D-6969-5584-D46B790606B7}"/>
          </ac:spMkLst>
        </pc:spChg>
        <pc:spChg chg="add del mod">
          <ac:chgData name="Edith Gomez" userId="43c442e3a2f9e8dd" providerId="LiveId" clId="{61973777-7357-47C7-8E1A-EAE1F4772A2E}" dt="2022-12-13T04:21:03.240" v="924"/>
          <ac:spMkLst>
            <pc:docMk/>
            <pc:sldMk cId="3090965179" sldId="280"/>
            <ac:spMk id="15" creationId="{6B5CD0E0-02A9-0A83-8B56-C4D8F33D7743}"/>
          </ac:spMkLst>
        </pc:spChg>
        <pc:spChg chg="add del mod">
          <ac:chgData name="Edith Gomez" userId="43c442e3a2f9e8dd" providerId="LiveId" clId="{61973777-7357-47C7-8E1A-EAE1F4772A2E}" dt="2022-12-13T04:21:26.329" v="936"/>
          <ac:spMkLst>
            <pc:docMk/>
            <pc:sldMk cId="3090965179" sldId="280"/>
            <ac:spMk id="18" creationId="{75E9FE19-D946-53A0-A0EC-A5A84B9CD3FD}"/>
          </ac:spMkLst>
        </pc:spChg>
        <pc:spChg chg="add mod">
          <ac:chgData name="Edith Gomez" userId="43c442e3a2f9e8dd" providerId="LiveId" clId="{61973777-7357-47C7-8E1A-EAE1F4772A2E}" dt="2022-12-13T04:21:46.913" v="954" actId="1076"/>
          <ac:spMkLst>
            <pc:docMk/>
            <pc:sldMk cId="3090965179" sldId="280"/>
            <ac:spMk id="20" creationId="{F175B9D0-91F5-7B63-199D-0E436BA24EC0}"/>
          </ac:spMkLst>
        </pc:spChg>
        <pc:graphicFrameChg chg="add del mod modGraphic">
          <ac:chgData name="Edith Gomez" userId="43c442e3a2f9e8dd" providerId="LiveId" clId="{61973777-7357-47C7-8E1A-EAE1F4772A2E}" dt="2022-12-13T04:21:02.547" v="923" actId="478"/>
          <ac:graphicFrameMkLst>
            <pc:docMk/>
            <pc:sldMk cId="3090965179" sldId="280"/>
            <ac:graphicFrameMk id="11" creationId="{2AFFA226-C0B5-9093-5ECA-790E57811227}"/>
          </ac:graphicFrameMkLst>
        </pc:graphicFrameChg>
        <pc:graphicFrameChg chg="add mod modGraphic">
          <ac:chgData name="Edith Gomez" userId="43c442e3a2f9e8dd" providerId="LiveId" clId="{61973777-7357-47C7-8E1A-EAE1F4772A2E}" dt="2022-12-13T04:21:49.966" v="955" actId="1076"/>
          <ac:graphicFrameMkLst>
            <pc:docMk/>
            <pc:sldMk cId="3090965179" sldId="280"/>
            <ac:graphicFrameMk id="16" creationId="{73B87F2A-0D81-A1BA-29CB-D13D62C96842}"/>
          </ac:graphicFrameMkLst>
        </pc:graphicFrameChg>
        <pc:picChg chg="add del mod">
          <ac:chgData name="Edith Gomez" userId="43c442e3a2f9e8dd" providerId="LiveId" clId="{61973777-7357-47C7-8E1A-EAE1F4772A2E}" dt="2022-12-13T04:21:19.769" v="935" actId="478"/>
          <ac:picMkLst>
            <pc:docMk/>
            <pc:sldMk cId="3090965179" sldId="280"/>
            <ac:picMk id="10" creationId="{A9A39C1F-1343-6462-835E-8A1AB2A99295}"/>
          </ac:picMkLst>
        </pc:picChg>
        <pc:picChg chg="add del mod">
          <ac:chgData name="Edith Gomez" userId="43c442e3a2f9e8dd" providerId="LiveId" clId="{61973777-7357-47C7-8E1A-EAE1F4772A2E}" dt="2022-12-13T04:20:49.062" v="918" actId="478"/>
          <ac:picMkLst>
            <pc:docMk/>
            <pc:sldMk cId="3090965179" sldId="280"/>
            <ac:picMk id="12" creationId="{B5A81207-E365-27D4-E565-C7F47C519395}"/>
          </ac:picMkLst>
        </pc:picChg>
        <pc:picChg chg="add mod">
          <ac:chgData name="Edith Gomez" userId="43c442e3a2f9e8dd" providerId="LiveId" clId="{61973777-7357-47C7-8E1A-EAE1F4772A2E}" dt="2022-12-13T04:20:53.809" v="922" actId="1076"/>
          <ac:picMkLst>
            <pc:docMk/>
            <pc:sldMk cId="3090965179" sldId="280"/>
            <ac:picMk id="13" creationId="{97553742-7D63-1C77-0B39-E474E498B404}"/>
          </ac:picMkLst>
        </pc:picChg>
        <pc:picChg chg="add mod">
          <ac:chgData name="Edith Gomez" userId="43c442e3a2f9e8dd" providerId="LiveId" clId="{61973777-7357-47C7-8E1A-EAE1F4772A2E}" dt="2022-12-13T04:21:30.707" v="939" actId="1076"/>
          <ac:picMkLst>
            <pc:docMk/>
            <pc:sldMk cId="3090965179" sldId="280"/>
            <ac:picMk id="19" creationId="{9343389E-4C47-5F7D-B6FB-7025E8C17BE2}"/>
          </ac:picMkLst>
        </pc:picChg>
      </pc:sldChg>
      <pc:sldChg chg="addSp delSp modSp new mod ord">
        <pc:chgData name="Edith Gomez" userId="43c442e3a2f9e8dd" providerId="LiveId" clId="{61973777-7357-47C7-8E1A-EAE1F4772A2E}" dt="2022-12-16T16:26:33.237" v="1198" actId="1076"/>
        <pc:sldMkLst>
          <pc:docMk/>
          <pc:sldMk cId="3909161970" sldId="281"/>
        </pc:sldMkLst>
        <pc:spChg chg="mod">
          <ac:chgData name="Edith Gomez" userId="43c442e3a2f9e8dd" providerId="LiveId" clId="{61973777-7357-47C7-8E1A-EAE1F4772A2E}" dt="2022-12-12T17:08:09.186" v="597" actId="20577"/>
          <ac:spMkLst>
            <pc:docMk/>
            <pc:sldMk cId="3909161970" sldId="281"/>
            <ac:spMk id="2" creationId="{C8036DFE-FE80-BB98-F149-75C72F2120E3}"/>
          </ac:spMkLst>
        </pc:spChg>
        <pc:spChg chg="del">
          <ac:chgData name="Edith Gomez" userId="43c442e3a2f9e8dd" providerId="LiveId" clId="{61973777-7357-47C7-8E1A-EAE1F4772A2E}" dt="2022-12-12T17:08:22.073" v="598" actId="3680"/>
          <ac:spMkLst>
            <pc:docMk/>
            <pc:sldMk cId="3909161970" sldId="281"/>
            <ac:spMk id="3" creationId="{D86BDC16-7301-746D-34C4-6BA38FAB6BCB}"/>
          </ac:spMkLst>
        </pc:spChg>
        <pc:spChg chg="del">
          <ac:chgData name="Edith Gomez" userId="43c442e3a2f9e8dd" providerId="LiveId" clId="{61973777-7357-47C7-8E1A-EAE1F4772A2E}" dt="2022-12-12T17:10:58.556" v="881" actId="478"/>
          <ac:spMkLst>
            <pc:docMk/>
            <pc:sldMk cId="3909161970" sldId="281"/>
            <ac:spMk id="4" creationId="{0ED18C78-9BC1-C08E-8292-6C10899B8227}"/>
          </ac:spMkLst>
        </pc:spChg>
        <pc:spChg chg="del">
          <ac:chgData name="Edith Gomez" userId="43c442e3a2f9e8dd" providerId="LiveId" clId="{61973777-7357-47C7-8E1A-EAE1F4772A2E}" dt="2022-12-12T17:10:56.859" v="880" actId="478"/>
          <ac:spMkLst>
            <pc:docMk/>
            <pc:sldMk cId="3909161970" sldId="281"/>
            <ac:spMk id="5" creationId="{66A38D4D-BEFF-921A-25BA-AE2073193598}"/>
          </ac:spMkLst>
        </pc:spChg>
        <pc:graphicFrameChg chg="add mod ord modGraphic">
          <ac:chgData name="Edith Gomez" userId="43c442e3a2f9e8dd" providerId="LiveId" clId="{61973777-7357-47C7-8E1A-EAE1F4772A2E}" dt="2022-12-16T16:26:33.237" v="1198" actId="1076"/>
          <ac:graphicFrameMkLst>
            <pc:docMk/>
            <pc:sldMk cId="3909161970" sldId="281"/>
            <ac:graphicFrameMk id="7" creationId="{B7290414-2347-7E36-EB1E-775B77109BE5}"/>
          </ac:graphicFrameMkLst>
        </pc:graphicFrameChg>
      </pc:sldChg>
      <pc:sldChg chg="delSp modSp new mod">
        <pc:chgData name="Edith Gomez" userId="43c442e3a2f9e8dd" providerId="LiveId" clId="{61973777-7357-47C7-8E1A-EAE1F4772A2E}" dt="2022-12-14T21:42:10.057" v="1197" actId="20577"/>
        <pc:sldMkLst>
          <pc:docMk/>
          <pc:sldMk cId="4289972802" sldId="291"/>
        </pc:sldMkLst>
        <pc:spChg chg="mod">
          <ac:chgData name="Edith Gomez" userId="43c442e3a2f9e8dd" providerId="LiveId" clId="{61973777-7357-47C7-8E1A-EAE1F4772A2E}" dt="2022-12-14T21:28:51.346" v="969" actId="20577"/>
          <ac:spMkLst>
            <pc:docMk/>
            <pc:sldMk cId="4289972802" sldId="291"/>
            <ac:spMk id="2" creationId="{9EBEAAE1-DB9E-B923-D3CB-08D27D7161E6}"/>
          </ac:spMkLst>
        </pc:spChg>
        <pc:spChg chg="mod">
          <ac:chgData name="Edith Gomez" userId="43c442e3a2f9e8dd" providerId="LiveId" clId="{61973777-7357-47C7-8E1A-EAE1F4772A2E}" dt="2022-12-14T21:42:10.057" v="1197" actId="20577"/>
          <ac:spMkLst>
            <pc:docMk/>
            <pc:sldMk cId="4289972802" sldId="291"/>
            <ac:spMk id="3" creationId="{F7609866-C78A-C6FC-ABC5-0F4A73ABE7B1}"/>
          </ac:spMkLst>
        </pc:spChg>
        <pc:spChg chg="del">
          <ac:chgData name="Edith Gomez" userId="43c442e3a2f9e8dd" providerId="LiveId" clId="{61973777-7357-47C7-8E1A-EAE1F4772A2E}" dt="2022-12-14T21:31:21.632" v="1195" actId="478"/>
          <ac:spMkLst>
            <pc:docMk/>
            <pc:sldMk cId="4289972802" sldId="291"/>
            <ac:spMk id="4" creationId="{7D73A04C-EA6D-BF15-5EA6-73ED697EE895}"/>
          </ac:spMkLst>
        </pc:spChg>
        <pc:spChg chg="del">
          <ac:chgData name="Edith Gomez" userId="43c442e3a2f9e8dd" providerId="LiveId" clId="{61973777-7357-47C7-8E1A-EAE1F4772A2E}" dt="2022-12-14T21:31:25.188" v="1196" actId="478"/>
          <ac:spMkLst>
            <pc:docMk/>
            <pc:sldMk cId="4289972802" sldId="291"/>
            <ac:spMk id="5" creationId="{2A10AC2F-96B0-E6FF-3B5D-77C7781F3D67}"/>
          </ac:spMkLst>
        </pc:spChg>
      </pc:sldChg>
    </pc:docChg>
  </pc:docChgLst>
  <pc:docChgLst>
    <pc:chgData name="Guest User" providerId="Windows Live" clId="Web-{D91FE25E-5105-4BDE-BCCC-A40091A1E217}"/>
    <pc:docChg chg="modSld sldOrd">
      <pc:chgData name="Guest User" userId="" providerId="Windows Live" clId="Web-{D91FE25E-5105-4BDE-BCCC-A40091A1E217}" dt="2022-12-15T00:01:00.460" v="100"/>
      <pc:docMkLst>
        <pc:docMk/>
      </pc:docMkLst>
      <pc:sldChg chg="ord">
        <pc:chgData name="Guest User" userId="" providerId="Windows Live" clId="Web-{D91FE25E-5105-4BDE-BCCC-A40091A1E217}" dt="2022-12-14T23:03:37.231" v="24"/>
        <pc:sldMkLst>
          <pc:docMk/>
          <pc:sldMk cId="2259308896" sldId="256"/>
        </pc:sldMkLst>
      </pc:sldChg>
      <pc:sldChg chg="modSp">
        <pc:chgData name="Guest User" userId="" providerId="Windows Live" clId="Web-{D91FE25E-5105-4BDE-BCCC-A40091A1E217}" dt="2022-12-15T00:01:00.460" v="100"/>
        <pc:sldMkLst>
          <pc:docMk/>
          <pc:sldMk cId="3909161970" sldId="281"/>
        </pc:sldMkLst>
        <pc:graphicFrameChg chg="mod modGraphic">
          <ac:chgData name="Guest User" userId="" providerId="Windows Live" clId="Web-{D91FE25E-5105-4BDE-BCCC-A40091A1E217}" dt="2022-12-15T00:01:00.460" v="100"/>
          <ac:graphicFrameMkLst>
            <pc:docMk/>
            <pc:sldMk cId="3909161970" sldId="281"/>
            <ac:graphicFrameMk id="7" creationId="{B7290414-2347-7E36-EB1E-775B77109BE5}"/>
          </ac:graphicFrameMkLst>
        </pc:graphicFrameChg>
      </pc:sldChg>
      <pc:sldChg chg="modSp">
        <pc:chgData name="Guest User" userId="" providerId="Windows Live" clId="Web-{D91FE25E-5105-4BDE-BCCC-A40091A1E217}" dt="2022-12-14T19:22:16.820" v="23" actId="20577"/>
        <pc:sldMkLst>
          <pc:docMk/>
          <pc:sldMk cId="2682917525" sldId="290"/>
        </pc:sldMkLst>
        <pc:spChg chg="mod">
          <ac:chgData name="Guest User" userId="" providerId="Windows Live" clId="Web-{D91FE25E-5105-4BDE-BCCC-A40091A1E217}" dt="2022-12-14T19:22:16.820" v="23" actId="20577"/>
          <ac:spMkLst>
            <pc:docMk/>
            <pc:sldMk cId="2682917525" sldId="290"/>
            <ac:spMk id="3" creationId="{289FA816-31E5-A6B0-DFDD-552CABE6936C}"/>
          </ac:spMkLst>
        </pc:spChg>
      </pc:sldChg>
    </pc:docChg>
  </pc:docChgLst>
  <pc:docChgLst>
    <pc:chgData name="Margaret Earnest" userId="c6ff2b7c77172ba6" providerId="Windows Live" clId="Web-{B7034172-69F8-4054-8D06-92E1F405DEAA}"/>
    <pc:docChg chg="addSld modSld sldOrd">
      <pc:chgData name="Margaret Earnest" userId="c6ff2b7c77172ba6" providerId="Windows Live" clId="Web-{B7034172-69F8-4054-8D06-92E1F405DEAA}" dt="2022-12-15T00:07:42.935" v="759" actId="20577"/>
      <pc:docMkLst>
        <pc:docMk/>
      </pc:docMkLst>
      <pc:sldChg chg="modSp">
        <pc:chgData name="Margaret Earnest" userId="c6ff2b7c77172ba6" providerId="Windows Live" clId="Web-{B7034172-69F8-4054-8D06-92E1F405DEAA}" dt="2022-12-15T00:07:42.935" v="759" actId="20577"/>
        <pc:sldMkLst>
          <pc:docMk/>
          <pc:sldMk cId="2259308896" sldId="256"/>
        </pc:sldMkLst>
        <pc:spChg chg="mod">
          <ac:chgData name="Margaret Earnest" userId="c6ff2b7c77172ba6" providerId="Windows Live" clId="Web-{B7034172-69F8-4054-8D06-92E1F405DEAA}" dt="2022-12-15T00:07:42.935" v="759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addSp delSp modSp">
        <pc:chgData name="Margaret Earnest" userId="c6ff2b7c77172ba6" providerId="Windows Live" clId="Web-{B7034172-69F8-4054-8D06-92E1F405DEAA}" dt="2022-12-14T19:14:51.694" v="686" actId="1076"/>
        <pc:sldMkLst>
          <pc:docMk/>
          <pc:sldMk cId="1686735683" sldId="283"/>
        </pc:sldMkLst>
        <pc:spChg chg="mod">
          <ac:chgData name="Margaret Earnest" userId="c6ff2b7c77172ba6" providerId="Windows Live" clId="Web-{B7034172-69F8-4054-8D06-92E1F405DEAA}" dt="2022-12-14T18:39:32.588" v="311" actId="20577"/>
          <ac:spMkLst>
            <pc:docMk/>
            <pc:sldMk cId="1686735683" sldId="283"/>
            <ac:spMk id="3" creationId="{991BCC34-4869-54E0-C486-F652E36C6644}"/>
          </ac:spMkLst>
        </pc:spChg>
        <pc:spChg chg="del">
          <ac:chgData name="Margaret Earnest" userId="c6ff2b7c77172ba6" providerId="Windows Live" clId="Web-{B7034172-69F8-4054-8D06-92E1F405DEAA}" dt="2022-12-14T19:14:31.615" v="681"/>
          <ac:spMkLst>
            <pc:docMk/>
            <pc:sldMk cId="1686735683" sldId="283"/>
            <ac:spMk id="8" creationId="{626C73D5-CFBD-CDB6-6985-95D6879A1A6D}"/>
          </ac:spMkLst>
        </pc:spChg>
        <pc:picChg chg="add mod">
          <ac:chgData name="Margaret Earnest" userId="c6ff2b7c77172ba6" providerId="Windows Live" clId="Web-{B7034172-69F8-4054-8D06-92E1F405DEAA}" dt="2022-12-14T19:14:51.694" v="686" actId="1076"/>
          <ac:picMkLst>
            <pc:docMk/>
            <pc:sldMk cId="1686735683" sldId="283"/>
            <ac:picMk id="4" creationId="{6314F84F-F051-649F-1F28-4D18F3F46F17}"/>
          </ac:picMkLst>
        </pc:picChg>
      </pc:sldChg>
      <pc:sldChg chg="addSp delSp modSp">
        <pc:chgData name="Margaret Earnest" userId="c6ff2b7c77172ba6" providerId="Windows Live" clId="Web-{B7034172-69F8-4054-8D06-92E1F405DEAA}" dt="2022-12-14T18:39:46.729" v="313" actId="14100"/>
        <pc:sldMkLst>
          <pc:docMk/>
          <pc:sldMk cId="3359055676" sldId="284"/>
        </pc:sldMkLst>
        <pc:spChg chg="del">
          <ac:chgData name="Margaret Earnest" userId="c6ff2b7c77172ba6" providerId="Windows Live" clId="Web-{B7034172-69F8-4054-8D06-92E1F405DEAA}" dt="2022-12-14T18:38:59.759" v="305"/>
          <ac:spMkLst>
            <pc:docMk/>
            <pc:sldMk cId="3359055676" sldId="284"/>
            <ac:spMk id="3" creationId="{991BCC34-4869-54E0-C486-F652E36C6644}"/>
          </ac:spMkLst>
        </pc:spChg>
        <pc:spChg chg="add mod">
          <ac:chgData name="Margaret Earnest" userId="c6ff2b7c77172ba6" providerId="Windows Live" clId="Web-{B7034172-69F8-4054-8D06-92E1F405DEAA}" dt="2022-12-14T18:39:46.729" v="313" actId="14100"/>
          <ac:spMkLst>
            <pc:docMk/>
            <pc:sldMk cId="3359055676" sldId="284"/>
            <ac:spMk id="7" creationId="{AC130A67-D37E-8874-8147-3EC7BCAE4E1B}"/>
          </ac:spMkLst>
        </pc:spChg>
        <pc:spChg chg="add del mod">
          <ac:chgData name="Margaret Earnest" userId="c6ff2b7c77172ba6" providerId="Windows Live" clId="Web-{B7034172-69F8-4054-8D06-92E1F405DEAA}" dt="2022-12-14T18:39:07.212" v="307"/>
          <ac:spMkLst>
            <pc:docMk/>
            <pc:sldMk cId="3359055676" sldId="284"/>
            <ac:spMk id="9" creationId="{7F760A7B-E58B-BFEC-4F1A-72D18617148D}"/>
          </ac:spMkLst>
        </pc:spChg>
      </pc:sldChg>
      <pc:sldChg chg="addSp delSp modSp">
        <pc:chgData name="Margaret Earnest" userId="c6ff2b7c77172ba6" providerId="Windows Live" clId="Web-{B7034172-69F8-4054-8D06-92E1F405DEAA}" dt="2022-12-14T18:39:53.698" v="314" actId="20577"/>
        <pc:sldMkLst>
          <pc:docMk/>
          <pc:sldMk cId="3538054525" sldId="285"/>
        </pc:sldMkLst>
        <pc:spChg chg="add del mod">
          <ac:chgData name="Margaret Earnest" userId="c6ff2b7c77172ba6" providerId="Windows Live" clId="Web-{B7034172-69F8-4054-8D06-92E1F405DEAA}" dt="2022-12-14T18:37:57.554" v="288"/>
          <ac:spMkLst>
            <pc:docMk/>
            <pc:sldMk cId="3538054525" sldId="285"/>
            <ac:spMk id="3" creationId="{015C18C4-3441-DB8C-0689-3CC5C38C990A}"/>
          </ac:spMkLst>
        </pc:spChg>
        <pc:spChg chg="add mod">
          <ac:chgData name="Margaret Earnest" userId="c6ff2b7c77172ba6" providerId="Windows Live" clId="Web-{B7034172-69F8-4054-8D06-92E1F405DEAA}" dt="2022-12-14T18:39:53.698" v="314" actId="20577"/>
          <ac:spMkLst>
            <pc:docMk/>
            <pc:sldMk cId="3538054525" sldId="285"/>
            <ac:spMk id="7" creationId="{BAD80686-9C9C-868F-F75A-1F9CC51B0414}"/>
          </ac:spMkLst>
        </pc:spChg>
        <pc:spChg chg="del">
          <ac:chgData name="Margaret Earnest" userId="c6ff2b7c77172ba6" providerId="Windows Live" clId="Web-{B7034172-69F8-4054-8D06-92E1F405DEAA}" dt="2022-12-14T18:38:19.149" v="295"/>
          <ac:spMkLst>
            <pc:docMk/>
            <pc:sldMk cId="3538054525" sldId="285"/>
            <ac:spMk id="10" creationId="{A1BE8B43-034B-CE9A-C0F9-CB59CC934217}"/>
          </ac:spMkLst>
        </pc:spChg>
      </pc:sldChg>
      <pc:sldChg chg="delSp modSp add ord replId">
        <pc:chgData name="Margaret Earnest" userId="c6ff2b7c77172ba6" providerId="Windows Live" clId="Web-{B7034172-69F8-4054-8D06-92E1F405DEAA}" dt="2022-12-14T19:11:58.830" v="680" actId="20577"/>
        <pc:sldMkLst>
          <pc:docMk/>
          <pc:sldMk cId="3225651920" sldId="289"/>
        </pc:sldMkLst>
        <pc:spChg chg="mod">
          <ac:chgData name="Margaret Earnest" userId="c6ff2b7c77172ba6" providerId="Windows Live" clId="Web-{B7034172-69F8-4054-8D06-92E1F405DEAA}" dt="2022-12-14T18:26:25.363" v="8" actId="20577"/>
          <ac:spMkLst>
            <pc:docMk/>
            <pc:sldMk cId="3225651920" sldId="289"/>
            <ac:spMk id="2" creationId="{A350C1DC-8978-61DA-EF88-B5C178AF32D7}"/>
          </ac:spMkLst>
        </pc:spChg>
        <pc:spChg chg="mod">
          <ac:chgData name="Margaret Earnest" userId="c6ff2b7c77172ba6" providerId="Windows Live" clId="Web-{B7034172-69F8-4054-8D06-92E1F405DEAA}" dt="2022-12-14T19:11:58.830" v="680" actId="20577"/>
          <ac:spMkLst>
            <pc:docMk/>
            <pc:sldMk cId="3225651920" sldId="289"/>
            <ac:spMk id="3" creationId="{289FA816-31E5-A6B0-DFDD-552CABE6936C}"/>
          </ac:spMkLst>
        </pc:spChg>
        <pc:picChg chg="del">
          <ac:chgData name="Margaret Earnest" userId="c6ff2b7c77172ba6" providerId="Windows Live" clId="Web-{B7034172-69F8-4054-8D06-92E1F405DEAA}" dt="2022-12-14T18:26:17.175" v="4"/>
          <ac:picMkLst>
            <pc:docMk/>
            <pc:sldMk cId="3225651920" sldId="289"/>
            <ac:picMk id="7" creationId="{11A2F4A4-B97B-E91A-D272-60DAF59DC62E}"/>
          </ac:picMkLst>
        </pc:picChg>
      </pc:sldChg>
      <pc:sldChg chg="addSp delSp modSp add replId">
        <pc:chgData name="Margaret Earnest" userId="c6ff2b7c77172ba6" providerId="Windows Live" clId="Web-{B7034172-69F8-4054-8D06-92E1F405DEAA}" dt="2022-12-14T19:02:41.752" v="666" actId="1076"/>
        <pc:sldMkLst>
          <pc:docMk/>
          <pc:sldMk cId="2682917525" sldId="290"/>
        </pc:sldMkLst>
        <pc:spChg chg="mod">
          <ac:chgData name="Margaret Earnest" userId="c6ff2b7c77172ba6" providerId="Windows Live" clId="Web-{B7034172-69F8-4054-8D06-92E1F405DEAA}" dt="2022-12-14T18:26:31.863" v="10" actId="20577"/>
          <ac:spMkLst>
            <pc:docMk/>
            <pc:sldMk cId="2682917525" sldId="290"/>
            <ac:spMk id="2" creationId="{A350C1DC-8978-61DA-EF88-B5C178AF32D7}"/>
          </ac:spMkLst>
        </pc:spChg>
        <pc:spChg chg="mod">
          <ac:chgData name="Margaret Earnest" userId="c6ff2b7c77172ba6" providerId="Windows Live" clId="Web-{B7034172-69F8-4054-8D06-92E1F405DEAA}" dt="2022-12-14T18:51:41.015" v="628" actId="20577"/>
          <ac:spMkLst>
            <pc:docMk/>
            <pc:sldMk cId="2682917525" sldId="290"/>
            <ac:spMk id="3" creationId="{289FA816-31E5-A6B0-DFDD-552CABE6936C}"/>
          </ac:spMkLst>
        </pc:spChg>
        <pc:picChg chg="add del mod">
          <ac:chgData name="Margaret Earnest" userId="c6ff2b7c77172ba6" providerId="Windows Live" clId="Web-{B7034172-69F8-4054-8D06-92E1F405DEAA}" dt="2022-12-14T18:55:53.991" v="632"/>
          <ac:picMkLst>
            <pc:docMk/>
            <pc:sldMk cId="2682917525" sldId="290"/>
            <ac:picMk id="4" creationId="{F1BF3C74-31F9-670B-45EF-6AA5D39CA505}"/>
          </ac:picMkLst>
        </pc:picChg>
        <pc:picChg chg="add del mod">
          <ac:chgData name="Margaret Earnest" userId="c6ff2b7c77172ba6" providerId="Windows Live" clId="Web-{B7034172-69F8-4054-8D06-92E1F405DEAA}" dt="2022-12-14T19:00:30.326" v="637"/>
          <ac:picMkLst>
            <pc:docMk/>
            <pc:sldMk cId="2682917525" sldId="290"/>
            <ac:picMk id="5" creationId="{C4EF92D9-AFE3-BE5D-084F-AD5E78D5EC0F}"/>
          </ac:picMkLst>
        </pc:picChg>
        <pc:picChg chg="add mod modCrop">
          <ac:chgData name="Margaret Earnest" userId="c6ff2b7c77172ba6" providerId="Windows Live" clId="Web-{B7034172-69F8-4054-8D06-92E1F405DEAA}" dt="2022-12-14T19:02:41.721" v="664" actId="1076"/>
          <ac:picMkLst>
            <pc:docMk/>
            <pc:sldMk cId="2682917525" sldId="290"/>
            <ac:picMk id="7" creationId="{34B9EEA0-083B-090D-384A-1147466B9B3B}"/>
          </ac:picMkLst>
        </pc:picChg>
        <pc:picChg chg="add mod modCrop">
          <ac:chgData name="Margaret Earnest" userId="c6ff2b7c77172ba6" providerId="Windows Live" clId="Web-{B7034172-69F8-4054-8D06-92E1F405DEAA}" dt="2022-12-14T19:02:41.736" v="665" actId="1076"/>
          <ac:picMkLst>
            <pc:docMk/>
            <pc:sldMk cId="2682917525" sldId="290"/>
            <ac:picMk id="8" creationId="{C5B831A5-0635-D03A-2F3F-2421AAC0D1A7}"/>
          </ac:picMkLst>
        </pc:picChg>
        <pc:picChg chg="add mod modCrop">
          <ac:chgData name="Margaret Earnest" userId="c6ff2b7c77172ba6" providerId="Windows Live" clId="Web-{B7034172-69F8-4054-8D06-92E1F405DEAA}" dt="2022-12-14T19:02:41.752" v="666" actId="1076"/>
          <ac:picMkLst>
            <pc:docMk/>
            <pc:sldMk cId="2682917525" sldId="290"/>
            <ac:picMk id="9" creationId="{5961CD0C-A0AA-2E8B-D68E-74A95FC6BA21}"/>
          </ac:picMkLst>
        </pc:picChg>
      </pc:sldChg>
      <pc:sldChg chg="modSp">
        <pc:chgData name="Margaret Earnest" userId="c6ff2b7c77172ba6" providerId="Windows Live" clId="Web-{B7034172-69F8-4054-8D06-92E1F405DEAA}" dt="2022-12-14T22:11:28.267" v="757" actId="20577"/>
        <pc:sldMkLst>
          <pc:docMk/>
          <pc:sldMk cId="4289972802" sldId="291"/>
        </pc:sldMkLst>
        <pc:spChg chg="mod">
          <ac:chgData name="Margaret Earnest" userId="c6ff2b7c77172ba6" providerId="Windows Live" clId="Web-{B7034172-69F8-4054-8D06-92E1F405DEAA}" dt="2022-12-14T22:11:28.267" v="757" actId="20577"/>
          <ac:spMkLst>
            <pc:docMk/>
            <pc:sldMk cId="4289972802" sldId="291"/>
            <ac:spMk id="3" creationId="{F7609866-C78A-C6FC-ABC5-0F4A73ABE7B1}"/>
          </ac:spMkLst>
        </pc:spChg>
      </pc:sldChg>
    </pc:docChg>
  </pc:docChgLst>
  <pc:docChgLst>
    <pc:chgData name="Guest User" providerId="Windows Live" clId="Web-{1361AC03-02A8-4688-8659-DDF5170CD4B6}"/>
    <pc:docChg chg="modSld">
      <pc:chgData name="Guest User" userId="" providerId="Windows Live" clId="Web-{1361AC03-02A8-4688-8659-DDF5170CD4B6}" dt="2022-12-14T19:12:38.551" v="9" actId="20577"/>
      <pc:docMkLst>
        <pc:docMk/>
      </pc:docMkLst>
      <pc:sldChg chg="modSp">
        <pc:chgData name="Guest User" userId="" providerId="Windows Live" clId="Web-{1361AC03-02A8-4688-8659-DDF5170CD4B6}" dt="2022-12-14T19:12:38.551" v="9" actId="20577"/>
        <pc:sldMkLst>
          <pc:docMk/>
          <pc:sldMk cId="2682917525" sldId="290"/>
        </pc:sldMkLst>
        <pc:spChg chg="mod">
          <ac:chgData name="Guest User" userId="" providerId="Windows Live" clId="Web-{1361AC03-02A8-4688-8659-DDF5170CD4B6}" dt="2022-12-14T19:12:38.551" v="9" actId="20577"/>
          <ac:spMkLst>
            <pc:docMk/>
            <pc:sldMk cId="2682917525" sldId="290"/>
            <ac:spMk id="3" creationId="{289FA816-31E5-A6B0-DFDD-552CABE6936C}"/>
          </ac:spMkLst>
        </pc:spChg>
      </pc:sldChg>
    </pc:docChg>
  </pc:docChgLst>
  <pc:docChgLst>
    <pc:chgData name="Guest User" providerId="Windows Live" clId="Web-{163B7E61-4BE6-4863-84D6-9137C060D9AA}"/>
    <pc:docChg chg="addSld modSld sldOrd">
      <pc:chgData name="Guest User" userId="" providerId="Windows Live" clId="Web-{163B7E61-4BE6-4863-84D6-9137C060D9AA}" dt="2022-12-14T17:50:03.985" v="1024" actId="1076"/>
      <pc:docMkLst>
        <pc:docMk/>
      </pc:docMkLst>
      <pc:sldChg chg="modSp">
        <pc:chgData name="Guest User" userId="" providerId="Windows Live" clId="Web-{163B7E61-4BE6-4863-84D6-9137C060D9AA}" dt="2022-12-14T16:41:32.963" v="8" actId="20577"/>
        <pc:sldMkLst>
          <pc:docMk/>
          <pc:sldMk cId="2116603982" sldId="276"/>
        </pc:sldMkLst>
        <pc:spChg chg="mod">
          <ac:chgData name="Guest User" userId="" providerId="Windows Live" clId="Web-{163B7E61-4BE6-4863-84D6-9137C060D9AA}" dt="2022-12-14T16:41:32.963" v="8" actId="20577"/>
          <ac:spMkLst>
            <pc:docMk/>
            <pc:sldMk cId="2116603982" sldId="276"/>
            <ac:spMk id="3" creationId="{289FA816-31E5-A6B0-DFDD-552CABE6936C}"/>
          </ac:spMkLst>
        </pc:spChg>
      </pc:sldChg>
      <pc:sldChg chg="modSp">
        <pc:chgData name="Guest User" userId="" providerId="Windows Live" clId="Web-{163B7E61-4BE6-4863-84D6-9137C060D9AA}" dt="2022-12-14T17:08:24.252" v="450" actId="20577"/>
        <pc:sldMkLst>
          <pc:docMk/>
          <pc:sldMk cId="1686735683" sldId="283"/>
        </pc:sldMkLst>
        <pc:spChg chg="mod">
          <ac:chgData name="Guest User" userId="" providerId="Windows Live" clId="Web-{163B7E61-4BE6-4863-84D6-9137C060D9AA}" dt="2022-12-14T17:08:24.252" v="450" actId="20577"/>
          <ac:spMkLst>
            <pc:docMk/>
            <pc:sldMk cId="1686735683" sldId="283"/>
            <ac:spMk id="3" creationId="{991BCC34-4869-54E0-C486-F652E36C6644}"/>
          </ac:spMkLst>
        </pc:spChg>
      </pc:sldChg>
      <pc:sldChg chg="addSp delSp modSp add mod ord replId setBg">
        <pc:chgData name="Guest User" userId="" providerId="Windows Live" clId="Web-{163B7E61-4BE6-4863-84D6-9137C060D9AA}" dt="2022-12-14T17:00:16.599" v="196" actId="20577"/>
        <pc:sldMkLst>
          <pc:docMk/>
          <pc:sldMk cId="3187622325" sldId="286"/>
        </pc:sldMkLst>
        <pc:spChg chg="mod">
          <ac:chgData name="Guest User" userId="" providerId="Windows Live" clId="Web-{163B7E61-4BE6-4863-84D6-9137C060D9AA}" dt="2022-12-14T16:58:29.362" v="160"/>
          <ac:spMkLst>
            <pc:docMk/>
            <pc:sldMk cId="3187622325" sldId="286"/>
            <ac:spMk id="2" creationId="{A2ADE1A2-95A7-54A4-DEED-C9CEFAFDE338}"/>
          </ac:spMkLst>
        </pc:spChg>
        <pc:spChg chg="add del mod">
          <ac:chgData name="Guest User" userId="" providerId="Windows Live" clId="Web-{163B7E61-4BE6-4863-84D6-9137C060D9AA}" dt="2022-12-14T16:49:00.598" v="45"/>
          <ac:spMkLst>
            <pc:docMk/>
            <pc:sldMk cId="3187622325" sldId="286"/>
            <ac:spMk id="4" creationId="{1AE6F221-77CE-F1A6-2318-70CF68AAECC7}"/>
          </ac:spMkLst>
        </pc:spChg>
        <pc:spChg chg="add del">
          <ac:chgData name="Guest User" userId="" providerId="Windows Live" clId="Web-{163B7E61-4BE6-4863-84D6-9137C060D9AA}" dt="2022-12-14T16:51:19.618" v="84"/>
          <ac:spMkLst>
            <pc:docMk/>
            <pc:sldMk cId="3187622325" sldId="286"/>
            <ac:spMk id="5" creationId="{06ED4766-A87F-4717-82F2-DDABFE2505F9}"/>
          </ac:spMkLst>
        </pc:spChg>
        <pc:spChg chg="mod">
          <ac:chgData name="Guest User" userId="" providerId="Windows Live" clId="Web-{163B7E61-4BE6-4863-84D6-9137C060D9AA}" dt="2022-12-14T17:00:16.599" v="196" actId="20577"/>
          <ac:spMkLst>
            <pc:docMk/>
            <pc:sldMk cId="3187622325" sldId="286"/>
            <ac:spMk id="7" creationId="{84D0312E-D7FD-38D2-D1E6-75A9963F3473}"/>
          </ac:spMkLst>
        </pc:spChg>
        <pc:spChg chg="add del">
          <ac:chgData name="Guest User" userId="" providerId="Windows Live" clId="Web-{163B7E61-4BE6-4863-84D6-9137C060D9AA}" dt="2022-12-14T16:52:04.931" v="87"/>
          <ac:spMkLst>
            <pc:docMk/>
            <pc:sldMk cId="3187622325" sldId="286"/>
            <ac:spMk id="8" creationId="{A1562EC6-246B-59AD-3157-EF1371466F21}"/>
          </ac:spMkLst>
        </pc:spChg>
        <pc:spChg chg="mod ord">
          <ac:chgData name="Guest User" userId="" providerId="Windows Live" clId="Web-{163B7E61-4BE6-4863-84D6-9137C060D9AA}" dt="2022-12-14T16:58:29.362" v="160"/>
          <ac:spMkLst>
            <pc:docMk/>
            <pc:sldMk cId="3187622325" sldId="286"/>
            <ac:spMk id="11" creationId="{012075A0-2887-C2B9-1EC8-A726833D0FFE}"/>
          </ac:spMkLst>
        </pc:spChg>
        <pc:spChg chg="add del">
          <ac:chgData name="Guest User" userId="" providerId="Windows Live" clId="Web-{163B7E61-4BE6-4863-84D6-9137C060D9AA}" dt="2022-12-14T16:57:34.439" v="150"/>
          <ac:spMkLst>
            <pc:docMk/>
            <pc:sldMk cId="3187622325" sldId="286"/>
            <ac:spMk id="14" creationId="{AD96FDFD-4E42-4A06-B8B5-768A1DB9C2A9}"/>
          </ac:spMkLst>
        </pc:spChg>
        <pc:spChg chg="add del">
          <ac:chgData name="Guest User" userId="" providerId="Windows Live" clId="Web-{163B7E61-4BE6-4863-84D6-9137C060D9AA}" dt="2022-12-14T16:58:29.362" v="160"/>
          <ac:spMkLst>
            <pc:docMk/>
            <pc:sldMk cId="3187622325" sldId="286"/>
            <ac:spMk id="15" creationId="{2B566528-1B12-4246-9431-5C2D7D081168}"/>
          </ac:spMkLst>
        </pc:spChg>
        <pc:spChg chg="del">
          <ac:chgData name="Guest User" userId="" providerId="Windows Live" clId="Web-{163B7E61-4BE6-4863-84D6-9137C060D9AA}" dt="2022-12-14T16:56:20.328" v="139"/>
          <ac:spMkLst>
            <pc:docMk/>
            <pc:sldMk cId="3187622325" sldId="286"/>
            <ac:spMk id="16" creationId="{CDB77142-1828-0B70-2A05-148686E1BC2C}"/>
          </ac:spMkLst>
        </pc:spChg>
        <pc:spChg chg="del mod">
          <ac:chgData name="Guest User" userId="" providerId="Windows Live" clId="Web-{163B7E61-4BE6-4863-84D6-9137C060D9AA}" dt="2022-12-14T16:56:24.672" v="141"/>
          <ac:spMkLst>
            <pc:docMk/>
            <pc:sldMk cId="3187622325" sldId="286"/>
            <ac:spMk id="17" creationId="{AE6F28F3-BB85-8CA6-AA61-8B603344B75D}"/>
          </ac:spMkLst>
        </pc:spChg>
        <pc:spChg chg="del mod">
          <ac:chgData name="Guest User" userId="" providerId="Windows Live" clId="Web-{163B7E61-4BE6-4863-84D6-9137C060D9AA}" dt="2022-12-14T16:56:18.484" v="138"/>
          <ac:spMkLst>
            <pc:docMk/>
            <pc:sldMk cId="3187622325" sldId="286"/>
            <ac:spMk id="18" creationId="{80B78D31-4BC7-8D02-BB63-41B290D16E43}"/>
          </ac:spMkLst>
        </pc:spChg>
        <pc:spChg chg="add del">
          <ac:chgData name="Guest User" userId="" providerId="Windows Live" clId="Web-{163B7E61-4BE6-4863-84D6-9137C060D9AA}" dt="2022-12-14T16:58:29.362" v="160"/>
          <ac:spMkLst>
            <pc:docMk/>
            <pc:sldMk cId="3187622325" sldId="286"/>
            <ac:spMk id="25" creationId="{1E547BA6-BAE0-43BB-A7CA-60F69CE252F0}"/>
          </ac:spMkLst>
        </pc:spChg>
        <pc:spChg chg="add del">
          <ac:chgData name="Guest User" userId="" providerId="Windows Live" clId="Web-{163B7E61-4BE6-4863-84D6-9137C060D9AA}" dt="2022-12-14T16:58:29.362" v="160"/>
          <ac:spMkLst>
            <pc:docMk/>
            <pc:sldMk cId="3187622325" sldId="286"/>
            <ac:spMk id="27" creationId="{D3F51FEB-38FB-4F6C-9F7B-2F2AFAB65463}"/>
          </ac:spMkLst>
        </pc:spChg>
        <pc:grpChg chg="add del">
          <ac:chgData name="Guest User" userId="" providerId="Windows Live" clId="Web-{163B7E61-4BE6-4863-84D6-9137C060D9AA}" dt="2022-12-14T16:58:29.362" v="160"/>
          <ac:grpSpMkLst>
            <pc:docMk/>
            <pc:sldMk cId="3187622325" sldId="286"/>
            <ac:grpSpMk id="19" creationId="{07EAA094-9CF6-4695-958A-33D9BCAA9474}"/>
          </ac:grpSpMkLst>
        </pc:grpChg>
        <pc:graphicFrameChg chg="del">
          <ac:chgData name="Guest User" userId="" providerId="Windows Live" clId="Web-{163B7E61-4BE6-4863-84D6-9137C060D9AA}" dt="2022-12-14T16:48:51.130" v="43"/>
          <ac:graphicFrameMkLst>
            <pc:docMk/>
            <pc:sldMk cId="3187622325" sldId="286"/>
            <ac:graphicFrameMk id="21" creationId="{DD403A56-7B10-1F2A-18A8-010F6E8843C5}"/>
          </ac:graphicFrameMkLst>
        </pc:graphicFrameChg>
        <pc:picChg chg="add del mod">
          <ac:chgData name="Guest User" userId="" providerId="Windows Live" clId="Web-{163B7E61-4BE6-4863-84D6-9137C060D9AA}" dt="2022-12-14T16:53:11.683" v="128"/>
          <ac:picMkLst>
            <pc:docMk/>
            <pc:sldMk cId="3187622325" sldId="286"/>
            <ac:picMk id="6" creationId="{DB472044-0D60-466F-7FC1-B285E90BEB4F}"/>
          </ac:picMkLst>
        </pc:picChg>
        <pc:picChg chg="add mod ord">
          <ac:chgData name="Guest User" userId="" providerId="Windows Live" clId="Web-{163B7E61-4BE6-4863-84D6-9137C060D9AA}" dt="2022-12-14T16:58:55.646" v="166" actId="1076"/>
          <ac:picMkLst>
            <pc:docMk/>
            <pc:sldMk cId="3187622325" sldId="286"/>
            <ac:picMk id="9" creationId="{6B092F39-8666-2576-663E-A61A0B83F9C2}"/>
          </ac:picMkLst>
        </pc:picChg>
        <pc:picChg chg="add mod">
          <ac:chgData name="Guest User" userId="" providerId="Windows Live" clId="Web-{163B7E61-4BE6-4863-84D6-9137C060D9AA}" dt="2022-12-14T16:58:50.160" v="165" actId="1076"/>
          <ac:picMkLst>
            <pc:docMk/>
            <pc:sldMk cId="3187622325" sldId="286"/>
            <ac:picMk id="10" creationId="{2C3A059A-99BB-23DC-8E9F-1CD1349E430E}"/>
          </ac:picMkLst>
        </pc:picChg>
        <pc:picChg chg="add mod ord">
          <ac:chgData name="Guest User" userId="" providerId="Windows Live" clId="Web-{163B7E61-4BE6-4863-84D6-9137C060D9AA}" dt="2022-12-14T16:58:38.066" v="163" actId="1076"/>
          <ac:picMkLst>
            <pc:docMk/>
            <pc:sldMk cId="3187622325" sldId="286"/>
            <ac:picMk id="12" creationId="{F774822E-0060-091D-AA5A-F50B0712A912}"/>
          </ac:picMkLst>
        </pc:picChg>
        <pc:picChg chg="del">
          <ac:chgData name="Guest User" userId="" providerId="Windows Live" clId="Web-{163B7E61-4BE6-4863-84D6-9137C060D9AA}" dt="2022-12-14T16:56:16.187" v="136"/>
          <ac:picMkLst>
            <pc:docMk/>
            <pc:sldMk cId="3187622325" sldId="286"/>
            <ac:picMk id="22" creationId="{80BFE21C-B8E3-EE8B-FC59-B4BD23387705}"/>
          </ac:picMkLst>
        </pc:picChg>
        <pc:picChg chg="del">
          <ac:chgData name="Guest User" userId="" providerId="Windows Live" clId="Web-{163B7E61-4BE6-4863-84D6-9137C060D9AA}" dt="2022-12-14T16:56:15.234" v="134"/>
          <ac:picMkLst>
            <pc:docMk/>
            <pc:sldMk cId="3187622325" sldId="286"/>
            <ac:picMk id="23" creationId="{B623F4E0-8B7E-CAF7-E060-105DCFA09A7B}"/>
          </ac:picMkLst>
        </pc:picChg>
        <pc:picChg chg="del">
          <ac:chgData name="Guest User" userId="" providerId="Windows Live" clId="Web-{163B7E61-4BE6-4863-84D6-9137C060D9AA}" dt="2022-12-14T16:56:15.703" v="135"/>
          <ac:picMkLst>
            <pc:docMk/>
            <pc:sldMk cId="3187622325" sldId="286"/>
            <ac:picMk id="24" creationId="{31B606D2-FE2E-290D-58A6-1903CC3F3B7B}"/>
          </ac:picMkLst>
        </pc:picChg>
      </pc:sldChg>
      <pc:sldChg chg="addSp delSp modSp add ord replId">
        <pc:chgData name="Guest User" userId="" providerId="Windows Live" clId="Web-{163B7E61-4BE6-4863-84D6-9137C060D9AA}" dt="2022-12-14T17:42:24.927" v="800"/>
        <pc:sldMkLst>
          <pc:docMk/>
          <pc:sldMk cId="1550252749" sldId="287"/>
        </pc:sldMkLst>
        <pc:spChg chg="mod">
          <ac:chgData name="Guest User" userId="" providerId="Windows Live" clId="Web-{163B7E61-4BE6-4863-84D6-9137C060D9AA}" dt="2022-12-14T17:03:59.386" v="220" actId="20577"/>
          <ac:spMkLst>
            <pc:docMk/>
            <pc:sldMk cId="1550252749" sldId="287"/>
            <ac:spMk id="2" creationId="{7A8CF1D1-CAF7-807A-6CC6-9F3480804600}"/>
          </ac:spMkLst>
        </pc:spChg>
        <pc:spChg chg="mod">
          <ac:chgData name="Guest User" userId="" providerId="Windows Live" clId="Web-{163B7E61-4BE6-4863-84D6-9137C060D9AA}" dt="2022-12-14T17:34:20.681" v="645" actId="20577"/>
          <ac:spMkLst>
            <pc:docMk/>
            <pc:sldMk cId="1550252749" sldId="287"/>
            <ac:spMk id="3" creationId="{991BCC34-4869-54E0-C486-F652E36C6644}"/>
          </ac:spMkLst>
        </pc:spChg>
        <pc:graphicFrameChg chg="mod modGraphic">
          <ac:chgData name="Guest User" userId="" providerId="Windows Live" clId="Web-{163B7E61-4BE6-4863-84D6-9137C060D9AA}" dt="2022-12-14T17:42:24.927" v="800"/>
          <ac:graphicFrameMkLst>
            <pc:docMk/>
            <pc:sldMk cId="1550252749" sldId="287"/>
            <ac:graphicFrameMk id="7" creationId="{CE4DFBB6-5EFB-65D3-7AB6-C4247D198E02}"/>
          </ac:graphicFrameMkLst>
        </pc:graphicFrameChg>
        <pc:picChg chg="add del mod">
          <ac:chgData name="Guest User" userId="" providerId="Windows Live" clId="Web-{163B7E61-4BE6-4863-84D6-9137C060D9AA}" dt="2022-12-14T17:13:20.556" v="456"/>
          <ac:picMkLst>
            <pc:docMk/>
            <pc:sldMk cId="1550252749" sldId="287"/>
            <ac:picMk id="4" creationId="{184872D5-648E-B83E-0BF1-1B7EC2547706}"/>
          </ac:picMkLst>
        </pc:picChg>
        <pc:picChg chg="add mod">
          <ac:chgData name="Guest User" userId="" providerId="Windows Live" clId="Web-{163B7E61-4BE6-4863-84D6-9137C060D9AA}" dt="2022-12-14T17:17:06.030" v="465" actId="1076"/>
          <ac:picMkLst>
            <pc:docMk/>
            <pc:sldMk cId="1550252749" sldId="287"/>
            <ac:picMk id="5" creationId="{2305964F-F8FE-2444-75FF-C91FF6612721}"/>
          </ac:picMkLst>
        </pc:picChg>
        <pc:picChg chg="add del mod">
          <ac:chgData name="Guest User" userId="" providerId="Windows Live" clId="Web-{163B7E61-4BE6-4863-84D6-9137C060D9AA}" dt="2022-12-14T17:13:25.416" v="460"/>
          <ac:picMkLst>
            <pc:docMk/>
            <pc:sldMk cId="1550252749" sldId="287"/>
            <ac:picMk id="8" creationId="{119E076B-C8E1-C274-A0F6-985F7EEDDE9A}"/>
          </ac:picMkLst>
        </pc:picChg>
        <pc:picChg chg="del">
          <ac:chgData name="Guest User" userId="" providerId="Windows Live" clId="Web-{163B7E61-4BE6-4863-84D6-9137C060D9AA}" dt="2022-12-14T17:12:10.726" v="451"/>
          <ac:picMkLst>
            <pc:docMk/>
            <pc:sldMk cId="1550252749" sldId="287"/>
            <ac:picMk id="9" creationId="{3A358E6D-9481-4095-7466-C6E01E8249FD}"/>
          </ac:picMkLst>
        </pc:picChg>
      </pc:sldChg>
      <pc:sldChg chg="addSp delSp modSp add ord replId">
        <pc:chgData name="Guest User" userId="" providerId="Windows Live" clId="Web-{163B7E61-4BE6-4863-84D6-9137C060D9AA}" dt="2022-12-14T17:50:03.985" v="1024" actId="1076"/>
        <pc:sldMkLst>
          <pc:docMk/>
          <pc:sldMk cId="1482438479" sldId="288"/>
        </pc:sldMkLst>
        <pc:spChg chg="mod">
          <ac:chgData name="Guest User" userId="" providerId="Windows Live" clId="Web-{163B7E61-4BE6-4863-84D6-9137C060D9AA}" dt="2022-12-14T17:38:38.749" v="696" actId="20577"/>
          <ac:spMkLst>
            <pc:docMk/>
            <pc:sldMk cId="1482438479" sldId="288"/>
            <ac:spMk id="2" creationId="{28DD7E9B-ED37-57C7-B9B1-E6CBEE8CD403}"/>
          </ac:spMkLst>
        </pc:spChg>
        <pc:spChg chg="mod">
          <ac:chgData name="Guest User" userId="" providerId="Windows Live" clId="Web-{163B7E61-4BE6-4863-84D6-9137C060D9AA}" dt="2022-12-14T17:44:59.290" v="872" actId="20577"/>
          <ac:spMkLst>
            <pc:docMk/>
            <pc:sldMk cId="1482438479" sldId="288"/>
            <ac:spMk id="3" creationId="{8D8AC84B-9068-4606-0231-FD910E3E18B6}"/>
          </ac:spMkLst>
        </pc:spChg>
        <pc:spChg chg="add del mod">
          <ac:chgData name="Guest User" userId="" providerId="Windows Live" clId="Web-{163B7E61-4BE6-4863-84D6-9137C060D9AA}" dt="2022-12-14T17:46:05.870" v="880"/>
          <ac:spMkLst>
            <pc:docMk/>
            <pc:sldMk cId="1482438479" sldId="288"/>
            <ac:spMk id="7" creationId="{927EE490-D715-AE87-ED55-F986AC9F0828}"/>
          </ac:spMkLst>
        </pc:spChg>
        <pc:spChg chg="add mod">
          <ac:chgData name="Guest User" userId="" providerId="Windows Live" clId="Web-{163B7E61-4BE6-4863-84D6-9137C060D9AA}" dt="2022-12-14T17:50:03.985" v="1024" actId="1076"/>
          <ac:spMkLst>
            <pc:docMk/>
            <pc:sldMk cId="1482438479" sldId="288"/>
            <ac:spMk id="9" creationId="{C22BCD8C-6A31-7137-BFFC-9443F7493C69}"/>
          </ac:spMkLst>
        </pc:spChg>
        <pc:graphicFrameChg chg="mod modGraphic">
          <ac:chgData name="Guest User" userId="" providerId="Windows Live" clId="Web-{163B7E61-4BE6-4863-84D6-9137C060D9AA}" dt="2022-12-14T17:46:43.902" v="896"/>
          <ac:graphicFrameMkLst>
            <pc:docMk/>
            <pc:sldMk cId="1482438479" sldId="288"/>
            <ac:graphicFrameMk id="16" creationId="{73B87F2A-0D81-A1BA-29CB-D13D62C96842}"/>
          </ac:graphicFrameMkLst>
        </pc:graphicFrameChg>
        <pc:picChg chg="add mod">
          <ac:chgData name="Guest User" userId="" providerId="Windows Live" clId="Web-{163B7E61-4BE6-4863-84D6-9137C060D9AA}" dt="2022-12-14T17:46:55.527" v="897" actId="1076"/>
          <ac:picMkLst>
            <pc:docMk/>
            <pc:sldMk cId="1482438479" sldId="288"/>
            <ac:picMk id="4" creationId="{CAB5AB90-CE04-29AD-EA43-97ABED2E7BB7}"/>
          </ac:picMkLst>
        </pc:picChg>
        <pc:picChg chg="add mod">
          <ac:chgData name="Guest User" userId="" providerId="Windows Live" clId="Web-{163B7E61-4BE6-4863-84D6-9137C060D9AA}" dt="2022-12-14T17:47:31.809" v="901" actId="1076"/>
          <ac:picMkLst>
            <pc:docMk/>
            <pc:sldMk cId="1482438479" sldId="288"/>
            <ac:picMk id="8" creationId="{F447856E-A292-5D71-3F00-0C34BE3900D2}"/>
          </ac:picMkLst>
        </pc:picChg>
        <pc:picChg chg="del">
          <ac:chgData name="Guest User" userId="" providerId="Windows Live" clId="Web-{163B7E61-4BE6-4863-84D6-9137C060D9AA}" dt="2022-12-14T17:45:03.431" v="873"/>
          <ac:picMkLst>
            <pc:docMk/>
            <pc:sldMk cId="1482438479" sldId="288"/>
            <ac:picMk id="13" creationId="{97553742-7D63-1C77-0B39-E474E498B404}"/>
          </ac:picMkLst>
        </pc:picChg>
        <pc:picChg chg="del">
          <ac:chgData name="Guest User" userId="" providerId="Windows Live" clId="Web-{163B7E61-4BE6-4863-84D6-9137C060D9AA}" dt="2022-12-14T17:45:32.588" v="878"/>
          <ac:picMkLst>
            <pc:docMk/>
            <pc:sldMk cId="1482438479" sldId="288"/>
            <ac:picMk id="19" creationId="{9343389E-4C47-5F7D-B6FB-7025E8C17BE2}"/>
          </ac:picMkLst>
        </pc:picChg>
      </pc:sldChg>
    </pc:docChg>
  </pc:docChgLst>
  <pc:docChgLst>
    <pc:chgData name="Guest User" providerId="Windows Live" clId="Web-{72F3F329-066A-4B44-8E84-8516B189F736}"/>
    <pc:docChg chg="modSld">
      <pc:chgData name="Guest User" userId="" providerId="Windows Live" clId="Web-{72F3F329-066A-4B44-8E84-8516B189F736}" dt="2022-12-14T22:34:51.814" v="22" actId="20577"/>
      <pc:docMkLst>
        <pc:docMk/>
      </pc:docMkLst>
      <pc:sldChg chg="addSp modSp">
        <pc:chgData name="Guest User" userId="" providerId="Windows Live" clId="Web-{72F3F329-066A-4B44-8E84-8516B189F736}" dt="2022-12-14T22:34:51.814" v="22" actId="20577"/>
        <pc:sldMkLst>
          <pc:docMk/>
          <pc:sldMk cId="1482438479" sldId="288"/>
        </pc:sldMkLst>
        <pc:spChg chg="add mod">
          <ac:chgData name="Guest User" userId="" providerId="Windows Live" clId="Web-{72F3F329-066A-4B44-8E84-8516B189F736}" dt="2022-12-14T22:34:51.814" v="22" actId="20577"/>
          <ac:spMkLst>
            <pc:docMk/>
            <pc:sldMk cId="1482438479" sldId="288"/>
            <ac:spMk id="5" creationId="{159EE875-7F1F-913E-DD67-EA37DA8D2711}"/>
          </ac:spMkLst>
        </pc:spChg>
      </pc:sldChg>
    </pc:docChg>
  </pc:docChgLst>
  <pc:docChgLst>
    <pc:chgData name="Margaret Earnest" userId="c6ff2b7c77172ba6" providerId="Windows Live" clId="Web-{54947EFF-D304-4B76-A7D8-21DAF5FCC98D}"/>
    <pc:docChg chg="addSld modSld sldOrd">
      <pc:chgData name="Margaret Earnest" userId="c6ff2b7c77172ba6" providerId="Windows Live" clId="Web-{54947EFF-D304-4B76-A7D8-21DAF5FCC98D}" dt="2022-12-14T05:35:22.578" v="1274" actId="20577"/>
      <pc:docMkLst>
        <pc:docMk/>
      </pc:docMkLst>
      <pc:sldChg chg="modSp">
        <pc:chgData name="Margaret Earnest" userId="c6ff2b7c77172ba6" providerId="Windows Live" clId="Web-{54947EFF-D304-4B76-A7D8-21DAF5FCC98D}" dt="2022-12-14T05:00:25.440" v="581"/>
        <pc:sldMkLst>
          <pc:docMk/>
          <pc:sldMk cId="3909161970" sldId="281"/>
        </pc:sldMkLst>
        <pc:graphicFrameChg chg="modGraphic">
          <ac:chgData name="Margaret Earnest" userId="c6ff2b7c77172ba6" providerId="Windows Live" clId="Web-{54947EFF-D304-4B76-A7D8-21DAF5FCC98D}" dt="2022-12-14T05:00:25.440" v="581"/>
          <ac:graphicFrameMkLst>
            <pc:docMk/>
            <pc:sldMk cId="3909161970" sldId="281"/>
            <ac:graphicFrameMk id="7" creationId="{B7290414-2347-7E36-EB1E-775B77109BE5}"/>
          </ac:graphicFrameMkLst>
        </pc:graphicFrameChg>
      </pc:sldChg>
      <pc:sldChg chg="addSp delSp modSp add ord replId">
        <pc:chgData name="Margaret Earnest" userId="c6ff2b7c77172ba6" providerId="Windows Live" clId="Web-{54947EFF-D304-4B76-A7D8-21DAF5FCC98D}" dt="2022-12-14T04:59:30.718" v="578" actId="1076"/>
        <pc:sldMkLst>
          <pc:docMk/>
          <pc:sldMk cId="2988371680" sldId="282"/>
        </pc:sldMkLst>
        <pc:spChg chg="mod">
          <ac:chgData name="Margaret Earnest" userId="c6ff2b7c77172ba6" providerId="Windows Live" clId="Web-{54947EFF-D304-4B76-A7D8-21DAF5FCC98D}" dt="2022-12-14T04:29:45.647" v="36" actId="20577"/>
          <ac:spMkLst>
            <pc:docMk/>
            <pc:sldMk cId="2988371680" sldId="282"/>
            <ac:spMk id="2" creationId="{A2ADE1A2-95A7-54A4-DEED-C9CEFAFDE338}"/>
          </ac:spMkLst>
        </pc:spChg>
        <pc:spChg chg="add del mod">
          <ac:chgData name="Margaret Earnest" userId="c6ff2b7c77172ba6" providerId="Windows Live" clId="Web-{54947EFF-D304-4B76-A7D8-21DAF5FCC98D}" dt="2022-12-14T04:44:56.723" v="124"/>
          <ac:spMkLst>
            <pc:docMk/>
            <pc:sldMk cId="2988371680" sldId="282"/>
            <ac:spMk id="4" creationId="{6E2AABDB-CEE2-47C7-F7C0-6A926544BDF5}"/>
          </ac:spMkLst>
        </pc:spChg>
        <pc:spChg chg="mod">
          <ac:chgData name="Margaret Earnest" userId="c6ff2b7c77172ba6" providerId="Windows Live" clId="Web-{54947EFF-D304-4B76-A7D8-21DAF5FCC98D}" dt="2022-12-14T04:48:13.220" v="305" actId="20577"/>
          <ac:spMkLst>
            <pc:docMk/>
            <pc:sldMk cId="2988371680" sldId="282"/>
            <ac:spMk id="7" creationId="{84D0312E-D7FD-38D2-D1E6-75A9963F3473}"/>
          </ac:spMkLst>
        </pc:spChg>
        <pc:spChg chg="add mod">
          <ac:chgData name="Margaret Earnest" userId="c6ff2b7c77172ba6" providerId="Windows Live" clId="Web-{54947EFF-D304-4B76-A7D8-21DAF5FCC98D}" dt="2022-12-14T04:59:30.718" v="578" actId="1076"/>
          <ac:spMkLst>
            <pc:docMk/>
            <pc:sldMk cId="2988371680" sldId="282"/>
            <ac:spMk id="8" creationId="{D1526533-7427-C11E-E8CC-EE874ED04145}"/>
          </ac:spMkLst>
        </pc:spChg>
        <pc:spChg chg="del">
          <ac:chgData name="Margaret Earnest" userId="c6ff2b7c77172ba6" providerId="Windows Live" clId="Web-{54947EFF-D304-4B76-A7D8-21DAF5FCC98D}" dt="2022-12-14T04:29:52.960" v="38"/>
          <ac:spMkLst>
            <pc:docMk/>
            <pc:sldMk cId="2988371680" sldId="282"/>
            <ac:spMk id="16" creationId="{CDB77142-1828-0B70-2A05-148686E1BC2C}"/>
          </ac:spMkLst>
        </pc:spChg>
        <pc:spChg chg="del">
          <ac:chgData name="Margaret Earnest" userId="c6ff2b7c77172ba6" providerId="Windows Live" clId="Web-{54947EFF-D304-4B76-A7D8-21DAF5FCC98D}" dt="2022-12-14T04:29:59.179" v="41"/>
          <ac:spMkLst>
            <pc:docMk/>
            <pc:sldMk cId="2988371680" sldId="282"/>
            <ac:spMk id="17" creationId="{AE6F28F3-BB85-8CA6-AA61-8B603344B75D}"/>
          </ac:spMkLst>
        </pc:spChg>
        <pc:spChg chg="del">
          <ac:chgData name="Margaret Earnest" userId="c6ff2b7c77172ba6" providerId="Windows Live" clId="Web-{54947EFF-D304-4B76-A7D8-21DAF5FCC98D}" dt="2022-12-14T04:29:52.960" v="37"/>
          <ac:spMkLst>
            <pc:docMk/>
            <pc:sldMk cId="2988371680" sldId="282"/>
            <ac:spMk id="18" creationId="{80B78D31-4BC7-8D02-BB63-41B290D16E43}"/>
          </ac:spMkLst>
        </pc:spChg>
        <pc:graphicFrameChg chg="add mod modGraphic">
          <ac:chgData name="Margaret Earnest" userId="c6ff2b7c77172ba6" providerId="Windows Live" clId="Web-{54947EFF-D304-4B76-A7D8-21DAF5FCC98D}" dt="2022-12-14T04:59:30.686" v="577" actId="1076"/>
          <ac:graphicFrameMkLst>
            <pc:docMk/>
            <pc:sldMk cId="2988371680" sldId="282"/>
            <ac:graphicFrameMk id="6" creationId="{F94BEC51-0ED7-CF70-6FF1-B2FC767FFE0A}"/>
          </ac:graphicFrameMkLst>
        </pc:graphicFrameChg>
        <pc:graphicFrameChg chg="del">
          <ac:chgData name="Margaret Earnest" userId="c6ff2b7c77172ba6" providerId="Windows Live" clId="Web-{54947EFF-D304-4B76-A7D8-21DAF5FCC98D}" dt="2022-12-14T04:44:49.800" v="122"/>
          <ac:graphicFrameMkLst>
            <pc:docMk/>
            <pc:sldMk cId="2988371680" sldId="282"/>
            <ac:graphicFrameMk id="21" creationId="{DD403A56-7B10-1F2A-18A8-010F6E8843C5}"/>
          </ac:graphicFrameMkLst>
        </pc:graphicFrameChg>
        <pc:picChg chg="del">
          <ac:chgData name="Margaret Earnest" userId="c6ff2b7c77172ba6" providerId="Windows Live" clId="Web-{54947EFF-D304-4B76-A7D8-21DAF5FCC98D}" dt="2022-12-14T04:30:00.679" v="42"/>
          <ac:picMkLst>
            <pc:docMk/>
            <pc:sldMk cId="2988371680" sldId="282"/>
            <ac:picMk id="22" creationId="{80BFE21C-B8E3-EE8B-FC59-B4BD23387705}"/>
          </ac:picMkLst>
        </pc:picChg>
        <pc:picChg chg="del">
          <ac:chgData name="Margaret Earnest" userId="c6ff2b7c77172ba6" providerId="Windows Live" clId="Web-{54947EFF-D304-4B76-A7D8-21DAF5FCC98D}" dt="2022-12-14T04:29:54.445" v="39"/>
          <ac:picMkLst>
            <pc:docMk/>
            <pc:sldMk cId="2988371680" sldId="282"/>
            <ac:picMk id="23" creationId="{B623F4E0-8B7E-CAF7-E060-105DCFA09A7B}"/>
          </ac:picMkLst>
        </pc:picChg>
        <pc:picChg chg="del">
          <ac:chgData name="Margaret Earnest" userId="c6ff2b7c77172ba6" providerId="Windows Live" clId="Web-{54947EFF-D304-4B76-A7D8-21DAF5FCC98D}" dt="2022-12-14T04:29:55.929" v="40"/>
          <ac:picMkLst>
            <pc:docMk/>
            <pc:sldMk cId="2988371680" sldId="282"/>
            <ac:picMk id="24" creationId="{31B606D2-FE2E-290D-58A6-1903CC3F3B7B}"/>
          </ac:picMkLst>
        </pc:picChg>
      </pc:sldChg>
      <pc:sldChg chg="addSp delSp modSp add ord replId">
        <pc:chgData name="Margaret Earnest" userId="c6ff2b7c77172ba6" providerId="Windows Live" clId="Web-{54947EFF-D304-4B76-A7D8-21DAF5FCC98D}" dt="2022-12-14T05:21:51.525" v="988"/>
        <pc:sldMkLst>
          <pc:docMk/>
          <pc:sldMk cId="1686735683" sldId="283"/>
        </pc:sldMkLst>
        <pc:spChg chg="mod">
          <ac:chgData name="Margaret Earnest" userId="c6ff2b7c77172ba6" providerId="Windows Live" clId="Web-{54947EFF-D304-4B76-A7D8-21DAF5FCC98D}" dt="2022-12-14T05:01:43.820" v="594" actId="20577"/>
          <ac:spMkLst>
            <pc:docMk/>
            <pc:sldMk cId="1686735683" sldId="283"/>
            <ac:spMk id="2" creationId="{7A8CF1D1-CAF7-807A-6CC6-9F3480804600}"/>
          </ac:spMkLst>
        </pc:spChg>
        <pc:spChg chg="mod">
          <ac:chgData name="Margaret Earnest" userId="c6ff2b7c77172ba6" providerId="Windows Live" clId="Web-{54947EFF-D304-4B76-A7D8-21DAF5FCC98D}" dt="2022-12-14T05:19:03.998" v="970" actId="20577"/>
          <ac:spMkLst>
            <pc:docMk/>
            <pc:sldMk cId="1686735683" sldId="283"/>
            <ac:spMk id="3" creationId="{991BCC34-4869-54E0-C486-F652E36C6644}"/>
          </ac:spMkLst>
        </pc:spChg>
        <pc:spChg chg="add mod">
          <ac:chgData name="Margaret Earnest" userId="c6ff2b7c77172ba6" providerId="Windows Live" clId="Web-{54947EFF-D304-4B76-A7D8-21DAF5FCC98D}" dt="2022-12-14T05:21:51.525" v="988"/>
          <ac:spMkLst>
            <pc:docMk/>
            <pc:sldMk cId="1686735683" sldId="283"/>
            <ac:spMk id="8" creationId="{626C73D5-CFBD-CDB6-6985-95D6879A1A6D}"/>
          </ac:spMkLst>
        </pc:spChg>
        <pc:graphicFrameChg chg="del">
          <ac:chgData name="Margaret Earnest" userId="c6ff2b7c77172ba6" providerId="Windows Live" clId="Web-{54947EFF-D304-4B76-A7D8-21DAF5FCC98D}" dt="2022-12-14T05:01:20.053" v="588"/>
          <ac:graphicFrameMkLst>
            <pc:docMk/>
            <pc:sldMk cId="1686735683" sldId="283"/>
            <ac:graphicFrameMk id="7" creationId="{CE4DFBB6-5EFB-65D3-7AB6-C4247D198E02}"/>
          </ac:graphicFrameMkLst>
        </pc:graphicFrameChg>
        <pc:picChg chg="add del mod">
          <ac:chgData name="Margaret Earnest" userId="c6ff2b7c77172ba6" providerId="Windows Live" clId="Web-{54947EFF-D304-4B76-A7D8-21DAF5FCC98D}" dt="2022-12-14T05:01:46.508" v="595"/>
          <ac:picMkLst>
            <pc:docMk/>
            <pc:sldMk cId="1686735683" sldId="283"/>
            <ac:picMk id="4" creationId="{9587270A-4BBB-C652-F427-78C329CF0D85}"/>
          </ac:picMkLst>
        </pc:picChg>
        <pc:picChg chg="del">
          <ac:chgData name="Margaret Earnest" userId="c6ff2b7c77172ba6" providerId="Windows Live" clId="Web-{54947EFF-D304-4B76-A7D8-21DAF5FCC98D}" dt="2022-12-14T05:00:32.269" v="582"/>
          <ac:picMkLst>
            <pc:docMk/>
            <pc:sldMk cId="1686735683" sldId="283"/>
            <ac:picMk id="9" creationId="{3A358E6D-9481-4095-7466-C6E01E8249FD}"/>
          </ac:picMkLst>
        </pc:picChg>
      </pc:sldChg>
      <pc:sldChg chg="addSp delSp modSp add replId">
        <pc:chgData name="Margaret Earnest" userId="c6ff2b7c77172ba6" providerId="Windows Live" clId="Web-{54947EFF-D304-4B76-A7D8-21DAF5FCC98D}" dt="2022-12-14T05:29:34.086" v="1116" actId="1076"/>
        <pc:sldMkLst>
          <pc:docMk/>
          <pc:sldMk cId="3359055676" sldId="284"/>
        </pc:sldMkLst>
        <pc:spChg chg="mod">
          <ac:chgData name="Margaret Earnest" userId="c6ff2b7c77172ba6" providerId="Windows Live" clId="Web-{54947EFF-D304-4B76-A7D8-21DAF5FCC98D}" dt="2022-12-14T05:22:05.213" v="993" actId="20577"/>
          <ac:spMkLst>
            <pc:docMk/>
            <pc:sldMk cId="3359055676" sldId="284"/>
            <ac:spMk id="2" creationId="{7A8CF1D1-CAF7-807A-6CC6-9F3480804600}"/>
          </ac:spMkLst>
        </pc:spChg>
        <pc:spChg chg="mod">
          <ac:chgData name="Margaret Earnest" userId="c6ff2b7c77172ba6" providerId="Windows Live" clId="Web-{54947EFF-D304-4B76-A7D8-21DAF5FCC98D}" dt="2022-12-14T05:29:07.913" v="1114" actId="20577"/>
          <ac:spMkLst>
            <pc:docMk/>
            <pc:sldMk cId="3359055676" sldId="284"/>
            <ac:spMk id="3" creationId="{991BCC34-4869-54E0-C486-F652E36C6644}"/>
          </ac:spMkLst>
        </pc:spChg>
        <pc:spChg chg="del">
          <ac:chgData name="Margaret Earnest" userId="c6ff2b7c77172ba6" providerId="Windows Live" clId="Web-{54947EFF-D304-4B76-A7D8-21DAF5FCC98D}" dt="2022-12-14T05:23:34.344" v="1004"/>
          <ac:spMkLst>
            <pc:docMk/>
            <pc:sldMk cId="3359055676" sldId="284"/>
            <ac:spMk id="8" creationId="{626C73D5-CFBD-CDB6-6985-95D6879A1A6D}"/>
          </ac:spMkLst>
        </pc:spChg>
        <pc:picChg chg="add del mod">
          <ac:chgData name="Margaret Earnest" userId="c6ff2b7c77172ba6" providerId="Windows Live" clId="Web-{54947EFF-D304-4B76-A7D8-21DAF5FCC98D}" dt="2022-12-14T05:24:54.927" v="1009"/>
          <ac:picMkLst>
            <pc:docMk/>
            <pc:sldMk cId="3359055676" sldId="284"/>
            <ac:picMk id="4" creationId="{E15E139F-17BF-256A-5469-DCA904E0FBF6}"/>
          </ac:picMkLst>
        </pc:picChg>
        <pc:picChg chg="add mod">
          <ac:chgData name="Margaret Earnest" userId="c6ff2b7c77172ba6" providerId="Windows Live" clId="Web-{54947EFF-D304-4B76-A7D8-21DAF5FCC98D}" dt="2022-12-14T05:29:34.086" v="1116" actId="1076"/>
          <ac:picMkLst>
            <pc:docMk/>
            <pc:sldMk cId="3359055676" sldId="284"/>
            <ac:picMk id="5" creationId="{FFB7AC96-1F95-D8EC-B544-E2CB614BF754}"/>
          </ac:picMkLst>
        </pc:picChg>
      </pc:sldChg>
      <pc:sldChg chg="addSp delSp modSp add replId">
        <pc:chgData name="Margaret Earnest" userId="c6ff2b7c77172ba6" providerId="Windows Live" clId="Web-{54947EFF-D304-4B76-A7D8-21DAF5FCC98D}" dt="2022-12-14T05:35:22.578" v="1274" actId="20577"/>
        <pc:sldMkLst>
          <pc:docMk/>
          <pc:sldMk cId="3538054525" sldId="285"/>
        </pc:sldMkLst>
        <pc:spChg chg="mod">
          <ac:chgData name="Margaret Earnest" userId="c6ff2b7c77172ba6" providerId="Windows Live" clId="Web-{54947EFF-D304-4B76-A7D8-21DAF5FCC98D}" dt="2022-12-14T05:30:13.276" v="1127" actId="20577"/>
          <ac:spMkLst>
            <pc:docMk/>
            <pc:sldMk cId="3538054525" sldId="285"/>
            <ac:spMk id="2" creationId="{7A8CF1D1-CAF7-807A-6CC6-9F3480804600}"/>
          </ac:spMkLst>
        </pc:spChg>
        <pc:spChg chg="del mod">
          <ac:chgData name="Margaret Earnest" userId="c6ff2b7c77172ba6" providerId="Windows Live" clId="Web-{54947EFF-D304-4B76-A7D8-21DAF5FCC98D}" dt="2022-12-14T05:30:58.811" v="1134"/>
          <ac:spMkLst>
            <pc:docMk/>
            <pc:sldMk cId="3538054525" sldId="285"/>
            <ac:spMk id="3" creationId="{991BCC34-4869-54E0-C486-F652E36C6644}"/>
          </ac:spMkLst>
        </pc:spChg>
        <pc:spChg chg="add del mod">
          <ac:chgData name="Margaret Earnest" userId="c6ff2b7c77172ba6" providerId="Windows Live" clId="Web-{54947EFF-D304-4B76-A7D8-21DAF5FCC98D}" dt="2022-12-14T05:31:01.967" v="1136"/>
          <ac:spMkLst>
            <pc:docMk/>
            <pc:sldMk cId="3538054525" sldId="285"/>
            <ac:spMk id="8" creationId="{80D7439C-FFFB-CE30-C498-B2B59629EE2F}"/>
          </ac:spMkLst>
        </pc:spChg>
        <pc:spChg chg="add mod">
          <ac:chgData name="Margaret Earnest" userId="c6ff2b7c77172ba6" providerId="Windows Live" clId="Web-{54947EFF-D304-4B76-A7D8-21DAF5FCC98D}" dt="2022-12-14T05:35:22.578" v="1274" actId="20577"/>
          <ac:spMkLst>
            <pc:docMk/>
            <pc:sldMk cId="3538054525" sldId="285"/>
            <ac:spMk id="10" creationId="{A1BE8B43-034B-CE9A-C0F9-CB59CC934217}"/>
          </ac:spMkLst>
        </pc:spChg>
        <pc:picChg chg="add mod">
          <ac:chgData name="Margaret Earnest" userId="c6ff2b7c77172ba6" providerId="Windows Live" clId="Web-{54947EFF-D304-4B76-A7D8-21DAF5FCC98D}" dt="2022-12-14T05:30:36.762" v="1133" actId="1076"/>
          <ac:picMkLst>
            <pc:docMk/>
            <pc:sldMk cId="3538054525" sldId="285"/>
            <ac:picMk id="4" creationId="{6AFECD30-CAD1-3F52-1129-1C5BB9F3D8AD}"/>
          </ac:picMkLst>
        </pc:picChg>
        <pc:picChg chg="del">
          <ac:chgData name="Margaret Earnest" userId="c6ff2b7c77172ba6" providerId="Windows Live" clId="Web-{54947EFF-D304-4B76-A7D8-21DAF5FCC98D}" dt="2022-12-14T05:29:47.400" v="1118"/>
          <ac:picMkLst>
            <pc:docMk/>
            <pc:sldMk cId="3538054525" sldId="285"/>
            <ac:picMk id="5" creationId="{FFB7AC96-1F95-D8EC-B544-E2CB614BF7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000"/>
              <a:t>Yelp Restaurant Reviews: </a:t>
            </a:r>
            <a:br>
              <a:rPr lang="en-US" sz="4000"/>
            </a:br>
            <a:r>
              <a:rPr lang="en-US" sz="4000"/>
              <a:t>Analyzing and Predicting the Funny, Cool and Useful Review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873260"/>
            <a:ext cx="9500507" cy="5354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Edith Gomez, Margaret Earnest, Bao Huynh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F1D1-CAF7-807A-6CC6-9F348080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72" y="1432137"/>
            <a:ext cx="9779183" cy="302939"/>
          </a:xfrm>
        </p:spPr>
        <p:txBody>
          <a:bodyPr/>
          <a:lstStyle/>
          <a:p>
            <a:r>
              <a:rPr lang="en-US" sz="1800">
                <a:ea typeface="+mn-ea"/>
                <a:cs typeface="+mn-cs"/>
              </a:rPr>
              <a:t>2. LSTM with </a:t>
            </a:r>
            <a:r>
              <a:rPr lang="en-US" sz="1800" err="1">
                <a:ea typeface="+mn-ea"/>
                <a:cs typeface="+mn-cs"/>
              </a:rPr>
              <a:t>GloVe</a:t>
            </a:r>
            <a:r>
              <a:rPr lang="en-US" sz="1800">
                <a:ea typeface="+mn-ea"/>
                <a:cs typeface="+mn-cs"/>
              </a:rPr>
              <a:t> word embeddings</a:t>
            </a: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CC34-4869-54E0-C486-F652E36C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00" y="2001297"/>
            <a:ext cx="4353415" cy="10257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Embeddings review with </a:t>
            </a:r>
            <a:r>
              <a:rPr lang="en-US" sz="1400" err="1">
                <a:latin typeface="+mj-lt"/>
              </a:rPr>
              <a:t>GloVe</a:t>
            </a:r>
            <a:r>
              <a:rPr lang="en-US" sz="1400">
                <a:latin typeface="+mj-lt"/>
              </a:rPr>
              <a:t> dictionary 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Single output layer of 3 labels of sentiment passing threshold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Model trained for 5 epochs + batch size of 128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Used binary cross entropy to compute loss and final evaluation of the model.</a:t>
            </a: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Results: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7723-F4B2-598D-651B-9BB299BA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DFBB6-5EFB-65D3-7AB6-C4247D198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3390"/>
              </p:ext>
            </p:extLst>
          </p:nvPr>
        </p:nvGraphicFramePr>
        <p:xfrm>
          <a:off x="1862176" y="4086648"/>
          <a:ext cx="3345815" cy="598599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858689">
                  <a:extLst>
                    <a:ext uri="{9D8B030D-6E8A-4147-A177-3AD203B41FA5}">
                      <a16:colId xmlns:a16="http://schemas.microsoft.com/office/drawing/2014/main" val="4063378867"/>
                    </a:ext>
                  </a:extLst>
                </a:gridCol>
                <a:gridCol w="1487126">
                  <a:extLst>
                    <a:ext uri="{9D8B030D-6E8A-4147-A177-3AD203B41FA5}">
                      <a16:colId xmlns:a16="http://schemas.microsoft.com/office/drawing/2014/main" val="2824378309"/>
                    </a:ext>
                  </a:extLst>
                </a:gridCol>
              </a:tblGrid>
              <a:tr h="2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0.9427</a:t>
                      </a:r>
                      <a:endParaRPr lang="en-US" sz="14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6276100"/>
                  </a:ext>
                </a:extLst>
              </a:tr>
              <a:tr h="299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4717597"/>
                  </a:ext>
                </a:extLst>
              </a:tr>
            </a:tbl>
          </a:graphicData>
        </a:graphic>
      </p:graphicFrame>
      <p:pic>
        <p:nvPicPr>
          <p:cNvPr id="5" name="Picture 7" descr="Table&#10;&#10;Description automatically generated">
            <a:extLst>
              <a:ext uri="{FF2B5EF4-FFF2-40B4-BE49-F238E27FC236}">
                <a16:creationId xmlns:a16="http://schemas.microsoft.com/office/drawing/2014/main" id="{2305964F-F8FE-2444-75FF-C91FF661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22" y="1737524"/>
            <a:ext cx="4992029" cy="27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7E9B-ED37-57C7-B9B1-E6CBEE8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3. Multiclass classification w/ Fine-Tune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C84B-9068-4606-0231-FD910E3E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45" y="1798074"/>
            <a:ext cx="4505662" cy="14399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Transforming 3 labels into 8 different classes</a:t>
            </a:r>
            <a:br>
              <a:rPr lang="en-US" sz="1400">
                <a:latin typeface="+mj-lt"/>
              </a:rPr>
            </a:br>
            <a:r>
              <a:rPr lang="en-US" sz="1400">
                <a:latin typeface="+mj-lt"/>
              </a:rPr>
              <a:t>(combinations of sentiment passed the threshold)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Under-sampling to balance class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Model trained for 2 epochs + batch size of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5558-9BF0-FFC5-61C3-5EFC9D5A7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3B87F2A-0D81-A1BA-29CB-D13D62C9684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329082962"/>
              </p:ext>
            </p:extLst>
          </p:nvPr>
        </p:nvGraphicFramePr>
        <p:xfrm>
          <a:off x="7376088" y="4315812"/>
          <a:ext cx="2570154" cy="111155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427863">
                  <a:extLst>
                    <a:ext uri="{9D8B030D-6E8A-4147-A177-3AD203B41FA5}">
                      <a16:colId xmlns:a16="http://schemas.microsoft.com/office/drawing/2014/main" val="1905235922"/>
                    </a:ext>
                  </a:extLst>
                </a:gridCol>
                <a:gridCol w="1142291">
                  <a:extLst>
                    <a:ext uri="{9D8B030D-6E8A-4147-A177-3AD203B41FA5}">
                      <a16:colId xmlns:a16="http://schemas.microsoft.com/office/drawing/2014/main" val="1607584008"/>
                    </a:ext>
                  </a:extLst>
                </a:gridCol>
              </a:tblGrid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3605764006"/>
                  </a:ext>
                </a:extLst>
              </a:tr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4108614880"/>
                  </a:ext>
                </a:extLst>
              </a:tr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3535496823"/>
                  </a:ext>
                </a:extLst>
              </a:tr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172061660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75B9D0-91F5-7B63-199D-0E436BA24EC0}"/>
              </a:ext>
            </a:extLst>
          </p:cNvPr>
          <p:cNvSpPr txBox="1"/>
          <p:nvPr/>
        </p:nvSpPr>
        <p:spPr>
          <a:xfrm>
            <a:off x="7944928" y="3946480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Metrics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AB5AB90-CE04-29AD-EA43-97ABED2E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27" y="1473261"/>
            <a:ext cx="4936273" cy="2090113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447856E-A292-5D71-3F00-0C34BE39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47" y="3239908"/>
            <a:ext cx="3734419" cy="2416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BCD8C-6A31-7137-BFFC-9443F7493C69}"/>
              </a:ext>
            </a:extLst>
          </p:cNvPr>
          <p:cNvSpPr txBox="1"/>
          <p:nvPr/>
        </p:nvSpPr>
        <p:spPr>
          <a:xfrm>
            <a:off x="1003610" y="5755268"/>
            <a:ext cx="5149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U – Useful | F – Funny | C – Cool</a:t>
            </a:r>
            <a:endParaRPr lang="en-US"/>
          </a:p>
          <a:p>
            <a:r>
              <a:rPr lang="en-US" sz="1400"/>
              <a:t>0 –None | 1 – U | 2 – F | 3 – C | 4 – UF | 5 – UC | 6 –FC | 7 -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EE875-7F1F-913E-DD67-EA37DA8D2711}"/>
              </a:ext>
            </a:extLst>
          </p:cNvPr>
          <p:cNvSpPr txBox="1"/>
          <p:nvPr/>
        </p:nvSpPr>
        <p:spPr>
          <a:xfrm>
            <a:off x="3047999" y="3048000"/>
            <a:ext cx="216679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Label Frequency</a:t>
            </a:r>
          </a:p>
        </p:txBody>
      </p:sp>
    </p:spTree>
    <p:extLst>
      <p:ext uri="{BB962C8B-B14F-4D97-AF65-F5344CB8AC3E}">
        <p14:creationId xmlns:p14="http://schemas.microsoft.com/office/powerpoint/2010/main" val="148243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E1A2-95A7-54A4-DEED-C9CEFAFD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Task 3: Predict the sentiment ratings of a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0312E-D7FD-38D2-D1E6-75A9963F34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5172922" cy="2944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Tenorite"/>
              <a:buAutoNum type="arabicPeriod"/>
            </a:pPr>
            <a:r>
              <a:rPr lang="en-US" sz="1800"/>
              <a:t>Undersampled to get balanced combinations of </a:t>
            </a:r>
            <a:r>
              <a:rPr lang="en-US" sz="1800">
                <a:ea typeface="+mj-lt"/>
                <a:cs typeface="+mj-lt"/>
              </a:rPr>
              <a:t>sentiment </a:t>
            </a:r>
            <a:r>
              <a:rPr lang="en-US" sz="1800"/>
              <a:t>ratings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Since so many reviews had zero votes for a given sentiment, focused on getting an even distribution of zeros across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Split data into eight categories based on whether a sentiment rating has zero votes (see figure)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Took 1,000 samples from each category because the smallest category had about 1,200 values and because we did not have enough RAM to process more than 8,000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80%-20% train-test split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2075A0-2887-C2B9-1EC8-A726833D0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Content Placeholder 20">
            <a:extLst>
              <a:ext uri="{FF2B5EF4-FFF2-40B4-BE49-F238E27FC236}">
                <a16:creationId xmlns:a16="http://schemas.microsoft.com/office/drawing/2014/main" id="{F94BEC51-0ED7-CF70-6FF1-B2FC767FF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679846"/>
              </p:ext>
            </p:extLst>
          </p:nvPr>
        </p:nvGraphicFramePr>
        <p:xfrm>
          <a:off x="6690986" y="2442574"/>
          <a:ext cx="4339812" cy="3801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604">
                  <a:extLst>
                    <a:ext uri="{9D8B030D-6E8A-4147-A177-3AD203B41FA5}">
                      <a16:colId xmlns:a16="http://schemas.microsoft.com/office/drawing/2014/main" val="199323658"/>
                    </a:ext>
                  </a:extLst>
                </a:gridCol>
                <a:gridCol w="1446604">
                  <a:extLst>
                    <a:ext uri="{9D8B030D-6E8A-4147-A177-3AD203B41FA5}">
                      <a16:colId xmlns:a16="http://schemas.microsoft.com/office/drawing/2014/main" val="1155855959"/>
                    </a:ext>
                  </a:extLst>
                </a:gridCol>
                <a:gridCol w="1446604">
                  <a:extLst>
                    <a:ext uri="{9D8B030D-6E8A-4147-A177-3AD203B41FA5}">
                      <a16:colId xmlns:a16="http://schemas.microsoft.com/office/drawing/2014/main" val="1264606994"/>
                    </a:ext>
                  </a:extLst>
                </a:gridCol>
              </a:tblGrid>
              <a:tr h="422383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Useful</a:t>
                      </a:r>
                      <a:endParaRPr lang="en-US"/>
                    </a:p>
                  </a:txBody>
                  <a:tcPr marL="49993" marR="4999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Funny</a:t>
                      </a:r>
                      <a:endParaRPr lang="en-US"/>
                    </a:p>
                  </a:txBody>
                  <a:tcPr marL="49993" marR="4999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Cool</a:t>
                      </a:r>
                      <a:endParaRPr lang="en-US"/>
                    </a:p>
                  </a:txBody>
                  <a:tcPr marL="49993" marR="49993" marT="0" marB="0" anchor="ctr"/>
                </a:tc>
                <a:extLst>
                  <a:ext uri="{0D108BD9-81ED-4DB2-BD59-A6C34878D82A}">
                    <a16:rowId xmlns:a16="http://schemas.microsoft.com/office/drawing/2014/main" val="3948254701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marL="0" marR="0" lvl="0" algn="ct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/>
                </a:tc>
                <a:extLst>
                  <a:ext uri="{0D108BD9-81ED-4DB2-BD59-A6C34878D82A}">
                    <a16:rowId xmlns:a16="http://schemas.microsoft.com/office/drawing/2014/main" val="3127539586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At least one</a:t>
                      </a:r>
                    </a:p>
                  </a:txBody>
                  <a:tcPr marL="49993" marR="49993" marT="0" marB="0" anchor="ctr"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/>
                </a:tc>
                <a:extLst>
                  <a:ext uri="{0D108BD9-81ED-4DB2-BD59-A6C34878D82A}">
                    <a16:rowId xmlns:a16="http://schemas.microsoft.com/office/drawing/2014/main" val="769925410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marL="0" marR="0" lvl="0" algn="ct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 one</a:t>
                      </a:r>
                      <a:endParaRPr lang="en-US" sz="1400" b="1" i="0" u="none" strike="noStrike" noProof="0">
                        <a:effectLst/>
                        <a:latin typeface="Tenorite"/>
                      </a:endParaRPr>
                    </a:p>
                  </a:txBody>
                  <a:tcPr marL="49993" marR="49993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/>
                </a:tc>
                <a:extLst>
                  <a:ext uri="{0D108BD9-81ED-4DB2-BD59-A6C34878D82A}">
                    <a16:rowId xmlns:a16="http://schemas.microsoft.com/office/drawing/2014/main" val="2658447846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marL="0" marR="0" lvl="0" algn="ct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None</a:t>
                      </a:r>
                      <a:endParaRPr lang="en-US"/>
                    </a:p>
                  </a:txBody>
                  <a:tcPr marL="49993" marR="49993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 one</a:t>
                      </a:r>
                      <a:endParaRPr lang="en-US" sz="1400" b="1" i="0" u="none" strike="noStrike" noProof="0">
                        <a:effectLst/>
                        <a:latin typeface="Tenorite"/>
                      </a:endParaRPr>
                    </a:p>
                  </a:txBody>
                  <a:tcPr marL="49993" marR="49993" marT="0" marB="0" anchor="ctr"/>
                </a:tc>
                <a:extLst>
                  <a:ext uri="{0D108BD9-81ED-4DB2-BD59-A6C34878D82A}">
                    <a16:rowId xmlns:a16="http://schemas.microsoft.com/office/drawing/2014/main" val="3889955606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 sz="1400" b="0" i="0" u="none" strike="noStrike" noProof="0">
                        <a:effectLst/>
                        <a:latin typeface="Tenorite"/>
                      </a:endParaRPr>
                    </a:p>
                  </a:txBody>
                  <a:tcPr marL="49992" marR="49992" marT="0" marB="0" anchor="ctr"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2" marR="49992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49992" marR="49992" marT="0" marB="0" anchor="ctr"/>
                </a:tc>
                <a:extLst>
                  <a:ext uri="{0D108BD9-81ED-4DB2-BD59-A6C34878D82A}">
                    <a16:rowId xmlns:a16="http://schemas.microsoft.com/office/drawing/2014/main" val="2473591067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marL="0" lvl="0" algn="ctr" defTabSz="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49991" marR="49991" marT="0" marB="0" anchor="ctr"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429257483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1" marR="49991" marT="0" marB="0" anchor="ctr">
                    <a:solidFill>
                      <a:srgbClr val="CBD4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effectLst/>
                        </a:rPr>
                        <a:t>None</a:t>
                      </a: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333275375"/>
                  </a:ext>
                </a:extLst>
              </a:tr>
              <a:tr h="422383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1" marR="49991" marT="0" marB="0" anchor="ctr">
                    <a:solidFill>
                      <a:srgbClr val="E7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At least one</a:t>
                      </a:r>
                      <a:endParaRPr lang="en-US"/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8476434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526533-7427-C11E-E8CC-EE874ED04145}"/>
              </a:ext>
            </a:extLst>
          </p:cNvPr>
          <p:cNvSpPr txBox="1"/>
          <p:nvPr/>
        </p:nvSpPr>
        <p:spPr>
          <a:xfrm>
            <a:off x="7490564" y="1989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Arial"/>
              </a:rPr>
              <a:t>Category 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F1D1-CAF7-807A-6CC6-9F348080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72" y="1432137"/>
            <a:ext cx="9779183" cy="302939"/>
          </a:xfrm>
        </p:spPr>
        <p:txBody>
          <a:bodyPr/>
          <a:lstStyle/>
          <a:p>
            <a:r>
              <a:rPr lang="en-US" sz="1800">
                <a:latin typeface="+mn-lt"/>
                <a:ea typeface="+mn-ea"/>
                <a:cs typeface="+mn-cs"/>
              </a:rPr>
              <a:t>Input Data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CC34-4869-54E0-C486-F652E36C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00" y="2001297"/>
            <a:ext cx="4353415" cy="31238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First 256 words of review converted into </a:t>
            </a:r>
            <a:r>
              <a:rPr lang="en-US" sz="1400" err="1"/>
              <a:t>GloVe</a:t>
            </a:r>
            <a:r>
              <a:rPr lang="en-US" sz="1400"/>
              <a:t> word embeddings with 100 dimensions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Star rating as an integer between 1 and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User useful, funny, and cool scores converted to decimal ratios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Each user has scores tied to how others have rated their reviews, but unsure if magnitude of these scores was directly tied to how many sentiment upvote of their reviews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Ignore the magnitude of scores by recording the ratio of useful, funny, and cool sentiments.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i="1"/>
              <a:t>Example:</a:t>
            </a:r>
          </a:p>
          <a:p>
            <a:r>
              <a:rPr lang="en-US" sz="1400" i="1"/>
              <a:t>         </a:t>
            </a:r>
            <a:r>
              <a:rPr lang="en-US" sz="1400" i="1" err="1"/>
              <a:t>user_useful</a:t>
            </a:r>
            <a:r>
              <a:rPr lang="en-US" sz="1400" i="1"/>
              <a:t>: 0.1, </a:t>
            </a:r>
            <a:r>
              <a:rPr lang="en-US" sz="1400" i="1" err="1"/>
              <a:t>user_funny</a:t>
            </a:r>
            <a:r>
              <a:rPr lang="en-US" sz="1400" i="1"/>
              <a:t>: 0.4, </a:t>
            </a:r>
            <a:r>
              <a:rPr lang="en-US" sz="1400" i="1" err="1"/>
              <a:t>user_cool</a:t>
            </a:r>
            <a:r>
              <a:rPr lang="en-US" sz="1400" i="1"/>
              <a:t>: 0.5</a:t>
            </a:r>
          </a:p>
          <a:p>
            <a:pPr marL="228600" lvl="1" indent="457200">
              <a:buFont typeface="Arial" panose="020B0604020202020204" pitchFamily="34" charset="0"/>
              <a:buChar char="•"/>
            </a:pPr>
            <a:endParaRPr lang="en-US" sz="1200" i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7723-F4B2-598D-651B-9BB299BA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314F84F-F051-649F-1F28-4D18F3F4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2000668"/>
            <a:ext cx="4636659" cy="35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F1D1-CAF7-807A-6CC6-9F348080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72" y="1432137"/>
            <a:ext cx="9779183" cy="302939"/>
          </a:xfrm>
        </p:spPr>
        <p:txBody>
          <a:bodyPr/>
          <a:lstStyle/>
          <a:p>
            <a:r>
              <a:rPr lang="en-US" sz="1800">
                <a:latin typeface="+mn-lt"/>
                <a:ea typeface="+mn-ea"/>
                <a:cs typeface="+mn-cs"/>
              </a:rPr>
              <a:t>Model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7723-F4B2-598D-651B-9BB299BA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FFB7AC96-1F95-D8EC-B544-E2CB614B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21" y="1853905"/>
            <a:ext cx="6511446" cy="29101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130A67-D37E-8874-8147-3EC7BCAE4E1B}"/>
              </a:ext>
            </a:extLst>
          </p:cNvPr>
          <p:cNvSpPr txBox="1">
            <a:spLocks/>
          </p:cNvSpPr>
          <p:nvPr/>
        </p:nvSpPr>
        <p:spPr>
          <a:xfrm>
            <a:off x="1167493" y="1850454"/>
            <a:ext cx="3355862" cy="3986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Used a </a:t>
            </a:r>
            <a:r>
              <a:rPr lang="en-US" sz="1400" err="1">
                <a:ea typeface="+mn-lt"/>
                <a:cs typeface="+mn-lt"/>
              </a:rPr>
              <a:t>Keras</a:t>
            </a:r>
            <a:r>
              <a:rPr lang="en-US" sz="1400">
                <a:ea typeface="+mn-lt"/>
                <a:cs typeface="+mn-lt"/>
              </a:rPr>
              <a:t> sequential model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Added a number of dense layers, each with an output size of 20 and using rectified linear activation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Optimizes through stochastic gradient descent using the Adam algorithm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Used mean absolute error to compute loss and for final evaluation of the model's results</a:t>
            </a:r>
          </a:p>
        </p:txBody>
      </p:sp>
    </p:spTree>
    <p:extLst>
      <p:ext uri="{BB962C8B-B14F-4D97-AF65-F5344CB8AC3E}">
        <p14:creationId xmlns:p14="http://schemas.microsoft.com/office/powerpoint/2010/main" val="335905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F1D1-CAF7-807A-6CC6-9F348080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72" y="1432137"/>
            <a:ext cx="9779183" cy="302939"/>
          </a:xfrm>
        </p:spPr>
        <p:txBody>
          <a:bodyPr/>
          <a:lstStyle/>
          <a:p>
            <a:r>
              <a:rPr lang="en-US" sz="1800">
                <a:ea typeface="+mn-ea"/>
                <a:cs typeface="+mn-cs"/>
              </a:rPr>
              <a:t>Training and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7723-F4B2-598D-651B-9BB299BA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6AFECD30-CAD1-3F52-1129-1C5BB9F3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69" y="1001654"/>
            <a:ext cx="4695172" cy="47503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D80686-9C9C-868F-F75A-1F9CC51B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42" y="1944399"/>
            <a:ext cx="3762957" cy="39865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Ran with 100 epochs and 200 steps per epoch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Tried training all three sentiments together and getting a combined output, but ended up training and evaluating the three separately to get individual mean absolute errors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Results:</a:t>
            </a:r>
          </a:p>
          <a:p>
            <a:pPr marL="228600" indent="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Useful - MAE: 2.653</a:t>
            </a:r>
          </a:p>
          <a:p>
            <a:pPr marL="228600" lvl="1" indent="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Funny - MAE: 1.657</a:t>
            </a:r>
          </a:p>
          <a:p>
            <a:pPr marL="228600" lvl="1" indent="457200">
              <a:buFont typeface="Arial,Sans-Serif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Cool - MAE: 1.864</a:t>
            </a:r>
          </a:p>
        </p:txBody>
      </p:sp>
    </p:spTree>
    <p:extLst>
      <p:ext uri="{BB962C8B-B14F-4D97-AF65-F5344CB8AC3E}">
        <p14:creationId xmlns:p14="http://schemas.microsoft.com/office/powerpoint/2010/main" val="353805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1DC-8978-61DA-EF88-B5C178AF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A816-31E5-A6B0-DFDD-552CABE6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337039" cy="39865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/>
              <a:t>Only able to work with a small subset of Yelp data due to memory limitations</a:t>
            </a:r>
          </a:p>
          <a:p>
            <a:pPr marL="342900" indent="-342900">
              <a:buChar char="•"/>
            </a:pPr>
            <a:r>
              <a:rPr lang="en-US" sz="2000"/>
              <a:t>Lack of computational power limited the types and complexity of models we could try</a:t>
            </a:r>
          </a:p>
          <a:p>
            <a:pPr marL="342900" indent="-342900">
              <a:buChar char="•"/>
            </a:pPr>
            <a:r>
              <a:rPr lang="en-US" sz="2000"/>
              <a:t>For task 3, input data does not include anything that indicates how many people saw a given review, making it difficult to guess the magnitude of sentiment ratings</a:t>
            </a:r>
          </a:p>
          <a:p>
            <a:pPr marL="800100" lvl="1" indent="-342900">
              <a:buChar char="•"/>
            </a:pPr>
            <a:r>
              <a:rPr lang="en-US" sz="1600" i="1"/>
              <a:t>Example: model may determine that a review is funny, but nothing in the data shows whether it should have 5 or 50 funny ratings</a:t>
            </a:r>
            <a:endParaRPr lang="en-US" i="1"/>
          </a:p>
          <a:p>
            <a:pPr marL="342900" indent="-342900">
              <a:buChar char="•"/>
            </a:pPr>
            <a:r>
              <a:rPr lang="en-US" sz="2000"/>
              <a:t>It is difficult to balance data that has multiple classes</a:t>
            </a:r>
          </a:p>
          <a:p>
            <a:pPr marL="800100" lvl="1" indent="-342900">
              <a:buChar char="•"/>
            </a:pPr>
            <a:r>
              <a:rPr lang="en-US" sz="1600"/>
              <a:t>We took a simple approach that may not have given us an ideal distribution of data</a:t>
            </a:r>
            <a:endParaRPr lang="en-US"/>
          </a:p>
          <a:p>
            <a:pPr marL="342900" indent="-342900">
              <a:buChar char="•"/>
            </a:pPr>
            <a:endParaRPr 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CA03-2DAD-A598-B9BB-D0EC363A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1DC-8978-61DA-EF88-B5C178AF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A816-31E5-A6B0-DFDD-552CABE6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474847" cy="39865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/>
              <a:t>Task one: 48.10% best accuracy</a:t>
            </a:r>
          </a:p>
          <a:p>
            <a:pPr marL="342900" indent="-342900">
              <a:buChar char="•"/>
            </a:pPr>
            <a:r>
              <a:rPr lang="en-US" sz="2000"/>
              <a:t>Task two: 94.27</a:t>
            </a:r>
            <a:r>
              <a:rPr lang="en-US" sz="2000">
                <a:ea typeface="+mn-lt"/>
                <a:cs typeface="+mn-lt"/>
              </a:rPr>
              <a:t>% best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Task three: mean absolute errors of 2.653 (useful), 1.657 (funny), and 1.864 (cool)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We anticipated having the highest accuracy on task one and thought accuracy would decrease as tasks became more complex</a:t>
            </a:r>
          </a:p>
          <a:p>
            <a:pPr marL="800100" lvl="1" indent="4572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This pattern prove otherwise between tasks one and two</a:t>
            </a:r>
          </a:p>
          <a:p>
            <a:pPr marL="800100" lvl="1" indent="4572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It is difficult to judge how accurate task three is relative to the others since it predicts continuous values instead of categorical ones</a:t>
            </a:r>
            <a:endParaRPr lang="en-US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CA03-2DAD-A598-B9BB-D0EC363A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B9EEA0-083B-090D-384A-1147466B9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" r="65587" b="-1976"/>
          <a:stretch/>
        </p:blipFill>
        <p:spPr>
          <a:xfrm>
            <a:off x="7925825" y="1822976"/>
            <a:ext cx="2135459" cy="96468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B831A5-0635-D03A-2F3F-2421AAC0D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87" t="-1176" r="119" b="1333"/>
          <a:stretch/>
        </p:blipFill>
        <p:spPr>
          <a:xfrm>
            <a:off x="7924009" y="3721970"/>
            <a:ext cx="2133353" cy="1029203"/>
          </a:xfrm>
          <a:prstGeom prst="rect">
            <a:avLst/>
          </a:prstGeom>
        </p:spPr>
      </p:pic>
      <p:pic>
        <p:nvPicPr>
          <p:cNvPr id="9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61CD0C-A0AA-2E8B-D68E-74A95FC6B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0" r="31389" b="1333"/>
          <a:stretch/>
        </p:blipFill>
        <p:spPr>
          <a:xfrm>
            <a:off x="7926485" y="2788008"/>
            <a:ext cx="2138201" cy="9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AAE1-DB9E-B923-D3CB-08D27D71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9866-C78A-C6FC-ABC5-0F4A73AB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Use the WPI Cluster to train our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Implement bidirectional LSTM architectures to obtain better results</a:t>
            </a:r>
          </a:p>
          <a:p>
            <a:pPr marL="514350" indent="-514350">
              <a:buAutoNum type="arabicPeriod"/>
            </a:pPr>
            <a:r>
              <a:rPr lang="en-US"/>
              <a:t>Incorporate additional data such as review count or number of check ins for a business to help estimate sentiment ratings</a:t>
            </a:r>
          </a:p>
          <a:p>
            <a:pPr marL="514350" indent="-514350">
              <a:buFont typeface="Tenorite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EB95E-8D55-2C47-BD21-9401614FB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406769"/>
            <a:ext cx="6220278" cy="110319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6DFE-FE80-BB98-F149-75C72F21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 Contributions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290414-2347-7E36-EB1E-775B77109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726035"/>
              </p:ext>
            </p:extLst>
          </p:nvPr>
        </p:nvGraphicFramePr>
        <p:xfrm>
          <a:off x="1167492" y="2087563"/>
          <a:ext cx="978058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293">
                  <a:extLst>
                    <a:ext uri="{9D8B030D-6E8A-4147-A177-3AD203B41FA5}">
                      <a16:colId xmlns:a16="http://schemas.microsoft.com/office/drawing/2014/main" val="2212743077"/>
                    </a:ext>
                  </a:extLst>
                </a:gridCol>
                <a:gridCol w="4890293">
                  <a:extLst>
                    <a:ext uri="{9D8B030D-6E8A-4147-A177-3AD203B41FA5}">
                      <a16:colId xmlns:a16="http://schemas.microsoft.com/office/drawing/2014/main" val="526706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Margaret Earnest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 Loading, cleanup and sampling</a:t>
                      </a:r>
                    </a:p>
                    <a:p>
                      <a:r>
                        <a:rPr lang="en-US"/>
                        <a:t>Task 3 solutions</a:t>
                      </a:r>
                    </a:p>
                    <a:p>
                      <a:r>
                        <a:rPr lang="en-US"/>
                        <a:t>Final Report &amp;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0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Edith Gomez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 1 Solutions</a:t>
                      </a:r>
                    </a:p>
                    <a:p>
                      <a:r>
                        <a:rPr lang="en-US"/>
                        <a:t>Final Report &amp;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4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Bao Huynh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Loading</a:t>
                      </a:r>
                    </a:p>
                    <a:p>
                      <a:r>
                        <a:rPr lang="en-US" dirty="0"/>
                        <a:t>Task 2 Solutions</a:t>
                      </a:r>
                    </a:p>
                    <a:p>
                      <a:r>
                        <a:rPr lang="en-US" dirty="0"/>
                        <a:t>Final Report &amp;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972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F0C8-1DC7-6C44-48C1-FC6EB39FD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Proposed Problem</a:t>
            </a:r>
          </a:p>
          <a:p>
            <a:r>
              <a:rPr lang="en-US"/>
              <a:t>Proposed Solutions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  <a:p>
            <a:r>
              <a:rPr lang="en-US"/>
              <a:t>Limitations</a:t>
            </a:r>
          </a:p>
          <a:p>
            <a:r>
              <a:rPr lang="en-US"/>
              <a:t>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1DC-8978-61DA-EF88-B5C178AF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A816-31E5-A6B0-DFDD-552CABE6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474847" cy="39865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The goal of this project is to analyze and predict the </a:t>
            </a:r>
            <a:r>
              <a:rPr lang="en-US" sz="2000" b="1"/>
              <a:t>useful, cool, and funny review scores </a:t>
            </a:r>
            <a:r>
              <a:rPr lang="en-US" sz="2000"/>
              <a:t>based on restaurant reviews.</a:t>
            </a:r>
          </a:p>
          <a:p>
            <a:r>
              <a:rPr lang="en-US" sz="2000"/>
              <a:t>To tackle this problem, we propose the following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Predict the most popular sentiment of a review (multiclass classification)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Predict whether a review hits thresholds for sentiments (multilabel classification)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Predict the numerical scores for Useful, Funny, and Cool (regression)</a:t>
            </a:r>
          </a:p>
          <a:p>
            <a:endParaRPr 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CA03-2DAD-A598-B9BB-D0EC363A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 descr="Yelp - Wikipedia">
            <a:extLst>
              <a:ext uri="{FF2B5EF4-FFF2-40B4-BE49-F238E27FC236}">
                <a16:creationId xmlns:a16="http://schemas.microsoft.com/office/drawing/2014/main" id="{11A2F4A4-B97B-E91A-D272-60DAF59D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14" y="2873252"/>
            <a:ext cx="2814368" cy="113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0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961C-8217-5D40-2C07-CD7AD9584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316" y="1413083"/>
            <a:ext cx="6622159" cy="2387600"/>
          </a:xfrm>
        </p:spPr>
        <p:txBody>
          <a:bodyPr/>
          <a:lstStyle/>
          <a:p>
            <a:r>
              <a:rPr lang="en-US"/>
              <a:t>Proposed Solutions</a:t>
            </a:r>
          </a:p>
        </p:txBody>
      </p:sp>
    </p:spTree>
    <p:extLst>
      <p:ext uri="{BB962C8B-B14F-4D97-AF65-F5344CB8AC3E}">
        <p14:creationId xmlns:p14="http://schemas.microsoft.com/office/powerpoint/2010/main" val="296546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E1A2-95A7-54A4-DEED-C9CEFAFD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Task 1: Predict the most popular sentiment of a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0312E-D7FD-38D2-D1E6-75A9963F34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5172922" cy="1619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/>
              <a:t>Creation of TFIDF features to train different machine learning classifiers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The classes were assigned to the text reviews depending on their highest score (1 = useful, 2 = funny, 3 = cool, 0 = none or equal votes)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Data balance technique was applied – under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80%-20% train-test split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2075A0-2887-C2B9-1EC8-A726833D0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77142-1828-0B70-2A05-148686E1BC2C}"/>
              </a:ext>
            </a:extLst>
          </p:cNvPr>
          <p:cNvSpPr txBox="1"/>
          <p:nvPr/>
        </p:nvSpPr>
        <p:spPr>
          <a:xfrm>
            <a:off x="6856921" y="1568063"/>
            <a:ext cx="2114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F28F3-BB85-8CA6-AA61-8B603344B75D}"/>
              </a:ext>
            </a:extLst>
          </p:cNvPr>
          <p:cNvSpPr txBox="1"/>
          <p:nvPr/>
        </p:nvSpPr>
        <p:spPr>
          <a:xfrm>
            <a:off x="9632198" y="1578184"/>
            <a:ext cx="2114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Random Forest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78D31-4BC7-8D02-BB63-41B290D16E43}"/>
              </a:ext>
            </a:extLst>
          </p:cNvPr>
          <p:cNvSpPr txBox="1"/>
          <p:nvPr/>
        </p:nvSpPr>
        <p:spPr>
          <a:xfrm>
            <a:off x="8476927" y="4072866"/>
            <a:ext cx="115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Naïve Bayes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DD403A56-7B10-1F2A-18A8-010F6E884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080021"/>
              </p:ext>
            </p:extLst>
          </p:nvPr>
        </p:nvGraphicFramePr>
        <p:xfrm>
          <a:off x="1546796" y="3792501"/>
          <a:ext cx="4707775" cy="1434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473">
                  <a:extLst>
                    <a:ext uri="{9D8B030D-6E8A-4147-A177-3AD203B41FA5}">
                      <a16:colId xmlns:a16="http://schemas.microsoft.com/office/drawing/2014/main" val="2015749708"/>
                    </a:ext>
                  </a:extLst>
                </a:gridCol>
                <a:gridCol w="1385596">
                  <a:extLst>
                    <a:ext uri="{9D8B030D-6E8A-4147-A177-3AD203B41FA5}">
                      <a16:colId xmlns:a16="http://schemas.microsoft.com/office/drawing/2014/main" val="199323658"/>
                    </a:ext>
                  </a:extLst>
                </a:gridCol>
                <a:gridCol w="1262401">
                  <a:extLst>
                    <a:ext uri="{9D8B030D-6E8A-4147-A177-3AD203B41FA5}">
                      <a16:colId xmlns:a16="http://schemas.microsoft.com/office/drawing/2014/main" val="1155855959"/>
                    </a:ext>
                  </a:extLst>
                </a:gridCol>
                <a:gridCol w="1013305">
                  <a:extLst>
                    <a:ext uri="{9D8B030D-6E8A-4147-A177-3AD203B41FA5}">
                      <a16:colId xmlns:a16="http://schemas.microsoft.com/office/drawing/2014/main" val="1264606994"/>
                    </a:ext>
                  </a:extLst>
                </a:gridCol>
              </a:tblGrid>
              <a:tr h="4859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Logistic Regression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Naïve Bayes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extLst>
                  <a:ext uri="{0D108BD9-81ED-4DB2-BD59-A6C34878D82A}">
                    <a16:rowId xmlns:a16="http://schemas.microsoft.com/office/drawing/2014/main" val="3948254701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F1 - 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0.40415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0.47973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0.39454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extLst>
                  <a:ext uri="{0D108BD9-81ED-4DB2-BD59-A6C34878D82A}">
                    <a16:rowId xmlns:a16="http://schemas.microsoft.com/office/drawing/2014/main" val="3127539586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0.40739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0.48104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0.40444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extLst>
                  <a:ext uri="{0D108BD9-81ED-4DB2-BD59-A6C34878D82A}">
                    <a16:rowId xmlns:a16="http://schemas.microsoft.com/office/drawing/2014/main" val="769925410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0.40441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0.48777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0.40059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extLst>
                  <a:ext uri="{0D108BD9-81ED-4DB2-BD59-A6C34878D82A}">
                    <a16:rowId xmlns:a16="http://schemas.microsoft.com/office/drawing/2014/main" val="2658447846"/>
                  </a:ext>
                </a:extLst>
              </a:tr>
              <a:tr h="237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0.40739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0.48105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0.40444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93" marR="49993" marT="0" marB="0" anchor="b"/>
                </a:tc>
                <a:extLst>
                  <a:ext uri="{0D108BD9-81ED-4DB2-BD59-A6C34878D82A}">
                    <a16:rowId xmlns:a16="http://schemas.microsoft.com/office/drawing/2014/main" val="3889955606"/>
                  </a:ext>
                </a:extLst>
              </a:tr>
            </a:tbl>
          </a:graphicData>
        </a:graphic>
      </p:graphicFrame>
      <p:pic>
        <p:nvPicPr>
          <p:cNvPr id="22" name="Picture 21" descr="Chart, treemap chart&#10;&#10;Description automatically generated">
            <a:extLst>
              <a:ext uri="{FF2B5EF4-FFF2-40B4-BE49-F238E27FC236}">
                <a16:creationId xmlns:a16="http://schemas.microsoft.com/office/drawing/2014/main" id="{80BFE21C-B8E3-EE8B-FC59-B4BD23387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32" y="4349865"/>
            <a:ext cx="2824276" cy="2368641"/>
          </a:xfrm>
          <a:prstGeom prst="rect">
            <a:avLst/>
          </a:prstGeom>
        </p:spPr>
      </p:pic>
      <p:pic>
        <p:nvPicPr>
          <p:cNvPr id="23" name="Picture 22" descr="Chart, treemap chart&#10;&#10;Description automatically generated">
            <a:extLst>
              <a:ext uri="{FF2B5EF4-FFF2-40B4-BE49-F238E27FC236}">
                <a16:creationId xmlns:a16="http://schemas.microsoft.com/office/drawing/2014/main" id="{B623F4E0-8B7E-CAF7-E060-105DCFA09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39" y="1821034"/>
            <a:ext cx="2596131" cy="2275861"/>
          </a:xfrm>
          <a:prstGeom prst="rect">
            <a:avLst/>
          </a:prstGeom>
        </p:spPr>
      </p:pic>
      <p:pic>
        <p:nvPicPr>
          <p:cNvPr id="24" name="Picture 23" descr="Chart, treemap chart&#10;&#10;Description automatically generated">
            <a:extLst>
              <a:ext uri="{FF2B5EF4-FFF2-40B4-BE49-F238E27FC236}">
                <a16:creationId xmlns:a16="http://schemas.microsoft.com/office/drawing/2014/main" id="{31B606D2-FE2E-290D-58A6-1903CC3F3B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94" y="1821034"/>
            <a:ext cx="2583754" cy="22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F1D1-CAF7-807A-6CC6-9F348080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72" y="1432137"/>
            <a:ext cx="9779183" cy="302939"/>
          </a:xfrm>
        </p:spPr>
        <p:txBody>
          <a:bodyPr/>
          <a:lstStyle/>
          <a:p>
            <a:r>
              <a:rPr lang="en-US" sz="1800">
                <a:ea typeface="+mn-ea"/>
                <a:cs typeface="+mn-cs"/>
              </a:rPr>
              <a:t>2. </a:t>
            </a:r>
            <a:r>
              <a:rPr lang="en-US" sz="1800">
                <a:latin typeface="+mn-lt"/>
                <a:ea typeface="+mn-ea"/>
                <a:cs typeface="+mn-cs"/>
              </a:rPr>
              <a:t>Fine tune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CC34-4869-54E0-C486-F652E36C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800" y="2001297"/>
            <a:ext cx="4353415" cy="102570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BERT base uncased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Trained for 2 epochs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109,485,316 parameters were trained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7723-F4B2-598D-651B-9BB299BA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DFBB6-5EFB-65D3-7AB6-C4247D198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71812"/>
              </p:ext>
            </p:extLst>
          </p:nvPr>
        </p:nvGraphicFramePr>
        <p:xfrm>
          <a:off x="1614372" y="3256502"/>
          <a:ext cx="3345815" cy="1198199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858689">
                  <a:extLst>
                    <a:ext uri="{9D8B030D-6E8A-4147-A177-3AD203B41FA5}">
                      <a16:colId xmlns:a16="http://schemas.microsoft.com/office/drawing/2014/main" val="4063378867"/>
                    </a:ext>
                  </a:extLst>
                </a:gridCol>
                <a:gridCol w="1487126">
                  <a:extLst>
                    <a:ext uri="{9D8B030D-6E8A-4147-A177-3AD203B41FA5}">
                      <a16:colId xmlns:a16="http://schemas.microsoft.com/office/drawing/2014/main" val="2824378309"/>
                    </a:ext>
                  </a:extLst>
                </a:gridCol>
              </a:tblGrid>
              <a:tr h="2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0.4059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6276100"/>
                  </a:ext>
                </a:extLst>
              </a:tr>
              <a:tr h="299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0.4197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5684278"/>
                  </a:ext>
                </a:extLst>
              </a:tr>
              <a:tr h="299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6491748"/>
                  </a:ext>
                </a:extLst>
              </a:tr>
              <a:tr h="299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0.4079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47175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A358E6D-9481-4095-7466-C6E01E82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41" y="1500996"/>
            <a:ext cx="4442887" cy="41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7E9B-ED37-57C7-B9B1-E6CBEE8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3. LSTM with Word2vec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C84B-9068-4606-0231-FD910E3E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45" y="1798074"/>
            <a:ext cx="4505662" cy="14399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Embeddings for the reviews were created based on word2vec with the skip-gram method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Model trained for 10 epochs, with early stopping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Added a dropout layer to avoid overfitting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5558-9BF0-FFC5-61C3-5EFC9D5A7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97553742-7D63-1C77-0B39-E474E498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92" y="3429000"/>
            <a:ext cx="4293064" cy="2560914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3B87F2A-0D81-A1BA-29CB-D13D62C9684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845949014"/>
              </p:ext>
            </p:extLst>
          </p:nvPr>
        </p:nvGraphicFramePr>
        <p:xfrm>
          <a:off x="7376088" y="4315812"/>
          <a:ext cx="2570154" cy="111155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427863">
                  <a:extLst>
                    <a:ext uri="{9D8B030D-6E8A-4147-A177-3AD203B41FA5}">
                      <a16:colId xmlns:a16="http://schemas.microsoft.com/office/drawing/2014/main" val="1905235922"/>
                    </a:ext>
                  </a:extLst>
                </a:gridCol>
                <a:gridCol w="1142291">
                  <a:extLst>
                    <a:ext uri="{9D8B030D-6E8A-4147-A177-3AD203B41FA5}">
                      <a16:colId xmlns:a16="http://schemas.microsoft.com/office/drawing/2014/main" val="1607584008"/>
                    </a:ext>
                  </a:extLst>
                </a:gridCol>
              </a:tblGrid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0.33132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3605764006"/>
                  </a:ext>
                </a:extLst>
              </a:tr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0.34385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4108614880"/>
                  </a:ext>
                </a:extLst>
              </a:tr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0.33132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3535496823"/>
                  </a:ext>
                </a:extLst>
              </a:tr>
              <a:tr h="27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0.24069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9" marR="47149" marT="0" marB="0" anchor="b"/>
                </a:tc>
                <a:extLst>
                  <a:ext uri="{0D108BD9-81ED-4DB2-BD59-A6C34878D82A}">
                    <a16:rowId xmlns:a16="http://schemas.microsoft.com/office/drawing/2014/main" val="1720616604"/>
                  </a:ext>
                </a:extLst>
              </a:tr>
            </a:tbl>
          </a:graphicData>
        </a:graphic>
      </p:graphicFrame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9343389E-4C47-5F7D-B6FB-7025E8C17BE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48" y="647943"/>
            <a:ext cx="4017067" cy="3196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75B9D0-91F5-7B63-199D-0E436BA24EC0}"/>
              </a:ext>
            </a:extLst>
          </p:cNvPr>
          <p:cNvSpPr txBox="1"/>
          <p:nvPr/>
        </p:nvSpPr>
        <p:spPr>
          <a:xfrm>
            <a:off x="7944928" y="3946480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309096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E1A2-95A7-54A4-DEED-C9CEFAFD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Task 2: Predict whether sentiment of a review hits a threshold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0312E-D7FD-38D2-D1E6-75A9963F34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5172922" cy="16192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/>
              <a:t>Sentiment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Sentiments are significantly skewed toward 0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Threshold of value 1 is applied to adapt the unbalance distribution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No resampling on filtered sentiments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/>
              <a:t>80%-20% train-test split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2075A0-2887-C2B9-1EC8-A726833D0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9</a:t>
            </a:fld>
            <a:endParaRPr lang="en-US"/>
          </a:p>
        </p:txBody>
      </p:sp>
      <p:pic>
        <p:nvPicPr>
          <p:cNvPr id="9" name="Picture 9" descr="A picture containing text, shoji, vector graphics&#10;&#10;Description automatically generated">
            <a:extLst>
              <a:ext uri="{FF2B5EF4-FFF2-40B4-BE49-F238E27FC236}">
                <a16:creationId xmlns:a16="http://schemas.microsoft.com/office/drawing/2014/main" id="{6B092F39-8666-2576-663E-A61A0B83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57" y="1560330"/>
            <a:ext cx="2743200" cy="1873734"/>
          </a:xfrm>
          <a:prstGeom prst="rect">
            <a:avLst/>
          </a:prstGeom>
        </p:spPr>
      </p:pic>
      <p:pic>
        <p:nvPicPr>
          <p:cNvPr id="10" name="Picture 11" descr="A picture containing text, shoji, public, tiled&#10;&#10;Description automatically generated">
            <a:extLst>
              <a:ext uri="{FF2B5EF4-FFF2-40B4-BE49-F238E27FC236}">
                <a16:creationId xmlns:a16="http://schemas.microsoft.com/office/drawing/2014/main" id="{2C3A059A-99BB-23DC-8E9F-1CD1349E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57" y="3884627"/>
            <a:ext cx="2743200" cy="1975673"/>
          </a:xfrm>
          <a:prstGeom prst="rect">
            <a:avLst/>
          </a:prstGeom>
        </p:spPr>
      </p:pic>
      <p:pic>
        <p:nvPicPr>
          <p:cNvPr id="12" name="Picture 12" descr="A picture containing text, crossword puzzle, public, tiled&#10;&#10;Description automatically generated">
            <a:extLst>
              <a:ext uri="{FF2B5EF4-FFF2-40B4-BE49-F238E27FC236}">
                <a16:creationId xmlns:a16="http://schemas.microsoft.com/office/drawing/2014/main" id="{F774822E-0060-091D-AA5A-F50B0712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39" y="3810286"/>
            <a:ext cx="2743200" cy="19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2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{68BF3133-73DD-481A-ADFC-8E58E7DC9F10}tf45331398_win32</Template>
  <TotalTime>0</TotalTime>
  <Words>1119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Arial,Sans-Serif</vt:lpstr>
      <vt:lpstr>Calibri</vt:lpstr>
      <vt:lpstr>Tenorite</vt:lpstr>
      <vt:lpstr>Office Theme</vt:lpstr>
      <vt:lpstr>Yelp Restaurant Reviews:  Analyzing and Predicting the Funny, Cool and Useful Review Scores</vt:lpstr>
      <vt:lpstr>Members Contributions</vt:lpstr>
      <vt:lpstr>Agenda</vt:lpstr>
      <vt:lpstr>Proposed Problem</vt:lpstr>
      <vt:lpstr>Proposed Solutions</vt:lpstr>
      <vt:lpstr>Task 1: Predict the most popular sentiment of a review</vt:lpstr>
      <vt:lpstr>2. Fine tune BERT</vt:lpstr>
      <vt:lpstr>3. LSTM with Word2vec embeddings</vt:lpstr>
      <vt:lpstr>Task 2: Predict whether sentiment of a review hits a threshold</vt:lpstr>
      <vt:lpstr>2. LSTM with GloVe word embeddings</vt:lpstr>
      <vt:lpstr>3. Multiclass classification w/ Fine-Tune BERT</vt:lpstr>
      <vt:lpstr>Task 3: Predict the sentiment ratings of a review</vt:lpstr>
      <vt:lpstr>Input Data</vt:lpstr>
      <vt:lpstr>Model</vt:lpstr>
      <vt:lpstr>Training and Results</vt:lpstr>
      <vt:lpstr>Limitations</vt:lpstr>
      <vt:lpstr>Conclusions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Reviews:  Analyzing and Predicting the Funny, Cool and Useful Review Scores</dc:title>
  <dc:creator>Edith Gomez</dc:creator>
  <cp:lastModifiedBy>Edith Gomez</cp:lastModifiedBy>
  <cp:revision>1</cp:revision>
  <dcterms:created xsi:type="dcterms:W3CDTF">2022-12-12T00:27:25Z</dcterms:created>
  <dcterms:modified xsi:type="dcterms:W3CDTF">2022-12-16T16:33:13Z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