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C9C4-3A5D-4AEE-9985-45645F1DD1F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E62B121-7DBD-4363-9FCE-6EF65827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6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C9C4-3A5D-4AEE-9985-45645F1DD1F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62B121-7DBD-4363-9FCE-6EF65827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5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C9C4-3A5D-4AEE-9985-45645F1DD1F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62B121-7DBD-4363-9FCE-6EF6582716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052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C9C4-3A5D-4AEE-9985-45645F1DD1F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62B121-7DBD-4363-9FCE-6EF65827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7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C9C4-3A5D-4AEE-9985-45645F1DD1F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62B121-7DBD-4363-9FCE-6EF6582716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725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C9C4-3A5D-4AEE-9985-45645F1DD1F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62B121-7DBD-4363-9FCE-6EF65827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C9C4-3A5D-4AEE-9985-45645F1DD1F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B121-7DBD-4363-9FCE-6EF65827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C9C4-3A5D-4AEE-9985-45645F1DD1F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B121-7DBD-4363-9FCE-6EF65827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C9C4-3A5D-4AEE-9985-45645F1DD1F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B121-7DBD-4363-9FCE-6EF65827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1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C9C4-3A5D-4AEE-9985-45645F1DD1F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62B121-7DBD-4363-9FCE-6EF65827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2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C9C4-3A5D-4AEE-9985-45645F1DD1F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62B121-7DBD-4363-9FCE-6EF65827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1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C9C4-3A5D-4AEE-9985-45645F1DD1F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62B121-7DBD-4363-9FCE-6EF65827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0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C9C4-3A5D-4AEE-9985-45645F1DD1F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B121-7DBD-4363-9FCE-6EF65827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C9C4-3A5D-4AEE-9985-45645F1DD1F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B121-7DBD-4363-9FCE-6EF65827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2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C9C4-3A5D-4AEE-9985-45645F1DD1F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B121-7DBD-4363-9FCE-6EF65827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1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C9C4-3A5D-4AEE-9985-45645F1DD1F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62B121-7DBD-4363-9FCE-6EF65827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2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C9C4-3A5D-4AEE-9985-45645F1DD1F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E62B121-7DBD-4363-9FCE-6EF65827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5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 WITH WHY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SIMON SINEK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6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we know why we do what we do.</a:t>
            </a:r>
          </a:p>
          <a:p>
            <a:r>
              <a:rPr lang="en-US" dirty="0" smtClean="0"/>
              <a:t>Why:-    Is apple so innovative?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Right brothers figured out controlled powered flight?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          </a:t>
            </a:r>
            <a:r>
              <a:rPr lang="en-US" dirty="0" smtClean="0"/>
              <a:t>Martin Luther king led rights movement.?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great people think, act and communicate same words.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How?</a:t>
            </a:r>
          </a:p>
          <a:p>
            <a:r>
              <a:rPr lang="en-US" dirty="0" smtClean="0"/>
              <a:t>What?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don’t buy what you do.</a:t>
            </a:r>
          </a:p>
          <a:p>
            <a:r>
              <a:rPr lang="en-US" dirty="0" smtClean="0"/>
              <a:t>They buy why you did it.</a:t>
            </a:r>
          </a:p>
          <a:p>
            <a:r>
              <a:rPr lang="en-US" dirty="0" smtClean="0"/>
              <a:t>The goal is to have people who  believe what you believe.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Law of diffusion of innovation.</a:t>
            </a:r>
          </a:p>
          <a:p>
            <a:r>
              <a:rPr lang="en-US" dirty="0" smtClean="0"/>
              <a:t>It is important to track those who believe.</a:t>
            </a:r>
          </a:p>
          <a:p>
            <a:r>
              <a:rPr lang="en-US" dirty="0" smtClean="0"/>
              <a:t>To achieve mass marketing you have to achieve steeping point 18-35%</a:t>
            </a:r>
          </a:p>
          <a:p>
            <a:r>
              <a:rPr lang="en-US" dirty="0" smtClean="0"/>
              <a:t>What you do is a proof of what you believe.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leaders and those who lead.</a:t>
            </a:r>
          </a:p>
          <a:p>
            <a:r>
              <a:rPr lang="en-US" dirty="0" smtClean="0"/>
              <a:t>Leaders hold positions of authoritative power.</a:t>
            </a:r>
          </a:p>
          <a:p>
            <a:r>
              <a:rPr lang="en-US" dirty="0" smtClean="0"/>
              <a:t>Those who lead Inspire us.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9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Edith, Ann, Leah, and Lucy.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156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START WITH WHY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WHY</dc:title>
  <dc:creator>student</dc:creator>
  <cp:lastModifiedBy>student</cp:lastModifiedBy>
  <cp:revision>5</cp:revision>
  <dcterms:created xsi:type="dcterms:W3CDTF">2019-03-14T07:42:23Z</dcterms:created>
  <dcterms:modified xsi:type="dcterms:W3CDTF">2019-03-14T08:25:42Z</dcterms:modified>
</cp:coreProperties>
</file>