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4DDDA-65E3-2B2B-74F5-E8114698A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776D8-5062-1689-4FE8-7A3847BA5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627C4-DE0A-13FB-82A2-5F2D0FFBF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EA98-46B0-4D0A-89E1-CD52055F37D5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50B73-C568-C7A0-840B-56CDA673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ADFAB-4397-7003-B213-ADB051A9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FA74-60B1-4BDD-AEB9-681EA9D39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5D064-A1A3-CEB6-EBA1-B5C456E7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09117-EA9A-76C2-B5F7-01E226EAD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1BE6F-B29A-F822-1415-49538ACA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EA98-46B0-4D0A-89E1-CD52055F37D5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33422-04DC-B070-19A8-5ADDC805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561DE-0714-30A2-F7FF-BB8138DE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FA74-60B1-4BDD-AEB9-681EA9D39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3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ED080-F854-DCD2-1AF9-D6E1FD3EA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49CB8-FDDB-C176-D6D4-69638D61C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ED8B7-9726-D760-55D7-6F275F08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EA98-46B0-4D0A-89E1-CD52055F37D5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828E0-2286-941C-963E-A5BAEB9C4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790F-7E60-8BA2-03E2-854DFA5CF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FA74-60B1-4BDD-AEB9-681EA9D39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8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5C18-58EB-4F54-7D33-DDFC5940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3505D-F12D-DAFE-E160-4A4593BE8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8250D-3A44-B93A-199B-6DEE4D6AC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EA98-46B0-4D0A-89E1-CD52055F37D5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8E9E7-79F7-A148-3658-279165C0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18D58-F5C4-982D-33B5-A84F72E5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FA74-60B1-4BDD-AEB9-681EA9D39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0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15CC-B57D-89A7-EC60-3D1AB374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9900F-D76A-7A76-E696-0CB56EAD8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6BE81-61C2-EBAB-E6D2-0B2792D6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EA98-46B0-4D0A-89E1-CD52055F37D5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B6EC8-83C6-8198-52FD-F20BA3386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808CE-1456-FFC1-F24A-96C3F366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FA74-60B1-4BDD-AEB9-681EA9D39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6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CBCA6-39A7-C104-94F7-54F90F183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0DC2E-B62A-8003-4EF1-58A67ADD4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6B185-9D1D-FDF4-FBCB-235D567B3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15676-A7B2-9384-F2BF-77DCBAE8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EA98-46B0-4D0A-89E1-CD52055F37D5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0F53B-7B0B-219E-D693-9D370A71F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5AC34-AEDF-7890-163C-2B6B8CFF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FA74-60B1-4BDD-AEB9-681EA9D39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2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30F4-3332-61EC-048D-0DC12A6C5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AA076-2FB6-BBE9-CFC2-C13C3564C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A4C99-6441-3598-1D34-AF6DD3569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9ED03-A504-1AAA-A40E-E15E46692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E727A2-FAD8-49C1-3901-5714D0907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D04640-1D91-60F4-40C7-E5BDBCF99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EA98-46B0-4D0A-89E1-CD52055F37D5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7EE1A8-CDCA-87C7-AEE8-8BCF31B5E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A7D76F-7AA7-106A-3D60-43749D25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FA74-60B1-4BDD-AEB9-681EA9D39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8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B001-4D4E-AB00-C14F-49A77CFB2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3D6C0-99C4-F1D0-6F5C-2A8BBDA6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EA98-46B0-4D0A-89E1-CD52055F37D5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A24E8-3F02-BD4F-5421-46A323B9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31339-A537-F7BF-4AE3-D3A68222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FA74-60B1-4BDD-AEB9-681EA9D39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C14053-DCBE-17A4-B45D-CB70233ED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EA98-46B0-4D0A-89E1-CD52055F37D5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08BD2-1CD3-9172-DE70-CE25D9CD0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49C7F-5E09-9B67-B5B6-8BC3FC98E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FA74-60B1-4BDD-AEB9-681EA9D39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4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C9C90-A771-C5D6-7E2B-36C85697D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3746C-FBE9-9D47-956B-E1D98D371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A6997-756F-7BCC-AAE4-C9454D788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9AF8C-7F1A-8FB4-964C-F86B489B0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EA98-46B0-4D0A-89E1-CD52055F37D5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0CC24-D2D8-096F-2266-F995C7E0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DC623-C75D-A312-60CF-402B2C429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FA74-60B1-4BDD-AEB9-681EA9D39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8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0AF63-0878-9F08-D8FC-DB3FB560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A3836F-6E1A-D07F-8626-401C153DA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C0EA0-B07A-A776-8803-3EF1D6C7D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932C-B7D3-E336-6475-F431167D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EA98-46B0-4D0A-89E1-CD52055F37D5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DF7CB-F265-4543-7DE8-2C7646E4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D2FB7-ABE2-CFF4-3AA8-820228CA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FA74-60B1-4BDD-AEB9-681EA9D39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5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DF422B-7167-34C6-C64C-9EEE6C673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8CB41-91E6-9B1F-BB56-E8CF13771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493ED-C9C6-5929-A60C-4021E568C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CEA98-46B0-4D0A-89E1-CD52055F37D5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B438D-4967-63BE-DA11-905EF3844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E07A9-AFF9-6AA3-A1D7-D1ADD1F56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8FA74-60B1-4BDD-AEB9-681EA9D39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9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5D696C-58EE-DF3E-E71D-A6EB3D5A6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16" y="0"/>
            <a:ext cx="12208316" cy="645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5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648763-C310-234F-9642-7E8FB8208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602" cy="595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5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05F1EC-3477-65CF-0224-B64F86982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42" y="10776"/>
            <a:ext cx="12208215" cy="596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41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Edith Jimenez</dc:creator>
  <cp:lastModifiedBy>Edith Jimenez</cp:lastModifiedBy>
  <cp:revision>3</cp:revision>
  <dcterms:created xsi:type="dcterms:W3CDTF">2022-08-03T00:26:01Z</dcterms:created>
  <dcterms:modified xsi:type="dcterms:W3CDTF">2022-08-03T00:31:30Z</dcterms:modified>
</cp:coreProperties>
</file>