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7C08-DFE6-4CFE-9659-7E8F16B00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E56DD-F3CB-4FAF-9BE2-4803FD0B7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77FF9-4422-4BA3-86AF-90361ECE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C434-EC53-4888-AB23-5153E14843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CF52-350E-49AE-9F8E-41C1757C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839A4-884E-4E1A-822E-179F1C23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26F4-FDD7-4E06-AE4A-64282256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0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94B3-6A41-4394-9363-FD92FCEB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1C922-7499-4FF8-AA2A-EB19191E9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D34F7-3AE9-4525-89AB-8C73212F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C434-EC53-4888-AB23-5153E14843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10255-7BBE-412F-94CE-45938862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AF0F1-2D48-4DB5-B854-48AD15C6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26F4-FDD7-4E06-AE4A-64282256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6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161E6-2589-447C-A732-0FACA60CB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BA8AC-75A6-4993-8AB0-9334FBA3F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FEEC-3773-43C4-91C6-5DD9C30F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C434-EC53-4888-AB23-5153E14843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1F78B-F2CC-4892-9B6C-5304BD75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A7582-D6CB-40D6-90A8-7C38CC83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26F4-FDD7-4E06-AE4A-64282256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8DE6-F21B-462D-A21E-D5C41FAE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03F5-AF3E-4D5C-8BC9-D141D152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5C9FA-FF19-4ADD-A759-ECE7D9FD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C434-EC53-4888-AB23-5153E14843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5516F-8242-4A0C-8849-E59B2341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B62E-DA74-4395-B554-B8187C5F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26F4-FDD7-4E06-AE4A-64282256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6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214-94D8-4DCA-BE57-78B01106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EC351-83E0-4CE3-A93D-BB1B75BA4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8B7BC-C30F-4FF3-B6FD-6DEA0815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C434-EC53-4888-AB23-5153E14843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991D-FF0A-4165-A74C-A11E25BB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7A3C-1C88-4E03-BC1E-83BDB85B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26F4-FDD7-4E06-AE4A-64282256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8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9484-579D-43B9-ADDC-AA8B4216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B247-3E80-424C-BB40-68688CDE5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AC183-397B-43A0-B8F1-47536D20C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1AF54-2A71-41A2-8CA6-EF8EE240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C434-EC53-4888-AB23-5153E14843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61BFC-0000-43F0-9F56-651C5074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D48DA-058E-4B31-963C-A3368316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26F4-FDD7-4E06-AE4A-64282256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9AD5-B587-404A-B5B0-8BE8042C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A4986-8048-4980-A194-7B3CBD4C7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91377-7692-47DC-A088-D2AB63412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2D032-96A1-4922-8C3A-A92F7C6C1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DC3A9-F3AB-4856-94F6-85E36C4F5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E51FF-C6D8-4A19-8A0D-F4328771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C434-EC53-4888-AB23-5153E14843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8B072-224B-4026-B270-2A7E3157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8A9C7-3B51-4598-9574-D307B7EA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26F4-FDD7-4E06-AE4A-64282256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8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FD27-79C8-43A2-87DC-6D42D715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11AA3-DA25-4906-9742-F0A0F54F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C434-EC53-4888-AB23-5153E14843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5CCBC-2539-4E2F-B777-F6F36717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D70A6-A855-4936-A3A6-19C61F97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26F4-FDD7-4E06-AE4A-64282256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3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DD578-B41B-44F8-8B4E-D69DB3AD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C434-EC53-4888-AB23-5153E14843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26B36-286E-4416-B548-46A003D3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F002C-D71E-4E22-B0B1-39CB1144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26F4-FDD7-4E06-AE4A-64282256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7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652D-0B42-4D8A-A60B-62C9B69E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114C5-3419-4998-9859-4EDE246EE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7DC03-E791-4BCE-A24A-E6D5D8F90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061D4-A7A6-4FF6-AAFA-E78388AD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C434-EC53-4888-AB23-5153E14843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2DF9F-23F5-47A5-BE08-F5207A12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1BCC2-AE16-43A4-BAED-349B0452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26F4-FDD7-4E06-AE4A-64282256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08DD-51D9-42A9-8FF5-B4633C03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49B24-EFD7-4CE2-9356-8142ECA4F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52DC3-1AD8-4308-83DA-6A8DBBA75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68FD7-C3F8-4964-97DB-025A3C1A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C434-EC53-4888-AB23-5153E14843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2311A-20A0-4616-B51C-2B832C6A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E4AB0-C592-44D0-A3B2-BB83CF91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26F4-FDD7-4E06-AE4A-64282256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3F0B1-7F54-4B9C-A754-C08060AB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D014F-5BDC-46EF-898A-767FB758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9DC03-79C9-43E0-9B24-4ABD1B36A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4C434-EC53-4888-AB23-5153E148430B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3AAF6-BD2A-47E5-A6FE-FD882C530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5CC35-6A32-4E50-AD36-FB63589E7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926F4-FDD7-4E06-AE4A-64282256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2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322E6DD-4D04-49A8-BC2D-0BD72F9D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" y="0"/>
            <a:ext cx="12187308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56329D-086A-4CAB-A4A1-CB4D394BF948}"/>
              </a:ext>
            </a:extLst>
          </p:cNvPr>
          <p:cNvSpPr/>
          <p:nvPr/>
        </p:nvSpPr>
        <p:spPr>
          <a:xfrm>
            <a:off x="357655" y="625777"/>
            <a:ext cx="179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NASA Mars News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A209BD-2B09-49BE-8A06-4C7D6597BDF7}"/>
              </a:ext>
            </a:extLst>
          </p:cNvPr>
          <p:cNvSpPr/>
          <p:nvPr/>
        </p:nvSpPr>
        <p:spPr>
          <a:xfrm>
            <a:off x="4312284" y="328606"/>
            <a:ext cx="29247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Mission to Mars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04CA6-959A-4919-9971-E05C19266AFF}"/>
              </a:ext>
            </a:extLst>
          </p:cNvPr>
          <p:cNvSpPr txBox="1"/>
          <p:nvPr/>
        </p:nvSpPr>
        <p:spPr>
          <a:xfrm>
            <a:off x="321089" y="1104781"/>
            <a:ext cx="6729757" cy="11079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Mars Now</a:t>
            </a:r>
          </a:p>
          <a:p>
            <a:r>
              <a:rPr lang="en-US" sz="1600" dirty="0">
                <a:solidFill>
                  <a:schemeClr val="bg1"/>
                </a:solidFill>
              </a:rPr>
              <a:t>NASA chose a seventh-grader from Virginia as winner of the agency's "Name the Rover" essay contest. Alexander Mather's entry for "Perseverance" was voted tops among 28,000 entries.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8FF79-53D1-45AC-8CB8-2C55F06BB7B6}"/>
              </a:ext>
            </a:extLst>
          </p:cNvPr>
          <p:cNvSpPr txBox="1"/>
          <p:nvPr/>
        </p:nvSpPr>
        <p:spPr>
          <a:xfrm>
            <a:off x="5774671" y="2589661"/>
            <a:ext cx="444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JPL Mars Space Images - Featured Image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800745-D7B7-4960-A37B-19F71F64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52" y="3317558"/>
            <a:ext cx="3009900" cy="28384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FCA648-EBE7-4727-B85C-CD906ED82E06}"/>
              </a:ext>
            </a:extLst>
          </p:cNvPr>
          <p:cNvSpPr txBox="1"/>
          <p:nvPr/>
        </p:nvSpPr>
        <p:spPr>
          <a:xfrm>
            <a:off x="10706100" y="328606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New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E6C442-1FA1-4FF0-88C0-0E6AC039E5BF}"/>
              </a:ext>
            </a:extLst>
          </p:cNvPr>
          <p:cNvSpPr/>
          <p:nvPr/>
        </p:nvSpPr>
        <p:spPr>
          <a:xfrm>
            <a:off x="4705350" y="3152775"/>
            <a:ext cx="6648450" cy="37052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9F10DD4-9E6A-4752-BC98-4B58544B9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138" y="3505207"/>
            <a:ext cx="5414962" cy="302418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EB48936-2A16-466C-BBDD-A7E071942F11}"/>
              </a:ext>
            </a:extLst>
          </p:cNvPr>
          <p:cNvSpPr/>
          <p:nvPr/>
        </p:nvSpPr>
        <p:spPr>
          <a:xfrm>
            <a:off x="492954" y="2783443"/>
            <a:ext cx="1185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Mars Facts</a:t>
            </a:r>
          </a:p>
        </p:txBody>
      </p:sp>
    </p:spTree>
    <p:extLst>
      <p:ext uri="{BB962C8B-B14F-4D97-AF65-F5344CB8AC3E}">
        <p14:creationId xmlns:p14="http://schemas.microsoft.com/office/powerpoint/2010/main" val="265063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40BACF-FE57-4939-9575-1EC1FEEB6359}"/>
              </a:ext>
            </a:extLst>
          </p:cNvPr>
          <p:cNvSpPr/>
          <p:nvPr/>
        </p:nvSpPr>
        <p:spPr>
          <a:xfrm>
            <a:off x="6887507" y="282469"/>
            <a:ext cx="223651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Mars Hemispheres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87B44AC-6467-4C89-997D-750052E5F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14" y="4380314"/>
            <a:ext cx="2800350" cy="1284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Cerberus Hemisphere Enhanced'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Schiaparelli Hemisphere Enhanced’,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Syrtis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Major Hemisphere Enhanced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Valles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Marineris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Hemisphere Enhanced’,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DEAD84-1C4C-447E-9462-DD6A5ED5781E}"/>
              </a:ext>
            </a:extLst>
          </p:cNvPr>
          <p:cNvSpPr/>
          <p:nvPr/>
        </p:nvSpPr>
        <p:spPr>
          <a:xfrm>
            <a:off x="4314825" y="733425"/>
            <a:ext cx="7400924" cy="59816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CCB09E-E7CC-4055-8E9E-2B7E3AB6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981" y="914141"/>
            <a:ext cx="2449393" cy="26658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6CB673-D289-4646-9766-5A6D916DD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269" y="1006369"/>
            <a:ext cx="2362200" cy="2609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F8E917-85B9-4ADA-87AE-8A44F96F2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052" y="3822808"/>
            <a:ext cx="2381250" cy="2571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807D41-1872-4638-BED7-E17C3F970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587" y="3965681"/>
            <a:ext cx="2390775" cy="2609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FC3A66-8B06-492A-83EE-4C79E13631D9}"/>
              </a:ext>
            </a:extLst>
          </p:cNvPr>
          <p:cNvSpPr txBox="1"/>
          <p:nvPr/>
        </p:nvSpPr>
        <p:spPr>
          <a:xfrm>
            <a:off x="423415" y="651801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Mars Weather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2AD3EC-30C5-48F6-AF5C-27DFFCB72DC1}"/>
              </a:ext>
            </a:extLst>
          </p:cNvPr>
          <p:cNvSpPr/>
          <p:nvPr/>
        </p:nvSpPr>
        <p:spPr>
          <a:xfrm>
            <a:off x="169086" y="1315728"/>
            <a:ext cx="3336114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/>
              <a:t>InSight</a:t>
            </a:r>
            <a:r>
              <a:rPr lang="en-US" dirty="0"/>
              <a:t> sol 448 (2020-02-29) low -94.1ºC (-137.3ºF) high -8.3ºC (17.0ºF) winds from the SSW at 5.5 m/s (12.4 mph) gusting to 19.9 m/s (44.6 mph) pressure at 6.30 </a:t>
            </a:r>
            <a:r>
              <a:rPr lang="en-US" dirty="0" err="1"/>
              <a:t>hPa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1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Helvetica Neue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Edith Jimenez</dc:creator>
  <cp:lastModifiedBy>Edith Jimenez</cp:lastModifiedBy>
  <cp:revision>7</cp:revision>
  <dcterms:created xsi:type="dcterms:W3CDTF">2020-03-10T02:15:18Z</dcterms:created>
  <dcterms:modified xsi:type="dcterms:W3CDTF">2020-03-10T03:09:13Z</dcterms:modified>
</cp:coreProperties>
</file>