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F16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  <a:latin typeface="Arial Bold"/>
              </a:defRPr>
            </a:pPr>
            <a:r>
              <a:t>Business Analysis: AI Technology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  <a:latin typeface="Arial"/>
              </a:defRPr>
            </a:pPr>
            <a:r>
              <a:t>Comprehensive Analysis &amp; Strategic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630400" cy="731520"/>
          </a:xfrm>
          <a:noFill/>
          <a:ln w="12700">
            <a:solidFill>
              <a:srgbClr val="44546A"/>
            </a:solidFill>
          </a:ln>
        </p:spPr>
        <p:txBody>
          <a:bodyPr lIns="182880" rIns="182880" tIns="91440"/>
          <a:lstStyle/>
          <a:p>
            <a:pPr algn="l">
              <a:defRPr sz="2800">
                <a:solidFill>
                  <a:srgbClr val="FFFFFF"/>
                </a:solidFill>
                <a:latin typeface="Arial Bold"/>
              </a:defRPr>
            </a:pPr>
            <a:r>
              <a:t>AI 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2743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000" b="1">
                <a:solidFill>
                  <a:srgbClr val="FFFFFF"/>
                </a:solidFill>
                <a:latin typeface="Arial Bold"/>
              </a:defRPr>
            </a:pPr>
            <a:r>
              <a:t>Explosive Growth in AI Sector</a:t>
            </a:r>
          </a:p>
          <a:p>
            <a:br/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Global AI market: $150B in 2024, growing 35% annually</a:t>
            </a:r>
            <a:br/>
            <a:r>
              <a:t>• Enterprise adoption rate: 78% of Fortune 500</a:t>
            </a:r>
            <a:br/>
            <a:r>
              <a:t>• Investment surge: $40B VC funding in 2024</a:t>
            </a:r>
            <a:br/>
            <a:r>
              <a:t>• Key drivers: automation, data analytics, competitive advantage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097280"/>
            <a:ext cx="3657600" cy="27316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0.0" y="1554480"/>
          <a:ext cx="10972800.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Segment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Market Size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Growth Rate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Players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Machine Learning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$45B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38%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Google, Microsoft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$25B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OpenAI, Anthropic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Computer Vision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$18B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28%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NVIDIA, Intel</a:t>
                      </a:r>
                    </a:p>
                  </a:txBody>
                  <a:tcPr>
                    <a:solidFill>
                      <a:srgbClr val="2A3950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$12B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Boston Dynamics, Tesla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630400" cy="731520"/>
          </a:xfrm>
          <a:noFill/>
          <a:ln w="12700">
            <a:solidFill>
              <a:srgbClr val="44546A"/>
            </a:solidFill>
          </a:ln>
        </p:spPr>
        <p:txBody>
          <a:bodyPr lIns="182880" rIns="182880" tIns="91440"/>
          <a:lstStyle/>
          <a:p>
            <a:pPr algn="l">
              <a:defRPr sz="2800">
                <a:solidFill>
                  <a:srgbClr val="FFFFFF"/>
                </a:solidFill>
                <a:latin typeface="Arial Bold"/>
              </a:defRPr>
            </a:pPr>
            <a:r>
              <a:t>Technology Adoption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27432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000" b="1">
                <a:solidFill>
                  <a:srgbClr val="FFFFFF"/>
                </a:solidFill>
                <a:latin typeface="Arial Bold"/>
              </a:defRPr>
            </a:pPr>
            <a:r>
              <a:t>Enterprise AI Implementation</a:t>
            </a:r>
          </a:p>
          <a:p>
            <a:br/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65% of companies using AI for customer service</a:t>
            </a:r>
            <a:br/>
            <a:r>
              <a:t>• 58% implementing AI in operations</a:t>
            </a:r>
            <a:br/>
            <a:r>
              <a:t>• 45% using AI for data analytics</a:t>
            </a:r>
            <a:br/>
            <a:r>
              <a:t>• ROI average: 15-25% efficiency gains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1097280"/>
            <a:ext cx="3657600" cy="3018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630400" cy="731520"/>
          </a:xfrm>
          <a:noFill/>
          <a:ln w="12700">
            <a:solidFill>
              <a:srgbClr val="44546A"/>
            </a:solidFill>
          </a:ln>
        </p:spPr>
        <p:txBody>
          <a:bodyPr lIns="182880" rIns="182880" tIns="91440"/>
          <a:lstStyle/>
          <a:p>
            <a:pPr algn="l">
              <a:defRPr sz="2800">
                <a:solidFill>
                  <a:srgbClr val="FFFFFF"/>
                </a:solidFill>
                <a:latin typeface="Arial Bold"/>
              </a:defRPr>
            </a:pPr>
            <a:r>
              <a:t>Key Takeaways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3716000" cy="667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FFFFFF"/>
                </a:solidFill>
                <a:latin typeface="Arial Bold"/>
              </a:defRPr>
            </a:pPr>
            <a:r>
              <a:t>Summary of Key Findings:</a:t>
            </a:r>
          </a:p>
          <a:p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AI Market Overview: Strategic importance for business growth</a:t>
            </a:r>
          </a:p>
          <a:p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Technology Adoption Trends: Strategic importance for business growth</a:t>
            </a:r>
          </a:p>
          <a:p>
            <a:br/>
            <a:pPr>
              <a:defRPr sz="1800" b="1">
                <a:solidFill>
                  <a:srgbClr val="FFFFFF"/>
                </a:solidFill>
                <a:latin typeface="Arial Bold"/>
              </a:defRPr>
            </a:pPr>
            <a:r>
              <a:t>Recommended Next Steps:</a:t>
            </a:r>
          </a:p>
          <a:p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Develop detailed implementation roadmap</a:t>
            </a:r>
          </a:p>
          <a:p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Allocate necessary resources and budget</a:t>
            </a:r>
          </a:p>
          <a:p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Establish key performance indicators</a:t>
            </a:r>
          </a:p>
          <a:p>
            <a:pPr>
              <a:defRPr sz="1600">
                <a:solidFill>
                  <a:srgbClr val="FFFFFF"/>
                </a:solidFill>
                <a:latin typeface="Arial"/>
              </a:defRPr>
            </a:pPr>
            <a:r>
              <a:t>• Begin pilot program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