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3A8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42900"/>
            <a:ext cx="8229600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Analysis: Environmental sustainability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714500"/>
            <a:ext cx="8229600" cy="445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Generated Content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This presentation was generated from the provided data. Please ensure the input format includes a 'slides' array with proper slide objects.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