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A8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Executive Summary: Machine Learning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14500"/>
            <a:ext cx="8229600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Key Business Overview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This presentation explores the strategic applications of Machine Learning in various sectors, highlighting market trends, key players, and implementation strategies for 2024-2025.</a:t>
            </a:r>
            <a:br/>
            <a:r>
              <a:t>• Market opportunities and strategic implications</a:t>
            </a:r>
            <a:br/>
            <a:r>
              <a:t>• Risk assessment and mitigation strategies</a:t>
            </a:r>
            <a:br/>
            <a:r>
              <a:t>• Recommended next steps for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A8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Impact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14500"/>
            <a:ext cx="8229600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Business Impact Assessment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Financial impact: Positive ROI expected</a:t>
            </a:r>
            <a:br/>
            <a:r>
              <a:t>• Operational efficiency improvements</a:t>
            </a:r>
            <a:br/>
            <a:r>
              <a:t>• Strategic positioning advantages</a:t>
            </a:r>
            <a:br/>
            <a:r>
              <a:t>• Long-term business sustainability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A8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Market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14500"/>
            <a:ext cx="8229600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Regional and Market Insights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Region: Global market</a:t>
            </a:r>
            <a:br/>
            <a:r>
              <a:t>• Growth trends: Positive growth trajectory</a:t>
            </a:r>
            <a:br/>
            <a:r>
              <a:t>• Market drivers and opportunities</a:t>
            </a:r>
            <a:br/>
            <a:r>
              <a:t>• Competitive landscape assessment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