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1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1"/>
    <p:sldMasterId id="2147483651" r:id="rId2"/>
    <p:sldMasterId id="2147483652" r:id="rId3"/>
    <p:sldMasterId id="2147483653" r:id="rId4"/>
    <p:sldMasterId id="2147483655" r:id="rId5"/>
    <p:sldMasterId id="2147483656" r:id="rId6"/>
    <p:sldMasterId id="2147483657" r:id="rId7"/>
    <p:sldMasterId id="2147483658" r:id="rId8"/>
    <p:sldMasterId id="2147483659" r:id="rId9"/>
    <p:sldMasterId id="2147483660" r:id="rId10"/>
    <p:sldMasterId id="2147483661" r:id="rId11"/>
    <p:sldMasterId id="2147483662" r:id="rId12"/>
    <p:sldMasterId id="2147483829" r:id="rId13"/>
  </p:sldMasterIdLst>
  <p:notesMasterIdLst>
    <p:notesMasterId r:id="rId36"/>
  </p:notesMasterIdLst>
  <p:sldIdLst>
    <p:sldId id="256" r:id="rId14"/>
    <p:sldId id="301" r:id="rId15"/>
    <p:sldId id="281" r:id="rId16"/>
    <p:sldId id="283" r:id="rId17"/>
    <p:sldId id="286" r:id="rId18"/>
    <p:sldId id="287" r:id="rId19"/>
    <p:sldId id="288" r:id="rId20"/>
    <p:sldId id="289" r:id="rId21"/>
    <p:sldId id="290" r:id="rId22"/>
    <p:sldId id="282" r:id="rId23"/>
    <p:sldId id="284" r:id="rId24"/>
    <p:sldId id="285" r:id="rId25"/>
    <p:sldId id="292" r:id="rId26"/>
    <p:sldId id="291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</p:sldIdLst>
  <p:sldSz cx="9144000" cy="6858000" type="screen4x3"/>
  <p:notesSz cx="6670675" cy="9928225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99"/>
  </p:normalViewPr>
  <p:slideViewPr>
    <p:cSldViewPr>
      <p:cViewPr varScale="1">
        <p:scale>
          <a:sx n="65" d="100"/>
          <a:sy n="65" d="100"/>
        </p:scale>
        <p:origin x="1323" y="33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8" d="100"/>
        <a:sy n="98" d="100"/>
      </p:scale>
      <p:origin x="0" y="2224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8.xml"/><Relationship Id="rId34" Type="http://schemas.openxmlformats.org/officeDocument/2006/relationships/slide" Target="slides/slide2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slide" Target="slides/slide2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slide" Target="slides/slide16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1.xml"/><Relationship Id="rId32" Type="http://schemas.openxmlformats.org/officeDocument/2006/relationships/slide" Target="slides/slide1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36" Type="http://schemas.openxmlformats.org/officeDocument/2006/relationships/notesMaster" Target="notesMasters/notesMaster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31" Type="http://schemas.openxmlformats.org/officeDocument/2006/relationships/slide" Target="slides/slide18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slide" Target="slides/slide17.xml"/><Relationship Id="rId35" Type="http://schemas.openxmlformats.org/officeDocument/2006/relationships/slide" Target="slides/slide2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C4D2C3-7C50-3E40-8F23-6CD147A44B30}" type="doc">
      <dgm:prSet loTypeId="urn:microsoft.com/office/officeart/2005/8/layout/default" loCatId="" qsTypeId="urn:microsoft.com/office/officeart/2005/8/quickstyle/simple3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27FBF125-180F-CE49-80FF-B876FC3ACBC8}">
      <dgm:prSet/>
      <dgm:spPr/>
      <dgm:t>
        <a:bodyPr/>
        <a:lstStyle/>
        <a:p>
          <a:pPr rtl="0"/>
          <a:r>
            <a:rPr lang="en-US" dirty="0"/>
            <a:t>Tests that find defects after they occur</a:t>
          </a:r>
        </a:p>
      </dgm:t>
    </dgm:pt>
    <dgm:pt modelId="{55BD5335-7BAF-C548-AF6A-73736B244EE2}" type="parTrans" cxnId="{86908ADD-FCE5-3A49-AD4D-14775C26669E}">
      <dgm:prSet/>
      <dgm:spPr/>
      <dgm:t>
        <a:bodyPr/>
        <a:lstStyle/>
        <a:p>
          <a:endParaRPr lang="en-US"/>
        </a:p>
      </dgm:t>
    </dgm:pt>
    <dgm:pt modelId="{9DDE78B9-A12B-EB41-AC47-427AB6DAE52D}" type="sibTrans" cxnId="{86908ADD-FCE5-3A49-AD4D-14775C26669E}">
      <dgm:prSet/>
      <dgm:spPr/>
      <dgm:t>
        <a:bodyPr/>
        <a:lstStyle/>
        <a:p>
          <a:endParaRPr lang="en-US"/>
        </a:p>
      </dgm:t>
    </dgm:pt>
    <dgm:pt modelId="{F00749E8-7719-EA48-853A-8B4A46BD0CAC}">
      <dgm:prSet/>
      <dgm:spPr/>
      <dgm:t>
        <a:bodyPr/>
        <a:lstStyle/>
        <a:p>
          <a:pPr rtl="0"/>
          <a:r>
            <a:rPr lang="en-US" dirty="0"/>
            <a:t>Tests to prevent defects</a:t>
          </a:r>
        </a:p>
      </dgm:t>
    </dgm:pt>
    <dgm:pt modelId="{CBD73387-0B77-BA4F-BDB1-96A084FDB0B2}" type="parTrans" cxnId="{C142F0E7-C5FA-8543-9DDD-02155F8EB8F7}">
      <dgm:prSet/>
      <dgm:spPr/>
      <dgm:t>
        <a:bodyPr/>
        <a:lstStyle/>
        <a:p>
          <a:endParaRPr lang="en-US"/>
        </a:p>
      </dgm:t>
    </dgm:pt>
    <dgm:pt modelId="{911405FC-9165-2B4D-8C5E-D216493ED4DE}" type="sibTrans" cxnId="{C142F0E7-C5FA-8543-9DDD-02155F8EB8F7}">
      <dgm:prSet/>
      <dgm:spPr/>
      <dgm:t>
        <a:bodyPr/>
        <a:lstStyle/>
        <a:p>
          <a:endParaRPr lang="en-US"/>
        </a:p>
      </dgm:t>
    </dgm:pt>
    <dgm:pt modelId="{58653D4C-25A1-5349-A308-DDA80810B073}" type="pres">
      <dgm:prSet presAssocID="{86C4D2C3-7C50-3E40-8F23-6CD147A44B30}" presName="diagram" presStyleCnt="0">
        <dgm:presLayoutVars>
          <dgm:dir/>
          <dgm:resizeHandles val="exact"/>
        </dgm:presLayoutVars>
      </dgm:prSet>
      <dgm:spPr/>
    </dgm:pt>
    <dgm:pt modelId="{C17A442B-6AA2-F04F-B9CD-B543ECF783BF}" type="pres">
      <dgm:prSet presAssocID="{27FBF125-180F-CE49-80FF-B876FC3ACBC8}" presName="node" presStyleLbl="node1" presStyleIdx="0" presStyleCnt="2">
        <dgm:presLayoutVars>
          <dgm:bulletEnabled val="1"/>
        </dgm:presLayoutVars>
      </dgm:prSet>
      <dgm:spPr/>
    </dgm:pt>
    <dgm:pt modelId="{8AED1ADC-1C5A-0E40-B7B3-BC670B2EB7F9}" type="pres">
      <dgm:prSet presAssocID="{9DDE78B9-A12B-EB41-AC47-427AB6DAE52D}" presName="sibTrans" presStyleCnt="0"/>
      <dgm:spPr/>
    </dgm:pt>
    <dgm:pt modelId="{D2C33FAA-3029-A749-ABE8-1514D5C55AD7}" type="pres">
      <dgm:prSet presAssocID="{F00749E8-7719-EA48-853A-8B4A46BD0CAC}" presName="node" presStyleLbl="node1" presStyleIdx="1" presStyleCnt="2">
        <dgm:presLayoutVars>
          <dgm:bulletEnabled val="1"/>
        </dgm:presLayoutVars>
      </dgm:prSet>
      <dgm:spPr/>
    </dgm:pt>
  </dgm:ptLst>
  <dgm:cxnLst>
    <dgm:cxn modelId="{301A9B7B-CA18-C24A-92AD-0D7C3FC5E0BB}" type="presOf" srcId="{27FBF125-180F-CE49-80FF-B876FC3ACBC8}" destId="{C17A442B-6AA2-F04F-B9CD-B543ECF783BF}" srcOrd="0" destOrd="0" presId="urn:microsoft.com/office/officeart/2005/8/layout/default"/>
    <dgm:cxn modelId="{5ED9F8CC-175D-904B-A85F-F008CFAAAC01}" type="presOf" srcId="{F00749E8-7719-EA48-853A-8B4A46BD0CAC}" destId="{D2C33FAA-3029-A749-ABE8-1514D5C55AD7}" srcOrd="0" destOrd="0" presId="urn:microsoft.com/office/officeart/2005/8/layout/default"/>
    <dgm:cxn modelId="{86908ADD-FCE5-3A49-AD4D-14775C26669E}" srcId="{86C4D2C3-7C50-3E40-8F23-6CD147A44B30}" destId="{27FBF125-180F-CE49-80FF-B876FC3ACBC8}" srcOrd="0" destOrd="0" parTransId="{55BD5335-7BAF-C548-AF6A-73736B244EE2}" sibTransId="{9DDE78B9-A12B-EB41-AC47-427AB6DAE52D}"/>
    <dgm:cxn modelId="{42C895E7-5DD6-C242-A79B-24C9DAB3128B}" type="presOf" srcId="{86C4D2C3-7C50-3E40-8F23-6CD147A44B30}" destId="{58653D4C-25A1-5349-A308-DDA80810B073}" srcOrd="0" destOrd="0" presId="urn:microsoft.com/office/officeart/2005/8/layout/default"/>
    <dgm:cxn modelId="{C142F0E7-C5FA-8543-9DDD-02155F8EB8F7}" srcId="{86C4D2C3-7C50-3E40-8F23-6CD147A44B30}" destId="{F00749E8-7719-EA48-853A-8B4A46BD0CAC}" srcOrd="1" destOrd="0" parTransId="{CBD73387-0B77-BA4F-BDB1-96A084FDB0B2}" sibTransId="{911405FC-9165-2B4D-8C5E-D216493ED4DE}"/>
    <dgm:cxn modelId="{9EB56172-53B7-394B-9170-249F19F3839C}" type="presParOf" srcId="{58653D4C-25A1-5349-A308-DDA80810B073}" destId="{C17A442B-6AA2-F04F-B9CD-B543ECF783BF}" srcOrd="0" destOrd="0" presId="urn:microsoft.com/office/officeart/2005/8/layout/default"/>
    <dgm:cxn modelId="{C824D1CB-77F7-D641-886C-79F4CD8046EC}" type="presParOf" srcId="{58653D4C-25A1-5349-A308-DDA80810B073}" destId="{8AED1ADC-1C5A-0E40-B7B3-BC670B2EB7F9}" srcOrd="1" destOrd="0" presId="urn:microsoft.com/office/officeart/2005/8/layout/default"/>
    <dgm:cxn modelId="{8D44998A-3226-B747-90C2-2FED980DE7BC}" type="presParOf" srcId="{58653D4C-25A1-5349-A308-DDA80810B073}" destId="{D2C33FAA-3029-A749-ABE8-1514D5C55AD7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F9B60C-7180-1240-876C-70977F944B5E}" type="doc">
      <dgm:prSet loTypeId="urn:microsoft.com/office/officeart/2005/8/layout/default#3" loCatId="list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B278EB7-73A0-DF4E-970D-ED05F93DC737}">
      <dgm:prSet/>
      <dgm:spPr/>
      <dgm:t>
        <a:bodyPr/>
        <a:lstStyle/>
        <a:p>
          <a:pPr rtl="0"/>
          <a:r>
            <a:rPr lang="en-US" dirty="0"/>
            <a:t>“The act of writing a unit test is more an act of design than of verification”                  </a:t>
          </a:r>
          <a:r>
            <a:rPr lang="nl-NL" dirty="0"/>
            <a:t>- Robert C. Martin</a:t>
          </a:r>
          <a:endParaRPr lang="en-US" dirty="0"/>
        </a:p>
      </dgm:t>
    </dgm:pt>
    <dgm:pt modelId="{84AB25FA-C197-2E42-BB5E-D7CD2B06F489}" type="parTrans" cxnId="{E4A7367D-E7B9-4442-8286-D0D041BD41DA}">
      <dgm:prSet/>
      <dgm:spPr/>
      <dgm:t>
        <a:bodyPr/>
        <a:lstStyle/>
        <a:p>
          <a:endParaRPr lang="en-US"/>
        </a:p>
      </dgm:t>
    </dgm:pt>
    <dgm:pt modelId="{F8E4B7C7-6977-E849-878E-699EBCC0681C}" type="sibTrans" cxnId="{E4A7367D-E7B9-4442-8286-D0D041BD41DA}">
      <dgm:prSet/>
      <dgm:spPr/>
      <dgm:t>
        <a:bodyPr/>
        <a:lstStyle/>
        <a:p>
          <a:endParaRPr lang="en-US"/>
        </a:p>
      </dgm:t>
    </dgm:pt>
    <dgm:pt modelId="{C48F81DD-C547-9E4B-B1B8-87BA0EA186C8}" type="pres">
      <dgm:prSet presAssocID="{EFF9B60C-7180-1240-876C-70977F944B5E}" presName="diagram" presStyleCnt="0">
        <dgm:presLayoutVars>
          <dgm:dir/>
          <dgm:resizeHandles val="exact"/>
        </dgm:presLayoutVars>
      </dgm:prSet>
      <dgm:spPr/>
    </dgm:pt>
    <dgm:pt modelId="{DFD27477-1644-D042-A05B-F8BF4ACEFAFC}" type="pres">
      <dgm:prSet presAssocID="{0B278EB7-73A0-DF4E-970D-ED05F93DC737}" presName="node" presStyleLbl="node1" presStyleIdx="0" presStyleCnt="1" custScaleY="78253" custLinFactNeighborY="518">
        <dgm:presLayoutVars>
          <dgm:bulletEnabled val="1"/>
        </dgm:presLayoutVars>
      </dgm:prSet>
      <dgm:spPr/>
    </dgm:pt>
  </dgm:ptLst>
  <dgm:cxnLst>
    <dgm:cxn modelId="{55223E65-8491-584B-BBF4-2624C9194F45}" type="presOf" srcId="{EFF9B60C-7180-1240-876C-70977F944B5E}" destId="{C48F81DD-C547-9E4B-B1B8-87BA0EA186C8}" srcOrd="0" destOrd="0" presId="urn:microsoft.com/office/officeart/2005/8/layout/default#3"/>
    <dgm:cxn modelId="{E4A7367D-E7B9-4442-8286-D0D041BD41DA}" srcId="{EFF9B60C-7180-1240-876C-70977F944B5E}" destId="{0B278EB7-73A0-DF4E-970D-ED05F93DC737}" srcOrd="0" destOrd="0" parTransId="{84AB25FA-C197-2E42-BB5E-D7CD2B06F489}" sibTransId="{F8E4B7C7-6977-E849-878E-699EBCC0681C}"/>
    <dgm:cxn modelId="{853F1D83-D95B-2743-ADC3-1A816D92C011}" type="presOf" srcId="{0B278EB7-73A0-DF4E-970D-ED05F93DC737}" destId="{DFD27477-1644-D042-A05B-F8BF4ACEFAFC}" srcOrd="0" destOrd="0" presId="urn:microsoft.com/office/officeart/2005/8/layout/default#3"/>
    <dgm:cxn modelId="{BDD1E46B-A886-5C47-AFA3-027998AD1325}" type="presParOf" srcId="{C48F81DD-C547-9E4B-B1B8-87BA0EA186C8}" destId="{DFD27477-1644-D042-A05B-F8BF4ACEFAFC}" srcOrd="0" destOrd="0" presId="urn:microsoft.com/office/officeart/2005/8/layout/default#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32CCAFC-A74F-0348-8E20-1FB388C1EC55}" type="doc">
      <dgm:prSet loTypeId="urn:microsoft.com/office/officeart/2005/8/layout/process1" loCatId="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96276F0-1E93-3E4F-8CDE-34C1679376F6}">
      <dgm:prSet phldrT="[Text]"/>
      <dgm:spPr/>
      <dgm:t>
        <a:bodyPr/>
        <a:lstStyle/>
        <a:p>
          <a:r>
            <a:rPr lang="en-US" dirty="0"/>
            <a:t>Design</a:t>
          </a:r>
        </a:p>
      </dgm:t>
    </dgm:pt>
    <dgm:pt modelId="{9F24286C-B487-1F4A-AFCF-4964C55B1DEE}" type="parTrans" cxnId="{D937D29A-6E18-1849-9675-71615C7B189A}">
      <dgm:prSet/>
      <dgm:spPr/>
      <dgm:t>
        <a:bodyPr/>
        <a:lstStyle/>
        <a:p>
          <a:endParaRPr lang="en-US"/>
        </a:p>
      </dgm:t>
    </dgm:pt>
    <dgm:pt modelId="{6638F20F-8269-8243-8D53-D225E57907EC}" type="sibTrans" cxnId="{D937D29A-6E18-1849-9675-71615C7B189A}">
      <dgm:prSet/>
      <dgm:spPr/>
      <dgm:t>
        <a:bodyPr/>
        <a:lstStyle/>
        <a:p>
          <a:endParaRPr lang="en-US"/>
        </a:p>
      </dgm:t>
    </dgm:pt>
    <dgm:pt modelId="{DE921C20-7A3A-4847-97B2-BE546F243501}">
      <dgm:prSet phldrT="[Text]"/>
      <dgm:spPr/>
      <dgm:t>
        <a:bodyPr/>
        <a:lstStyle/>
        <a:p>
          <a:r>
            <a:rPr lang="en-US" dirty="0"/>
            <a:t>Implement</a:t>
          </a:r>
        </a:p>
      </dgm:t>
    </dgm:pt>
    <dgm:pt modelId="{9517E643-16CD-7B43-A93F-E6F6C177AF27}" type="parTrans" cxnId="{C6549E9A-8F52-084A-A10D-4C973F4DEB7E}">
      <dgm:prSet/>
      <dgm:spPr/>
      <dgm:t>
        <a:bodyPr/>
        <a:lstStyle/>
        <a:p>
          <a:endParaRPr lang="en-US"/>
        </a:p>
      </dgm:t>
    </dgm:pt>
    <dgm:pt modelId="{6DCF5769-BAD8-4A43-9DB6-339CBA83B72C}" type="sibTrans" cxnId="{C6549E9A-8F52-084A-A10D-4C973F4DEB7E}">
      <dgm:prSet/>
      <dgm:spPr/>
      <dgm:t>
        <a:bodyPr/>
        <a:lstStyle/>
        <a:p>
          <a:endParaRPr lang="en-US"/>
        </a:p>
      </dgm:t>
    </dgm:pt>
    <dgm:pt modelId="{0BBCC4E6-038F-3C41-8F43-E00F3C29464F}">
      <dgm:prSet phldrT="[Text]"/>
      <dgm:spPr/>
      <dgm:t>
        <a:bodyPr/>
        <a:lstStyle/>
        <a:p>
          <a:r>
            <a:rPr lang="en-US" dirty="0"/>
            <a:t>Test</a:t>
          </a:r>
        </a:p>
      </dgm:t>
    </dgm:pt>
    <dgm:pt modelId="{8113916E-A3A2-3246-B662-DB0BC2035025}" type="parTrans" cxnId="{840CAED7-35C7-2543-870D-EF12972F311B}">
      <dgm:prSet/>
      <dgm:spPr/>
      <dgm:t>
        <a:bodyPr/>
        <a:lstStyle/>
        <a:p>
          <a:endParaRPr lang="en-US"/>
        </a:p>
      </dgm:t>
    </dgm:pt>
    <dgm:pt modelId="{72E53F50-5225-7047-A8D3-EAB34864E9EC}" type="sibTrans" cxnId="{840CAED7-35C7-2543-870D-EF12972F311B}">
      <dgm:prSet/>
      <dgm:spPr/>
      <dgm:t>
        <a:bodyPr/>
        <a:lstStyle/>
        <a:p>
          <a:endParaRPr lang="en-US"/>
        </a:p>
      </dgm:t>
    </dgm:pt>
    <dgm:pt modelId="{D9065B60-1A7F-C144-9CE5-D9CDFC8B6642}" type="pres">
      <dgm:prSet presAssocID="{B32CCAFC-A74F-0348-8E20-1FB388C1EC55}" presName="Name0" presStyleCnt="0">
        <dgm:presLayoutVars>
          <dgm:dir/>
          <dgm:resizeHandles val="exact"/>
        </dgm:presLayoutVars>
      </dgm:prSet>
      <dgm:spPr/>
    </dgm:pt>
    <dgm:pt modelId="{5D385CA7-44E2-314D-AFA3-CA08ECA32CE6}" type="pres">
      <dgm:prSet presAssocID="{096276F0-1E93-3E4F-8CDE-34C1679376F6}" presName="node" presStyleLbl="node1" presStyleIdx="0" presStyleCnt="3">
        <dgm:presLayoutVars>
          <dgm:bulletEnabled val="1"/>
        </dgm:presLayoutVars>
      </dgm:prSet>
      <dgm:spPr/>
    </dgm:pt>
    <dgm:pt modelId="{BDE0371E-5B2E-6842-9ADB-2749E26BA3AB}" type="pres">
      <dgm:prSet presAssocID="{6638F20F-8269-8243-8D53-D225E57907EC}" presName="sibTrans" presStyleLbl="sibTrans2D1" presStyleIdx="0" presStyleCnt="2"/>
      <dgm:spPr/>
    </dgm:pt>
    <dgm:pt modelId="{BB4DC7AF-E402-5542-A106-5948D2D7AE8A}" type="pres">
      <dgm:prSet presAssocID="{6638F20F-8269-8243-8D53-D225E57907EC}" presName="connectorText" presStyleLbl="sibTrans2D1" presStyleIdx="0" presStyleCnt="2"/>
      <dgm:spPr/>
    </dgm:pt>
    <dgm:pt modelId="{4307F5B8-20EB-6B4C-BC2A-407825DE0A70}" type="pres">
      <dgm:prSet presAssocID="{DE921C20-7A3A-4847-97B2-BE546F243501}" presName="node" presStyleLbl="node1" presStyleIdx="1" presStyleCnt="3">
        <dgm:presLayoutVars>
          <dgm:bulletEnabled val="1"/>
        </dgm:presLayoutVars>
      </dgm:prSet>
      <dgm:spPr/>
    </dgm:pt>
    <dgm:pt modelId="{4B24204E-E965-F747-B3C7-43DE90912D0A}" type="pres">
      <dgm:prSet presAssocID="{6DCF5769-BAD8-4A43-9DB6-339CBA83B72C}" presName="sibTrans" presStyleLbl="sibTrans2D1" presStyleIdx="1" presStyleCnt="2"/>
      <dgm:spPr/>
    </dgm:pt>
    <dgm:pt modelId="{456922CB-D9BB-2D42-989C-FEA51EA0A577}" type="pres">
      <dgm:prSet presAssocID="{6DCF5769-BAD8-4A43-9DB6-339CBA83B72C}" presName="connectorText" presStyleLbl="sibTrans2D1" presStyleIdx="1" presStyleCnt="2"/>
      <dgm:spPr/>
    </dgm:pt>
    <dgm:pt modelId="{F687A288-551B-D644-A029-EF627604F92C}" type="pres">
      <dgm:prSet presAssocID="{0BBCC4E6-038F-3C41-8F43-E00F3C29464F}" presName="node" presStyleLbl="node1" presStyleIdx="2" presStyleCnt="3">
        <dgm:presLayoutVars>
          <dgm:bulletEnabled val="1"/>
        </dgm:presLayoutVars>
      </dgm:prSet>
      <dgm:spPr/>
    </dgm:pt>
  </dgm:ptLst>
  <dgm:cxnLst>
    <dgm:cxn modelId="{301BCA1E-8A35-1641-8DBE-37B4284A57D3}" type="presOf" srcId="{6DCF5769-BAD8-4A43-9DB6-339CBA83B72C}" destId="{456922CB-D9BB-2D42-989C-FEA51EA0A577}" srcOrd="1" destOrd="0" presId="urn:microsoft.com/office/officeart/2005/8/layout/process1"/>
    <dgm:cxn modelId="{8262A434-2067-4246-AA06-840180204305}" type="presOf" srcId="{DE921C20-7A3A-4847-97B2-BE546F243501}" destId="{4307F5B8-20EB-6B4C-BC2A-407825DE0A70}" srcOrd="0" destOrd="0" presId="urn:microsoft.com/office/officeart/2005/8/layout/process1"/>
    <dgm:cxn modelId="{C6549E9A-8F52-084A-A10D-4C973F4DEB7E}" srcId="{B32CCAFC-A74F-0348-8E20-1FB388C1EC55}" destId="{DE921C20-7A3A-4847-97B2-BE546F243501}" srcOrd="1" destOrd="0" parTransId="{9517E643-16CD-7B43-A93F-E6F6C177AF27}" sibTransId="{6DCF5769-BAD8-4A43-9DB6-339CBA83B72C}"/>
    <dgm:cxn modelId="{D937D29A-6E18-1849-9675-71615C7B189A}" srcId="{B32CCAFC-A74F-0348-8E20-1FB388C1EC55}" destId="{096276F0-1E93-3E4F-8CDE-34C1679376F6}" srcOrd="0" destOrd="0" parTransId="{9F24286C-B487-1F4A-AFCF-4964C55B1DEE}" sibTransId="{6638F20F-8269-8243-8D53-D225E57907EC}"/>
    <dgm:cxn modelId="{87B839A5-7ECE-1A42-80B1-F359A106BA55}" type="presOf" srcId="{B32CCAFC-A74F-0348-8E20-1FB388C1EC55}" destId="{D9065B60-1A7F-C144-9CE5-D9CDFC8B6642}" srcOrd="0" destOrd="0" presId="urn:microsoft.com/office/officeart/2005/8/layout/process1"/>
    <dgm:cxn modelId="{93064AAF-2440-354A-8BAB-F3D879B0CAC0}" type="presOf" srcId="{096276F0-1E93-3E4F-8CDE-34C1679376F6}" destId="{5D385CA7-44E2-314D-AFA3-CA08ECA32CE6}" srcOrd="0" destOrd="0" presId="urn:microsoft.com/office/officeart/2005/8/layout/process1"/>
    <dgm:cxn modelId="{079EF9B1-65EE-964B-88E5-D1D397703301}" type="presOf" srcId="{6638F20F-8269-8243-8D53-D225E57907EC}" destId="{BB4DC7AF-E402-5542-A106-5948D2D7AE8A}" srcOrd="1" destOrd="0" presId="urn:microsoft.com/office/officeart/2005/8/layout/process1"/>
    <dgm:cxn modelId="{2AFB10B7-D9BC-A54D-AAF5-7EF3FA6837E6}" type="presOf" srcId="{6638F20F-8269-8243-8D53-D225E57907EC}" destId="{BDE0371E-5B2E-6842-9ADB-2749E26BA3AB}" srcOrd="0" destOrd="0" presId="urn:microsoft.com/office/officeart/2005/8/layout/process1"/>
    <dgm:cxn modelId="{A9F279D4-ABB2-E84E-8C56-A133641A60CF}" type="presOf" srcId="{6DCF5769-BAD8-4A43-9DB6-339CBA83B72C}" destId="{4B24204E-E965-F747-B3C7-43DE90912D0A}" srcOrd="0" destOrd="0" presId="urn:microsoft.com/office/officeart/2005/8/layout/process1"/>
    <dgm:cxn modelId="{840CAED7-35C7-2543-870D-EF12972F311B}" srcId="{B32CCAFC-A74F-0348-8E20-1FB388C1EC55}" destId="{0BBCC4E6-038F-3C41-8F43-E00F3C29464F}" srcOrd="2" destOrd="0" parTransId="{8113916E-A3A2-3246-B662-DB0BC2035025}" sibTransId="{72E53F50-5225-7047-A8D3-EAB34864E9EC}"/>
    <dgm:cxn modelId="{24CF03E0-58FE-4D45-866F-DB2B5CDB9AED}" type="presOf" srcId="{0BBCC4E6-038F-3C41-8F43-E00F3C29464F}" destId="{F687A288-551B-D644-A029-EF627604F92C}" srcOrd="0" destOrd="0" presId="urn:microsoft.com/office/officeart/2005/8/layout/process1"/>
    <dgm:cxn modelId="{4429D52D-546E-BC4E-B033-7B125DE6B730}" type="presParOf" srcId="{D9065B60-1A7F-C144-9CE5-D9CDFC8B6642}" destId="{5D385CA7-44E2-314D-AFA3-CA08ECA32CE6}" srcOrd="0" destOrd="0" presId="urn:microsoft.com/office/officeart/2005/8/layout/process1"/>
    <dgm:cxn modelId="{7E6D1E13-1301-9D49-AB9E-FEFC6ED1547D}" type="presParOf" srcId="{D9065B60-1A7F-C144-9CE5-D9CDFC8B6642}" destId="{BDE0371E-5B2E-6842-9ADB-2749E26BA3AB}" srcOrd="1" destOrd="0" presId="urn:microsoft.com/office/officeart/2005/8/layout/process1"/>
    <dgm:cxn modelId="{C781776F-3EFC-F440-9167-0738071CF582}" type="presParOf" srcId="{BDE0371E-5B2E-6842-9ADB-2749E26BA3AB}" destId="{BB4DC7AF-E402-5542-A106-5948D2D7AE8A}" srcOrd="0" destOrd="0" presId="urn:microsoft.com/office/officeart/2005/8/layout/process1"/>
    <dgm:cxn modelId="{FD3EE4EB-EE05-E244-85DD-A796D17F8618}" type="presParOf" srcId="{D9065B60-1A7F-C144-9CE5-D9CDFC8B6642}" destId="{4307F5B8-20EB-6B4C-BC2A-407825DE0A70}" srcOrd="2" destOrd="0" presId="urn:microsoft.com/office/officeart/2005/8/layout/process1"/>
    <dgm:cxn modelId="{E8354749-010B-7741-8AB4-5CDC6EE8C3D8}" type="presParOf" srcId="{D9065B60-1A7F-C144-9CE5-D9CDFC8B6642}" destId="{4B24204E-E965-F747-B3C7-43DE90912D0A}" srcOrd="3" destOrd="0" presId="urn:microsoft.com/office/officeart/2005/8/layout/process1"/>
    <dgm:cxn modelId="{7CAA062B-8007-4747-A2E9-AA1035E48B8E}" type="presParOf" srcId="{4B24204E-E965-F747-B3C7-43DE90912D0A}" destId="{456922CB-D9BB-2D42-989C-FEA51EA0A577}" srcOrd="0" destOrd="0" presId="urn:microsoft.com/office/officeart/2005/8/layout/process1"/>
    <dgm:cxn modelId="{F71CF26C-E463-8548-A9AC-E5BD6141DDFD}" type="presParOf" srcId="{D9065B60-1A7F-C144-9CE5-D9CDFC8B6642}" destId="{F687A288-551B-D644-A029-EF627604F92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32CCAFC-A74F-0348-8E20-1FB388C1EC55}" type="doc">
      <dgm:prSet loTypeId="urn:microsoft.com/office/officeart/2005/8/layout/process1" loCatId="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96276F0-1E93-3E4F-8CDE-34C1679376F6}">
      <dgm:prSet phldrT="[Text]"/>
      <dgm:spPr/>
      <dgm:t>
        <a:bodyPr/>
        <a:lstStyle/>
        <a:p>
          <a:r>
            <a:rPr lang="en-US" dirty="0"/>
            <a:t>Design</a:t>
          </a:r>
        </a:p>
      </dgm:t>
    </dgm:pt>
    <dgm:pt modelId="{9F24286C-B487-1F4A-AFCF-4964C55B1DEE}" type="parTrans" cxnId="{D937D29A-6E18-1849-9675-71615C7B189A}">
      <dgm:prSet/>
      <dgm:spPr/>
      <dgm:t>
        <a:bodyPr/>
        <a:lstStyle/>
        <a:p>
          <a:endParaRPr lang="en-US"/>
        </a:p>
      </dgm:t>
    </dgm:pt>
    <dgm:pt modelId="{6638F20F-8269-8243-8D53-D225E57907EC}" type="sibTrans" cxnId="{D937D29A-6E18-1849-9675-71615C7B189A}">
      <dgm:prSet/>
      <dgm:spPr/>
      <dgm:t>
        <a:bodyPr/>
        <a:lstStyle/>
        <a:p>
          <a:endParaRPr lang="en-US"/>
        </a:p>
      </dgm:t>
    </dgm:pt>
    <dgm:pt modelId="{0BBCC4E6-038F-3C41-8F43-E00F3C29464F}">
      <dgm:prSet phldrT="[Text]"/>
      <dgm:spPr/>
      <dgm:t>
        <a:bodyPr/>
        <a:lstStyle/>
        <a:p>
          <a:r>
            <a:rPr lang="en-US" dirty="0"/>
            <a:t>Test</a:t>
          </a:r>
        </a:p>
      </dgm:t>
    </dgm:pt>
    <dgm:pt modelId="{8113916E-A3A2-3246-B662-DB0BC2035025}" type="parTrans" cxnId="{840CAED7-35C7-2543-870D-EF12972F311B}">
      <dgm:prSet/>
      <dgm:spPr/>
      <dgm:t>
        <a:bodyPr/>
        <a:lstStyle/>
        <a:p>
          <a:endParaRPr lang="en-US"/>
        </a:p>
      </dgm:t>
    </dgm:pt>
    <dgm:pt modelId="{72E53F50-5225-7047-A8D3-EAB34864E9EC}" type="sibTrans" cxnId="{840CAED7-35C7-2543-870D-EF12972F311B}">
      <dgm:prSet/>
      <dgm:spPr/>
      <dgm:t>
        <a:bodyPr/>
        <a:lstStyle/>
        <a:p>
          <a:endParaRPr lang="en-US"/>
        </a:p>
      </dgm:t>
    </dgm:pt>
    <dgm:pt modelId="{8F01E4DD-9700-3041-82D0-480F958AE944}">
      <dgm:prSet phldrT="[Text]"/>
      <dgm:spPr/>
      <dgm:t>
        <a:bodyPr/>
        <a:lstStyle/>
        <a:p>
          <a:r>
            <a:rPr lang="en-US" dirty="0"/>
            <a:t>Implement</a:t>
          </a:r>
        </a:p>
      </dgm:t>
    </dgm:pt>
    <dgm:pt modelId="{14510B6F-3A6E-8B49-81DA-839A9B1A1856}" type="parTrans" cxnId="{B560E03F-D040-DC41-9A1D-7CEC19A6F0D9}">
      <dgm:prSet/>
      <dgm:spPr/>
      <dgm:t>
        <a:bodyPr/>
        <a:lstStyle/>
        <a:p>
          <a:endParaRPr lang="en-US"/>
        </a:p>
      </dgm:t>
    </dgm:pt>
    <dgm:pt modelId="{C51123CF-37C0-0945-A9F9-77533DA47D71}" type="sibTrans" cxnId="{B560E03F-D040-DC41-9A1D-7CEC19A6F0D9}">
      <dgm:prSet/>
      <dgm:spPr/>
      <dgm:t>
        <a:bodyPr/>
        <a:lstStyle/>
        <a:p>
          <a:endParaRPr lang="en-US"/>
        </a:p>
      </dgm:t>
    </dgm:pt>
    <dgm:pt modelId="{D9065B60-1A7F-C144-9CE5-D9CDFC8B6642}" type="pres">
      <dgm:prSet presAssocID="{B32CCAFC-A74F-0348-8E20-1FB388C1EC55}" presName="Name0" presStyleCnt="0">
        <dgm:presLayoutVars>
          <dgm:dir/>
          <dgm:resizeHandles val="exact"/>
        </dgm:presLayoutVars>
      </dgm:prSet>
      <dgm:spPr/>
    </dgm:pt>
    <dgm:pt modelId="{5D385CA7-44E2-314D-AFA3-CA08ECA32CE6}" type="pres">
      <dgm:prSet presAssocID="{096276F0-1E93-3E4F-8CDE-34C1679376F6}" presName="node" presStyleLbl="node1" presStyleIdx="0" presStyleCnt="3">
        <dgm:presLayoutVars>
          <dgm:bulletEnabled val="1"/>
        </dgm:presLayoutVars>
      </dgm:prSet>
      <dgm:spPr/>
    </dgm:pt>
    <dgm:pt modelId="{BDE0371E-5B2E-6842-9ADB-2749E26BA3AB}" type="pres">
      <dgm:prSet presAssocID="{6638F20F-8269-8243-8D53-D225E57907EC}" presName="sibTrans" presStyleLbl="sibTrans2D1" presStyleIdx="0" presStyleCnt="2"/>
      <dgm:spPr/>
    </dgm:pt>
    <dgm:pt modelId="{BB4DC7AF-E402-5542-A106-5948D2D7AE8A}" type="pres">
      <dgm:prSet presAssocID="{6638F20F-8269-8243-8D53-D225E57907EC}" presName="connectorText" presStyleLbl="sibTrans2D1" presStyleIdx="0" presStyleCnt="2"/>
      <dgm:spPr/>
    </dgm:pt>
    <dgm:pt modelId="{F687A288-551B-D644-A029-EF627604F92C}" type="pres">
      <dgm:prSet presAssocID="{0BBCC4E6-038F-3C41-8F43-E00F3C29464F}" presName="node" presStyleLbl="node1" presStyleIdx="1" presStyleCnt="3">
        <dgm:presLayoutVars>
          <dgm:bulletEnabled val="1"/>
        </dgm:presLayoutVars>
      </dgm:prSet>
      <dgm:spPr/>
    </dgm:pt>
    <dgm:pt modelId="{D9BBE76F-E5FF-4345-AED8-5696DC40B797}" type="pres">
      <dgm:prSet presAssocID="{72E53F50-5225-7047-A8D3-EAB34864E9EC}" presName="sibTrans" presStyleLbl="sibTrans2D1" presStyleIdx="1" presStyleCnt="2"/>
      <dgm:spPr/>
    </dgm:pt>
    <dgm:pt modelId="{7962E8F5-B38E-CE4C-9737-3999F2940759}" type="pres">
      <dgm:prSet presAssocID="{72E53F50-5225-7047-A8D3-EAB34864E9EC}" presName="connectorText" presStyleLbl="sibTrans2D1" presStyleIdx="1" presStyleCnt="2"/>
      <dgm:spPr/>
    </dgm:pt>
    <dgm:pt modelId="{46BE0942-FFA5-0D43-BCA6-CF3E11EF03BE}" type="pres">
      <dgm:prSet presAssocID="{8F01E4DD-9700-3041-82D0-480F958AE944}" presName="node" presStyleLbl="node1" presStyleIdx="2" presStyleCnt="3">
        <dgm:presLayoutVars>
          <dgm:bulletEnabled val="1"/>
        </dgm:presLayoutVars>
      </dgm:prSet>
      <dgm:spPr/>
    </dgm:pt>
  </dgm:ptLst>
  <dgm:cxnLst>
    <dgm:cxn modelId="{D2AF8200-1AB6-AB44-BD79-CDD6A9048497}" type="presOf" srcId="{72E53F50-5225-7047-A8D3-EAB34864E9EC}" destId="{7962E8F5-B38E-CE4C-9737-3999F2940759}" srcOrd="1" destOrd="0" presId="urn:microsoft.com/office/officeart/2005/8/layout/process1"/>
    <dgm:cxn modelId="{D9EC4201-F1BD-374C-B883-9805D80B6725}" type="presOf" srcId="{0BBCC4E6-038F-3C41-8F43-E00F3C29464F}" destId="{F687A288-551B-D644-A029-EF627604F92C}" srcOrd="0" destOrd="0" presId="urn:microsoft.com/office/officeart/2005/8/layout/process1"/>
    <dgm:cxn modelId="{9C49D614-F49C-494C-AECE-782D6F3397E4}" type="presOf" srcId="{6638F20F-8269-8243-8D53-D225E57907EC}" destId="{BB4DC7AF-E402-5542-A106-5948D2D7AE8A}" srcOrd="1" destOrd="0" presId="urn:microsoft.com/office/officeart/2005/8/layout/process1"/>
    <dgm:cxn modelId="{543C8E19-4FDC-FC45-BFC4-C76FEC33F2AE}" type="presOf" srcId="{096276F0-1E93-3E4F-8CDE-34C1679376F6}" destId="{5D385CA7-44E2-314D-AFA3-CA08ECA32CE6}" srcOrd="0" destOrd="0" presId="urn:microsoft.com/office/officeart/2005/8/layout/process1"/>
    <dgm:cxn modelId="{C6D29C29-6A0E-3544-A933-874470AAC753}" type="presOf" srcId="{72E53F50-5225-7047-A8D3-EAB34864E9EC}" destId="{D9BBE76F-E5FF-4345-AED8-5696DC40B797}" srcOrd="0" destOrd="0" presId="urn:microsoft.com/office/officeart/2005/8/layout/process1"/>
    <dgm:cxn modelId="{B560E03F-D040-DC41-9A1D-7CEC19A6F0D9}" srcId="{B32CCAFC-A74F-0348-8E20-1FB388C1EC55}" destId="{8F01E4DD-9700-3041-82D0-480F958AE944}" srcOrd="2" destOrd="0" parTransId="{14510B6F-3A6E-8B49-81DA-839A9B1A1856}" sibTransId="{C51123CF-37C0-0945-A9F9-77533DA47D71}"/>
    <dgm:cxn modelId="{61BDA57D-6A76-A940-825D-9FF4E973405A}" type="presOf" srcId="{6638F20F-8269-8243-8D53-D225E57907EC}" destId="{BDE0371E-5B2E-6842-9ADB-2749E26BA3AB}" srcOrd="0" destOrd="0" presId="urn:microsoft.com/office/officeart/2005/8/layout/process1"/>
    <dgm:cxn modelId="{D937D29A-6E18-1849-9675-71615C7B189A}" srcId="{B32CCAFC-A74F-0348-8E20-1FB388C1EC55}" destId="{096276F0-1E93-3E4F-8CDE-34C1679376F6}" srcOrd="0" destOrd="0" parTransId="{9F24286C-B487-1F4A-AFCF-4964C55B1DEE}" sibTransId="{6638F20F-8269-8243-8D53-D225E57907EC}"/>
    <dgm:cxn modelId="{64051CD7-047E-C94C-A0AD-BFEB72194882}" type="presOf" srcId="{8F01E4DD-9700-3041-82D0-480F958AE944}" destId="{46BE0942-FFA5-0D43-BCA6-CF3E11EF03BE}" srcOrd="0" destOrd="0" presId="urn:microsoft.com/office/officeart/2005/8/layout/process1"/>
    <dgm:cxn modelId="{840CAED7-35C7-2543-870D-EF12972F311B}" srcId="{B32CCAFC-A74F-0348-8E20-1FB388C1EC55}" destId="{0BBCC4E6-038F-3C41-8F43-E00F3C29464F}" srcOrd="1" destOrd="0" parTransId="{8113916E-A3A2-3246-B662-DB0BC2035025}" sibTransId="{72E53F50-5225-7047-A8D3-EAB34864E9EC}"/>
    <dgm:cxn modelId="{A335C1E5-8C6C-7240-86AB-4B74529ECE84}" type="presOf" srcId="{B32CCAFC-A74F-0348-8E20-1FB388C1EC55}" destId="{D9065B60-1A7F-C144-9CE5-D9CDFC8B6642}" srcOrd="0" destOrd="0" presId="urn:microsoft.com/office/officeart/2005/8/layout/process1"/>
    <dgm:cxn modelId="{11390EE2-594E-B246-92EE-E30F34E9F76A}" type="presParOf" srcId="{D9065B60-1A7F-C144-9CE5-D9CDFC8B6642}" destId="{5D385CA7-44E2-314D-AFA3-CA08ECA32CE6}" srcOrd="0" destOrd="0" presId="urn:microsoft.com/office/officeart/2005/8/layout/process1"/>
    <dgm:cxn modelId="{E38A5DB4-C32F-D543-8E9A-131D46B2BCDA}" type="presParOf" srcId="{D9065B60-1A7F-C144-9CE5-D9CDFC8B6642}" destId="{BDE0371E-5B2E-6842-9ADB-2749E26BA3AB}" srcOrd="1" destOrd="0" presId="urn:microsoft.com/office/officeart/2005/8/layout/process1"/>
    <dgm:cxn modelId="{26DE0AA4-F15A-2D40-8C96-89AA4D37F1EE}" type="presParOf" srcId="{BDE0371E-5B2E-6842-9ADB-2749E26BA3AB}" destId="{BB4DC7AF-E402-5542-A106-5948D2D7AE8A}" srcOrd="0" destOrd="0" presId="urn:microsoft.com/office/officeart/2005/8/layout/process1"/>
    <dgm:cxn modelId="{4464FA01-261D-3349-840F-AF02595A9C41}" type="presParOf" srcId="{D9065B60-1A7F-C144-9CE5-D9CDFC8B6642}" destId="{F687A288-551B-D644-A029-EF627604F92C}" srcOrd="2" destOrd="0" presId="urn:microsoft.com/office/officeart/2005/8/layout/process1"/>
    <dgm:cxn modelId="{593DB4F8-7235-D646-9AE6-9A223FEA4BE4}" type="presParOf" srcId="{D9065B60-1A7F-C144-9CE5-D9CDFC8B6642}" destId="{D9BBE76F-E5FF-4345-AED8-5696DC40B797}" srcOrd="3" destOrd="0" presId="urn:microsoft.com/office/officeart/2005/8/layout/process1"/>
    <dgm:cxn modelId="{57EC34A8-04C9-1244-ABD5-630A3E568734}" type="presParOf" srcId="{D9BBE76F-E5FF-4345-AED8-5696DC40B797}" destId="{7962E8F5-B38E-CE4C-9737-3999F2940759}" srcOrd="0" destOrd="0" presId="urn:microsoft.com/office/officeart/2005/8/layout/process1"/>
    <dgm:cxn modelId="{C38D8074-BD51-7444-B16F-4C479AE23C29}" type="presParOf" srcId="{D9065B60-1A7F-C144-9CE5-D9CDFC8B6642}" destId="{46BE0942-FFA5-0D43-BCA6-CF3E11EF03B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32CCAFC-A74F-0348-8E20-1FB388C1EC55}" type="doc">
      <dgm:prSet loTypeId="urn:microsoft.com/office/officeart/2005/8/layout/process1" loCatId="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96276F0-1E93-3E4F-8CDE-34C1679376F6}">
      <dgm:prSet phldrT="[Text]"/>
      <dgm:spPr/>
      <dgm:t>
        <a:bodyPr/>
        <a:lstStyle/>
        <a:p>
          <a:r>
            <a:rPr lang="en-US" dirty="0"/>
            <a:t>Design</a:t>
          </a:r>
        </a:p>
      </dgm:t>
    </dgm:pt>
    <dgm:pt modelId="{9F24286C-B487-1F4A-AFCF-4964C55B1DEE}" type="parTrans" cxnId="{D937D29A-6E18-1849-9675-71615C7B189A}">
      <dgm:prSet/>
      <dgm:spPr/>
      <dgm:t>
        <a:bodyPr/>
        <a:lstStyle/>
        <a:p>
          <a:endParaRPr lang="en-US"/>
        </a:p>
      </dgm:t>
    </dgm:pt>
    <dgm:pt modelId="{6638F20F-8269-8243-8D53-D225E57907EC}" type="sibTrans" cxnId="{D937D29A-6E18-1849-9675-71615C7B189A}">
      <dgm:prSet/>
      <dgm:spPr/>
      <dgm:t>
        <a:bodyPr/>
        <a:lstStyle/>
        <a:p>
          <a:endParaRPr lang="en-US"/>
        </a:p>
      </dgm:t>
    </dgm:pt>
    <dgm:pt modelId="{0BBCC4E6-038F-3C41-8F43-E00F3C29464F}">
      <dgm:prSet phldrT="[Text]"/>
      <dgm:spPr/>
      <dgm:t>
        <a:bodyPr/>
        <a:lstStyle/>
        <a:p>
          <a:r>
            <a:rPr lang="en-US" dirty="0"/>
            <a:t>Test</a:t>
          </a:r>
        </a:p>
      </dgm:t>
    </dgm:pt>
    <dgm:pt modelId="{8113916E-A3A2-3246-B662-DB0BC2035025}" type="parTrans" cxnId="{840CAED7-35C7-2543-870D-EF12972F311B}">
      <dgm:prSet/>
      <dgm:spPr/>
      <dgm:t>
        <a:bodyPr/>
        <a:lstStyle/>
        <a:p>
          <a:endParaRPr lang="en-US"/>
        </a:p>
      </dgm:t>
    </dgm:pt>
    <dgm:pt modelId="{72E53F50-5225-7047-A8D3-EAB34864E9EC}" type="sibTrans" cxnId="{840CAED7-35C7-2543-870D-EF12972F311B}">
      <dgm:prSet/>
      <dgm:spPr/>
      <dgm:t>
        <a:bodyPr/>
        <a:lstStyle/>
        <a:p>
          <a:endParaRPr lang="en-US"/>
        </a:p>
      </dgm:t>
    </dgm:pt>
    <dgm:pt modelId="{8F01E4DD-9700-3041-82D0-480F958AE944}">
      <dgm:prSet phldrT="[Text]"/>
      <dgm:spPr/>
      <dgm:t>
        <a:bodyPr/>
        <a:lstStyle/>
        <a:p>
          <a:r>
            <a:rPr lang="en-US" dirty="0"/>
            <a:t>Implement</a:t>
          </a:r>
        </a:p>
      </dgm:t>
    </dgm:pt>
    <dgm:pt modelId="{14510B6F-3A6E-8B49-81DA-839A9B1A1856}" type="parTrans" cxnId="{B560E03F-D040-DC41-9A1D-7CEC19A6F0D9}">
      <dgm:prSet/>
      <dgm:spPr/>
      <dgm:t>
        <a:bodyPr/>
        <a:lstStyle/>
        <a:p>
          <a:endParaRPr lang="en-US"/>
        </a:p>
      </dgm:t>
    </dgm:pt>
    <dgm:pt modelId="{C51123CF-37C0-0945-A9F9-77533DA47D71}" type="sibTrans" cxnId="{B560E03F-D040-DC41-9A1D-7CEC19A6F0D9}">
      <dgm:prSet/>
      <dgm:spPr/>
      <dgm:t>
        <a:bodyPr/>
        <a:lstStyle/>
        <a:p>
          <a:endParaRPr lang="en-US"/>
        </a:p>
      </dgm:t>
    </dgm:pt>
    <dgm:pt modelId="{FDC5FEF7-02CE-0546-9BD3-CEB016FC88E5}">
      <dgm:prSet phldrT="[Text]"/>
      <dgm:spPr/>
      <dgm:t>
        <a:bodyPr/>
        <a:lstStyle/>
        <a:p>
          <a:r>
            <a:rPr lang="en-US" dirty="0"/>
            <a:t>Test</a:t>
          </a:r>
        </a:p>
      </dgm:t>
    </dgm:pt>
    <dgm:pt modelId="{7903EBCC-AB6B-8A44-BC3C-DE63E4722727}" type="parTrans" cxnId="{E3B7AFC0-C27F-5F40-ADF1-A13EB5DA1C53}">
      <dgm:prSet/>
      <dgm:spPr/>
      <dgm:t>
        <a:bodyPr/>
        <a:lstStyle/>
        <a:p>
          <a:endParaRPr lang="en-US"/>
        </a:p>
      </dgm:t>
    </dgm:pt>
    <dgm:pt modelId="{86ADCDDA-D53C-A44F-BDD8-587EB70EFAD8}" type="sibTrans" cxnId="{E3B7AFC0-C27F-5F40-ADF1-A13EB5DA1C53}">
      <dgm:prSet/>
      <dgm:spPr/>
      <dgm:t>
        <a:bodyPr/>
        <a:lstStyle/>
        <a:p>
          <a:endParaRPr lang="en-US"/>
        </a:p>
      </dgm:t>
    </dgm:pt>
    <dgm:pt modelId="{D9065B60-1A7F-C144-9CE5-D9CDFC8B6642}" type="pres">
      <dgm:prSet presAssocID="{B32CCAFC-A74F-0348-8E20-1FB388C1EC55}" presName="Name0" presStyleCnt="0">
        <dgm:presLayoutVars>
          <dgm:dir/>
          <dgm:resizeHandles val="exact"/>
        </dgm:presLayoutVars>
      </dgm:prSet>
      <dgm:spPr/>
    </dgm:pt>
    <dgm:pt modelId="{5D385CA7-44E2-314D-AFA3-CA08ECA32CE6}" type="pres">
      <dgm:prSet presAssocID="{096276F0-1E93-3E4F-8CDE-34C1679376F6}" presName="node" presStyleLbl="node1" presStyleIdx="0" presStyleCnt="4">
        <dgm:presLayoutVars>
          <dgm:bulletEnabled val="1"/>
        </dgm:presLayoutVars>
      </dgm:prSet>
      <dgm:spPr/>
    </dgm:pt>
    <dgm:pt modelId="{BDE0371E-5B2E-6842-9ADB-2749E26BA3AB}" type="pres">
      <dgm:prSet presAssocID="{6638F20F-8269-8243-8D53-D225E57907EC}" presName="sibTrans" presStyleLbl="sibTrans2D1" presStyleIdx="0" presStyleCnt="3"/>
      <dgm:spPr/>
    </dgm:pt>
    <dgm:pt modelId="{BB4DC7AF-E402-5542-A106-5948D2D7AE8A}" type="pres">
      <dgm:prSet presAssocID="{6638F20F-8269-8243-8D53-D225E57907EC}" presName="connectorText" presStyleLbl="sibTrans2D1" presStyleIdx="0" presStyleCnt="3"/>
      <dgm:spPr/>
    </dgm:pt>
    <dgm:pt modelId="{F687A288-551B-D644-A029-EF627604F92C}" type="pres">
      <dgm:prSet presAssocID="{0BBCC4E6-038F-3C41-8F43-E00F3C29464F}" presName="node" presStyleLbl="node1" presStyleIdx="1" presStyleCnt="4">
        <dgm:presLayoutVars>
          <dgm:bulletEnabled val="1"/>
        </dgm:presLayoutVars>
      </dgm:prSet>
      <dgm:spPr/>
    </dgm:pt>
    <dgm:pt modelId="{D9BBE76F-E5FF-4345-AED8-5696DC40B797}" type="pres">
      <dgm:prSet presAssocID="{72E53F50-5225-7047-A8D3-EAB34864E9EC}" presName="sibTrans" presStyleLbl="sibTrans2D1" presStyleIdx="1" presStyleCnt="3"/>
      <dgm:spPr/>
    </dgm:pt>
    <dgm:pt modelId="{7962E8F5-B38E-CE4C-9737-3999F2940759}" type="pres">
      <dgm:prSet presAssocID="{72E53F50-5225-7047-A8D3-EAB34864E9EC}" presName="connectorText" presStyleLbl="sibTrans2D1" presStyleIdx="1" presStyleCnt="3"/>
      <dgm:spPr/>
    </dgm:pt>
    <dgm:pt modelId="{46BE0942-FFA5-0D43-BCA6-CF3E11EF03BE}" type="pres">
      <dgm:prSet presAssocID="{8F01E4DD-9700-3041-82D0-480F958AE944}" presName="node" presStyleLbl="node1" presStyleIdx="2" presStyleCnt="4">
        <dgm:presLayoutVars>
          <dgm:bulletEnabled val="1"/>
        </dgm:presLayoutVars>
      </dgm:prSet>
      <dgm:spPr/>
    </dgm:pt>
    <dgm:pt modelId="{90F13593-31A7-594B-B650-602A9C96078A}" type="pres">
      <dgm:prSet presAssocID="{C51123CF-37C0-0945-A9F9-77533DA47D71}" presName="sibTrans" presStyleLbl="sibTrans2D1" presStyleIdx="2" presStyleCnt="3"/>
      <dgm:spPr/>
    </dgm:pt>
    <dgm:pt modelId="{574CE19A-1290-4B47-9EF7-957BD982E9E0}" type="pres">
      <dgm:prSet presAssocID="{C51123CF-37C0-0945-A9F9-77533DA47D71}" presName="connectorText" presStyleLbl="sibTrans2D1" presStyleIdx="2" presStyleCnt="3"/>
      <dgm:spPr/>
    </dgm:pt>
    <dgm:pt modelId="{A803C14E-B332-BC45-A95A-E475F2259CC4}" type="pres">
      <dgm:prSet presAssocID="{FDC5FEF7-02CE-0546-9BD3-CEB016FC88E5}" presName="node" presStyleLbl="node1" presStyleIdx="3" presStyleCnt="4">
        <dgm:presLayoutVars>
          <dgm:bulletEnabled val="1"/>
        </dgm:presLayoutVars>
      </dgm:prSet>
      <dgm:spPr/>
    </dgm:pt>
  </dgm:ptLst>
  <dgm:cxnLst>
    <dgm:cxn modelId="{0297C002-01DE-504A-B9A1-D498BC620536}" type="presOf" srcId="{C51123CF-37C0-0945-A9F9-77533DA47D71}" destId="{90F13593-31A7-594B-B650-602A9C96078A}" srcOrd="0" destOrd="0" presId="urn:microsoft.com/office/officeart/2005/8/layout/process1"/>
    <dgm:cxn modelId="{6088B21C-3BEF-0C47-A924-6B3769D8505B}" type="presOf" srcId="{6638F20F-8269-8243-8D53-D225E57907EC}" destId="{BDE0371E-5B2E-6842-9ADB-2749E26BA3AB}" srcOrd="0" destOrd="0" presId="urn:microsoft.com/office/officeart/2005/8/layout/process1"/>
    <dgm:cxn modelId="{84442434-2A32-224C-A256-363082A737DA}" type="presOf" srcId="{C51123CF-37C0-0945-A9F9-77533DA47D71}" destId="{574CE19A-1290-4B47-9EF7-957BD982E9E0}" srcOrd="1" destOrd="0" presId="urn:microsoft.com/office/officeart/2005/8/layout/process1"/>
    <dgm:cxn modelId="{B560E03F-D040-DC41-9A1D-7CEC19A6F0D9}" srcId="{B32CCAFC-A74F-0348-8E20-1FB388C1EC55}" destId="{8F01E4DD-9700-3041-82D0-480F958AE944}" srcOrd="2" destOrd="0" parTransId="{14510B6F-3A6E-8B49-81DA-839A9B1A1856}" sibTransId="{C51123CF-37C0-0945-A9F9-77533DA47D71}"/>
    <dgm:cxn modelId="{B1B03362-5613-3F4C-8243-C7791A2B5805}" type="presOf" srcId="{FDC5FEF7-02CE-0546-9BD3-CEB016FC88E5}" destId="{A803C14E-B332-BC45-A95A-E475F2259CC4}" srcOrd="0" destOrd="0" presId="urn:microsoft.com/office/officeart/2005/8/layout/process1"/>
    <dgm:cxn modelId="{19D9F46F-6DB6-294B-BF5E-8B1D747A510A}" type="presOf" srcId="{B32CCAFC-A74F-0348-8E20-1FB388C1EC55}" destId="{D9065B60-1A7F-C144-9CE5-D9CDFC8B6642}" srcOrd="0" destOrd="0" presId="urn:microsoft.com/office/officeart/2005/8/layout/process1"/>
    <dgm:cxn modelId="{2F3C637D-CBBE-574D-9E7E-EB3FFD9DCCA2}" type="presOf" srcId="{6638F20F-8269-8243-8D53-D225E57907EC}" destId="{BB4DC7AF-E402-5542-A106-5948D2D7AE8A}" srcOrd="1" destOrd="0" presId="urn:microsoft.com/office/officeart/2005/8/layout/process1"/>
    <dgm:cxn modelId="{D937D29A-6E18-1849-9675-71615C7B189A}" srcId="{B32CCAFC-A74F-0348-8E20-1FB388C1EC55}" destId="{096276F0-1E93-3E4F-8CDE-34C1679376F6}" srcOrd="0" destOrd="0" parTransId="{9F24286C-B487-1F4A-AFCF-4964C55B1DEE}" sibTransId="{6638F20F-8269-8243-8D53-D225E57907EC}"/>
    <dgm:cxn modelId="{495F51AB-EA0F-DA44-9266-41F986069092}" type="presOf" srcId="{0BBCC4E6-038F-3C41-8F43-E00F3C29464F}" destId="{F687A288-551B-D644-A029-EF627604F92C}" srcOrd="0" destOrd="0" presId="urn:microsoft.com/office/officeart/2005/8/layout/process1"/>
    <dgm:cxn modelId="{E3B7AFC0-C27F-5F40-ADF1-A13EB5DA1C53}" srcId="{B32CCAFC-A74F-0348-8E20-1FB388C1EC55}" destId="{FDC5FEF7-02CE-0546-9BD3-CEB016FC88E5}" srcOrd="3" destOrd="0" parTransId="{7903EBCC-AB6B-8A44-BC3C-DE63E4722727}" sibTransId="{86ADCDDA-D53C-A44F-BDD8-587EB70EFAD8}"/>
    <dgm:cxn modelId="{7EF29FC2-B4BB-944C-AD0D-231240931941}" type="presOf" srcId="{8F01E4DD-9700-3041-82D0-480F958AE944}" destId="{46BE0942-FFA5-0D43-BCA6-CF3E11EF03BE}" srcOrd="0" destOrd="0" presId="urn:microsoft.com/office/officeart/2005/8/layout/process1"/>
    <dgm:cxn modelId="{840CAED7-35C7-2543-870D-EF12972F311B}" srcId="{B32CCAFC-A74F-0348-8E20-1FB388C1EC55}" destId="{0BBCC4E6-038F-3C41-8F43-E00F3C29464F}" srcOrd="1" destOrd="0" parTransId="{8113916E-A3A2-3246-B662-DB0BC2035025}" sibTransId="{72E53F50-5225-7047-A8D3-EAB34864E9EC}"/>
    <dgm:cxn modelId="{BA152FDE-2921-6F41-AD6E-5D4314A37876}" type="presOf" srcId="{72E53F50-5225-7047-A8D3-EAB34864E9EC}" destId="{7962E8F5-B38E-CE4C-9737-3999F2940759}" srcOrd="1" destOrd="0" presId="urn:microsoft.com/office/officeart/2005/8/layout/process1"/>
    <dgm:cxn modelId="{6960B3F6-54A2-1941-8B05-D54A66F96DA8}" type="presOf" srcId="{096276F0-1E93-3E4F-8CDE-34C1679376F6}" destId="{5D385CA7-44E2-314D-AFA3-CA08ECA32CE6}" srcOrd="0" destOrd="0" presId="urn:microsoft.com/office/officeart/2005/8/layout/process1"/>
    <dgm:cxn modelId="{B710B7F8-DA79-894C-9A70-C04FAA3730C5}" type="presOf" srcId="{72E53F50-5225-7047-A8D3-EAB34864E9EC}" destId="{D9BBE76F-E5FF-4345-AED8-5696DC40B797}" srcOrd="0" destOrd="0" presId="urn:microsoft.com/office/officeart/2005/8/layout/process1"/>
    <dgm:cxn modelId="{5F498E68-8C16-C843-829B-5829EBCBB9A4}" type="presParOf" srcId="{D9065B60-1A7F-C144-9CE5-D9CDFC8B6642}" destId="{5D385CA7-44E2-314D-AFA3-CA08ECA32CE6}" srcOrd="0" destOrd="0" presId="urn:microsoft.com/office/officeart/2005/8/layout/process1"/>
    <dgm:cxn modelId="{EBD30ECA-C9CB-1141-9ECE-34E9A768EFA6}" type="presParOf" srcId="{D9065B60-1A7F-C144-9CE5-D9CDFC8B6642}" destId="{BDE0371E-5B2E-6842-9ADB-2749E26BA3AB}" srcOrd="1" destOrd="0" presId="urn:microsoft.com/office/officeart/2005/8/layout/process1"/>
    <dgm:cxn modelId="{A01F009E-61B3-2F4C-ACD6-30DA2813951C}" type="presParOf" srcId="{BDE0371E-5B2E-6842-9ADB-2749E26BA3AB}" destId="{BB4DC7AF-E402-5542-A106-5948D2D7AE8A}" srcOrd="0" destOrd="0" presId="urn:microsoft.com/office/officeart/2005/8/layout/process1"/>
    <dgm:cxn modelId="{27470124-F6EE-1644-990A-07640C938C69}" type="presParOf" srcId="{D9065B60-1A7F-C144-9CE5-D9CDFC8B6642}" destId="{F687A288-551B-D644-A029-EF627604F92C}" srcOrd="2" destOrd="0" presId="urn:microsoft.com/office/officeart/2005/8/layout/process1"/>
    <dgm:cxn modelId="{B7DE715D-AF1F-F846-80FF-F06F9980C79D}" type="presParOf" srcId="{D9065B60-1A7F-C144-9CE5-D9CDFC8B6642}" destId="{D9BBE76F-E5FF-4345-AED8-5696DC40B797}" srcOrd="3" destOrd="0" presId="urn:microsoft.com/office/officeart/2005/8/layout/process1"/>
    <dgm:cxn modelId="{AD3340D0-19AE-D947-AE4F-D713A2638B68}" type="presParOf" srcId="{D9BBE76F-E5FF-4345-AED8-5696DC40B797}" destId="{7962E8F5-B38E-CE4C-9737-3999F2940759}" srcOrd="0" destOrd="0" presId="urn:microsoft.com/office/officeart/2005/8/layout/process1"/>
    <dgm:cxn modelId="{7929CBFC-1016-B341-9284-41C1926B1562}" type="presParOf" srcId="{D9065B60-1A7F-C144-9CE5-D9CDFC8B6642}" destId="{46BE0942-FFA5-0D43-BCA6-CF3E11EF03BE}" srcOrd="4" destOrd="0" presId="urn:microsoft.com/office/officeart/2005/8/layout/process1"/>
    <dgm:cxn modelId="{DBE08B62-8264-F248-A5F1-63543FB6B644}" type="presParOf" srcId="{D9065B60-1A7F-C144-9CE5-D9CDFC8B6642}" destId="{90F13593-31A7-594B-B650-602A9C96078A}" srcOrd="5" destOrd="0" presId="urn:microsoft.com/office/officeart/2005/8/layout/process1"/>
    <dgm:cxn modelId="{48919C68-5A0B-1D44-A0C6-C020C57EC0CA}" type="presParOf" srcId="{90F13593-31A7-594B-B650-602A9C96078A}" destId="{574CE19A-1290-4B47-9EF7-957BD982E9E0}" srcOrd="0" destOrd="0" presId="urn:microsoft.com/office/officeart/2005/8/layout/process1"/>
    <dgm:cxn modelId="{27131DAD-7D06-5140-9411-E244C1E055E0}" type="presParOf" srcId="{D9065B60-1A7F-C144-9CE5-D9CDFC8B6642}" destId="{A803C14E-B332-BC45-A95A-E475F2259CC4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32CCAFC-A74F-0348-8E20-1FB388C1EC55}" type="doc">
      <dgm:prSet loTypeId="urn:microsoft.com/office/officeart/2005/8/layout/cycle5" loCatId="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96276F0-1E93-3E4F-8CDE-34C1679376F6}">
      <dgm:prSet phldrT="[Text]"/>
      <dgm:spPr/>
      <dgm:t>
        <a:bodyPr/>
        <a:lstStyle/>
        <a:p>
          <a:r>
            <a:rPr lang="en-US" dirty="0"/>
            <a:t>Design</a:t>
          </a:r>
        </a:p>
      </dgm:t>
    </dgm:pt>
    <dgm:pt modelId="{9F24286C-B487-1F4A-AFCF-4964C55B1DEE}" type="parTrans" cxnId="{D937D29A-6E18-1849-9675-71615C7B189A}">
      <dgm:prSet/>
      <dgm:spPr/>
      <dgm:t>
        <a:bodyPr/>
        <a:lstStyle/>
        <a:p>
          <a:endParaRPr lang="en-US"/>
        </a:p>
      </dgm:t>
    </dgm:pt>
    <dgm:pt modelId="{6638F20F-8269-8243-8D53-D225E57907EC}" type="sibTrans" cxnId="{D937D29A-6E18-1849-9675-71615C7B189A}">
      <dgm:prSet/>
      <dgm:spPr/>
      <dgm:t>
        <a:bodyPr/>
        <a:lstStyle/>
        <a:p>
          <a:endParaRPr lang="en-US"/>
        </a:p>
      </dgm:t>
    </dgm:pt>
    <dgm:pt modelId="{0BBCC4E6-038F-3C41-8F43-E00F3C29464F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/>
            <a:t>Test</a:t>
          </a:r>
        </a:p>
      </dgm:t>
    </dgm:pt>
    <dgm:pt modelId="{8113916E-A3A2-3246-B662-DB0BC2035025}" type="parTrans" cxnId="{840CAED7-35C7-2543-870D-EF12972F311B}">
      <dgm:prSet/>
      <dgm:spPr/>
      <dgm:t>
        <a:bodyPr/>
        <a:lstStyle/>
        <a:p>
          <a:endParaRPr lang="en-US"/>
        </a:p>
      </dgm:t>
    </dgm:pt>
    <dgm:pt modelId="{72E53F50-5225-7047-A8D3-EAB34864E9EC}" type="sibTrans" cxnId="{840CAED7-35C7-2543-870D-EF12972F311B}">
      <dgm:prSet/>
      <dgm:spPr/>
      <dgm:t>
        <a:bodyPr/>
        <a:lstStyle/>
        <a:p>
          <a:endParaRPr lang="en-US"/>
        </a:p>
      </dgm:t>
    </dgm:pt>
    <dgm:pt modelId="{8F01E4DD-9700-3041-82D0-480F958AE944}">
      <dgm:prSet phldrT="[Text]"/>
      <dgm:spPr/>
      <dgm:t>
        <a:bodyPr/>
        <a:lstStyle/>
        <a:p>
          <a:r>
            <a:rPr lang="en-US" dirty="0"/>
            <a:t>Implement</a:t>
          </a:r>
        </a:p>
      </dgm:t>
    </dgm:pt>
    <dgm:pt modelId="{14510B6F-3A6E-8B49-81DA-839A9B1A1856}" type="parTrans" cxnId="{B560E03F-D040-DC41-9A1D-7CEC19A6F0D9}">
      <dgm:prSet/>
      <dgm:spPr/>
      <dgm:t>
        <a:bodyPr/>
        <a:lstStyle/>
        <a:p>
          <a:endParaRPr lang="en-US"/>
        </a:p>
      </dgm:t>
    </dgm:pt>
    <dgm:pt modelId="{C51123CF-37C0-0945-A9F9-77533DA47D71}" type="sibTrans" cxnId="{B560E03F-D040-DC41-9A1D-7CEC19A6F0D9}">
      <dgm:prSet/>
      <dgm:spPr/>
      <dgm:t>
        <a:bodyPr/>
        <a:lstStyle/>
        <a:p>
          <a:endParaRPr lang="en-US"/>
        </a:p>
      </dgm:t>
    </dgm:pt>
    <dgm:pt modelId="{FDC5FEF7-02CE-0546-9BD3-CEB016FC88E5}">
      <dgm:prSet phldrT="[Text]"/>
      <dgm:spPr>
        <a:solidFill>
          <a:srgbClr val="00FF00"/>
        </a:solidFill>
      </dgm:spPr>
      <dgm:t>
        <a:bodyPr/>
        <a:lstStyle/>
        <a:p>
          <a:r>
            <a:rPr lang="en-US"/>
            <a:t>Test</a:t>
          </a:r>
          <a:endParaRPr lang="en-US" dirty="0"/>
        </a:p>
      </dgm:t>
    </dgm:pt>
    <dgm:pt modelId="{7903EBCC-AB6B-8A44-BC3C-DE63E4722727}" type="parTrans" cxnId="{E3B7AFC0-C27F-5F40-ADF1-A13EB5DA1C53}">
      <dgm:prSet/>
      <dgm:spPr/>
      <dgm:t>
        <a:bodyPr/>
        <a:lstStyle/>
        <a:p>
          <a:endParaRPr lang="en-US"/>
        </a:p>
      </dgm:t>
    </dgm:pt>
    <dgm:pt modelId="{86ADCDDA-D53C-A44F-BDD8-587EB70EFAD8}" type="sibTrans" cxnId="{E3B7AFC0-C27F-5F40-ADF1-A13EB5DA1C53}">
      <dgm:prSet/>
      <dgm:spPr/>
      <dgm:t>
        <a:bodyPr/>
        <a:lstStyle/>
        <a:p>
          <a:endParaRPr lang="en-US"/>
        </a:p>
      </dgm:t>
    </dgm:pt>
    <dgm:pt modelId="{6DD75FC2-7B24-2B4D-B428-52DFA7D87AB3}" type="pres">
      <dgm:prSet presAssocID="{B32CCAFC-A74F-0348-8E20-1FB388C1EC55}" presName="cycle" presStyleCnt="0">
        <dgm:presLayoutVars>
          <dgm:dir/>
          <dgm:resizeHandles val="exact"/>
        </dgm:presLayoutVars>
      </dgm:prSet>
      <dgm:spPr/>
    </dgm:pt>
    <dgm:pt modelId="{3F87EB3F-3A38-2E4D-B0A3-0792F7D7A610}" type="pres">
      <dgm:prSet presAssocID="{096276F0-1E93-3E4F-8CDE-34C1679376F6}" presName="node" presStyleLbl="node1" presStyleIdx="0" presStyleCnt="4">
        <dgm:presLayoutVars>
          <dgm:bulletEnabled val="1"/>
        </dgm:presLayoutVars>
      </dgm:prSet>
      <dgm:spPr/>
    </dgm:pt>
    <dgm:pt modelId="{BE633086-884C-DD4A-BE99-3C529392AD7E}" type="pres">
      <dgm:prSet presAssocID="{096276F0-1E93-3E4F-8CDE-34C1679376F6}" presName="spNode" presStyleCnt="0"/>
      <dgm:spPr/>
    </dgm:pt>
    <dgm:pt modelId="{6633394F-DFC6-F44B-BF7B-630AF1930F09}" type="pres">
      <dgm:prSet presAssocID="{6638F20F-8269-8243-8D53-D225E57907EC}" presName="sibTrans" presStyleLbl="sibTrans1D1" presStyleIdx="0" presStyleCnt="4"/>
      <dgm:spPr/>
    </dgm:pt>
    <dgm:pt modelId="{4E978EB7-08A5-C14B-96F9-CE3E6DB15B2D}" type="pres">
      <dgm:prSet presAssocID="{0BBCC4E6-038F-3C41-8F43-E00F3C29464F}" presName="node" presStyleLbl="node1" presStyleIdx="1" presStyleCnt="4">
        <dgm:presLayoutVars>
          <dgm:bulletEnabled val="1"/>
        </dgm:presLayoutVars>
      </dgm:prSet>
      <dgm:spPr/>
    </dgm:pt>
    <dgm:pt modelId="{456B107D-7045-C643-85B1-4DE6EBB93615}" type="pres">
      <dgm:prSet presAssocID="{0BBCC4E6-038F-3C41-8F43-E00F3C29464F}" presName="spNode" presStyleCnt="0"/>
      <dgm:spPr/>
    </dgm:pt>
    <dgm:pt modelId="{98003544-650E-E74C-97AC-E32D9E33A761}" type="pres">
      <dgm:prSet presAssocID="{72E53F50-5225-7047-A8D3-EAB34864E9EC}" presName="sibTrans" presStyleLbl="sibTrans1D1" presStyleIdx="1" presStyleCnt="4"/>
      <dgm:spPr/>
    </dgm:pt>
    <dgm:pt modelId="{FF1A9CB8-2FC6-3144-8CA1-6EECE66CB5C7}" type="pres">
      <dgm:prSet presAssocID="{8F01E4DD-9700-3041-82D0-480F958AE944}" presName="node" presStyleLbl="node1" presStyleIdx="2" presStyleCnt="4">
        <dgm:presLayoutVars>
          <dgm:bulletEnabled val="1"/>
        </dgm:presLayoutVars>
      </dgm:prSet>
      <dgm:spPr/>
    </dgm:pt>
    <dgm:pt modelId="{98340AA9-20B0-CF4B-A765-C5A2155B4F35}" type="pres">
      <dgm:prSet presAssocID="{8F01E4DD-9700-3041-82D0-480F958AE944}" presName="spNode" presStyleCnt="0"/>
      <dgm:spPr/>
    </dgm:pt>
    <dgm:pt modelId="{EDBF3647-1C1E-4E4C-93B9-2AF0C0AFD7E8}" type="pres">
      <dgm:prSet presAssocID="{C51123CF-37C0-0945-A9F9-77533DA47D71}" presName="sibTrans" presStyleLbl="sibTrans1D1" presStyleIdx="2" presStyleCnt="4"/>
      <dgm:spPr/>
    </dgm:pt>
    <dgm:pt modelId="{85E9636F-8559-AF49-8986-426B1FE8DC07}" type="pres">
      <dgm:prSet presAssocID="{FDC5FEF7-02CE-0546-9BD3-CEB016FC88E5}" presName="node" presStyleLbl="node1" presStyleIdx="3" presStyleCnt="4">
        <dgm:presLayoutVars>
          <dgm:bulletEnabled val="1"/>
        </dgm:presLayoutVars>
      </dgm:prSet>
      <dgm:spPr/>
    </dgm:pt>
    <dgm:pt modelId="{172462D3-DC79-1845-BB4B-ECB28452AAC8}" type="pres">
      <dgm:prSet presAssocID="{FDC5FEF7-02CE-0546-9BD3-CEB016FC88E5}" presName="spNode" presStyleCnt="0"/>
      <dgm:spPr/>
    </dgm:pt>
    <dgm:pt modelId="{EB804864-5F51-2445-A693-41750A193620}" type="pres">
      <dgm:prSet presAssocID="{86ADCDDA-D53C-A44F-BDD8-587EB70EFAD8}" presName="sibTrans" presStyleLbl="sibTrans1D1" presStyleIdx="3" presStyleCnt="4"/>
      <dgm:spPr/>
    </dgm:pt>
  </dgm:ptLst>
  <dgm:cxnLst>
    <dgm:cxn modelId="{5017CD04-7346-5B4F-97EF-8FAB535CC86E}" type="presOf" srcId="{C51123CF-37C0-0945-A9F9-77533DA47D71}" destId="{EDBF3647-1C1E-4E4C-93B9-2AF0C0AFD7E8}" srcOrd="0" destOrd="0" presId="urn:microsoft.com/office/officeart/2005/8/layout/cycle5"/>
    <dgm:cxn modelId="{7238C306-9C9B-3F4B-9D95-AE04974E59CF}" type="presOf" srcId="{86ADCDDA-D53C-A44F-BDD8-587EB70EFAD8}" destId="{EB804864-5F51-2445-A693-41750A193620}" srcOrd="0" destOrd="0" presId="urn:microsoft.com/office/officeart/2005/8/layout/cycle5"/>
    <dgm:cxn modelId="{0DF16926-9275-4543-A1A6-29932D0C21B5}" type="presOf" srcId="{FDC5FEF7-02CE-0546-9BD3-CEB016FC88E5}" destId="{85E9636F-8559-AF49-8986-426B1FE8DC07}" srcOrd="0" destOrd="0" presId="urn:microsoft.com/office/officeart/2005/8/layout/cycle5"/>
    <dgm:cxn modelId="{B560E03F-D040-DC41-9A1D-7CEC19A6F0D9}" srcId="{B32CCAFC-A74F-0348-8E20-1FB388C1EC55}" destId="{8F01E4DD-9700-3041-82D0-480F958AE944}" srcOrd="2" destOrd="0" parTransId="{14510B6F-3A6E-8B49-81DA-839A9B1A1856}" sibTransId="{C51123CF-37C0-0945-A9F9-77533DA47D71}"/>
    <dgm:cxn modelId="{E70AB47F-5678-DD44-A863-8C0365ACC6EC}" type="presOf" srcId="{0BBCC4E6-038F-3C41-8F43-E00F3C29464F}" destId="{4E978EB7-08A5-C14B-96F9-CE3E6DB15B2D}" srcOrd="0" destOrd="0" presId="urn:microsoft.com/office/officeart/2005/8/layout/cycle5"/>
    <dgm:cxn modelId="{2D124585-532A-AD42-8EA7-2FD777CF7EB8}" type="presOf" srcId="{6638F20F-8269-8243-8D53-D225E57907EC}" destId="{6633394F-DFC6-F44B-BF7B-630AF1930F09}" srcOrd="0" destOrd="0" presId="urn:microsoft.com/office/officeart/2005/8/layout/cycle5"/>
    <dgm:cxn modelId="{BBA0A196-018C-AF4A-A3D5-7E25CD4EBBD0}" type="presOf" srcId="{096276F0-1E93-3E4F-8CDE-34C1679376F6}" destId="{3F87EB3F-3A38-2E4D-B0A3-0792F7D7A610}" srcOrd="0" destOrd="0" presId="urn:microsoft.com/office/officeart/2005/8/layout/cycle5"/>
    <dgm:cxn modelId="{D937D29A-6E18-1849-9675-71615C7B189A}" srcId="{B32CCAFC-A74F-0348-8E20-1FB388C1EC55}" destId="{096276F0-1E93-3E4F-8CDE-34C1679376F6}" srcOrd="0" destOrd="0" parTransId="{9F24286C-B487-1F4A-AFCF-4964C55B1DEE}" sibTransId="{6638F20F-8269-8243-8D53-D225E57907EC}"/>
    <dgm:cxn modelId="{E3B7AFC0-C27F-5F40-ADF1-A13EB5DA1C53}" srcId="{B32CCAFC-A74F-0348-8E20-1FB388C1EC55}" destId="{FDC5FEF7-02CE-0546-9BD3-CEB016FC88E5}" srcOrd="3" destOrd="0" parTransId="{7903EBCC-AB6B-8A44-BC3C-DE63E4722727}" sibTransId="{86ADCDDA-D53C-A44F-BDD8-587EB70EFAD8}"/>
    <dgm:cxn modelId="{FF5695C5-E9CD-834E-8C75-1B71FEC65887}" type="presOf" srcId="{B32CCAFC-A74F-0348-8E20-1FB388C1EC55}" destId="{6DD75FC2-7B24-2B4D-B428-52DFA7D87AB3}" srcOrd="0" destOrd="0" presId="urn:microsoft.com/office/officeart/2005/8/layout/cycle5"/>
    <dgm:cxn modelId="{840CAED7-35C7-2543-870D-EF12972F311B}" srcId="{B32CCAFC-A74F-0348-8E20-1FB388C1EC55}" destId="{0BBCC4E6-038F-3C41-8F43-E00F3C29464F}" srcOrd="1" destOrd="0" parTransId="{8113916E-A3A2-3246-B662-DB0BC2035025}" sibTransId="{72E53F50-5225-7047-A8D3-EAB34864E9EC}"/>
    <dgm:cxn modelId="{07687ADD-BA3F-B74F-915B-A1611562075B}" type="presOf" srcId="{72E53F50-5225-7047-A8D3-EAB34864E9EC}" destId="{98003544-650E-E74C-97AC-E32D9E33A761}" srcOrd="0" destOrd="0" presId="urn:microsoft.com/office/officeart/2005/8/layout/cycle5"/>
    <dgm:cxn modelId="{036FB5F2-4FA5-5A4F-8941-0E012041D736}" type="presOf" srcId="{8F01E4DD-9700-3041-82D0-480F958AE944}" destId="{FF1A9CB8-2FC6-3144-8CA1-6EECE66CB5C7}" srcOrd="0" destOrd="0" presId="urn:microsoft.com/office/officeart/2005/8/layout/cycle5"/>
    <dgm:cxn modelId="{DE596E0E-476F-ED4A-9D08-E3E8E0680A76}" type="presParOf" srcId="{6DD75FC2-7B24-2B4D-B428-52DFA7D87AB3}" destId="{3F87EB3F-3A38-2E4D-B0A3-0792F7D7A610}" srcOrd="0" destOrd="0" presId="urn:microsoft.com/office/officeart/2005/8/layout/cycle5"/>
    <dgm:cxn modelId="{3076FD6D-924F-894B-80D2-AEEC1FF643BB}" type="presParOf" srcId="{6DD75FC2-7B24-2B4D-B428-52DFA7D87AB3}" destId="{BE633086-884C-DD4A-BE99-3C529392AD7E}" srcOrd="1" destOrd="0" presId="urn:microsoft.com/office/officeart/2005/8/layout/cycle5"/>
    <dgm:cxn modelId="{7CA5B385-0854-0648-94EA-99CA5BB3E98C}" type="presParOf" srcId="{6DD75FC2-7B24-2B4D-B428-52DFA7D87AB3}" destId="{6633394F-DFC6-F44B-BF7B-630AF1930F09}" srcOrd="2" destOrd="0" presId="urn:microsoft.com/office/officeart/2005/8/layout/cycle5"/>
    <dgm:cxn modelId="{6B456AFB-D271-C540-A538-3BBD0E80E855}" type="presParOf" srcId="{6DD75FC2-7B24-2B4D-B428-52DFA7D87AB3}" destId="{4E978EB7-08A5-C14B-96F9-CE3E6DB15B2D}" srcOrd="3" destOrd="0" presId="urn:microsoft.com/office/officeart/2005/8/layout/cycle5"/>
    <dgm:cxn modelId="{BF6D7A29-A719-5847-A198-1C6637AA5FE7}" type="presParOf" srcId="{6DD75FC2-7B24-2B4D-B428-52DFA7D87AB3}" destId="{456B107D-7045-C643-85B1-4DE6EBB93615}" srcOrd="4" destOrd="0" presId="urn:microsoft.com/office/officeart/2005/8/layout/cycle5"/>
    <dgm:cxn modelId="{003947BF-CA9B-0E48-BE5E-79F0E14607D0}" type="presParOf" srcId="{6DD75FC2-7B24-2B4D-B428-52DFA7D87AB3}" destId="{98003544-650E-E74C-97AC-E32D9E33A761}" srcOrd="5" destOrd="0" presId="urn:microsoft.com/office/officeart/2005/8/layout/cycle5"/>
    <dgm:cxn modelId="{D0A47089-92D7-EC47-9CE2-2A7E30ABCBC2}" type="presParOf" srcId="{6DD75FC2-7B24-2B4D-B428-52DFA7D87AB3}" destId="{FF1A9CB8-2FC6-3144-8CA1-6EECE66CB5C7}" srcOrd="6" destOrd="0" presId="urn:microsoft.com/office/officeart/2005/8/layout/cycle5"/>
    <dgm:cxn modelId="{EE3F898A-02E9-0141-9E2F-E31E4AC90556}" type="presParOf" srcId="{6DD75FC2-7B24-2B4D-B428-52DFA7D87AB3}" destId="{98340AA9-20B0-CF4B-A765-C5A2155B4F35}" srcOrd="7" destOrd="0" presId="urn:microsoft.com/office/officeart/2005/8/layout/cycle5"/>
    <dgm:cxn modelId="{C7CA4477-F941-CE44-B340-10A14BA125C9}" type="presParOf" srcId="{6DD75FC2-7B24-2B4D-B428-52DFA7D87AB3}" destId="{EDBF3647-1C1E-4E4C-93B9-2AF0C0AFD7E8}" srcOrd="8" destOrd="0" presId="urn:microsoft.com/office/officeart/2005/8/layout/cycle5"/>
    <dgm:cxn modelId="{7FDA8517-DB65-6D46-89A7-B17033AADB44}" type="presParOf" srcId="{6DD75FC2-7B24-2B4D-B428-52DFA7D87AB3}" destId="{85E9636F-8559-AF49-8986-426B1FE8DC07}" srcOrd="9" destOrd="0" presId="urn:microsoft.com/office/officeart/2005/8/layout/cycle5"/>
    <dgm:cxn modelId="{F62DD4D4-3EA7-8647-8377-4BC1F9DAE76E}" type="presParOf" srcId="{6DD75FC2-7B24-2B4D-B428-52DFA7D87AB3}" destId="{172462D3-DC79-1845-BB4B-ECB28452AAC8}" srcOrd="10" destOrd="0" presId="urn:microsoft.com/office/officeart/2005/8/layout/cycle5"/>
    <dgm:cxn modelId="{48595A11-5529-C145-9757-7125693B819E}" type="presParOf" srcId="{6DD75FC2-7B24-2B4D-B428-52DFA7D87AB3}" destId="{EB804864-5F51-2445-A693-41750A193620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79B42D6-4683-C540-9932-2B867C2E2681}" type="doc">
      <dgm:prSet loTypeId="urn:microsoft.com/office/officeart/2005/8/layout/cycle5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93A90E-8223-CC42-8A98-B5E2E76B9E70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Red</a:t>
          </a:r>
        </a:p>
      </dgm:t>
    </dgm:pt>
    <dgm:pt modelId="{FE4CB917-EF92-FA45-A018-CADBDD9E4695}" type="parTrans" cxnId="{CA2FF1CA-CDF6-2F4D-88D8-D43A3FEA685C}">
      <dgm:prSet/>
      <dgm:spPr/>
      <dgm:t>
        <a:bodyPr/>
        <a:lstStyle/>
        <a:p>
          <a:endParaRPr lang="en-US"/>
        </a:p>
      </dgm:t>
    </dgm:pt>
    <dgm:pt modelId="{ABC36ABF-7134-A74B-A65E-B96B0084F999}" type="sibTrans" cxnId="{CA2FF1CA-CDF6-2F4D-88D8-D43A3FEA685C}">
      <dgm:prSet/>
      <dgm:spPr/>
      <dgm:t>
        <a:bodyPr/>
        <a:lstStyle/>
        <a:p>
          <a:endParaRPr lang="en-US"/>
        </a:p>
      </dgm:t>
    </dgm:pt>
    <dgm:pt modelId="{63B315D9-C5B5-B849-8190-0B5265DF803D}">
      <dgm:prSet phldrT="[Text]"/>
      <dgm:spPr>
        <a:solidFill>
          <a:srgbClr val="00FF00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Green</a:t>
          </a:r>
        </a:p>
      </dgm:t>
    </dgm:pt>
    <dgm:pt modelId="{C7B74629-30CC-2444-AFB6-47F916E843E9}" type="parTrans" cxnId="{06BAF074-6291-2747-B388-A8C7DD40936D}">
      <dgm:prSet/>
      <dgm:spPr/>
      <dgm:t>
        <a:bodyPr/>
        <a:lstStyle/>
        <a:p>
          <a:endParaRPr lang="en-US"/>
        </a:p>
      </dgm:t>
    </dgm:pt>
    <dgm:pt modelId="{D46A67EC-7F0C-4B4D-9520-BD202EC4A869}" type="sibTrans" cxnId="{06BAF074-6291-2747-B388-A8C7DD40936D}">
      <dgm:prSet/>
      <dgm:spPr/>
      <dgm:t>
        <a:bodyPr/>
        <a:lstStyle/>
        <a:p>
          <a:endParaRPr lang="en-US"/>
        </a:p>
      </dgm:t>
    </dgm:pt>
    <dgm:pt modelId="{1B4214B6-3B3C-7C4A-A60E-A93AFEED04C1}">
      <dgm:prSet phldrT="[Text]"/>
      <dgm:spPr>
        <a:solidFill>
          <a:srgbClr val="FFFF00"/>
        </a:solidFill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Refactor</a:t>
          </a:r>
        </a:p>
      </dgm:t>
    </dgm:pt>
    <dgm:pt modelId="{7923E8DC-5B6F-8D40-8382-930B782CCB3E}" type="parTrans" cxnId="{DDF9795E-FC7F-5C4A-A511-5206908BE7BF}">
      <dgm:prSet/>
      <dgm:spPr/>
      <dgm:t>
        <a:bodyPr/>
        <a:lstStyle/>
        <a:p>
          <a:endParaRPr lang="en-US"/>
        </a:p>
      </dgm:t>
    </dgm:pt>
    <dgm:pt modelId="{E1214B88-F6C3-AA47-BD2B-EF127521E809}" type="sibTrans" cxnId="{DDF9795E-FC7F-5C4A-A511-5206908BE7BF}">
      <dgm:prSet/>
      <dgm:spPr/>
      <dgm:t>
        <a:bodyPr/>
        <a:lstStyle/>
        <a:p>
          <a:endParaRPr lang="en-US"/>
        </a:p>
      </dgm:t>
    </dgm:pt>
    <dgm:pt modelId="{BAD86D9A-58A9-2546-B526-EA9A9180BE6D}" type="pres">
      <dgm:prSet presAssocID="{D79B42D6-4683-C540-9932-2B867C2E2681}" presName="cycle" presStyleCnt="0">
        <dgm:presLayoutVars>
          <dgm:dir/>
          <dgm:resizeHandles val="exact"/>
        </dgm:presLayoutVars>
      </dgm:prSet>
      <dgm:spPr/>
    </dgm:pt>
    <dgm:pt modelId="{43475DB1-08A1-D042-8FB0-E09E63A46776}" type="pres">
      <dgm:prSet presAssocID="{F193A90E-8223-CC42-8A98-B5E2E76B9E70}" presName="node" presStyleLbl="node1" presStyleIdx="0" presStyleCnt="3">
        <dgm:presLayoutVars>
          <dgm:bulletEnabled val="1"/>
        </dgm:presLayoutVars>
      </dgm:prSet>
      <dgm:spPr/>
    </dgm:pt>
    <dgm:pt modelId="{16EE87D6-D022-474C-B8F9-FBEA7B438FEC}" type="pres">
      <dgm:prSet presAssocID="{F193A90E-8223-CC42-8A98-B5E2E76B9E70}" presName="spNode" presStyleCnt="0"/>
      <dgm:spPr/>
    </dgm:pt>
    <dgm:pt modelId="{4A342E76-CD85-D747-91A1-28C8B381E3D3}" type="pres">
      <dgm:prSet presAssocID="{ABC36ABF-7134-A74B-A65E-B96B0084F999}" presName="sibTrans" presStyleLbl="sibTrans1D1" presStyleIdx="0" presStyleCnt="3"/>
      <dgm:spPr/>
    </dgm:pt>
    <dgm:pt modelId="{66D30994-DDAF-334D-9107-F3A4D7211AD5}" type="pres">
      <dgm:prSet presAssocID="{63B315D9-C5B5-B849-8190-0B5265DF803D}" presName="node" presStyleLbl="node1" presStyleIdx="1" presStyleCnt="3">
        <dgm:presLayoutVars>
          <dgm:bulletEnabled val="1"/>
        </dgm:presLayoutVars>
      </dgm:prSet>
      <dgm:spPr/>
    </dgm:pt>
    <dgm:pt modelId="{0C5A292B-F39D-2B46-B428-2F57E7AEC1FC}" type="pres">
      <dgm:prSet presAssocID="{63B315D9-C5B5-B849-8190-0B5265DF803D}" presName="spNode" presStyleCnt="0"/>
      <dgm:spPr/>
    </dgm:pt>
    <dgm:pt modelId="{0D300AAA-A7CE-9C43-8A3E-D171ED9CD1C1}" type="pres">
      <dgm:prSet presAssocID="{D46A67EC-7F0C-4B4D-9520-BD202EC4A869}" presName="sibTrans" presStyleLbl="sibTrans1D1" presStyleIdx="1" presStyleCnt="3"/>
      <dgm:spPr/>
    </dgm:pt>
    <dgm:pt modelId="{76A9E569-6C05-324F-9833-14B10EE9CC7E}" type="pres">
      <dgm:prSet presAssocID="{1B4214B6-3B3C-7C4A-A60E-A93AFEED04C1}" presName="node" presStyleLbl="node1" presStyleIdx="2" presStyleCnt="3">
        <dgm:presLayoutVars>
          <dgm:bulletEnabled val="1"/>
        </dgm:presLayoutVars>
      </dgm:prSet>
      <dgm:spPr/>
    </dgm:pt>
    <dgm:pt modelId="{4187F026-07C5-D644-8CAA-616A170A80BE}" type="pres">
      <dgm:prSet presAssocID="{1B4214B6-3B3C-7C4A-A60E-A93AFEED04C1}" presName="spNode" presStyleCnt="0"/>
      <dgm:spPr/>
    </dgm:pt>
    <dgm:pt modelId="{1E66720C-6F5B-184C-901D-5165612AFAC6}" type="pres">
      <dgm:prSet presAssocID="{E1214B88-F6C3-AA47-BD2B-EF127521E809}" presName="sibTrans" presStyleLbl="sibTrans1D1" presStyleIdx="2" presStyleCnt="3"/>
      <dgm:spPr/>
    </dgm:pt>
  </dgm:ptLst>
  <dgm:cxnLst>
    <dgm:cxn modelId="{A9FB0F15-5E5B-EA42-93CE-7418BB91F639}" type="presOf" srcId="{E1214B88-F6C3-AA47-BD2B-EF127521E809}" destId="{1E66720C-6F5B-184C-901D-5165612AFAC6}" srcOrd="0" destOrd="0" presId="urn:microsoft.com/office/officeart/2005/8/layout/cycle5"/>
    <dgm:cxn modelId="{339A9A27-F1AB-A44E-9132-8171A1F631B0}" type="presOf" srcId="{F193A90E-8223-CC42-8A98-B5E2E76B9E70}" destId="{43475DB1-08A1-D042-8FB0-E09E63A46776}" srcOrd="0" destOrd="0" presId="urn:microsoft.com/office/officeart/2005/8/layout/cycle5"/>
    <dgm:cxn modelId="{EF7F7732-2F4B-5143-932E-A3F84755EF0F}" type="presOf" srcId="{ABC36ABF-7134-A74B-A65E-B96B0084F999}" destId="{4A342E76-CD85-D747-91A1-28C8B381E3D3}" srcOrd="0" destOrd="0" presId="urn:microsoft.com/office/officeart/2005/8/layout/cycle5"/>
    <dgm:cxn modelId="{F636C45B-4CFB-EB4C-8B49-97DC514D73D1}" type="presOf" srcId="{1B4214B6-3B3C-7C4A-A60E-A93AFEED04C1}" destId="{76A9E569-6C05-324F-9833-14B10EE9CC7E}" srcOrd="0" destOrd="0" presId="urn:microsoft.com/office/officeart/2005/8/layout/cycle5"/>
    <dgm:cxn modelId="{DDF9795E-FC7F-5C4A-A511-5206908BE7BF}" srcId="{D79B42D6-4683-C540-9932-2B867C2E2681}" destId="{1B4214B6-3B3C-7C4A-A60E-A93AFEED04C1}" srcOrd="2" destOrd="0" parTransId="{7923E8DC-5B6F-8D40-8382-930B782CCB3E}" sibTransId="{E1214B88-F6C3-AA47-BD2B-EF127521E809}"/>
    <dgm:cxn modelId="{06BAF074-6291-2747-B388-A8C7DD40936D}" srcId="{D79B42D6-4683-C540-9932-2B867C2E2681}" destId="{63B315D9-C5B5-B849-8190-0B5265DF803D}" srcOrd="1" destOrd="0" parTransId="{C7B74629-30CC-2444-AFB6-47F916E843E9}" sibTransId="{D46A67EC-7F0C-4B4D-9520-BD202EC4A869}"/>
    <dgm:cxn modelId="{991BBFAF-E0C7-B84B-B77D-BD1F8AF32227}" type="presOf" srcId="{D79B42D6-4683-C540-9932-2B867C2E2681}" destId="{BAD86D9A-58A9-2546-B526-EA9A9180BE6D}" srcOrd="0" destOrd="0" presId="urn:microsoft.com/office/officeart/2005/8/layout/cycle5"/>
    <dgm:cxn modelId="{9AB5BCBB-1366-B941-A5DA-C588D839AC3E}" type="presOf" srcId="{D46A67EC-7F0C-4B4D-9520-BD202EC4A869}" destId="{0D300AAA-A7CE-9C43-8A3E-D171ED9CD1C1}" srcOrd="0" destOrd="0" presId="urn:microsoft.com/office/officeart/2005/8/layout/cycle5"/>
    <dgm:cxn modelId="{CA2FF1CA-CDF6-2F4D-88D8-D43A3FEA685C}" srcId="{D79B42D6-4683-C540-9932-2B867C2E2681}" destId="{F193A90E-8223-CC42-8A98-B5E2E76B9E70}" srcOrd="0" destOrd="0" parTransId="{FE4CB917-EF92-FA45-A018-CADBDD9E4695}" sibTransId="{ABC36ABF-7134-A74B-A65E-B96B0084F999}"/>
    <dgm:cxn modelId="{AA0CF0F4-6872-2A4C-87D1-9F3117530181}" type="presOf" srcId="{63B315D9-C5B5-B849-8190-0B5265DF803D}" destId="{66D30994-DDAF-334D-9107-F3A4D7211AD5}" srcOrd="0" destOrd="0" presId="urn:microsoft.com/office/officeart/2005/8/layout/cycle5"/>
    <dgm:cxn modelId="{B55D229C-7CE6-7440-ADD5-BC12E86E2AD4}" type="presParOf" srcId="{BAD86D9A-58A9-2546-B526-EA9A9180BE6D}" destId="{43475DB1-08A1-D042-8FB0-E09E63A46776}" srcOrd="0" destOrd="0" presId="urn:microsoft.com/office/officeart/2005/8/layout/cycle5"/>
    <dgm:cxn modelId="{4C598338-6688-E044-958F-A1316AF1398E}" type="presParOf" srcId="{BAD86D9A-58A9-2546-B526-EA9A9180BE6D}" destId="{16EE87D6-D022-474C-B8F9-FBEA7B438FEC}" srcOrd="1" destOrd="0" presId="urn:microsoft.com/office/officeart/2005/8/layout/cycle5"/>
    <dgm:cxn modelId="{E239CBB5-4EED-D94B-ABC1-82981A94E41A}" type="presParOf" srcId="{BAD86D9A-58A9-2546-B526-EA9A9180BE6D}" destId="{4A342E76-CD85-D747-91A1-28C8B381E3D3}" srcOrd="2" destOrd="0" presId="urn:microsoft.com/office/officeart/2005/8/layout/cycle5"/>
    <dgm:cxn modelId="{7ED61F43-0C02-B34D-8302-318378F49802}" type="presParOf" srcId="{BAD86D9A-58A9-2546-B526-EA9A9180BE6D}" destId="{66D30994-DDAF-334D-9107-F3A4D7211AD5}" srcOrd="3" destOrd="0" presId="urn:microsoft.com/office/officeart/2005/8/layout/cycle5"/>
    <dgm:cxn modelId="{D81E2299-F30D-9D49-8FAE-8A497690430D}" type="presParOf" srcId="{BAD86D9A-58A9-2546-B526-EA9A9180BE6D}" destId="{0C5A292B-F39D-2B46-B428-2F57E7AEC1FC}" srcOrd="4" destOrd="0" presId="urn:microsoft.com/office/officeart/2005/8/layout/cycle5"/>
    <dgm:cxn modelId="{C57FAF6A-DEAF-8043-BF60-9678007ABF27}" type="presParOf" srcId="{BAD86D9A-58A9-2546-B526-EA9A9180BE6D}" destId="{0D300AAA-A7CE-9C43-8A3E-D171ED9CD1C1}" srcOrd="5" destOrd="0" presId="urn:microsoft.com/office/officeart/2005/8/layout/cycle5"/>
    <dgm:cxn modelId="{590DC7E4-8810-D04E-91C3-EECF47614013}" type="presParOf" srcId="{BAD86D9A-58A9-2546-B526-EA9A9180BE6D}" destId="{76A9E569-6C05-324F-9833-14B10EE9CC7E}" srcOrd="6" destOrd="0" presId="urn:microsoft.com/office/officeart/2005/8/layout/cycle5"/>
    <dgm:cxn modelId="{0F381AD8-4CB3-344B-9C3C-1FFDDA7E602A}" type="presParOf" srcId="{BAD86D9A-58A9-2546-B526-EA9A9180BE6D}" destId="{4187F026-07C5-D644-8CAA-616A170A80BE}" srcOrd="7" destOrd="0" presId="urn:microsoft.com/office/officeart/2005/8/layout/cycle5"/>
    <dgm:cxn modelId="{506D43AF-218A-DE42-AB02-1D6061A51EA1}" type="presParOf" srcId="{BAD86D9A-58A9-2546-B526-EA9A9180BE6D}" destId="{1E66720C-6F5B-184C-901D-5165612AFAC6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B26D397-2A8D-8640-9DD4-DA31BE9E4BE3}" type="doc">
      <dgm:prSet loTypeId="urn:microsoft.com/office/officeart/2005/8/layout/cycle3" loCatId="cycl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A610ED-72FD-F348-B868-BC78EA9D25D4}">
      <dgm:prSet phldrT="[Text]"/>
      <dgm:spPr>
        <a:solidFill>
          <a:srgbClr val="FFFF00"/>
        </a:solidFill>
      </dgm:spPr>
      <dgm:t>
        <a:bodyPr/>
        <a:lstStyle/>
        <a:p>
          <a:r>
            <a:rPr lang="en-US" dirty="0"/>
            <a:t>Write failing test</a:t>
          </a:r>
        </a:p>
      </dgm:t>
    </dgm:pt>
    <dgm:pt modelId="{533747E6-CACB-2540-8730-3738D3D1BA23}" type="parTrans" cxnId="{A3CB260C-2320-D742-A79D-2ECBD60A7933}">
      <dgm:prSet/>
      <dgm:spPr/>
      <dgm:t>
        <a:bodyPr/>
        <a:lstStyle/>
        <a:p>
          <a:endParaRPr lang="en-US"/>
        </a:p>
      </dgm:t>
    </dgm:pt>
    <dgm:pt modelId="{E742E37A-928A-434D-B31D-3ABF478A3FFD}" type="sibTrans" cxnId="{A3CB260C-2320-D742-A79D-2ECBD60A7933}">
      <dgm:prSet/>
      <dgm:spPr/>
      <dgm:t>
        <a:bodyPr/>
        <a:lstStyle/>
        <a:p>
          <a:endParaRPr lang="en-US"/>
        </a:p>
      </dgm:t>
    </dgm:pt>
    <dgm:pt modelId="{5C0D30E4-7EFF-A643-A7BA-6A9DE73A60EB}">
      <dgm:prSet phldrT="[Text]"/>
      <dgm:spPr>
        <a:solidFill>
          <a:srgbClr val="FFFF00"/>
        </a:solidFill>
      </dgm:spPr>
      <dgm:t>
        <a:bodyPr/>
        <a:lstStyle/>
        <a:p>
          <a:r>
            <a:rPr lang="en-US" dirty="0"/>
            <a:t>Compile</a:t>
          </a:r>
        </a:p>
      </dgm:t>
    </dgm:pt>
    <dgm:pt modelId="{142BB957-81D4-3049-82A6-E01C5439E20C}" type="parTrans" cxnId="{01C4396E-93BF-5843-A231-D913567F0EFF}">
      <dgm:prSet/>
      <dgm:spPr/>
      <dgm:t>
        <a:bodyPr/>
        <a:lstStyle/>
        <a:p>
          <a:endParaRPr lang="en-US"/>
        </a:p>
      </dgm:t>
    </dgm:pt>
    <dgm:pt modelId="{67E6EE09-4E4A-DB4A-BDAF-628D1B8E4590}" type="sibTrans" cxnId="{01C4396E-93BF-5843-A231-D913567F0EFF}">
      <dgm:prSet/>
      <dgm:spPr/>
      <dgm:t>
        <a:bodyPr/>
        <a:lstStyle/>
        <a:p>
          <a:endParaRPr lang="en-US"/>
        </a:p>
      </dgm:t>
    </dgm:pt>
    <dgm:pt modelId="{6603436B-97D7-0342-950A-15CC2E3FC0C7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/>
            <a:t>Run test – red</a:t>
          </a:r>
        </a:p>
      </dgm:t>
    </dgm:pt>
    <dgm:pt modelId="{AA682D78-38B4-0641-9B03-3A04FC94856B}" type="parTrans" cxnId="{AA279BCC-E5E5-A94D-A0FB-B2321E10370E}">
      <dgm:prSet/>
      <dgm:spPr/>
      <dgm:t>
        <a:bodyPr/>
        <a:lstStyle/>
        <a:p>
          <a:endParaRPr lang="en-US"/>
        </a:p>
      </dgm:t>
    </dgm:pt>
    <dgm:pt modelId="{79354917-8822-F245-82FA-75E5643FA574}" type="sibTrans" cxnId="{AA279BCC-E5E5-A94D-A0FB-B2321E10370E}">
      <dgm:prSet/>
      <dgm:spPr/>
      <dgm:t>
        <a:bodyPr/>
        <a:lstStyle/>
        <a:p>
          <a:endParaRPr lang="en-US"/>
        </a:p>
      </dgm:t>
    </dgm:pt>
    <dgm:pt modelId="{D57D9C4A-F8DE-B441-ADF3-E3E864CD8914}">
      <dgm:prSet phldrT="[Text]"/>
      <dgm:spPr>
        <a:solidFill>
          <a:srgbClr val="00FF00"/>
        </a:solidFill>
      </dgm:spPr>
      <dgm:t>
        <a:bodyPr/>
        <a:lstStyle/>
        <a:p>
          <a:r>
            <a:rPr lang="en-US" dirty="0"/>
            <a:t>Implement code – green</a:t>
          </a:r>
        </a:p>
      </dgm:t>
    </dgm:pt>
    <dgm:pt modelId="{F469FA14-F9D3-6347-8612-FD283095D76C}" type="parTrans" cxnId="{9DC89DBE-E9E7-9B41-949C-5053AB2CFC91}">
      <dgm:prSet/>
      <dgm:spPr/>
      <dgm:t>
        <a:bodyPr/>
        <a:lstStyle/>
        <a:p>
          <a:endParaRPr lang="en-US"/>
        </a:p>
      </dgm:t>
    </dgm:pt>
    <dgm:pt modelId="{1DCB1581-69F2-DD45-843C-D5964DDBDC5D}" type="sibTrans" cxnId="{9DC89DBE-E9E7-9B41-949C-5053AB2CFC91}">
      <dgm:prSet/>
      <dgm:spPr/>
      <dgm:t>
        <a:bodyPr/>
        <a:lstStyle/>
        <a:p>
          <a:endParaRPr lang="en-US"/>
        </a:p>
      </dgm:t>
    </dgm:pt>
    <dgm:pt modelId="{6606A35A-7F1A-984F-9374-DBC436089D40}">
      <dgm:prSet phldrT="[Text]"/>
      <dgm:spPr>
        <a:solidFill>
          <a:srgbClr val="00FF00"/>
        </a:solidFill>
      </dgm:spPr>
      <dgm:t>
        <a:bodyPr/>
        <a:lstStyle/>
        <a:p>
          <a:r>
            <a:rPr lang="en-US" dirty="0" err="1"/>
            <a:t>Refactor</a:t>
          </a:r>
          <a:endParaRPr lang="en-US" dirty="0"/>
        </a:p>
      </dgm:t>
    </dgm:pt>
    <dgm:pt modelId="{41FB6D58-19B4-3346-95F1-17B8FD40FF30}" type="parTrans" cxnId="{9F3976FB-859C-1347-BFBB-0267BBA8C74B}">
      <dgm:prSet/>
      <dgm:spPr/>
      <dgm:t>
        <a:bodyPr/>
        <a:lstStyle/>
        <a:p>
          <a:endParaRPr lang="en-US"/>
        </a:p>
      </dgm:t>
    </dgm:pt>
    <dgm:pt modelId="{89348791-B3D1-B34D-B01C-3171CD493630}" type="sibTrans" cxnId="{9F3976FB-859C-1347-BFBB-0267BBA8C74B}">
      <dgm:prSet/>
      <dgm:spPr/>
      <dgm:t>
        <a:bodyPr/>
        <a:lstStyle/>
        <a:p>
          <a:endParaRPr lang="en-US"/>
        </a:p>
      </dgm:t>
    </dgm:pt>
    <dgm:pt modelId="{CAB220CD-F306-4642-87E0-D5D51600CD66}">
      <dgm:prSet phldrT="[Text]"/>
      <dgm:spPr>
        <a:solidFill>
          <a:srgbClr val="00FF00"/>
        </a:solidFill>
      </dgm:spPr>
      <dgm:t>
        <a:bodyPr/>
        <a:lstStyle/>
        <a:p>
          <a:r>
            <a:rPr lang="en-US" dirty="0"/>
            <a:t>Run all tests</a:t>
          </a:r>
        </a:p>
      </dgm:t>
    </dgm:pt>
    <dgm:pt modelId="{F6AFA601-BBB4-574B-A190-77895A1FBAEF}" type="parTrans" cxnId="{516E0668-16CE-1740-B8C1-22D30C10E1E8}">
      <dgm:prSet/>
      <dgm:spPr/>
      <dgm:t>
        <a:bodyPr/>
        <a:lstStyle/>
        <a:p>
          <a:endParaRPr lang="en-US"/>
        </a:p>
      </dgm:t>
    </dgm:pt>
    <dgm:pt modelId="{F1388EC8-2E02-B648-9AF7-AD83A2A7B28E}" type="sibTrans" cxnId="{516E0668-16CE-1740-B8C1-22D30C10E1E8}">
      <dgm:prSet/>
      <dgm:spPr/>
      <dgm:t>
        <a:bodyPr/>
        <a:lstStyle/>
        <a:p>
          <a:endParaRPr lang="en-US"/>
        </a:p>
      </dgm:t>
    </dgm:pt>
    <dgm:pt modelId="{110C1B4D-473D-B445-BB7C-92F5A5BF2189}">
      <dgm:prSet phldrT="[Text]"/>
      <dgm:spPr>
        <a:solidFill>
          <a:srgbClr val="FFFF00"/>
        </a:solidFill>
      </dgm:spPr>
      <dgm:t>
        <a:bodyPr/>
        <a:lstStyle/>
        <a:p>
          <a:r>
            <a:rPr lang="en-US" dirty="0"/>
            <a:t>Pick a test from the list</a:t>
          </a:r>
        </a:p>
      </dgm:t>
    </dgm:pt>
    <dgm:pt modelId="{08C140B7-85EC-D243-8DEA-CBFA3B9DBAD3}" type="parTrans" cxnId="{7F6DB12A-194E-854E-9A66-4CD345AB53F7}">
      <dgm:prSet/>
      <dgm:spPr/>
      <dgm:t>
        <a:bodyPr/>
        <a:lstStyle/>
        <a:p>
          <a:endParaRPr lang="en-US"/>
        </a:p>
      </dgm:t>
    </dgm:pt>
    <dgm:pt modelId="{919B5560-B8AE-8E4C-AE8D-1896473E80A5}" type="sibTrans" cxnId="{7F6DB12A-194E-854E-9A66-4CD345AB53F7}">
      <dgm:prSet/>
      <dgm:spPr/>
      <dgm:t>
        <a:bodyPr/>
        <a:lstStyle/>
        <a:p>
          <a:endParaRPr lang="en-US"/>
        </a:p>
      </dgm:t>
    </dgm:pt>
    <dgm:pt modelId="{38BE7A06-00A5-B94C-AB21-6338DE0721DA}" type="pres">
      <dgm:prSet presAssocID="{7B26D397-2A8D-8640-9DD4-DA31BE9E4BE3}" presName="Name0" presStyleCnt="0">
        <dgm:presLayoutVars>
          <dgm:dir/>
          <dgm:resizeHandles val="exact"/>
        </dgm:presLayoutVars>
      </dgm:prSet>
      <dgm:spPr/>
    </dgm:pt>
    <dgm:pt modelId="{A56BA035-F692-EC48-90AC-2EAB394DBCB2}" type="pres">
      <dgm:prSet presAssocID="{7B26D397-2A8D-8640-9DD4-DA31BE9E4BE3}" presName="cycle" presStyleCnt="0"/>
      <dgm:spPr/>
    </dgm:pt>
    <dgm:pt modelId="{1546C21D-F64A-0E45-82A4-229FB69A7F6A}" type="pres">
      <dgm:prSet presAssocID="{110C1B4D-473D-B445-BB7C-92F5A5BF2189}" presName="nodeFirstNode" presStyleLbl="node1" presStyleIdx="0" presStyleCnt="7">
        <dgm:presLayoutVars>
          <dgm:bulletEnabled val="1"/>
        </dgm:presLayoutVars>
      </dgm:prSet>
      <dgm:spPr/>
    </dgm:pt>
    <dgm:pt modelId="{794591DB-771C-9742-91C9-E06B525C76B5}" type="pres">
      <dgm:prSet presAssocID="{919B5560-B8AE-8E4C-AE8D-1896473E80A5}" presName="sibTransFirstNode" presStyleLbl="bgShp" presStyleIdx="0" presStyleCnt="1"/>
      <dgm:spPr/>
    </dgm:pt>
    <dgm:pt modelId="{05F61620-2A3B-6443-A5BB-9D7379ED8A36}" type="pres">
      <dgm:prSet presAssocID="{F8A610ED-72FD-F348-B868-BC78EA9D25D4}" presName="nodeFollowingNodes" presStyleLbl="node1" presStyleIdx="1" presStyleCnt="7">
        <dgm:presLayoutVars>
          <dgm:bulletEnabled val="1"/>
        </dgm:presLayoutVars>
      </dgm:prSet>
      <dgm:spPr/>
    </dgm:pt>
    <dgm:pt modelId="{224200E2-8786-014F-9E61-E12406693419}" type="pres">
      <dgm:prSet presAssocID="{5C0D30E4-7EFF-A643-A7BA-6A9DE73A60EB}" presName="nodeFollowingNodes" presStyleLbl="node1" presStyleIdx="2" presStyleCnt="7">
        <dgm:presLayoutVars>
          <dgm:bulletEnabled val="1"/>
        </dgm:presLayoutVars>
      </dgm:prSet>
      <dgm:spPr/>
    </dgm:pt>
    <dgm:pt modelId="{773FAF5B-4198-BE43-A974-A7FE37454F26}" type="pres">
      <dgm:prSet presAssocID="{6603436B-97D7-0342-950A-15CC2E3FC0C7}" presName="nodeFollowingNodes" presStyleLbl="node1" presStyleIdx="3" presStyleCnt="7">
        <dgm:presLayoutVars>
          <dgm:bulletEnabled val="1"/>
        </dgm:presLayoutVars>
      </dgm:prSet>
      <dgm:spPr/>
    </dgm:pt>
    <dgm:pt modelId="{F8B633DA-A311-044A-8A61-F0CAEDD13990}" type="pres">
      <dgm:prSet presAssocID="{D57D9C4A-F8DE-B441-ADF3-E3E864CD8914}" presName="nodeFollowingNodes" presStyleLbl="node1" presStyleIdx="4" presStyleCnt="7">
        <dgm:presLayoutVars>
          <dgm:bulletEnabled val="1"/>
        </dgm:presLayoutVars>
      </dgm:prSet>
      <dgm:spPr/>
    </dgm:pt>
    <dgm:pt modelId="{40947D71-D858-B74C-ADD8-B3286C4827F8}" type="pres">
      <dgm:prSet presAssocID="{6606A35A-7F1A-984F-9374-DBC436089D40}" presName="nodeFollowingNodes" presStyleLbl="node1" presStyleIdx="5" presStyleCnt="7">
        <dgm:presLayoutVars>
          <dgm:bulletEnabled val="1"/>
        </dgm:presLayoutVars>
      </dgm:prSet>
      <dgm:spPr/>
    </dgm:pt>
    <dgm:pt modelId="{B344437B-4F66-E64F-BB20-576AF112F8A7}" type="pres">
      <dgm:prSet presAssocID="{CAB220CD-F306-4642-87E0-D5D51600CD66}" presName="nodeFollowingNodes" presStyleLbl="node1" presStyleIdx="6" presStyleCnt="7">
        <dgm:presLayoutVars>
          <dgm:bulletEnabled val="1"/>
        </dgm:presLayoutVars>
      </dgm:prSet>
      <dgm:spPr/>
    </dgm:pt>
  </dgm:ptLst>
  <dgm:cxnLst>
    <dgm:cxn modelId="{15D21C00-ADA5-934B-B9BD-7AE538589238}" type="presOf" srcId="{5C0D30E4-7EFF-A643-A7BA-6A9DE73A60EB}" destId="{224200E2-8786-014F-9E61-E12406693419}" srcOrd="0" destOrd="0" presId="urn:microsoft.com/office/officeart/2005/8/layout/cycle3"/>
    <dgm:cxn modelId="{A3CB260C-2320-D742-A79D-2ECBD60A7933}" srcId="{7B26D397-2A8D-8640-9DD4-DA31BE9E4BE3}" destId="{F8A610ED-72FD-F348-B868-BC78EA9D25D4}" srcOrd="1" destOrd="0" parTransId="{533747E6-CACB-2540-8730-3738D3D1BA23}" sibTransId="{E742E37A-928A-434D-B31D-3ABF478A3FFD}"/>
    <dgm:cxn modelId="{345A3319-2B46-5344-AC0A-7316A8E0669B}" type="presOf" srcId="{F8A610ED-72FD-F348-B868-BC78EA9D25D4}" destId="{05F61620-2A3B-6443-A5BB-9D7379ED8A36}" srcOrd="0" destOrd="0" presId="urn:microsoft.com/office/officeart/2005/8/layout/cycle3"/>
    <dgm:cxn modelId="{627D441F-083B-664E-A9C1-88A906570585}" type="presOf" srcId="{D57D9C4A-F8DE-B441-ADF3-E3E864CD8914}" destId="{F8B633DA-A311-044A-8A61-F0CAEDD13990}" srcOrd="0" destOrd="0" presId="urn:microsoft.com/office/officeart/2005/8/layout/cycle3"/>
    <dgm:cxn modelId="{A1C5A722-7F16-A348-8372-BA26CE887748}" type="presOf" srcId="{110C1B4D-473D-B445-BB7C-92F5A5BF2189}" destId="{1546C21D-F64A-0E45-82A4-229FB69A7F6A}" srcOrd="0" destOrd="0" presId="urn:microsoft.com/office/officeart/2005/8/layout/cycle3"/>
    <dgm:cxn modelId="{7F6DB12A-194E-854E-9A66-4CD345AB53F7}" srcId="{7B26D397-2A8D-8640-9DD4-DA31BE9E4BE3}" destId="{110C1B4D-473D-B445-BB7C-92F5A5BF2189}" srcOrd="0" destOrd="0" parTransId="{08C140B7-85EC-D243-8DEA-CBFA3B9DBAD3}" sibTransId="{919B5560-B8AE-8E4C-AE8D-1896473E80A5}"/>
    <dgm:cxn modelId="{516E0668-16CE-1740-B8C1-22D30C10E1E8}" srcId="{7B26D397-2A8D-8640-9DD4-DA31BE9E4BE3}" destId="{CAB220CD-F306-4642-87E0-D5D51600CD66}" srcOrd="6" destOrd="0" parTransId="{F6AFA601-BBB4-574B-A190-77895A1FBAEF}" sibTransId="{F1388EC8-2E02-B648-9AF7-AD83A2A7B28E}"/>
    <dgm:cxn modelId="{01C4396E-93BF-5843-A231-D913567F0EFF}" srcId="{7B26D397-2A8D-8640-9DD4-DA31BE9E4BE3}" destId="{5C0D30E4-7EFF-A643-A7BA-6A9DE73A60EB}" srcOrd="2" destOrd="0" parTransId="{142BB957-81D4-3049-82A6-E01C5439E20C}" sibTransId="{67E6EE09-4E4A-DB4A-BDAF-628D1B8E4590}"/>
    <dgm:cxn modelId="{F6694C4E-0E6A-7445-9BEE-E3724C45D407}" type="presOf" srcId="{919B5560-B8AE-8E4C-AE8D-1896473E80A5}" destId="{794591DB-771C-9742-91C9-E06B525C76B5}" srcOrd="0" destOrd="0" presId="urn:microsoft.com/office/officeart/2005/8/layout/cycle3"/>
    <dgm:cxn modelId="{E4BEB582-1EB1-8441-A57F-25014BEAA159}" type="presOf" srcId="{6603436B-97D7-0342-950A-15CC2E3FC0C7}" destId="{773FAF5B-4198-BE43-A974-A7FE37454F26}" srcOrd="0" destOrd="0" presId="urn:microsoft.com/office/officeart/2005/8/layout/cycle3"/>
    <dgm:cxn modelId="{D65D3D8E-52CA-8046-A0E4-1237AF49F0E9}" type="presOf" srcId="{7B26D397-2A8D-8640-9DD4-DA31BE9E4BE3}" destId="{38BE7A06-00A5-B94C-AB21-6338DE0721DA}" srcOrd="0" destOrd="0" presId="urn:microsoft.com/office/officeart/2005/8/layout/cycle3"/>
    <dgm:cxn modelId="{8539A2A7-71E6-FE43-8C69-C99F84E13183}" type="presOf" srcId="{CAB220CD-F306-4642-87E0-D5D51600CD66}" destId="{B344437B-4F66-E64F-BB20-576AF112F8A7}" srcOrd="0" destOrd="0" presId="urn:microsoft.com/office/officeart/2005/8/layout/cycle3"/>
    <dgm:cxn modelId="{25ED9AAA-0185-1B45-9339-CAB3888CB2FC}" type="presOf" srcId="{6606A35A-7F1A-984F-9374-DBC436089D40}" destId="{40947D71-D858-B74C-ADD8-B3286C4827F8}" srcOrd="0" destOrd="0" presId="urn:microsoft.com/office/officeart/2005/8/layout/cycle3"/>
    <dgm:cxn modelId="{9DC89DBE-E9E7-9B41-949C-5053AB2CFC91}" srcId="{7B26D397-2A8D-8640-9DD4-DA31BE9E4BE3}" destId="{D57D9C4A-F8DE-B441-ADF3-E3E864CD8914}" srcOrd="4" destOrd="0" parTransId="{F469FA14-F9D3-6347-8612-FD283095D76C}" sibTransId="{1DCB1581-69F2-DD45-843C-D5964DDBDC5D}"/>
    <dgm:cxn modelId="{AA279BCC-E5E5-A94D-A0FB-B2321E10370E}" srcId="{7B26D397-2A8D-8640-9DD4-DA31BE9E4BE3}" destId="{6603436B-97D7-0342-950A-15CC2E3FC0C7}" srcOrd="3" destOrd="0" parTransId="{AA682D78-38B4-0641-9B03-3A04FC94856B}" sibTransId="{79354917-8822-F245-82FA-75E5643FA574}"/>
    <dgm:cxn modelId="{9F3976FB-859C-1347-BFBB-0267BBA8C74B}" srcId="{7B26D397-2A8D-8640-9DD4-DA31BE9E4BE3}" destId="{6606A35A-7F1A-984F-9374-DBC436089D40}" srcOrd="5" destOrd="0" parTransId="{41FB6D58-19B4-3346-95F1-17B8FD40FF30}" sibTransId="{89348791-B3D1-B34D-B01C-3171CD493630}"/>
    <dgm:cxn modelId="{9A01938F-8F49-914F-B1AC-7EF52AAD01D9}" type="presParOf" srcId="{38BE7A06-00A5-B94C-AB21-6338DE0721DA}" destId="{A56BA035-F692-EC48-90AC-2EAB394DBCB2}" srcOrd="0" destOrd="0" presId="urn:microsoft.com/office/officeart/2005/8/layout/cycle3"/>
    <dgm:cxn modelId="{EA189748-2D85-D743-97BF-D75B156055BB}" type="presParOf" srcId="{A56BA035-F692-EC48-90AC-2EAB394DBCB2}" destId="{1546C21D-F64A-0E45-82A4-229FB69A7F6A}" srcOrd="0" destOrd="0" presId="urn:microsoft.com/office/officeart/2005/8/layout/cycle3"/>
    <dgm:cxn modelId="{9A09380F-66F1-9542-9451-0BEABCE2435D}" type="presParOf" srcId="{A56BA035-F692-EC48-90AC-2EAB394DBCB2}" destId="{794591DB-771C-9742-91C9-E06B525C76B5}" srcOrd="1" destOrd="0" presId="urn:microsoft.com/office/officeart/2005/8/layout/cycle3"/>
    <dgm:cxn modelId="{90DBBB8D-9E2D-1E40-9806-E5D3E048ACEB}" type="presParOf" srcId="{A56BA035-F692-EC48-90AC-2EAB394DBCB2}" destId="{05F61620-2A3B-6443-A5BB-9D7379ED8A36}" srcOrd="2" destOrd="0" presId="urn:microsoft.com/office/officeart/2005/8/layout/cycle3"/>
    <dgm:cxn modelId="{76FE1E6D-4C7D-CB4B-819E-20BA8100BCF6}" type="presParOf" srcId="{A56BA035-F692-EC48-90AC-2EAB394DBCB2}" destId="{224200E2-8786-014F-9E61-E12406693419}" srcOrd="3" destOrd="0" presId="urn:microsoft.com/office/officeart/2005/8/layout/cycle3"/>
    <dgm:cxn modelId="{1C948F62-C91E-EA42-8426-2786D91ACFAC}" type="presParOf" srcId="{A56BA035-F692-EC48-90AC-2EAB394DBCB2}" destId="{773FAF5B-4198-BE43-A974-A7FE37454F26}" srcOrd="4" destOrd="0" presId="urn:microsoft.com/office/officeart/2005/8/layout/cycle3"/>
    <dgm:cxn modelId="{6F5A663C-D94C-A845-98D2-A3BC89042503}" type="presParOf" srcId="{A56BA035-F692-EC48-90AC-2EAB394DBCB2}" destId="{F8B633DA-A311-044A-8A61-F0CAEDD13990}" srcOrd="5" destOrd="0" presId="urn:microsoft.com/office/officeart/2005/8/layout/cycle3"/>
    <dgm:cxn modelId="{0686C0FF-784D-4247-A91E-2330555C4E76}" type="presParOf" srcId="{A56BA035-F692-EC48-90AC-2EAB394DBCB2}" destId="{40947D71-D858-B74C-ADD8-B3286C4827F8}" srcOrd="6" destOrd="0" presId="urn:microsoft.com/office/officeart/2005/8/layout/cycle3"/>
    <dgm:cxn modelId="{C2113323-7675-634C-B1C7-0E1025FE9418}" type="presParOf" srcId="{A56BA035-F692-EC48-90AC-2EAB394DBCB2}" destId="{B344437B-4F66-E64F-BB20-576AF112F8A7}" srcOrd="7" destOrd="0" presId="urn:microsoft.com/office/officeart/2005/8/layout/cycle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9F5CFEE-FF77-9643-AC7C-F49A3196E49B}" type="doc">
      <dgm:prSet loTypeId="urn:microsoft.com/office/officeart/2005/8/layout/vList2" loCatId="list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A39CBC3-4FCD-7046-9680-E1DC3EEA9627}">
      <dgm:prSet phldrT="[Text]"/>
      <dgm:spPr/>
      <dgm:t>
        <a:bodyPr/>
        <a:lstStyle/>
        <a:p>
          <a:r>
            <a:rPr lang="en-US" i="1" dirty="0"/>
            <a:t>“Test driven development is the only realistic way to write good unit tests”</a:t>
          </a:r>
        </a:p>
        <a:p>
          <a:r>
            <a:rPr lang="en-US" i="1" dirty="0"/>
            <a:t>- Hannes</a:t>
          </a:r>
        </a:p>
      </dgm:t>
    </dgm:pt>
    <dgm:pt modelId="{3F0A188D-6357-FD41-BB56-07D60E9A89F9}" type="parTrans" cxnId="{A44F29D9-0ACC-BE41-8D3C-72438D9E3560}">
      <dgm:prSet/>
      <dgm:spPr/>
      <dgm:t>
        <a:bodyPr/>
        <a:lstStyle/>
        <a:p>
          <a:endParaRPr lang="en-US"/>
        </a:p>
      </dgm:t>
    </dgm:pt>
    <dgm:pt modelId="{A252EF2E-3F84-4946-A41A-3A93C812F961}" type="sibTrans" cxnId="{A44F29D9-0ACC-BE41-8D3C-72438D9E3560}">
      <dgm:prSet/>
      <dgm:spPr/>
      <dgm:t>
        <a:bodyPr/>
        <a:lstStyle/>
        <a:p>
          <a:endParaRPr lang="en-US"/>
        </a:p>
      </dgm:t>
    </dgm:pt>
    <dgm:pt modelId="{1D349878-A616-2E43-A3F5-D69B396AAC52}">
      <dgm:prSet phldrT="[Text]"/>
      <dgm:spPr/>
      <dgm:t>
        <a:bodyPr/>
        <a:lstStyle/>
        <a:p>
          <a:r>
            <a:rPr lang="en-US" i="1" dirty="0"/>
            <a:t>“Fewer defects, less debugging, more confidence, better design, and higher productivity in my programming practice” </a:t>
          </a:r>
        </a:p>
        <a:p>
          <a:r>
            <a:rPr lang="nl-NL" i="1" dirty="0"/>
            <a:t>- Kent </a:t>
          </a:r>
          <a:r>
            <a:rPr lang="nl-NL" i="1" dirty="0" err="1"/>
            <a:t>Beck</a:t>
          </a:r>
          <a:endParaRPr lang="en-US" i="1" dirty="0"/>
        </a:p>
      </dgm:t>
    </dgm:pt>
    <dgm:pt modelId="{E8DEC374-C1AC-F944-976A-CA292FC9D6BC}" type="parTrans" cxnId="{C3B07625-9A54-A54C-A54B-4CB0F5A83D8E}">
      <dgm:prSet/>
      <dgm:spPr/>
      <dgm:t>
        <a:bodyPr/>
        <a:lstStyle/>
        <a:p>
          <a:endParaRPr lang="en-US"/>
        </a:p>
      </dgm:t>
    </dgm:pt>
    <dgm:pt modelId="{869489B5-6E0C-554D-B64C-CFF3E21DB301}" type="sibTrans" cxnId="{C3B07625-9A54-A54C-A54B-4CB0F5A83D8E}">
      <dgm:prSet/>
      <dgm:spPr/>
      <dgm:t>
        <a:bodyPr/>
        <a:lstStyle/>
        <a:p>
          <a:endParaRPr lang="en-US"/>
        </a:p>
      </dgm:t>
    </dgm:pt>
    <dgm:pt modelId="{5C72489F-EA69-264A-92C7-5820543D1F27}" type="pres">
      <dgm:prSet presAssocID="{89F5CFEE-FF77-9643-AC7C-F49A3196E49B}" presName="linear" presStyleCnt="0">
        <dgm:presLayoutVars>
          <dgm:animLvl val="lvl"/>
          <dgm:resizeHandles val="exact"/>
        </dgm:presLayoutVars>
      </dgm:prSet>
      <dgm:spPr/>
    </dgm:pt>
    <dgm:pt modelId="{FFADB93E-6FDD-604A-A881-3AC4CE5819BA}" type="pres">
      <dgm:prSet presAssocID="{BA39CBC3-4FCD-7046-9680-E1DC3EEA962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205D018-3C16-3140-A10F-7F4F904C6622}" type="pres">
      <dgm:prSet presAssocID="{A252EF2E-3F84-4946-A41A-3A93C812F961}" presName="spacer" presStyleCnt="0"/>
      <dgm:spPr/>
    </dgm:pt>
    <dgm:pt modelId="{3BE56473-4566-E94F-A559-41B023FDF036}" type="pres">
      <dgm:prSet presAssocID="{1D349878-A616-2E43-A3F5-D69B396AAC52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C3B07625-9A54-A54C-A54B-4CB0F5A83D8E}" srcId="{89F5CFEE-FF77-9643-AC7C-F49A3196E49B}" destId="{1D349878-A616-2E43-A3F5-D69B396AAC52}" srcOrd="1" destOrd="0" parTransId="{E8DEC374-C1AC-F944-976A-CA292FC9D6BC}" sibTransId="{869489B5-6E0C-554D-B64C-CFF3E21DB301}"/>
    <dgm:cxn modelId="{F5F35053-2A1C-9347-B4FB-298E19E9B60E}" type="presOf" srcId="{1D349878-A616-2E43-A3F5-D69B396AAC52}" destId="{3BE56473-4566-E94F-A559-41B023FDF036}" srcOrd="0" destOrd="0" presId="urn:microsoft.com/office/officeart/2005/8/layout/vList2"/>
    <dgm:cxn modelId="{6CF3C4B0-35B6-0343-8682-F5EDBA188A38}" type="presOf" srcId="{89F5CFEE-FF77-9643-AC7C-F49A3196E49B}" destId="{5C72489F-EA69-264A-92C7-5820543D1F27}" srcOrd="0" destOrd="0" presId="urn:microsoft.com/office/officeart/2005/8/layout/vList2"/>
    <dgm:cxn modelId="{169473D2-A0CB-B741-B02A-AF0CF5CCF42D}" type="presOf" srcId="{BA39CBC3-4FCD-7046-9680-E1DC3EEA9627}" destId="{FFADB93E-6FDD-604A-A881-3AC4CE5819BA}" srcOrd="0" destOrd="0" presId="urn:microsoft.com/office/officeart/2005/8/layout/vList2"/>
    <dgm:cxn modelId="{A44F29D9-0ACC-BE41-8D3C-72438D9E3560}" srcId="{89F5CFEE-FF77-9643-AC7C-F49A3196E49B}" destId="{BA39CBC3-4FCD-7046-9680-E1DC3EEA9627}" srcOrd="0" destOrd="0" parTransId="{3F0A188D-6357-FD41-BB56-07D60E9A89F9}" sibTransId="{A252EF2E-3F84-4946-A41A-3A93C812F961}"/>
    <dgm:cxn modelId="{2FB338A7-8CF2-C649-9B68-AB58AA560A50}" type="presParOf" srcId="{5C72489F-EA69-264A-92C7-5820543D1F27}" destId="{FFADB93E-6FDD-604A-A881-3AC4CE5819BA}" srcOrd="0" destOrd="0" presId="urn:microsoft.com/office/officeart/2005/8/layout/vList2"/>
    <dgm:cxn modelId="{41A44022-B691-6E43-9C12-D606E0AD26A5}" type="presParOf" srcId="{5C72489F-EA69-264A-92C7-5820543D1F27}" destId="{1205D018-3C16-3140-A10F-7F4F904C6622}" srcOrd="1" destOrd="0" presId="urn:microsoft.com/office/officeart/2005/8/layout/vList2"/>
    <dgm:cxn modelId="{1337D039-9476-CD43-91ED-B01B28E6D93A}" type="presParOf" srcId="{5C72489F-EA69-264A-92C7-5820543D1F27}" destId="{3BE56473-4566-E94F-A559-41B023FDF03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7A442B-6AA2-F04F-B9CD-B543ECF783BF}">
      <dsp:nvSpPr>
        <dsp:cNvPr id="0" name=""/>
        <dsp:cNvSpPr/>
      </dsp:nvSpPr>
      <dsp:spPr>
        <a:xfrm>
          <a:off x="962" y="1049272"/>
          <a:ext cx="3754654" cy="225279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Tests that find defects after they occur</a:t>
          </a:r>
        </a:p>
      </dsp:txBody>
      <dsp:txXfrm>
        <a:off x="962" y="1049272"/>
        <a:ext cx="3754654" cy="2252792"/>
      </dsp:txXfrm>
    </dsp:sp>
    <dsp:sp modelId="{D2C33FAA-3029-A749-ABE8-1514D5C55AD7}">
      <dsp:nvSpPr>
        <dsp:cNvPr id="0" name=""/>
        <dsp:cNvSpPr/>
      </dsp:nvSpPr>
      <dsp:spPr>
        <a:xfrm>
          <a:off x="4131082" y="1049272"/>
          <a:ext cx="3754654" cy="225279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Tests to prevent defects</a:t>
          </a:r>
        </a:p>
      </dsp:txBody>
      <dsp:txXfrm>
        <a:off x="4131082" y="1049272"/>
        <a:ext cx="3754654" cy="22527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D27477-1644-D042-A05B-F8BF4ACEFAFC}">
      <dsp:nvSpPr>
        <dsp:cNvPr id="0" name=""/>
        <dsp:cNvSpPr/>
      </dsp:nvSpPr>
      <dsp:spPr>
        <a:xfrm>
          <a:off x="0" y="348707"/>
          <a:ext cx="7886700" cy="3702947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/>
            <a:t>“The act of writing a unit test is more an act of design than of verification”                  </a:t>
          </a:r>
          <a:r>
            <a:rPr lang="nl-NL" sz="5300" kern="1200" dirty="0"/>
            <a:t>- Robert C. Martin</a:t>
          </a:r>
          <a:endParaRPr lang="en-US" sz="5300" kern="1200" dirty="0"/>
        </a:p>
      </dsp:txBody>
      <dsp:txXfrm>
        <a:off x="0" y="348707"/>
        <a:ext cx="7886700" cy="37029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385CA7-44E2-314D-AFA3-CA08ECA32CE6}">
      <dsp:nvSpPr>
        <dsp:cNvPr id="0" name=""/>
        <dsp:cNvSpPr/>
      </dsp:nvSpPr>
      <dsp:spPr>
        <a:xfrm>
          <a:off x="6931" y="1554129"/>
          <a:ext cx="2071799" cy="12430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Design</a:t>
          </a:r>
        </a:p>
      </dsp:txBody>
      <dsp:txXfrm>
        <a:off x="43340" y="1590538"/>
        <a:ext cx="1998981" cy="1170261"/>
      </dsp:txXfrm>
    </dsp:sp>
    <dsp:sp modelId="{BDE0371E-5B2E-6842-9ADB-2749E26BA3AB}">
      <dsp:nvSpPr>
        <dsp:cNvPr id="0" name=""/>
        <dsp:cNvSpPr/>
      </dsp:nvSpPr>
      <dsp:spPr>
        <a:xfrm>
          <a:off x="2285910" y="1918765"/>
          <a:ext cx="439221" cy="5138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2285910" y="2021526"/>
        <a:ext cx="307455" cy="308284"/>
      </dsp:txXfrm>
    </dsp:sp>
    <dsp:sp modelId="{4307F5B8-20EB-6B4C-BC2A-407825DE0A70}">
      <dsp:nvSpPr>
        <dsp:cNvPr id="0" name=""/>
        <dsp:cNvSpPr/>
      </dsp:nvSpPr>
      <dsp:spPr>
        <a:xfrm>
          <a:off x="2907450" y="1554129"/>
          <a:ext cx="2071799" cy="12430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Implement</a:t>
          </a:r>
        </a:p>
      </dsp:txBody>
      <dsp:txXfrm>
        <a:off x="2943859" y="1590538"/>
        <a:ext cx="1998981" cy="1170261"/>
      </dsp:txXfrm>
    </dsp:sp>
    <dsp:sp modelId="{4B24204E-E965-F747-B3C7-43DE90912D0A}">
      <dsp:nvSpPr>
        <dsp:cNvPr id="0" name=""/>
        <dsp:cNvSpPr/>
      </dsp:nvSpPr>
      <dsp:spPr>
        <a:xfrm>
          <a:off x="5186429" y="1918765"/>
          <a:ext cx="439221" cy="5138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5186429" y="2021526"/>
        <a:ext cx="307455" cy="308284"/>
      </dsp:txXfrm>
    </dsp:sp>
    <dsp:sp modelId="{F687A288-551B-D644-A029-EF627604F92C}">
      <dsp:nvSpPr>
        <dsp:cNvPr id="0" name=""/>
        <dsp:cNvSpPr/>
      </dsp:nvSpPr>
      <dsp:spPr>
        <a:xfrm>
          <a:off x="5807969" y="1554129"/>
          <a:ext cx="2071799" cy="12430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Test</a:t>
          </a:r>
        </a:p>
      </dsp:txBody>
      <dsp:txXfrm>
        <a:off x="5844378" y="1590538"/>
        <a:ext cx="1998981" cy="117026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385CA7-44E2-314D-AFA3-CA08ECA32CE6}">
      <dsp:nvSpPr>
        <dsp:cNvPr id="0" name=""/>
        <dsp:cNvSpPr/>
      </dsp:nvSpPr>
      <dsp:spPr>
        <a:xfrm>
          <a:off x="6931" y="1554129"/>
          <a:ext cx="2071799" cy="12430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Design</a:t>
          </a:r>
        </a:p>
      </dsp:txBody>
      <dsp:txXfrm>
        <a:off x="43340" y="1590538"/>
        <a:ext cx="1998981" cy="1170261"/>
      </dsp:txXfrm>
    </dsp:sp>
    <dsp:sp modelId="{BDE0371E-5B2E-6842-9ADB-2749E26BA3AB}">
      <dsp:nvSpPr>
        <dsp:cNvPr id="0" name=""/>
        <dsp:cNvSpPr/>
      </dsp:nvSpPr>
      <dsp:spPr>
        <a:xfrm>
          <a:off x="2285910" y="1918765"/>
          <a:ext cx="439221" cy="5138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2285910" y="2021526"/>
        <a:ext cx="307455" cy="308284"/>
      </dsp:txXfrm>
    </dsp:sp>
    <dsp:sp modelId="{F687A288-551B-D644-A029-EF627604F92C}">
      <dsp:nvSpPr>
        <dsp:cNvPr id="0" name=""/>
        <dsp:cNvSpPr/>
      </dsp:nvSpPr>
      <dsp:spPr>
        <a:xfrm>
          <a:off x="2907450" y="1554129"/>
          <a:ext cx="2071799" cy="12430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Test</a:t>
          </a:r>
        </a:p>
      </dsp:txBody>
      <dsp:txXfrm>
        <a:off x="2943859" y="1590538"/>
        <a:ext cx="1998981" cy="1170261"/>
      </dsp:txXfrm>
    </dsp:sp>
    <dsp:sp modelId="{D9BBE76F-E5FF-4345-AED8-5696DC40B797}">
      <dsp:nvSpPr>
        <dsp:cNvPr id="0" name=""/>
        <dsp:cNvSpPr/>
      </dsp:nvSpPr>
      <dsp:spPr>
        <a:xfrm>
          <a:off x="5186429" y="1918765"/>
          <a:ext cx="439221" cy="5138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5186429" y="2021526"/>
        <a:ext cx="307455" cy="308284"/>
      </dsp:txXfrm>
    </dsp:sp>
    <dsp:sp modelId="{46BE0942-FFA5-0D43-BCA6-CF3E11EF03BE}">
      <dsp:nvSpPr>
        <dsp:cNvPr id="0" name=""/>
        <dsp:cNvSpPr/>
      </dsp:nvSpPr>
      <dsp:spPr>
        <a:xfrm>
          <a:off x="5807969" y="1554129"/>
          <a:ext cx="2071799" cy="12430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Implement</a:t>
          </a:r>
        </a:p>
      </dsp:txBody>
      <dsp:txXfrm>
        <a:off x="5844378" y="1590538"/>
        <a:ext cx="1998981" cy="117026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385CA7-44E2-314D-AFA3-CA08ECA32CE6}">
      <dsp:nvSpPr>
        <dsp:cNvPr id="0" name=""/>
        <dsp:cNvSpPr/>
      </dsp:nvSpPr>
      <dsp:spPr>
        <a:xfrm>
          <a:off x="3465" y="1721066"/>
          <a:ext cx="1515340" cy="9092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Design</a:t>
          </a:r>
        </a:p>
      </dsp:txBody>
      <dsp:txXfrm>
        <a:off x="30095" y="1747696"/>
        <a:ext cx="1462080" cy="855944"/>
      </dsp:txXfrm>
    </dsp:sp>
    <dsp:sp modelId="{BDE0371E-5B2E-6842-9ADB-2749E26BA3AB}">
      <dsp:nvSpPr>
        <dsp:cNvPr id="0" name=""/>
        <dsp:cNvSpPr/>
      </dsp:nvSpPr>
      <dsp:spPr>
        <a:xfrm>
          <a:off x="1670339" y="1987766"/>
          <a:ext cx="321252" cy="37580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1670339" y="2062927"/>
        <a:ext cx="224876" cy="225482"/>
      </dsp:txXfrm>
    </dsp:sp>
    <dsp:sp modelId="{F687A288-551B-D644-A029-EF627604F92C}">
      <dsp:nvSpPr>
        <dsp:cNvPr id="0" name=""/>
        <dsp:cNvSpPr/>
      </dsp:nvSpPr>
      <dsp:spPr>
        <a:xfrm>
          <a:off x="2124941" y="1721066"/>
          <a:ext cx="1515340" cy="9092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Test</a:t>
          </a:r>
        </a:p>
      </dsp:txBody>
      <dsp:txXfrm>
        <a:off x="2151571" y="1747696"/>
        <a:ext cx="1462080" cy="855944"/>
      </dsp:txXfrm>
    </dsp:sp>
    <dsp:sp modelId="{D9BBE76F-E5FF-4345-AED8-5696DC40B797}">
      <dsp:nvSpPr>
        <dsp:cNvPr id="0" name=""/>
        <dsp:cNvSpPr/>
      </dsp:nvSpPr>
      <dsp:spPr>
        <a:xfrm>
          <a:off x="3791815" y="1987766"/>
          <a:ext cx="321252" cy="37580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3791815" y="2062927"/>
        <a:ext cx="224876" cy="225482"/>
      </dsp:txXfrm>
    </dsp:sp>
    <dsp:sp modelId="{46BE0942-FFA5-0D43-BCA6-CF3E11EF03BE}">
      <dsp:nvSpPr>
        <dsp:cNvPr id="0" name=""/>
        <dsp:cNvSpPr/>
      </dsp:nvSpPr>
      <dsp:spPr>
        <a:xfrm>
          <a:off x="4246418" y="1721066"/>
          <a:ext cx="1515340" cy="9092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Implement</a:t>
          </a:r>
        </a:p>
      </dsp:txBody>
      <dsp:txXfrm>
        <a:off x="4273048" y="1747696"/>
        <a:ext cx="1462080" cy="855944"/>
      </dsp:txXfrm>
    </dsp:sp>
    <dsp:sp modelId="{90F13593-31A7-594B-B650-602A9C96078A}">
      <dsp:nvSpPr>
        <dsp:cNvPr id="0" name=""/>
        <dsp:cNvSpPr/>
      </dsp:nvSpPr>
      <dsp:spPr>
        <a:xfrm>
          <a:off x="5913292" y="1987766"/>
          <a:ext cx="321252" cy="37580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5913292" y="2062927"/>
        <a:ext cx="224876" cy="225482"/>
      </dsp:txXfrm>
    </dsp:sp>
    <dsp:sp modelId="{A803C14E-B332-BC45-A95A-E475F2259CC4}">
      <dsp:nvSpPr>
        <dsp:cNvPr id="0" name=""/>
        <dsp:cNvSpPr/>
      </dsp:nvSpPr>
      <dsp:spPr>
        <a:xfrm>
          <a:off x="6367894" y="1721066"/>
          <a:ext cx="1515340" cy="9092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Test</a:t>
          </a:r>
        </a:p>
      </dsp:txBody>
      <dsp:txXfrm>
        <a:off x="6394524" y="1747696"/>
        <a:ext cx="1462080" cy="85594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87EB3F-3A38-2E4D-B0A3-0792F7D7A610}">
      <dsp:nvSpPr>
        <dsp:cNvPr id="0" name=""/>
        <dsp:cNvSpPr/>
      </dsp:nvSpPr>
      <dsp:spPr>
        <a:xfrm>
          <a:off x="3166425" y="1783"/>
          <a:ext cx="1553849" cy="1010002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Design</a:t>
          </a:r>
        </a:p>
      </dsp:txBody>
      <dsp:txXfrm>
        <a:off x="3215729" y="51087"/>
        <a:ext cx="1455241" cy="911394"/>
      </dsp:txXfrm>
    </dsp:sp>
    <dsp:sp modelId="{6633394F-DFC6-F44B-BF7B-630AF1930F09}">
      <dsp:nvSpPr>
        <dsp:cNvPr id="0" name=""/>
        <dsp:cNvSpPr/>
      </dsp:nvSpPr>
      <dsp:spPr>
        <a:xfrm>
          <a:off x="2274465" y="506784"/>
          <a:ext cx="3337769" cy="3337769"/>
        </a:xfrm>
        <a:custGeom>
          <a:avLst/>
          <a:gdLst/>
          <a:ahLst/>
          <a:cxnLst/>
          <a:rect l="0" t="0" r="0" b="0"/>
          <a:pathLst>
            <a:path>
              <a:moveTo>
                <a:pt x="2660381" y="326457"/>
              </a:moveTo>
              <a:arcTo wR="1668884" hR="1668884" stAng="18386942" swAng="1633986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978EB7-08A5-C14B-96F9-CE3E6DB15B2D}">
      <dsp:nvSpPr>
        <dsp:cNvPr id="0" name=""/>
        <dsp:cNvSpPr/>
      </dsp:nvSpPr>
      <dsp:spPr>
        <a:xfrm>
          <a:off x="4835310" y="1670667"/>
          <a:ext cx="1553849" cy="1010002"/>
        </a:xfrm>
        <a:prstGeom prst="roundRect">
          <a:avLst/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Test</a:t>
          </a:r>
        </a:p>
      </dsp:txBody>
      <dsp:txXfrm>
        <a:off x="4884614" y="1719971"/>
        <a:ext cx="1455241" cy="911394"/>
      </dsp:txXfrm>
    </dsp:sp>
    <dsp:sp modelId="{98003544-650E-E74C-97AC-E32D9E33A761}">
      <dsp:nvSpPr>
        <dsp:cNvPr id="0" name=""/>
        <dsp:cNvSpPr/>
      </dsp:nvSpPr>
      <dsp:spPr>
        <a:xfrm>
          <a:off x="2274465" y="506784"/>
          <a:ext cx="3337769" cy="3337769"/>
        </a:xfrm>
        <a:custGeom>
          <a:avLst/>
          <a:gdLst/>
          <a:ahLst/>
          <a:cxnLst/>
          <a:rect l="0" t="0" r="0" b="0"/>
          <a:pathLst>
            <a:path>
              <a:moveTo>
                <a:pt x="3164786" y="2408786"/>
              </a:moveTo>
              <a:arcTo wR="1668884" hR="1668884" stAng="1579072" swAng="1633986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1A9CB8-2FC6-3144-8CA1-6EECE66CB5C7}">
      <dsp:nvSpPr>
        <dsp:cNvPr id="0" name=""/>
        <dsp:cNvSpPr/>
      </dsp:nvSpPr>
      <dsp:spPr>
        <a:xfrm>
          <a:off x="3166425" y="3339552"/>
          <a:ext cx="1553849" cy="1010002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Implement</a:t>
          </a:r>
        </a:p>
      </dsp:txBody>
      <dsp:txXfrm>
        <a:off x="3215729" y="3388856"/>
        <a:ext cx="1455241" cy="911394"/>
      </dsp:txXfrm>
    </dsp:sp>
    <dsp:sp modelId="{EDBF3647-1C1E-4E4C-93B9-2AF0C0AFD7E8}">
      <dsp:nvSpPr>
        <dsp:cNvPr id="0" name=""/>
        <dsp:cNvSpPr/>
      </dsp:nvSpPr>
      <dsp:spPr>
        <a:xfrm>
          <a:off x="2274465" y="506784"/>
          <a:ext cx="3337769" cy="3337769"/>
        </a:xfrm>
        <a:custGeom>
          <a:avLst/>
          <a:gdLst/>
          <a:ahLst/>
          <a:cxnLst/>
          <a:rect l="0" t="0" r="0" b="0"/>
          <a:pathLst>
            <a:path>
              <a:moveTo>
                <a:pt x="677387" y="3011311"/>
              </a:moveTo>
              <a:arcTo wR="1668884" hR="1668884" stAng="7586942" swAng="1633986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E9636F-8559-AF49-8986-426B1FE8DC07}">
      <dsp:nvSpPr>
        <dsp:cNvPr id="0" name=""/>
        <dsp:cNvSpPr/>
      </dsp:nvSpPr>
      <dsp:spPr>
        <a:xfrm>
          <a:off x="1497540" y="1670667"/>
          <a:ext cx="1553849" cy="1010002"/>
        </a:xfrm>
        <a:prstGeom prst="roundRect">
          <a:avLst/>
        </a:prstGeom>
        <a:solidFill>
          <a:srgbClr val="00FF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Test</a:t>
          </a:r>
          <a:endParaRPr lang="en-US" sz="2200" kern="1200" dirty="0"/>
        </a:p>
      </dsp:txBody>
      <dsp:txXfrm>
        <a:off x="1546844" y="1719971"/>
        <a:ext cx="1455241" cy="911394"/>
      </dsp:txXfrm>
    </dsp:sp>
    <dsp:sp modelId="{EB804864-5F51-2445-A693-41750A193620}">
      <dsp:nvSpPr>
        <dsp:cNvPr id="0" name=""/>
        <dsp:cNvSpPr/>
      </dsp:nvSpPr>
      <dsp:spPr>
        <a:xfrm>
          <a:off x="2274465" y="506784"/>
          <a:ext cx="3337769" cy="3337769"/>
        </a:xfrm>
        <a:custGeom>
          <a:avLst/>
          <a:gdLst/>
          <a:ahLst/>
          <a:cxnLst/>
          <a:rect l="0" t="0" r="0" b="0"/>
          <a:pathLst>
            <a:path>
              <a:moveTo>
                <a:pt x="172982" y="928983"/>
              </a:moveTo>
              <a:arcTo wR="1668884" hR="1668884" stAng="12379072" swAng="1633986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475DB1-08A1-D042-8FB0-E09E63A46776}">
      <dsp:nvSpPr>
        <dsp:cNvPr id="0" name=""/>
        <dsp:cNvSpPr/>
      </dsp:nvSpPr>
      <dsp:spPr>
        <a:xfrm>
          <a:off x="1166998" y="483762"/>
          <a:ext cx="1552202" cy="1008931"/>
        </a:xfrm>
        <a:prstGeom prst="roundRect">
          <a:avLst/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rgbClr val="000000"/>
              </a:solidFill>
            </a:rPr>
            <a:t>Red</a:t>
          </a:r>
        </a:p>
      </dsp:txBody>
      <dsp:txXfrm>
        <a:off x="1216250" y="533014"/>
        <a:ext cx="1453698" cy="910427"/>
      </dsp:txXfrm>
    </dsp:sp>
    <dsp:sp modelId="{4A342E76-CD85-D747-91A1-28C8B381E3D3}">
      <dsp:nvSpPr>
        <dsp:cNvPr id="0" name=""/>
        <dsp:cNvSpPr/>
      </dsp:nvSpPr>
      <dsp:spPr>
        <a:xfrm>
          <a:off x="596559" y="988228"/>
          <a:ext cx="2693081" cy="2693081"/>
        </a:xfrm>
        <a:custGeom>
          <a:avLst/>
          <a:gdLst/>
          <a:ahLst/>
          <a:cxnLst/>
          <a:rect l="0" t="0" r="0" b="0"/>
          <a:pathLst>
            <a:path>
              <a:moveTo>
                <a:pt x="2331343" y="428206"/>
              </a:moveTo>
              <a:arcTo wR="1346540" hR="1346540" stAng="19020017" swAng="230378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D30994-DDAF-334D-9107-F3A4D7211AD5}">
      <dsp:nvSpPr>
        <dsp:cNvPr id="0" name=""/>
        <dsp:cNvSpPr/>
      </dsp:nvSpPr>
      <dsp:spPr>
        <a:xfrm>
          <a:off x="2333137" y="2503574"/>
          <a:ext cx="1552202" cy="1008931"/>
        </a:xfrm>
        <a:prstGeom prst="roundRect">
          <a:avLst/>
        </a:prstGeom>
        <a:solidFill>
          <a:srgbClr val="00FF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</a:rPr>
            <a:t>Green</a:t>
          </a:r>
        </a:p>
      </dsp:txBody>
      <dsp:txXfrm>
        <a:off x="2382389" y="2552826"/>
        <a:ext cx="1453698" cy="910427"/>
      </dsp:txXfrm>
    </dsp:sp>
    <dsp:sp modelId="{0D300AAA-A7CE-9C43-8A3E-D171ED9CD1C1}">
      <dsp:nvSpPr>
        <dsp:cNvPr id="0" name=""/>
        <dsp:cNvSpPr/>
      </dsp:nvSpPr>
      <dsp:spPr>
        <a:xfrm>
          <a:off x="596559" y="988228"/>
          <a:ext cx="2693081" cy="2693081"/>
        </a:xfrm>
        <a:custGeom>
          <a:avLst/>
          <a:gdLst/>
          <a:ahLst/>
          <a:cxnLst/>
          <a:rect l="0" t="0" r="0" b="0"/>
          <a:pathLst>
            <a:path>
              <a:moveTo>
                <a:pt x="1760130" y="2627991"/>
              </a:moveTo>
              <a:arcTo wR="1346540" hR="1346540" stAng="4326747" swAng="214650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A9E569-6C05-324F-9833-14B10EE9CC7E}">
      <dsp:nvSpPr>
        <dsp:cNvPr id="0" name=""/>
        <dsp:cNvSpPr/>
      </dsp:nvSpPr>
      <dsp:spPr>
        <a:xfrm>
          <a:off x="859" y="2503574"/>
          <a:ext cx="1552202" cy="1008931"/>
        </a:xfrm>
        <a:prstGeom prst="roundRect">
          <a:avLst/>
        </a:prstGeom>
        <a:solidFill>
          <a:srgbClr val="FFFF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rgbClr val="000000"/>
              </a:solidFill>
            </a:rPr>
            <a:t>Refactor</a:t>
          </a:r>
        </a:p>
      </dsp:txBody>
      <dsp:txXfrm>
        <a:off x="50111" y="2552826"/>
        <a:ext cx="1453698" cy="910427"/>
      </dsp:txXfrm>
    </dsp:sp>
    <dsp:sp modelId="{1E66720C-6F5B-184C-901D-5165612AFAC6}">
      <dsp:nvSpPr>
        <dsp:cNvPr id="0" name=""/>
        <dsp:cNvSpPr/>
      </dsp:nvSpPr>
      <dsp:spPr>
        <a:xfrm>
          <a:off x="596559" y="988228"/>
          <a:ext cx="2693081" cy="2693081"/>
        </a:xfrm>
        <a:custGeom>
          <a:avLst/>
          <a:gdLst/>
          <a:ahLst/>
          <a:cxnLst/>
          <a:rect l="0" t="0" r="0" b="0"/>
          <a:pathLst>
            <a:path>
              <a:moveTo>
                <a:pt x="4343" y="1238474"/>
              </a:moveTo>
              <a:arcTo wR="1346540" hR="1346540" stAng="11076194" swAng="230378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4591DB-771C-9742-91C9-E06B525C76B5}">
      <dsp:nvSpPr>
        <dsp:cNvPr id="0" name=""/>
        <dsp:cNvSpPr/>
      </dsp:nvSpPr>
      <dsp:spPr>
        <a:xfrm>
          <a:off x="1364998" y="-31145"/>
          <a:ext cx="5040816" cy="5040816"/>
        </a:xfrm>
        <a:prstGeom prst="circularArrow">
          <a:avLst>
            <a:gd name="adj1" fmla="val 5544"/>
            <a:gd name="adj2" fmla="val 330680"/>
            <a:gd name="adj3" fmla="val 14505897"/>
            <a:gd name="adj4" fmla="val 16955884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546C21D-F64A-0E45-82A4-229FB69A7F6A}">
      <dsp:nvSpPr>
        <dsp:cNvPr id="0" name=""/>
        <dsp:cNvSpPr/>
      </dsp:nvSpPr>
      <dsp:spPr>
        <a:xfrm>
          <a:off x="3095234" y="2891"/>
          <a:ext cx="1580343" cy="790171"/>
        </a:xfrm>
        <a:prstGeom prst="roundRect">
          <a:avLst/>
        </a:prstGeom>
        <a:solidFill>
          <a:srgbClr val="FFFF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Pick a test from the list</a:t>
          </a:r>
        </a:p>
      </dsp:txBody>
      <dsp:txXfrm>
        <a:off x="3133807" y="41464"/>
        <a:ext cx="1503197" cy="713025"/>
      </dsp:txXfrm>
    </dsp:sp>
    <dsp:sp modelId="{05F61620-2A3B-6443-A5BB-9D7379ED8A36}">
      <dsp:nvSpPr>
        <dsp:cNvPr id="0" name=""/>
        <dsp:cNvSpPr/>
      </dsp:nvSpPr>
      <dsp:spPr>
        <a:xfrm>
          <a:off x="4775861" y="812238"/>
          <a:ext cx="1580343" cy="790171"/>
        </a:xfrm>
        <a:prstGeom prst="roundRect">
          <a:avLst/>
        </a:prstGeom>
        <a:solidFill>
          <a:srgbClr val="FFFF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Write failing test</a:t>
          </a:r>
        </a:p>
      </dsp:txBody>
      <dsp:txXfrm>
        <a:off x="4814434" y="850811"/>
        <a:ext cx="1503197" cy="713025"/>
      </dsp:txXfrm>
    </dsp:sp>
    <dsp:sp modelId="{224200E2-8786-014F-9E61-E12406693419}">
      <dsp:nvSpPr>
        <dsp:cNvPr id="0" name=""/>
        <dsp:cNvSpPr/>
      </dsp:nvSpPr>
      <dsp:spPr>
        <a:xfrm>
          <a:off x="5190941" y="2630825"/>
          <a:ext cx="1580343" cy="790171"/>
        </a:xfrm>
        <a:prstGeom prst="roundRect">
          <a:avLst/>
        </a:prstGeom>
        <a:solidFill>
          <a:srgbClr val="FFFF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Compile</a:t>
          </a:r>
        </a:p>
      </dsp:txBody>
      <dsp:txXfrm>
        <a:off x="5229514" y="2669398"/>
        <a:ext cx="1503197" cy="713025"/>
      </dsp:txXfrm>
    </dsp:sp>
    <dsp:sp modelId="{773FAF5B-4198-BE43-A974-A7FE37454F26}">
      <dsp:nvSpPr>
        <dsp:cNvPr id="0" name=""/>
        <dsp:cNvSpPr/>
      </dsp:nvSpPr>
      <dsp:spPr>
        <a:xfrm>
          <a:off x="4027912" y="4089218"/>
          <a:ext cx="1580343" cy="790171"/>
        </a:xfrm>
        <a:prstGeom prst="roundRect">
          <a:avLst/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Run test – red</a:t>
          </a:r>
        </a:p>
      </dsp:txBody>
      <dsp:txXfrm>
        <a:off x="4066485" y="4127791"/>
        <a:ext cx="1503197" cy="713025"/>
      </dsp:txXfrm>
    </dsp:sp>
    <dsp:sp modelId="{F8B633DA-A311-044A-8A61-F0CAEDD13990}">
      <dsp:nvSpPr>
        <dsp:cNvPr id="0" name=""/>
        <dsp:cNvSpPr/>
      </dsp:nvSpPr>
      <dsp:spPr>
        <a:xfrm>
          <a:off x="2162557" y="4089218"/>
          <a:ext cx="1580343" cy="790171"/>
        </a:xfrm>
        <a:prstGeom prst="roundRect">
          <a:avLst/>
        </a:prstGeom>
        <a:solidFill>
          <a:srgbClr val="00FF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Implement code – green</a:t>
          </a:r>
        </a:p>
      </dsp:txBody>
      <dsp:txXfrm>
        <a:off x="2201130" y="4127791"/>
        <a:ext cx="1503197" cy="713025"/>
      </dsp:txXfrm>
    </dsp:sp>
    <dsp:sp modelId="{40947D71-D858-B74C-ADD8-B3286C4827F8}">
      <dsp:nvSpPr>
        <dsp:cNvPr id="0" name=""/>
        <dsp:cNvSpPr/>
      </dsp:nvSpPr>
      <dsp:spPr>
        <a:xfrm>
          <a:off x="999527" y="2630825"/>
          <a:ext cx="1580343" cy="790171"/>
        </a:xfrm>
        <a:prstGeom prst="roundRect">
          <a:avLst/>
        </a:prstGeom>
        <a:solidFill>
          <a:srgbClr val="00FF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Refactor</a:t>
          </a:r>
          <a:endParaRPr lang="en-US" sz="2000" kern="1200" dirty="0"/>
        </a:p>
      </dsp:txBody>
      <dsp:txXfrm>
        <a:off x="1038100" y="2669398"/>
        <a:ext cx="1503197" cy="713025"/>
      </dsp:txXfrm>
    </dsp:sp>
    <dsp:sp modelId="{B344437B-4F66-E64F-BB20-576AF112F8A7}">
      <dsp:nvSpPr>
        <dsp:cNvPr id="0" name=""/>
        <dsp:cNvSpPr/>
      </dsp:nvSpPr>
      <dsp:spPr>
        <a:xfrm>
          <a:off x="1414608" y="812238"/>
          <a:ext cx="1580343" cy="790171"/>
        </a:xfrm>
        <a:prstGeom prst="roundRect">
          <a:avLst/>
        </a:prstGeom>
        <a:solidFill>
          <a:srgbClr val="00FF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Run all tests</a:t>
          </a:r>
        </a:p>
      </dsp:txBody>
      <dsp:txXfrm>
        <a:off x="1453181" y="850811"/>
        <a:ext cx="1503197" cy="71302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ADB93E-6FDD-604A-A881-3AC4CE5819BA}">
      <dsp:nvSpPr>
        <dsp:cNvPr id="0" name=""/>
        <dsp:cNvSpPr/>
      </dsp:nvSpPr>
      <dsp:spPr>
        <a:xfrm>
          <a:off x="0" y="43951"/>
          <a:ext cx="7886700" cy="2092837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i="1" kern="1200" dirty="0"/>
            <a:t>“Test driven development is the only realistic way to write good unit tests”</a:t>
          </a:r>
        </a:p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i="1" kern="1200" dirty="0"/>
            <a:t>- Hannes</a:t>
          </a:r>
        </a:p>
      </dsp:txBody>
      <dsp:txXfrm>
        <a:off x="102164" y="146115"/>
        <a:ext cx="7682372" cy="1888509"/>
      </dsp:txXfrm>
    </dsp:sp>
    <dsp:sp modelId="{3BE56473-4566-E94F-A559-41B023FDF036}">
      <dsp:nvSpPr>
        <dsp:cNvPr id="0" name=""/>
        <dsp:cNvSpPr/>
      </dsp:nvSpPr>
      <dsp:spPr>
        <a:xfrm>
          <a:off x="0" y="2214549"/>
          <a:ext cx="7886700" cy="2092837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i="1" kern="1200" dirty="0"/>
            <a:t>“Fewer defects, less debugging, more confidence, better design, and higher productivity in my programming practice” </a:t>
          </a:r>
        </a:p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700" i="1" kern="1200" dirty="0"/>
            <a:t>- Kent </a:t>
          </a:r>
          <a:r>
            <a:rPr lang="nl-NL" sz="2700" i="1" kern="1200" dirty="0" err="1"/>
            <a:t>Beck</a:t>
          </a:r>
          <a:endParaRPr lang="en-US" sz="2700" i="1" kern="1200" dirty="0"/>
        </a:p>
      </dsp:txBody>
      <dsp:txXfrm>
        <a:off x="102164" y="2316713"/>
        <a:ext cx="7682372" cy="18885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#3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AutoShape 1"/>
          <p:cNvSpPr>
            <a:spLocks noChangeArrowheads="1"/>
          </p:cNvSpPr>
          <p:nvPr/>
        </p:nvSpPr>
        <p:spPr bwMode="auto">
          <a:xfrm>
            <a:off x="0" y="0"/>
            <a:ext cx="6670675" cy="992822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854075" y="744538"/>
            <a:ext cx="4959350" cy="37211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889000" y="4716463"/>
            <a:ext cx="4889500" cy="446563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0" y="9431338"/>
            <a:ext cx="28892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779838" y="9431338"/>
            <a:ext cx="2887662" cy="4953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charset="0"/>
              <a:buNone/>
              <a:tabLst>
                <a:tab pos="723900" algn="l"/>
                <a:tab pos="1447800" algn="l"/>
                <a:tab pos="2171700" algn="l"/>
              </a:tabLst>
              <a:defRPr sz="12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fld id="{7ABD75B2-73A6-2549-A663-E632F49E1A6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751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39E40A9-186B-BC47-812F-8293AC84EF00}" type="slidenum">
              <a:rPr lang="en-US"/>
              <a:pPr/>
              <a:t>1</a:t>
            </a:fld>
            <a:endParaRPr lang="en-US"/>
          </a:p>
        </p:txBody>
      </p:sp>
      <p:sp>
        <p:nvSpPr>
          <p:cNvPr id="3072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4075" y="744538"/>
            <a:ext cx="4960938" cy="37226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072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9000" y="4716463"/>
            <a:ext cx="4891088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3779838" y="9431338"/>
            <a:ext cx="28892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r">
              <a:buClrTx/>
              <a:buFontTx/>
              <a:buNone/>
            </a:pPr>
            <a:fld id="{35609016-F2DC-B244-B093-0D06C54DC76A}" type="slidenum">
              <a:rPr lang="en-US" sz="1200"/>
              <a:pPr algn="r">
                <a:buClrTx/>
                <a:buFontTx/>
                <a:buNone/>
              </a:pPr>
              <a:t>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814159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46E32A6-56D2-5F4B-84A4-B7EEA72CA681}" type="slidenum">
              <a:rPr lang="en-US"/>
              <a:pPr/>
              <a:t>19</a:t>
            </a:fld>
            <a:endParaRPr lang="en-US"/>
          </a:p>
        </p:txBody>
      </p:sp>
      <p:sp>
        <p:nvSpPr>
          <p:cNvPr id="317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4075" y="744538"/>
            <a:ext cx="4960938" cy="37226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17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9000" y="4716463"/>
            <a:ext cx="4891088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533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46E32A6-56D2-5F4B-84A4-B7EEA72CA681}" type="slidenum">
              <a:rPr lang="en-US"/>
              <a:pPr/>
              <a:t>21</a:t>
            </a:fld>
            <a:endParaRPr lang="en-US"/>
          </a:p>
        </p:txBody>
      </p:sp>
      <p:sp>
        <p:nvSpPr>
          <p:cNvPr id="317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4075" y="744538"/>
            <a:ext cx="4960938" cy="37226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17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9000" y="4716463"/>
            <a:ext cx="4891088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707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46E32A6-56D2-5F4B-84A4-B7EEA72CA681}" type="slidenum">
              <a:rPr lang="en-US"/>
              <a:pPr/>
              <a:t>3</a:t>
            </a:fld>
            <a:endParaRPr lang="en-US"/>
          </a:p>
        </p:txBody>
      </p:sp>
      <p:sp>
        <p:nvSpPr>
          <p:cNvPr id="317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4075" y="744538"/>
            <a:ext cx="4960938" cy="37226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17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9000" y="4716463"/>
            <a:ext cx="4891088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711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46E32A6-56D2-5F4B-84A4-B7EEA72CA681}" type="slidenum">
              <a:rPr lang="en-US"/>
              <a:pPr/>
              <a:t>6</a:t>
            </a:fld>
            <a:endParaRPr lang="en-US"/>
          </a:p>
        </p:txBody>
      </p:sp>
      <p:sp>
        <p:nvSpPr>
          <p:cNvPr id="317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4075" y="744538"/>
            <a:ext cx="4960938" cy="37226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17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9000" y="4716463"/>
            <a:ext cx="4891088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95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46E32A6-56D2-5F4B-84A4-B7EEA72CA681}" type="slidenum">
              <a:rPr lang="en-US"/>
              <a:pPr/>
              <a:t>7</a:t>
            </a:fld>
            <a:endParaRPr lang="en-US"/>
          </a:p>
        </p:txBody>
      </p:sp>
      <p:sp>
        <p:nvSpPr>
          <p:cNvPr id="317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4075" y="744538"/>
            <a:ext cx="4960938" cy="37226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17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9000" y="4716463"/>
            <a:ext cx="4891088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32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46E32A6-56D2-5F4B-84A4-B7EEA72CA681}" type="slidenum">
              <a:rPr lang="en-US"/>
              <a:pPr/>
              <a:t>8</a:t>
            </a:fld>
            <a:endParaRPr lang="en-US"/>
          </a:p>
        </p:txBody>
      </p:sp>
      <p:sp>
        <p:nvSpPr>
          <p:cNvPr id="317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4075" y="744538"/>
            <a:ext cx="4960938" cy="37226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17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9000" y="4716463"/>
            <a:ext cx="4891088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679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46E32A6-56D2-5F4B-84A4-B7EEA72CA681}" type="slidenum">
              <a:rPr lang="en-US"/>
              <a:pPr/>
              <a:t>9</a:t>
            </a:fld>
            <a:endParaRPr lang="en-US"/>
          </a:p>
        </p:txBody>
      </p:sp>
      <p:sp>
        <p:nvSpPr>
          <p:cNvPr id="317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4075" y="744538"/>
            <a:ext cx="4960938" cy="37226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17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9000" y="4716463"/>
            <a:ext cx="4891088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43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46E32A6-56D2-5F4B-84A4-B7EEA72CA681}" type="slidenum">
              <a:rPr lang="en-US"/>
              <a:pPr/>
              <a:t>10</a:t>
            </a:fld>
            <a:endParaRPr lang="en-US"/>
          </a:p>
        </p:txBody>
      </p:sp>
      <p:sp>
        <p:nvSpPr>
          <p:cNvPr id="317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4075" y="744538"/>
            <a:ext cx="4960938" cy="37226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17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9000" y="4716463"/>
            <a:ext cx="4891088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84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46E32A6-56D2-5F4B-84A4-B7EEA72CA681}" type="slidenum">
              <a:rPr lang="en-US"/>
              <a:pPr/>
              <a:t>11</a:t>
            </a:fld>
            <a:endParaRPr lang="en-US"/>
          </a:p>
        </p:txBody>
      </p:sp>
      <p:sp>
        <p:nvSpPr>
          <p:cNvPr id="317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4075" y="744538"/>
            <a:ext cx="4960938" cy="37226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17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9000" y="4716463"/>
            <a:ext cx="4891088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021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46E32A6-56D2-5F4B-84A4-B7EEA72CA681}" type="slidenum">
              <a:rPr lang="en-US"/>
              <a:pPr/>
              <a:t>14</a:t>
            </a:fld>
            <a:endParaRPr lang="en-US"/>
          </a:p>
        </p:txBody>
      </p:sp>
      <p:sp>
        <p:nvSpPr>
          <p:cNvPr id="317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4075" y="744538"/>
            <a:ext cx="4960938" cy="37226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17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9000" y="4716463"/>
            <a:ext cx="4891088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9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s-I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s-IS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2F9C864-C59B-6C47-A0C9-247B07B393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56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s-IS"/>
              <a:t>Click to edit Master text styles</a:t>
            </a:r>
          </a:p>
          <a:p>
            <a:pPr lvl="1"/>
            <a:r>
              <a:rPr lang="is-IS"/>
              <a:t>Second level</a:t>
            </a:r>
          </a:p>
          <a:p>
            <a:pPr lvl="2"/>
            <a:r>
              <a:rPr lang="is-IS"/>
              <a:t>Third level</a:t>
            </a:r>
          </a:p>
          <a:p>
            <a:pPr lvl="3"/>
            <a:r>
              <a:rPr lang="is-IS"/>
              <a:t>Fourth level</a:t>
            </a:r>
          </a:p>
          <a:p>
            <a:pPr lvl="4"/>
            <a:r>
              <a:rPr lang="is-IS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58C612B-990F-8542-92E5-1DEE1159FD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64466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s-I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s-IS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24584FB-D607-554D-B7E0-ABA7F008FE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78204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s-IS"/>
              <a:t>Click to edit Master text styles</a:t>
            </a:r>
          </a:p>
          <a:p>
            <a:pPr lvl="1"/>
            <a:r>
              <a:rPr lang="is-IS"/>
              <a:t>Second level</a:t>
            </a:r>
          </a:p>
          <a:p>
            <a:pPr lvl="2"/>
            <a:r>
              <a:rPr lang="is-IS"/>
              <a:t>Third level</a:t>
            </a:r>
          </a:p>
          <a:p>
            <a:pPr lvl="3"/>
            <a:r>
              <a:rPr lang="is-IS"/>
              <a:t>Fourth level</a:t>
            </a:r>
          </a:p>
          <a:p>
            <a:pPr lvl="4"/>
            <a:r>
              <a:rPr lang="is-IS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E2F466E-6E3A-5D4C-91F5-C669D2A4A0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84397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s-I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s-I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998A925-106F-9846-AFC6-0EF93AE6E4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1609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43063"/>
            <a:ext cx="3808413" cy="4298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s-IS"/>
              <a:t>Click to edit Master text styles</a:t>
            </a:r>
          </a:p>
          <a:p>
            <a:pPr lvl="1"/>
            <a:r>
              <a:rPr lang="is-IS"/>
              <a:t>Second level</a:t>
            </a:r>
          </a:p>
          <a:p>
            <a:pPr lvl="2"/>
            <a:r>
              <a:rPr lang="is-IS"/>
              <a:t>Third level</a:t>
            </a:r>
          </a:p>
          <a:p>
            <a:pPr lvl="3"/>
            <a:r>
              <a:rPr lang="is-IS"/>
              <a:t>Fourth level</a:t>
            </a:r>
          </a:p>
          <a:p>
            <a:pPr lvl="4"/>
            <a:r>
              <a:rPr lang="is-I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43063"/>
            <a:ext cx="3810000" cy="4298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s-IS"/>
              <a:t>Click to edit Master text styles</a:t>
            </a:r>
          </a:p>
          <a:p>
            <a:pPr lvl="1"/>
            <a:r>
              <a:rPr lang="is-IS"/>
              <a:t>Second level</a:t>
            </a:r>
          </a:p>
          <a:p>
            <a:pPr lvl="2"/>
            <a:r>
              <a:rPr lang="is-IS"/>
              <a:t>Third level</a:t>
            </a:r>
          </a:p>
          <a:p>
            <a:pPr lvl="3"/>
            <a:r>
              <a:rPr lang="is-IS"/>
              <a:t>Fourth level</a:t>
            </a:r>
          </a:p>
          <a:p>
            <a:pPr lvl="4"/>
            <a:r>
              <a:rPr lang="is-IS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C49986A-86F3-AB43-9354-EAF953A0DE9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73977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s-I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s-I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s-IS"/>
              <a:t>Click to edit Master text styles</a:t>
            </a:r>
          </a:p>
          <a:p>
            <a:pPr lvl="1"/>
            <a:r>
              <a:rPr lang="is-IS"/>
              <a:t>Second level</a:t>
            </a:r>
          </a:p>
          <a:p>
            <a:pPr lvl="2"/>
            <a:r>
              <a:rPr lang="is-IS"/>
              <a:t>Third level</a:t>
            </a:r>
          </a:p>
          <a:p>
            <a:pPr lvl="3"/>
            <a:r>
              <a:rPr lang="is-IS"/>
              <a:t>Fourth level</a:t>
            </a:r>
          </a:p>
          <a:p>
            <a:pPr lvl="4"/>
            <a:r>
              <a:rPr lang="is-I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s-I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s-IS"/>
              <a:t>Click to edit Master text styles</a:t>
            </a:r>
          </a:p>
          <a:p>
            <a:pPr lvl="1"/>
            <a:r>
              <a:rPr lang="is-IS"/>
              <a:t>Second level</a:t>
            </a:r>
          </a:p>
          <a:p>
            <a:pPr lvl="2"/>
            <a:r>
              <a:rPr lang="is-IS"/>
              <a:t>Third level</a:t>
            </a:r>
          </a:p>
          <a:p>
            <a:pPr lvl="3"/>
            <a:r>
              <a:rPr lang="is-IS"/>
              <a:t>Fourth level</a:t>
            </a:r>
          </a:p>
          <a:p>
            <a:pPr lvl="4"/>
            <a:r>
              <a:rPr lang="is-IS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9684BB4-9E5D-FC4C-8E98-73F693F9B9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89124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966298B-C17D-A54D-8944-3968ED1A1C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038902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734B237E-DE89-2C4A-B962-551B024680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279782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s-I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s-IS"/>
              <a:t>Click to edit Master text styles</a:t>
            </a:r>
          </a:p>
          <a:p>
            <a:pPr lvl="1"/>
            <a:r>
              <a:rPr lang="is-IS"/>
              <a:t>Second level</a:t>
            </a:r>
          </a:p>
          <a:p>
            <a:pPr lvl="2"/>
            <a:r>
              <a:rPr lang="is-IS"/>
              <a:t>Third level</a:t>
            </a:r>
          </a:p>
          <a:p>
            <a:pPr lvl="3"/>
            <a:r>
              <a:rPr lang="is-IS"/>
              <a:t>Fourth level</a:t>
            </a:r>
          </a:p>
          <a:p>
            <a:pPr lvl="4"/>
            <a:r>
              <a:rPr lang="is-I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s-I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C83BC35A-0B43-7241-AD8D-F8BA770940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919318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s-I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s-I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C1D80F2-BA9E-9D4F-9840-DB6A23EB7B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432859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s-IS"/>
              <a:t>Click to edit Master text styles</a:t>
            </a:r>
          </a:p>
          <a:p>
            <a:pPr lvl="1"/>
            <a:r>
              <a:rPr lang="is-IS"/>
              <a:t>Second level</a:t>
            </a:r>
          </a:p>
          <a:p>
            <a:pPr lvl="2"/>
            <a:r>
              <a:rPr lang="is-IS"/>
              <a:t>Third level</a:t>
            </a:r>
          </a:p>
          <a:p>
            <a:pPr lvl="3"/>
            <a:r>
              <a:rPr lang="is-IS"/>
              <a:t>Fourth level</a:t>
            </a:r>
          </a:p>
          <a:p>
            <a:pPr lvl="4"/>
            <a:r>
              <a:rPr lang="is-IS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CF94C209-6DCE-B246-A6CB-B267ED7E48C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6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5738" y="642938"/>
            <a:ext cx="1949450" cy="5299075"/>
          </a:xfrm>
        </p:spPr>
        <p:txBody>
          <a:bodyPr vert="eaVert"/>
          <a:lstStyle/>
          <a:p>
            <a:r>
              <a:rPr lang="is-I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42938"/>
            <a:ext cx="5697538" cy="5299075"/>
          </a:xfrm>
        </p:spPr>
        <p:txBody>
          <a:bodyPr vert="eaVert"/>
          <a:lstStyle/>
          <a:p>
            <a:pPr lvl="0"/>
            <a:r>
              <a:rPr lang="is-IS"/>
              <a:t>Click to edit Master text styles</a:t>
            </a:r>
          </a:p>
          <a:p>
            <a:pPr lvl="1"/>
            <a:r>
              <a:rPr lang="is-IS"/>
              <a:t>Second level</a:t>
            </a:r>
          </a:p>
          <a:p>
            <a:pPr lvl="2"/>
            <a:r>
              <a:rPr lang="is-IS"/>
              <a:t>Third level</a:t>
            </a:r>
          </a:p>
          <a:p>
            <a:pPr lvl="3"/>
            <a:r>
              <a:rPr lang="is-IS"/>
              <a:t>Fourth level</a:t>
            </a:r>
          </a:p>
          <a:p>
            <a:pPr lvl="4"/>
            <a:r>
              <a:rPr lang="is-IS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7822C69-8146-4D47-8C29-37BA660AA7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934941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5738" y="642938"/>
            <a:ext cx="1949450" cy="5299075"/>
          </a:xfrm>
        </p:spPr>
        <p:txBody>
          <a:bodyPr vert="eaVert"/>
          <a:lstStyle/>
          <a:p>
            <a:r>
              <a:rPr lang="is-I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42938"/>
            <a:ext cx="5697538" cy="5299075"/>
          </a:xfrm>
        </p:spPr>
        <p:txBody>
          <a:bodyPr vert="eaVert"/>
          <a:lstStyle/>
          <a:p>
            <a:pPr lvl="0"/>
            <a:r>
              <a:rPr lang="is-IS"/>
              <a:t>Click to edit Master text styles</a:t>
            </a:r>
          </a:p>
          <a:p>
            <a:pPr lvl="1"/>
            <a:r>
              <a:rPr lang="is-IS"/>
              <a:t>Second level</a:t>
            </a:r>
          </a:p>
          <a:p>
            <a:pPr lvl="2"/>
            <a:r>
              <a:rPr lang="is-IS"/>
              <a:t>Third level</a:t>
            </a:r>
          </a:p>
          <a:p>
            <a:pPr lvl="3"/>
            <a:r>
              <a:rPr lang="is-IS"/>
              <a:t>Fourth level</a:t>
            </a:r>
          </a:p>
          <a:p>
            <a:pPr lvl="4"/>
            <a:r>
              <a:rPr lang="is-IS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FB31C65-9E40-DB4B-9F43-D91845BB41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747501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s-I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s-IS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777966C-24C9-6D4B-A610-73B6A16A0E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333031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s-IS"/>
              <a:t>Click to edit Master text styles</a:t>
            </a:r>
          </a:p>
          <a:p>
            <a:pPr lvl="1"/>
            <a:r>
              <a:rPr lang="is-IS"/>
              <a:t>Second level</a:t>
            </a:r>
          </a:p>
          <a:p>
            <a:pPr lvl="2"/>
            <a:r>
              <a:rPr lang="is-IS"/>
              <a:t>Third level</a:t>
            </a:r>
          </a:p>
          <a:p>
            <a:pPr lvl="3"/>
            <a:r>
              <a:rPr lang="is-IS"/>
              <a:t>Fourth level</a:t>
            </a:r>
          </a:p>
          <a:p>
            <a:pPr lvl="4"/>
            <a:r>
              <a:rPr lang="is-IS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2E8710B1-DC6C-E24D-9847-F576C04E55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42540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s-I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s-I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0172FAE-2AF5-D24B-8F8E-AC3B774E00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03938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43063"/>
            <a:ext cx="3808413" cy="4298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s-IS"/>
              <a:t>Click to edit Master text styles</a:t>
            </a:r>
          </a:p>
          <a:p>
            <a:pPr lvl="1"/>
            <a:r>
              <a:rPr lang="is-IS"/>
              <a:t>Second level</a:t>
            </a:r>
          </a:p>
          <a:p>
            <a:pPr lvl="2"/>
            <a:r>
              <a:rPr lang="is-IS"/>
              <a:t>Third level</a:t>
            </a:r>
          </a:p>
          <a:p>
            <a:pPr lvl="3"/>
            <a:r>
              <a:rPr lang="is-IS"/>
              <a:t>Fourth level</a:t>
            </a:r>
          </a:p>
          <a:p>
            <a:pPr lvl="4"/>
            <a:r>
              <a:rPr lang="is-I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43063"/>
            <a:ext cx="3810000" cy="4298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s-IS"/>
              <a:t>Click to edit Master text styles</a:t>
            </a:r>
          </a:p>
          <a:p>
            <a:pPr lvl="1"/>
            <a:r>
              <a:rPr lang="is-IS"/>
              <a:t>Second level</a:t>
            </a:r>
          </a:p>
          <a:p>
            <a:pPr lvl="2"/>
            <a:r>
              <a:rPr lang="is-IS"/>
              <a:t>Third level</a:t>
            </a:r>
          </a:p>
          <a:p>
            <a:pPr lvl="3"/>
            <a:r>
              <a:rPr lang="is-IS"/>
              <a:t>Fourth level</a:t>
            </a:r>
          </a:p>
          <a:p>
            <a:pPr lvl="4"/>
            <a:r>
              <a:rPr lang="is-IS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F452D20-CE22-D443-A79A-003A837610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71943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s-I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s-I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s-IS"/>
              <a:t>Click to edit Master text styles</a:t>
            </a:r>
          </a:p>
          <a:p>
            <a:pPr lvl="1"/>
            <a:r>
              <a:rPr lang="is-IS"/>
              <a:t>Second level</a:t>
            </a:r>
          </a:p>
          <a:p>
            <a:pPr lvl="2"/>
            <a:r>
              <a:rPr lang="is-IS"/>
              <a:t>Third level</a:t>
            </a:r>
          </a:p>
          <a:p>
            <a:pPr lvl="3"/>
            <a:r>
              <a:rPr lang="is-IS"/>
              <a:t>Fourth level</a:t>
            </a:r>
          </a:p>
          <a:p>
            <a:pPr lvl="4"/>
            <a:r>
              <a:rPr lang="is-I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s-I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s-IS"/>
              <a:t>Click to edit Master text styles</a:t>
            </a:r>
          </a:p>
          <a:p>
            <a:pPr lvl="1"/>
            <a:r>
              <a:rPr lang="is-IS"/>
              <a:t>Second level</a:t>
            </a:r>
          </a:p>
          <a:p>
            <a:pPr lvl="2"/>
            <a:r>
              <a:rPr lang="is-IS"/>
              <a:t>Third level</a:t>
            </a:r>
          </a:p>
          <a:p>
            <a:pPr lvl="3"/>
            <a:r>
              <a:rPr lang="is-IS"/>
              <a:t>Fourth level</a:t>
            </a:r>
          </a:p>
          <a:p>
            <a:pPr lvl="4"/>
            <a:r>
              <a:rPr lang="is-IS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6273DD9-F320-DD4F-A484-BAF121C7FE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404173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43F9340-8EA8-7D49-9692-89D587B552D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96722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8C50804-1B57-6741-B1E5-2DBDAC992DF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3992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s-I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s-IS"/>
              <a:t>Click to edit Master text styles</a:t>
            </a:r>
          </a:p>
          <a:p>
            <a:pPr lvl="1"/>
            <a:r>
              <a:rPr lang="is-IS"/>
              <a:t>Second level</a:t>
            </a:r>
          </a:p>
          <a:p>
            <a:pPr lvl="2"/>
            <a:r>
              <a:rPr lang="is-IS"/>
              <a:t>Third level</a:t>
            </a:r>
          </a:p>
          <a:p>
            <a:pPr lvl="3"/>
            <a:r>
              <a:rPr lang="is-IS"/>
              <a:t>Fourth level</a:t>
            </a:r>
          </a:p>
          <a:p>
            <a:pPr lvl="4"/>
            <a:r>
              <a:rPr lang="is-I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s-I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7C5EFD5-4331-2F41-ADDC-F2CB2BEECE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83516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s-I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s-I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1C415A7-4D41-E04A-B922-DB7CED1D52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01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s-I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s-IS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9ACDE43-E527-E144-911B-AF3DA8AB213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20526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s-IS"/>
              <a:t>Click to edit Master text styles</a:t>
            </a:r>
          </a:p>
          <a:p>
            <a:pPr lvl="1"/>
            <a:r>
              <a:rPr lang="is-IS"/>
              <a:t>Second level</a:t>
            </a:r>
          </a:p>
          <a:p>
            <a:pPr lvl="2"/>
            <a:r>
              <a:rPr lang="is-IS"/>
              <a:t>Third level</a:t>
            </a:r>
          </a:p>
          <a:p>
            <a:pPr lvl="3"/>
            <a:r>
              <a:rPr lang="is-IS"/>
              <a:t>Fourth level</a:t>
            </a:r>
          </a:p>
          <a:p>
            <a:pPr lvl="4"/>
            <a:r>
              <a:rPr lang="is-IS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3AEFB87-6DFE-A94F-B07A-4E32B5D38A2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723315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5738" y="642938"/>
            <a:ext cx="1949450" cy="5299075"/>
          </a:xfrm>
        </p:spPr>
        <p:txBody>
          <a:bodyPr vert="eaVert"/>
          <a:lstStyle/>
          <a:p>
            <a:r>
              <a:rPr lang="is-I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42938"/>
            <a:ext cx="5697538" cy="5299075"/>
          </a:xfrm>
        </p:spPr>
        <p:txBody>
          <a:bodyPr vert="eaVert"/>
          <a:lstStyle/>
          <a:p>
            <a:pPr lvl="0"/>
            <a:r>
              <a:rPr lang="is-IS"/>
              <a:t>Click to edit Master text styles</a:t>
            </a:r>
          </a:p>
          <a:p>
            <a:pPr lvl="1"/>
            <a:r>
              <a:rPr lang="is-IS"/>
              <a:t>Second level</a:t>
            </a:r>
          </a:p>
          <a:p>
            <a:pPr lvl="2"/>
            <a:r>
              <a:rPr lang="is-IS"/>
              <a:t>Third level</a:t>
            </a:r>
          </a:p>
          <a:p>
            <a:pPr lvl="3"/>
            <a:r>
              <a:rPr lang="is-IS"/>
              <a:t>Fourth level</a:t>
            </a:r>
          </a:p>
          <a:p>
            <a:pPr lvl="4"/>
            <a:r>
              <a:rPr lang="is-IS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9DDB47E-FFDA-2B42-9D01-514DEE6372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62866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s-I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s-IS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A9E44F5-B383-FD4B-A2DE-4C281ADCE5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28361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s-IS"/>
              <a:t>Click to edit Master text styles</a:t>
            </a:r>
          </a:p>
          <a:p>
            <a:pPr lvl="1"/>
            <a:r>
              <a:rPr lang="is-IS"/>
              <a:t>Second level</a:t>
            </a:r>
          </a:p>
          <a:p>
            <a:pPr lvl="2"/>
            <a:r>
              <a:rPr lang="is-IS"/>
              <a:t>Third level</a:t>
            </a:r>
          </a:p>
          <a:p>
            <a:pPr lvl="3"/>
            <a:r>
              <a:rPr lang="is-IS"/>
              <a:t>Fourth level</a:t>
            </a:r>
          </a:p>
          <a:p>
            <a:pPr lvl="4"/>
            <a:r>
              <a:rPr lang="is-IS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E29AFB2-A835-664A-8D9F-97AE124E04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40504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s-I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s-I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00004FE-016C-9743-A95E-F30887DAC59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86606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43063"/>
            <a:ext cx="3808413" cy="4298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s-IS"/>
              <a:t>Click to edit Master text styles</a:t>
            </a:r>
          </a:p>
          <a:p>
            <a:pPr lvl="1"/>
            <a:r>
              <a:rPr lang="is-IS"/>
              <a:t>Second level</a:t>
            </a:r>
          </a:p>
          <a:p>
            <a:pPr lvl="2"/>
            <a:r>
              <a:rPr lang="is-IS"/>
              <a:t>Third level</a:t>
            </a:r>
          </a:p>
          <a:p>
            <a:pPr lvl="3"/>
            <a:r>
              <a:rPr lang="is-IS"/>
              <a:t>Fourth level</a:t>
            </a:r>
          </a:p>
          <a:p>
            <a:pPr lvl="4"/>
            <a:r>
              <a:rPr lang="is-I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43063"/>
            <a:ext cx="3810000" cy="4298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s-IS"/>
              <a:t>Click to edit Master text styles</a:t>
            </a:r>
          </a:p>
          <a:p>
            <a:pPr lvl="1"/>
            <a:r>
              <a:rPr lang="is-IS"/>
              <a:t>Second level</a:t>
            </a:r>
          </a:p>
          <a:p>
            <a:pPr lvl="2"/>
            <a:r>
              <a:rPr lang="is-IS"/>
              <a:t>Third level</a:t>
            </a:r>
          </a:p>
          <a:p>
            <a:pPr lvl="3"/>
            <a:r>
              <a:rPr lang="is-IS"/>
              <a:t>Fourth level</a:t>
            </a:r>
          </a:p>
          <a:p>
            <a:pPr lvl="4"/>
            <a:r>
              <a:rPr lang="is-IS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BA7BBE8-A60B-6846-84CF-7A66FDC8941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18078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s-I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s-I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s-IS"/>
              <a:t>Click to edit Master text styles</a:t>
            </a:r>
          </a:p>
          <a:p>
            <a:pPr lvl="1"/>
            <a:r>
              <a:rPr lang="is-IS"/>
              <a:t>Second level</a:t>
            </a:r>
          </a:p>
          <a:p>
            <a:pPr lvl="2"/>
            <a:r>
              <a:rPr lang="is-IS"/>
              <a:t>Third level</a:t>
            </a:r>
          </a:p>
          <a:p>
            <a:pPr lvl="3"/>
            <a:r>
              <a:rPr lang="is-IS"/>
              <a:t>Fourth level</a:t>
            </a:r>
          </a:p>
          <a:p>
            <a:pPr lvl="4"/>
            <a:r>
              <a:rPr lang="is-I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s-I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s-IS"/>
              <a:t>Click to edit Master text styles</a:t>
            </a:r>
          </a:p>
          <a:p>
            <a:pPr lvl="1"/>
            <a:r>
              <a:rPr lang="is-IS"/>
              <a:t>Second level</a:t>
            </a:r>
          </a:p>
          <a:p>
            <a:pPr lvl="2"/>
            <a:r>
              <a:rPr lang="is-IS"/>
              <a:t>Third level</a:t>
            </a:r>
          </a:p>
          <a:p>
            <a:pPr lvl="3"/>
            <a:r>
              <a:rPr lang="is-IS"/>
              <a:t>Fourth level</a:t>
            </a:r>
          </a:p>
          <a:p>
            <a:pPr lvl="4"/>
            <a:r>
              <a:rPr lang="is-IS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2498A2E-BA17-2543-AC1B-634E4804BD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95668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C4260BCA-269F-214E-BD42-DDAB7184E5D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4237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60F429B-1678-0043-B4AC-EA778F97E7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804988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s-I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s-IS"/>
              <a:t>Click to edit Master text styles</a:t>
            </a:r>
          </a:p>
          <a:p>
            <a:pPr lvl="1"/>
            <a:r>
              <a:rPr lang="is-IS"/>
              <a:t>Second level</a:t>
            </a:r>
          </a:p>
          <a:p>
            <a:pPr lvl="2"/>
            <a:r>
              <a:rPr lang="is-IS"/>
              <a:t>Third level</a:t>
            </a:r>
          </a:p>
          <a:p>
            <a:pPr lvl="3"/>
            <a:r>
              <a:rPr lang="is-IS"/>
              <a:t>Fourth level</a:t>
            </a:r>
          </a:p>
          <a:p>
            <a:pPr lvl="4"/>
            <a:r>
              <a:rPr lang="is-I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s-I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C968E60-D4F3-4747-9FB1-1183705A10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660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s-IS"/>
              <a:t>Click to edit Master text styles</a:t>
            </a:r>
          </a:p>
          <a:p>
            <a:pPr lvl="1"/>
            <a:r>
              <a:rPr lang="is-IS"/>
              <a:t>Second level</a:t>
            </a:r>
          </a:p>
          <a:p>
            <a:pPr lvl="2"/>
            <a:r>
              <a:rPr lang="is-IS"/>
              <a:t>Third level</a:t>
            </a:r>
          </a:p>
          <a:p>
            <a:pPr lvl="3"/>
            <a:r>
              <a:rPr lang="is-IS"/>
              <a:t>Fourth level</a:t>
            </a:r>
          </a:p>
          <a:p>
            <a:pPr lvl="4"/>
            <a:r>
              <a:rPr lang="is-IS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9E9A06D8-BA57-294D-8ABF-B83A254077F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27695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s-I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s-I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471A1E2-8DF5-3F49-8B82-C8DBA793AC4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190676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s-IS"/>
              <a:t>Click to edit Master text styles</a:t>
            </a:r>
          </a:p>
          <a:p>
            <a:pPr lvl="1"/>
            <a:r>
              <a:rPr lang="is-IS"/>
              <a:t>Second level</a:t>
            </a:r>
          </a:p>
          <a:p>
            <a:pPr lvl="2"/>
            <a:r>
              <a:rPr lang="is-IS"/>
              <a:t>Third level</a:t>
            </a:r>
          </a:p>
          <a:p>
            <a:pPr lvl="3"/>
            <a:r>
              <a:rPr lang="is-IS"/>
              <a:t>Fourth level</a:t>
            </a:r>
          </a:p>
          <a:p>
            <a:pPr lvl="4"/>
            <a:r>
              <a:rPr lang="is-IS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21041D7-0440-4E45-BC36-1F232431CDB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57362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5738" y="642938"/>
            <a:ext cx="1949450" cy="5299075"/>
          </a:xfrm>
        </p:spPr>
        <p:txBody>
          <a:bodyPr vert="eaVert"/>
          <a:lstStyle/>
          <a:p>
            <a:r>
              <a:rPr lang="is-I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42938"/>
            <a:ext cx="5697538" cy="5299075"/>
          </a:xfrm>
        </p:spPr>
        <p:txBody>
          <a:bodyPr vert="eaVert"/>
          <a:lstStyle/>
          <a:p>
            <a:pPr lvl="0"/>
            <a:r>
              <a:rPr lang="is-IS"/>
              <a:t>Click to edit Master text styles</a:t>
            </a:r>
          </a:p>
          <a:p>
            <a:pPr lvl="1"/>
            <a:r>
              <a:rPr lang="is-IS"/>
              <a:t>Second level</a:t>
            </a:r>
          </a:p>
          <a:p>
            <a:pPr lvl="2"/>
            <a:r>
              <a:rPr lang="is-IS"/>
              <a:t>Third level</a:t>
            </a:r>
          </a:p>
          <a:p>
            <a:pPr lvl="3"/>
            <a:r>
              <a:rPr lang="is-IS"/>
              <a:t>Fourth level</a:t>
            </a:r>
          </a:p>
          <a:p>
            <a:pPr lvl="4"/>
            <a:r>
              <a:rPr lang="is-IS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B54B064-45E1-EE40-ABCA-D837A8480C9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23765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s-I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s-I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426E2FD-F64A-3C4C-8230-F409B48A46A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42500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6675E-FE87-1D4B-AA6C-3951D8B4B4D6}" type="datetime1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9170-FA36-7842-B0FE-6E3E127AF6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FAF91-5B7C-144B-A44B-A680A289387E}" type="datetime1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0120E-B11A-2C4D-8ACA-27084CA68A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8AC0-2B77-E543-9E8C-0CB5031C7585}" type="datetime1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B2646-5B9D-334F-85BE-1D417361BA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33425-0B53-1746-BB50-4463CEA47AB6}" type="datetime1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EAF19-164F-0C48-9612-F0CE9FD1F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42938"/>
            <a:ext cx="7799388" cy="769937"/>
          </a:xfrm>
        </p:spPr>
        <p:txBody>
          <a:bodyPr/>
          <a:lstStyle/>
          <a:p>
            <a:r>
              <a:rPr lang="is-I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643063"/>
            <a:ext cx="3808413" cy="4298950"/>
          </a:xfrm>
        </p:spPr>
        <p:txBody>
          <a:bodyPr/>
          <a:lstStyle/>
          <a:p>
            <a:pPr lvl="0"/>
            <a:r>
              <a:rPr lang="is-IS"/>
              <a:t>Click to edit Master text styles</a:t>
            </a:r>
          </a:p>
          <a:p>
            <a:pPr lvl="1"/>
            <a:r>
              <a:rPr lang="is-IS"/>
              <a:t>Second level</a:t>
            </a:r>
          </a:p>
          <a:p>
            <a:pPr lvl="2"/>
            <a:r>
              <a:rPr lang="is-IS"/>
              <a:t>Third level</a:t>
            </a:r>
          </a:p>
          <a:p>
            <a:pPr lvl="3"/>
            <a:r>
              <a:rPr lang="is-IS"/>
              <a:t>Fourth level</a:t>
            </a:r>
          </a:p>
          <a:p>
            <a:pPr lvl="4"/>
            <a:r>
              <a:rPr lang="is-IS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6613" y="1643063"/>
            <a:ext cx="3810000" cy="429895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>
          <a:xfrm>
            <a:off x="6019800" y="6248400"/>
            <a:ext cx="1903413" cy="458788"/>
          </a:xfrm>
        </p:spPr>
        <p:txBody>
          <a:bodyPr/>
          <a:lstStyle>
            <a:lvl1pPr>
              <a:defRPr/>
            </a:lvl1pPr>
          </a:lstStyle>
          <a:p>
            <a:fld id="{E8B30100-7FDC-5741-9AA0-4C191F5638A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43063"/>
            <a:ext cx="3808413" cy="4298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s-IS"/>
              <a:t>Click to edit Master text styles</a:t>
            </a:r>
          </a:p>
          <a:p>
            <a:pPr lvl="1"/>
            <a:r>
              <a:rPr lang="is-IS"/>
              <a:t>Second level</a:t>
            </a:r>
          </a:p>
          <a:p>
            <a:pPr lvl="2"/>
            <a:r>
              <a:rPr lang="is-IS"/>
              <a:t>Third level</a:t>
            </a:r>
          </a:p>
          <a:p>
            <a:pPr lvl="3"/>
            <a:r>
              <a:rPr lang="is-IS"/>
              <a:t>Fourth level</a:t>
            </a:r>
          </a:p>
          <a:p>
            <a:pPr lvl="4"/>
            <a:r>
              <a:rPr lang="is-I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43063"/>
            <a:ext cx="3810000" cy="4298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s-IS"/>
              <a:t>Click to edit Master text styles</a:t>
            </a:r>
          </a:p>
          <a:p>
            <a:pPr lvl="1"/>
            <a:r>
              <a:rPr lang="is-IS"/>
              <a:t>Second level</a:t>
            </a:r>
          </a:p>
          <a:p>
            <a:pPr lvl="2"/>
            <a:r>
              <a:rPr lang="is-IS"/>
              <a:t>Third level</a:t>
            </a:r>
          </a:p>
          <a:p>
            <a:pPr lvl="3"/>
            <a:r>
              <a:rPr lang="is-IS"/>
              <a:t>Fourth level</a:t>
            </a:r>
          </a:p>
          <a:p>
            <a:pPr lvl="4"/>
            <a:r>
              <a:rPr lang="is-IS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BE2F6F5-9E98-634B-846F-C5100ACBE3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396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s-I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s-I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s-IS"/>
              <a:t>Click to edit Master text styles</a:t>
            </a:r>
          </a:p>
          <a:p>
            <a:pPr lvl="1"/>
            <a:r>
              <a:rPr lang="is-IS"/>
              <a:t>Second level</a:t>
            </a:r>
          </a:p>
          <a:p>
            <a:pPr lvl="2"/>
            <a:r>
              <a:rPr lang="is-IS"/>
              <a:t>Third level</a:t>
            </a:r>
          </a:p>
          <a:p>
            <a:pPr lvl="3"/>
            <a:r>
              <a:rPr lang="is-IS"/>
              <a:t>Fourth level</a:t>
            </a:r>
          </a:p>
          <a:p>
            <a:pPr lvl="4"/>
            <a:r>
              <a:rPr lang="is-I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s-I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s-IS"/>
              <a:t>Click to edit Master text styles</a:t>
            </a:r>
          </a:p>
          <a:p>
            <a:pPr lvl="1"/>
            <a:r>
              <a:rPr lang="is-IS"/>
              <a:t>Second level</a:t>
            </a:r>
          </a:p>
          <a:p>
            <a:pPr lvl="2"/>
            <a:r>
              <a:rPr lang="is-IS"/>
              <a:t>Third level</a:t>
            </a:r>
          </a:p>
          <a:p>
            <a:pPr lvl="3"/>
            <a:r>
              <a:rPr lang="is-IS"/>
              <a:t>Fourth level</a:t>
            </a:r>
          </a:p>
          <a:p>
            <a:pPr lvl="4"/>
            <a:r>
              <a:rPr lang="is-IS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F473E13-0538-144E-B0C0-C1D3EFBA1C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792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CC6C59CD-DBED-5F4F-BEF5-3F8F169EDE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6264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A56E130-6543-D74D-8A48-190D0CEC16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089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s-I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s-IS"/>
              <a:t>Click to edit Master text styles</a:t>
            </a:r>
          </a:p>
          <a:p>
            <a:pPr lvl="1"/>
            <a:r>
              <a:rPr lang="is-IS"/>
              <a:t>Second level</a:t>
            </a:r>
          </a:p>
          <a:p>
            <a:pPr lvl="2"/>
            <a:r>
              <a:rPr lang="is-IS"/>
              <a:t>Third level</a:t>
            </a:r>
          </a:p>
          <a:p>
            <a:pPr lvl="3"/>
            <a:r>
              <a:rPr lang="is-IS"/>
              <a:t>Fourth level</a:t>
            </a:r>
          </a:p>
          <a:p>
            <a:pPr lvl="4"/>
            <a:r>
              <a:rPr lang="is-I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s-I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C7F86057-1AA4-5D43-B015-07E48414A4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93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s-IS"/>
              <a:t>Click to edit Master text styles</a:t>
            </a:r>
          </a:p>
          <a:p>
            <a:pPr lvl="1"/>
            <a:r>
              <a:rPr lang="is-IS"/>
              <a:t>Second level</a:t>
            </a:r>
          </a:p>
          <a:p>
            <a:pPr lvl="2"/>
            <a:r>
              <a:rPr lang="is-IS"/>
              <a:t>Third level</a:t>
            </a:r>
          </a:p>
          <a:p>
            <a:pPr lvl="3"/>
            <a:r>
              <a:rPr lang="is-IS"/>
              <a:t>Fourth level</a:t>
            </a:r>
          </a:p>
          <a:p>
            <a:pPr lvl="4"/>
            <a:r>
              <a:rPr lang="is-IS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BC87D83-536C-7E4E-B144-1423F81E7C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20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s-I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s-I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79DE8467-6E08-5C48-8FD6-BD0E72F5D3D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763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s-IS"/>
              <a:t>Click to edit Master text styles</a:t>
            </a:r>
          </a:p>
          <a:p>
            <a:pPr lvl="1"/>
            <a:r>
              <a:rPr lang="is-IS"/>
              <a:t>Second level</a:t>
            </a:r>
          </a:p>
          <a:p>
            <a:pPr lvl="2"/>
            <a:r>
              <a:rPr lang="is-IS"/>
              <a:t>Third level</a:t>
            </a:r>
          </a:p>
          <a:p>
            <a:pPr lvl="3"/>
            <a:r>
              <a:rPr lang="is-IS"/>
              <a:t>Fourth level</a:t>
            </a:r>
          </a:p>
          <a:p>
            <a:pPr lvl="4"/>
            <a:r>
              <a:rPr lang="is-IS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E1E1681-46A2-7B44-8CF7-97B9D56881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9349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5738" y="642938"/>
            <a:ext cx="1949450" cy="5299075"/>
          </a:xfrm>
        </p:spPr>
        <p:txBody>
          <a:bodyPr vert="eaVert"/>
          <a:lstStyle/>
          <a:p>
            <a:r>
              <a:rPr lang="is-I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42938"/>
            <a:ext cx="5697538" cy="5299075"/>
          </a:xfrm>
        </p:spPr>
        <p:txBody>
          <a:bodyPr vert="eaVert"/>
          <a:lstStyle/>
          <a:p>
            <a:pPr lvl="0"/>
            <a:r>
              <a:rPr lang="is-IS"/>
              <a:t>Click to edit Master text styles</a:t>
            </a:r>
          </a:p>
          <a:p>
            <a:pPr lvl="1"/>
            <a:r>
              <a:rPr lang="is-IS"/>
              <a:t>Second level</a:t>
            </a:r>
          </a:p>
          <a:p>
            <a:pPr lvl="2"/>
            <a:r>
              <a:rPr lang="is-IS"/>
              <a:t>Third level</a:t>
            </a:r>
          </a:p>
          <a:p>
            <a:pPr lvl="3"/>
            <a:r>
              <a:rPr lang="is-IS"/>
              <a:t>Fourth level</a:t>
            </a:r>
          </a:p>
          <a:p>
            <a:pPr lvl="4"/>
            <a:r>
              <a:rPr lang="is-IS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6641351-E6FE-D143-B235-77EAC76AF03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7104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s-I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s-IS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F6D675E-147F-5746-938D-7A84A7457F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517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s-IS"/>
              <a:t>Click to edit Master text styles</a:t>
            </a:r>
          </a:p>
          <a:p>
            <a:pPr lvl="1"/>
            <a:r>
              <a:rPr lang="is-IS"/>
              <a:t>Second level</a:t>
            </a:r>
          </a:p>
          <a:p>
            <a:pPr lvl="2"/>
            <a:r>
              <a:rPr lang="is-IS"/>
              <a:t>Third level</a:t>
            </a:r>
          </a:p>
          <a:p>
            <a:pPr lvl="3"/>
            <a:r>
              <a:rPr lang="is-IS"/>
              <a:t>Fourth level</a:t>
            </a:r>
          </a:p>
          <a:p>
            <a:pPr lvl="4"/>
            <a:r>
              <a:rPr lang="is-IS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E68B906-4F74-0647-A7F0-40A2370EBF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612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s-I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s-I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98DE656-C144-3A41-A2F3-CA63BFAEEF2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755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43063"/>
            <a:ext cx="3808413" cy="4298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s-IS"/>
              <a:t>Click to edit Master text styles</a:t>
            </a:r>
          </a:p>
          <a:p>
            <a:pPr lvl="1"/>
            <a:r>
              <a:rPr lang="is-IS"/>
              <a:t>Second level</a:t>
            </a:r>
          </a:p>
          <a:p>
            <a:pPr lvl="2"/>
            <a:r>
              <a:rPr lang="is-IS"/>
              <a:t>Third level</a:t>
            </a:r>
          </a:p>
          <a:p>
            <a:pPr lvl="3"/>
            <a:r>
              <a:rPr lang="is-IS"/>
              <a:t>Fourth level</a:t>
            </a:r>
          </a:p>
          <a:p>
            <a:pPr lvl="4"/>
            <a:r>
              <a:rPr lang="is-I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43063"/>
            <a:ext cx="3810000" cy="4298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s-IS"/>
              <a:t>Click to edit Master text styles</a:t>
            </a:r>
          </a:p>
          <a:p>
            <a:pPr lvl="1"/>
            <a:r>
              <a:rPr lang="is-IS"/>
              <a:t>Second level</a:t>
            </a:r>
          </a:p>
          <a:p>
            <a:pPr lvl="2"/>
            <a:r>
              <a:rPr lang="is-IS"/>
              <a:t>Third level</a:t>
            </a:r>
          </a:p>
          <a:p>
            <a:pPr lvl="3"/>
            <a:r>
              <a:rPr lang="is-IS"/>
              <a:t>Fourth level</a:t>
            </a:r>
          </a:p>
          <a:p>
            <a:pPr lvl="4"/>
            <a:r>
              <a:rPr lang="is-IS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FAA9446-98E2-3E46-B836-2D8CAC9B6E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648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s-I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s-I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s-IS"/>
              <a:t>Click to edit Master text styles</a:t>
            </a:r>
          </a:p>
          <a:p>
            <a:pPr lvl="1"/>
            <a:r>
              <a:rPr lang="is-IS"/>
              <a:t>Second level</a:t>
            </a:r>
          </a:p>
          <a:p>
            <a:pPr lvl="2"/>
            <a:r>
              <a:rPr lang="is-IS"/>
              <a:t>Third level</a:t>
            </a:r>
          </a:p>
          <a:p>
            <a:pPr lvl="3"/>
            <a:r>
              <a:rPr lang="is-IS"/>
              <a:t>Fourth level</a:t>
            </a:r>
          </a:p>
          <a:p>
            <a:pPr lvl="4"/>
            <a:r>
              <a:rPr lang="is-I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s-I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s-IS"/>
              <a:t>Click to edit Master text styles</a:t>
            </a:r>
          </a:p>
          <a:p>
            <a:pPr lvl="1"/>
            <a:r>
              <a:rPr lang="is-IS"/>
              <a:t>Second level</a:t>
            </a:r>
          </a:p>
          <a:p>
            <a:pPr lvl="2"/>
            <a:r>
              <a:rPr lang="is-IS"/>
              <a:t>Third level</a:t>
            </a:r>
          </a:p>
          <a:p>
            <a:pPr lvl="3"/>
            <a:r>
              <a:rPr lang="is-IS"/>
              <a:t>Fourth level</a:t>
            </a:r>
          </a:p>
          <a:p>
            <a:pPr lvl="4"/>
            <a:r>
              <a:rPr lang="is-IS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F3111B5-0E73-6E4A-AE87-C0ABEC8353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482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B762BE2-4951-2A48-86D2-1A5367BB17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115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4C34644-5459-5849-B42D-4EA5AF72D6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95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s-I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s-I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8FAF5EA-B484-9643-94B3-8A5C046EBD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8477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s-I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s-IS"/>
              <a:t>Click to edit Master text styles</a:t>
            </a:r>
          </a:p>
          <a:p>
            <a:pPr lvl="1"/>
            <a:r>
              <a:rPr lang="is-IS"/>
              <a:t>Second level</a:t>
            </a:r>
          </a:p>
          <a:p>
            <a:pPr lvl="2"/>
            <a:r>
              <a:rPr lang="is-IS"/>
              <a:t>Third level</a:t>
            </a:r>
          </a:p>
          <a:p>
            <a:pPr lvl="3"/>
            <a:r>
              <a:rPr lang="is-IS"/>
              <a:t>Fourth level</a:t>
            </a:r>
          </a:p>
          <a:p>
            <a:pPr lvl="4"/>
            <a:r>
              <a:rPr lang="is-I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s-I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4FB7B70-BA8B-DA41-A013-0CA100FA20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559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s-I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s-I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2E5CB3F-B9DD-8143-9904-26413B7E2C3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697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s-IS"/>
              <a:t>Click to edit Master text styles</a:t>
            </a:r>
          </a:p>
          <a:p>
            <a:pPr lvl="1"/>
            <a:r>
              <a:rPr lang="is-IS"/>
              <a:t>Second level</a:t>
            </a:r>
          </a:p>
          <a:p>
            <a:pPr lvl="2"/>
            <a:r>
              <a:rPr lang="is-IS"/>
              <a:t>Third level</a:t>
            </a:r>
          </a:p>
          <a:p>
            <a:pPr lvl="3"/>
            <a:r>
              <a:rPr lang="is-IS"/>
              <a:t>Fourth level</a:t>
            </a:r>
          </a:p>
          <a:p>
            <a:pPr lvl="4"/>
            <a:r>
              <a:rPr lang="is-IS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C4712FE3-7246-A847-8D5A-3A9289B23C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3769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5738" y="642938"/>
            <a:ext cx="1949450" cy="5299075"/>
          </a:xfrm>
        </p:spPr>
        <p:txBody>
          <a:bodyPr vert="eaVert"/>
          <a:lstStyle/>
          <a:p>
            <a:r>
              <a:rPr lang="is-I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42938"/>
            <a:ext cx="5697538" cy="5299075"/>
          </a:xfrm>
        </p:spPr>
        <p:txBody>
          <a:bodyPr vert="eaVert"/>
          <a:lstStyle/>
          <a:p>
            <a:pPr lvl="0"/>
            <a:r>
              <a:rPr lang="is-IS"/>
              <a:t>Click to edit Master text styles</a:t>
            </a:r>
          </a:p>
          <a:p>
            <a:pPr lvl="1"/>
            <a:r>
              <a:rPr lang="is-IS"/>
              <a:t>Second level</a:t>
            </a:r>
          </a:p>
          <a:p>
            <a:pPr lvl="2"/>
            <a:r>
              <a:rPr lang="is-IS"/>
              <a:t>Third level</a:t>
            </a:r>
          </a:p>
          <a:p>
            <a:pPr lvl="3"/>
            <a:r>
              <a:rPr lang="is-IS"/>
              <a:t>Fourth level</a:t>
            </a:r>
          </a:p>
          <a:p>
            <a:pPr lvl="4"/>
            <a:r>
              <a:rPr lang="is-IS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7026FCD-6060-9E40-A216-675B71F9FB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4708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s-I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s-IS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9CA6E43-DC3D-5D4E-865B-3F06B14C31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19459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s-IS"/>
              <a:t>Click to edit Master text styles</a:t>
            </a:r>
          </a:p>
          <a:p>
            <a:pPr lvl="1"/>
            <a:r>
              <a:rPr lang="is-IS"/>
              <a:t>Second level</a:t>
            </a:r>
          </a:p>
          <a:p>
            <a:pPr lvl="2"/>
            <a:r>
              <a:rPr lang="is-IS"/>
              <a:t>Third level</a:t>
            </a:r>
          </a:p>
          <a:p>
            <a:pPr lvl="3"/>
            <a:r>
              <a:rPr lang="is-IS"/>
              <a:t>Fourth level</a:t>
            </a:r>
          </a:p>
          <a:p>
            <a:pPr lvl="4"/>
            <a:r>
              <a:rPr lang="is-IS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F292EF9-F53E-B748-8292-6F3298A6045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97717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s-I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s-I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559B9B6-51EC-7D4C-87ED-4A8D2662A88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39490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43063"/>
            <a:ext cx="3808413" cy="4298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s-IS"/>
              <a:t>Click to edit Master text styles</a:t>
            </a:r>
          </a:p>
          <a:p>
            <a:pPr lvl="1"/>
            <a:r>
              <a:rPr lang="is-IS"/>
              <a:t>Second level</a:t>
            </a:r>
          </a:p>
          <a:p>
            <a:pPr lvl="2"/>
            <a:r>
              <a:rPr lang="is-IS"/>
              <a:t>Third level</a:t>
            </a:r>
          </a:p>
          <a:p>
            <a:pPr lvl="3"/>
            <a:r>
              <a:rPr lang="is-IS"/>
              <a:t>Fourth level</a:t>
            </a:r>
          </a:p>
          <a:p>
            <a:pPr lvl="4"/>
            <a:r>
              <a:rPr lang="is-I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43063"/>
            <a:ext cx="3810000" cy="4298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s-IS"/>
              <a:t>Click to edit Master text styles</a:t>
            </a:r>
          </a:p>
          <a:p>
            <a:pPr lvl="1"/>
            <a:r>
              <a:rPr lang="is-IS"/>
              <a:t>Second level</a:t>
            </a:r>
          </a:p>
          <a:p>
            <a:pPr lvl="2"/>
            <a:r>
              <a:rPr lang="is-IS"/>
              <a:t>Third level</a:t>
            </a:r>
          </a:p>
          <a:p>
            <a:pPr lvl="3"/>
            <a:r>
              <a:rPr lang="is-IS"/>
              <a:t>Fourth level</a:t>
            </a:r>
          </a:p>
          <a:p>
            <a:pPr lvl="4"/>
            <a:r>
              <a:rPr lang="is-IS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243C025-B625-2E4F-BF00-BB8A75C1F3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95837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s-I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s-I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s-IS"/>
              <a:t>Click to edit Master text styles</a:t>
            </a:r>
          </a:p>
          <a:p>
            <a:pPr lvl="1"/>
            <a:r>
              <a:rPr lang="is-IS"/>
              <a:t>Second level</a:t>
            </a:r>
          </a:p>
          <a:p>
            <a:pPr lvl="2"/>
            <a:r>
              <a:rPr lang="is-IS"/>
              <a:t>Third level</a:t>
            </a:r>
          </a:p>
          <a:p>
            <a:pPr lvl="3"/>
            <a:r>
              <a:rPr lang="is-IS"/>
              <a:t>Fourth level</a:t>
            </a:r>
          </a:p>
          <a:p>
            <a:pPr lvl="4"/>
            <a:r>
              <a:rPr lang="is-I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s-I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s-IS"/>
              <a:t>Click to edit Master text styles</a:t>
            </a:r>
          </a:p>
          <a:p>
            <a:pPr lvl="1"/>
            <a:r>
              <a:rPr lang="is-IS"/>
              <a:t>Second level</a:t>
            </a:r>
          </a:p>
          <a:p>
            <a:pPr lvl="2"/>
            <a:r>
              <a:rPr lang="is-IS"/>
              <a:t>Third level</a:t>
            </a:r>
          </a:p>
          <a:p>
            <a:pPr lvl="3"/>
            <a:r>
              <a:rPr lang="is-IS"/>
              <a:t>Fourth level</a:t>
            </a:r>
          </a:p>
          <a:p>
            <a:pPr lvl="4"/>
            <a:r>
              <a:rPr lang="is-IS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641796D-9A14-6F4B-AAB5-70496AD0AA7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10020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44C13A8-A9D8-D346-B28D-E01041951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34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43063"/>
            <a:ext cx="3808413" cy="4298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s-IS"/>
              <a:t>Click to edit Master text styles</a:t>
            </a:r>
          </a:p>
          <a:p>
            <a:pPr lvl="1"/>
            <a:r>
              <a:rPr lang="is-IS"/>
              <a:t>Second level</a:t>
            </a:r>
          </a:p>
          <a:p>
            <a:pPr lvl="2"/>
            <a:r>
              <a:rPr lang="is-IS"/>
              <a:t>Third level</a:t>
            </a:r>
          </a:p>
          <a:p>
            <a:pPr lvl="3"/>
            <a:r>
              <a:rPr lang="is-IS"/>
              <a:t>Fourth level</a:t>
            </a:r>
          </a:p>
          <a:p>
            <a:pPr lvl="4"/>
            <a:r>
              <a:rPr lang="is-I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43063"/>
            <a:ext cx="3810000" cy="4298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s-IS"/>
              <a:t>Click to edit Master text styles</a:t>
            </a:r>
          </a:p>
          <a:p>
            <a:pPr lvl="1"/>
            <a:r>
              <a:rPr lang="is-IS"/>
              <a:t>Second level</a:t>
            </a:r>
          </a:p>
          <a:p>
            <a:pPr lvl="2"/>
            <a:r>
              <a:rPr lang="is-IS"/>
              <a:t>Third level</a:t>
            </a:r>
          </a:p>
          <a:p>
            <a:pPr lvl="3"/>
            <a:r>
              <a:rPr lang="is-IS"/>
              <a:t>Fourth level</a:t>
            </a:r>
          </a:p>
          <a:p>
            <a:pPr lvl="4"/>
            <a:r>
              <a:rPr lang="is-IS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D5387D2-FD5A-F64D-A83F-2A30605B19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0300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C4FDE533-6DFD-714D-8A25-0B96B09844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617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s-I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s-IS"/>
              <a:t>Click to edit Master text styles</a:t>
            </a:r>
          </a:p>
          <a:p>
            <a:pPr lvl="1"/>
            <a:r>
              <a:rPr lang="is-IS"/>
              <a:t>Second level</a:t>
            </a:r>
          </a:p>
          <a:p>
            <a:pPr lvl="2"/>
            <a:r>
              <a:rPr lang="is-IS"/>
              <a:t>Third level</a:t>
            </a:r>
          </a:p>
          <a:p>
            <a:pPr lvl="3"/>
            <a:r>
              <a:rPr lang="is-IS"/>
              <a:t>Fourth level</a:t>
            </a:r>
          </a:p>
          <a:p>
            <a:pPr lvl="4"/>
            <a:r>
              <a:rPr lang="is-I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s-I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D91EA53-0E4E-D24C-A012-436EEA401A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0550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s-I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s-I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B150EF0-7953-B94C-A078-3E5DECDDE1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2289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s-IS"/>
              <a:t>Click to edit Master text styles</a:t>
            </a:r>
          </a:p>
          <a:p>
            <a:pPr lvl="1"/>
            <a:r>
              <a:rPr lang="is-IS"/>
              <a:t>Second level</a:t>
            </a:r>
          </a:p>
          <a:p>
            <a:pPr lvl="2"/>
            <a:r>
              <a:rPr lang="is-IS"/>
              <a:t>Third level</a:t>
            </a:r>
          </a:p>
          <a:p>
            <a:pPr lvl="3"/>
            <a:r>
              <a:rPr lang="is-IS"/>
              <a:t>Fourth level</a:t>
            </a:r>
          </a:p>
          <a:p>
            <a:pPr lvl="4"/>
            <a:r>
              <a:rPr lang="is-IS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3124EFB-5FDC-7E42-A499-3B6B572F51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20123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5738" y="642938"/>
            <a:ext cx="1949450" cy="5299075"/>
          </a:xfrm>
        </p:spPr>
        <p:txBody>
          <a:bodyPr vert="eaVert"/>
          <a:lstStyle/>
          <a:p>
            <a:r>
              <a:rPr lang="is-I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42938"/>
            <a:ext cx="5697538" cy="5299075"/>
          </a:xfrm>
        </p:spPr>
        <p:txBody>
          <a:bodyPr vert="eaVert"/>
          <a:lstStyle/>
          <a:p>
            <a:pPr lvl="0"/>
            <a:r>
              <a:rPr lang="is-IS"/>
              <a:t>Click to edit Master text styles</a:t>
            </a:r>
          </a:p>
          <a:p>
            <a:pPr lvl="1"/>
            <a:r>
              <a:rPr lang="is-IS"/>
              <a:t>Second level</a:t>
            </a:r>
          </a:p>
          <a:p>
            <a:pPr lvl="2"/>
            <a:r>
              <a:rPr lang="is-IS"/>
              <a:t>Third level</a:t>
            </a:r>
          </a:p>
          <a:p>
            <a:pPr lvl="3"/>
            <a:r>
              <a:rPr lang="is-IS"/>
              <a:t>Fourth level</a:t>
            </a:r>
          </a:p>
          <a:p>
            <a:pPr lvl="4"/>
            <a:r>
              <a:rPr lang="is-IS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460ACD1-747E-944F-BE40-0299333AC68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31544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s-I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s-IS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2770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s-IS"/>
              <a:t>Click to edit Master text styles</a:t>
            </a:r>
          </a:p>
          <a:p>
            <a:pPr lvl="1"/>
            <a:r>
              <a:rPr lang="is-IS"/>
              <a:t>Second level</a:t>
            </a:r>
          </a:p>
          <a:p>
            <a:pPr lvl="2"/>
            <a:r>
              <a:rPr lang="is-IS"/>
              <a:t>Third level</a:t>
            </a:r>
          </a:p>
          <a:p>
            <a:pPr lvl="3"/>
            <a:r>
              <a:rPr lang="is-IS"/>
              <a:t>Fourth level</a:t>
            </a:r>
          </a:p>
          <a:p>
            <a:pPr lvl="4"/>
            <a:r>
              <a:rPr lang="is-IS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87009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s-I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s-I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761422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43063"/>
            <a:ext cx="3808413" cy="4298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s-IS"/>
              <a:t>Click to edit Master text styles</a:t>
            </a:r>
          </a:p>
          <a:p>
            <a:pPr lvl="1"/>
            <a:r>
              <a:rPr lang="is-IS"/>
              <a:t>Second level</a:t>
            </a:r>
          </a:p>
          <a:p>
            <a:pPr lvl="2"/>
            <a:r>
              <a:rPr lang="is-IS"/>
              <a:t>Third level</a:t>
            </a:r>
          </a:p>
          <a:p>
            <a:pPr lvl="3"/>
            <a:r>
              <a:rPr lang="is-IS"/>
              <a:t>Fourth level</a:t>
            </a:r>
          </a:p>
          <a:p>
            <a:pPr lvl="4"/>
            <a:r>
              <a:rPr lang="is-I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43063"/>
            <a:ext cx="3810000" cy="4298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s-IS"/>
              <a:t>Click to edit Master text styles</a:t>
            </a:r>
          </a:p>
          <a:p>
            <a:pPr lvl="1"/>
            <a:r>
              <a:rPr lang="is-IS"/>
              <a:t>Second level</a:t>
            </a:r>
          </a:p>
          <a:p>
            <a:pPr lvl="2"/>
            <a:r>
              <a:rPr lang="is-IS"/>
              <a:t>Third level</a:t>
            </a:r>
          </a:p>
          <a:p>
            <a:pPr lvl="3"/>
            <a:r>
              <a:rPr lang="is-IS"/>
              <a:t>Fourth level</a:t>
            </a:r>
          </a:p>
          <a:p>
            <a:pPr lvl="4"/>
            <a:r>
              <a:rPr lang="is-IS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73143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s-I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s-I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s-IS"/>
              <a:t>Click to edit Master text styles</a:t>
            </a:r>
          </a:p>
          <a:p>
            <a:pPr lvl="1"/>
            <a:r>
              <a:rPr lang="is-IS"/>
              <a:t>Second level</a:t>
            </a:r>
          </a:p>
          <a:p>
            <a:pPr lvl="2"/>
            <a:r>
              <a:rPr lang="is-IS"/>
              <a:t>Third level</a:t>
            </a:r>
          </a:p>
          <a:p>
            <a:pPr lvl="3"/>
            <a:r>
              <a:rPr lang="is-IS"/>
              <a:t>Fourth level</a:t>
            </a:r>
          </a:p>
          <a:p>
            <a:pPr lvl="4"/>
            <a:r>
              <a:rPr lang="is-I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s-I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s-IS"/>
              <a:t>Click to edit Master text styles</a:t>
            </a:r>
          </a:p>
          <a:p>
            <a:pPr lvl="1"/>
            <a:r>
              <a:rPr lang="is-IS"/>
              <a:t>Second level</a:t>
            </a:r>
          </a:p>
          <a:p>
            <a:pPr lvl="2"/>
            <a:r>
              <a:rPr lang="is-IS"/>
              <a:t>Third level</a:t>
            </a:r>
          </a:p>
          <a:p>
            <a:pPr lvl="3"/>
            <a:r>
              <a:rPr lang="is-IS"/>
              <a:t>Fourth level</a:t>
            </a:r>
          </a:p>
          <a:p>
            <a:pPr lvl="4"/>
            <a:r>
              <a:rPr lang="is-IS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59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s-I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s-I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s-IS"/>
              <a:t>Click to edit Master text styles</a:t>
            </a:r>
          </a:p>
          <a:p>
            <a:pPr lvl="1"/>
            <a:r>
              <a:rPr lang="is-IS"/>
              <a:t>Second level</a:t>
            </a:r>
          </a:p>
          <a:p>
            <a:pPr lvl="2"/>
            <a:r>
              <a:rPr lang="is-IS"/>
              <a:t>Third level</a:t>
            </a:r>
          </a:p>
          <a:p>
            <a:pPr lvl="3"/>
            <a:r>
              <a:rPr lang="is-IS"/>
              <a:t>Fourth level</a:t>
            </a:r>
          </a:p>
          <a:p>
            <a:pPr lvl="4"/>
            <a:r>
              <a:rPr lang="is-I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s-I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s-IS"/>
              <a:t>Click to edit Master text styles</a:t>
            </a:r>
          </a:p>
          <a:p>
            <a:pPr lvl="1"/>
            <a:r>
              <a:rPr lang="is-IS"/>
              <a:t>Second level</a:t>
            </a:r>
          </a:p>
          <a:p>
            <a:pPr lvl="2"/>
            <a:r>
              <a:rPr lang="is-IS"/>
              <a:t>Third level</a:t>
            </a:r>
          </a:p>
          <a:p>
            <a:pPr lvl="3"/>
            <a:r>
              <a:rPr lang="is-IS"/>
              <a:t>Fourth level</a:t>
            </a:r>
          </a:p>
          <a:p>
            <a:pPr lvl="4"/>
            <a:r>
              <a:rPr lang="is-IS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E58626E-BF80-444F-9D36-390D6D0E3A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9619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9956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46287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s-I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s-IS"/>
              <a:t>Click to edit Master text styles</a:t>
            </a:r>
          </a:p>
          <a:p>
            <a:pPr lvl="1"/>
            <a:r>
              <a:rPr lang="is-IS"/>
              <a:t>Second level</a:t>
            </a:r>
          </a:p>
          <a:p>
            <a:pPr lvl="2"/>
            <a:r>
              <a:rPr lang="is-IS"/>
              <a:t>Third level</a:t>
            </a:r>
          </a:p>
          <a:p>
            <a:pPr lvl="3"/>
            <a:r>
              <a:rPr lang="is-IS"/>
              <a:t>Fourth level</a:t>
            </a:r>
          </a:p>
          <a:p>
            <a:pPr lvl="4"/>
            <a:r>
              <a:rPr lang="is-I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s-I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370462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s-I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s-I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95797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s-IS"/>
              <a:t>Click to edit Master text styles</a:t>
            </a:r>
          </a:p>
          <a:p>
            <a:pPr lvl="1"/>
            <a:r>
              <a:rPr lang="is-IS"/>
              <a:t>Second level</a:t>
            </a:r>
          </a:p>
          <a:p>
            <a:pPr lvl="2"/>
            <a:r>
              <a:rPr lang="is-IS"/>
              <a:t>Third level</a:t>
            </a:r>
          </a:p>
          <a:p>
            <a:pPr lvl="3"/>
            <a:r>
              <a:rPr lang="is-IS"/>
              <a:t>Fourth level</a:t>
            </a:r>
          </a:p>
          <a:p>
            <a:pPr lvl="4"/>
            <a:r>
              <a:rPr lang="is-IS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3807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5738" y="642938"/>
            <a:ext cx="1949450" cy="5299075"/>
          </a:xfrm>
        </p:spPr>
        <p:txBody>
          <a:bodyPr vert="eaVert"/>
          <a:lstStyle/>
          <a:p>
            <a:r>
              <a:rPr lang="is-I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42938"/>
            <a:ext cx="5697538" cy="5299075"/>
          </a:xfrm>
        </p:spPr>
        <p:txBody>
          <a:bodyPr vert="eaVert"/>
          <a:lstStyle/>
          <a:p>
            <a:pPr lvl="0"/>
            <a:r>
              <a:rPr lang="is-IS"/>
              <a:t>Click to edit Master text styles</a:t>
            </a:r>
          </a:p>
          <a:p>
            <a:pPr lvl="1"/>
            <a:r>
              <a:rPr lang="is-IS"/>
              <a:t>Second level</a:t>
            </a:r>
          </a:p>
          <a:p>
            <a:pPr lvl="2"/>
            <a:r>
              <a:rPr lang="is-IS"/>
              <a:t>Third level</a:t>
            </a:r>
          </a:p>
          <a:p>
            <a:pPr lvl="3"/>
            <a:r>
              <a:rPr lang="is-IS"/>
              <a:t>Fourth level</a:t>
            </a:r>
          </a:p>
          <a:p>
            <a:pPr lvl="4"/>
            <a:r>
              <a:rPr lang="is-IS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65161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s-I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s-IS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21CF10C-8629-3246-9233-5543F810AD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25774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s-IS"/>
              <a:t>Click to edit Master text styles</a:t>
            </a:r>
          </a:p>
          <a:p>
            <a:pPr lvl="1"/>
            <a:r>
              <a:rPr lang="is-IS"/>
              <a:t>Second level</a:t>
            </a:r>
          </a:p>
          <a:p>
            <a:pPr lvl="2"/>
            <a:r>
              <a:rPr lang="is-IS"/>
              <a:t>Third level</a:t>
            </a:r>
          </a:p>
          <a:p>
            <a:pPr lvl="3"/>
            <a:r>
              <a:rPr lang="is-IS"/>
              <a:t>Fourth level</a:t>
            </a:r>
          </a:p>
          <a:p>
            <a:pPr lvl="4"/>
            <a:r>
              <a:rPr lang="is-IS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9BC682D0-E71A-F547-92D4-6BCAED6DCF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09888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s-I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s-I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1283451-CAE7-A741-BA51-8E6A16E4C7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3402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43063"/>
            <a:ext cx="3808413" cy="4298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s-IS"/>
              <a:t>Click to edit Master text styles</a:t>
            </a:r>
          </a:p>
          <a:p>
            <a:pPr lvl="1"/>
            <a:r>
              <a:rPr lang="is-IS"/>
              <a:t>Second level</a:t>
            </a:r>
          </a:p>
          <a:p>
            <a:pPr lvl="2"/>
            <a:r>
              <a:rPr lang="is-IS"/>
              <a:t>Third level</a:t>
            </a:r>
          </a:p>
          <a:p>
            <a:pPr lvl="3"/>
            <a:r>
              <a:rPr lang="is-IS"/>
              <a:t>Fourth level</a:t>
            </a:r>
          </a:p>
          <a:p>
            <a:pPr lvl="4"/>
            <a:r>
              <a:rPr lang="is-I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43063"/>
            <a:ext cx="3810000" cy="4298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s-IS"/>
              <a:t>Click to edit Master text styles</a:t>
            </a:r>
          </a:p>
          <a:p>
            <a:pPr lvl="1"/>
            <a:r>
              <a:rPr lang="is-IS"/>
              <a:t>Second level</a:t>
            </a:r>
          </a:p>
          <a:p>
            <a:pPr lvl="2"/>
            <a:r>
              <a:rPr lang="is-IS"/>
              <a:t>Third level</a:t>
            </a:r>
          </a:p>
          <a:p>
            <a:pPr lvl="3"/>
            <a:r>
              <a:rPr lang="is-IS"/>
              <a:t>Fourth level</a:t>
            </a:r>
          </a:p>
          <a:p>
            <a:pPr lvl="4"/>
            <a:r>
              <a:rPr lang="is-IS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E97DB81-9ABB-3846-B495-EF212BD22D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276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85DD4EE-CCC6-DF43-95B8-05465ED933B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4632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s-I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s-I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s-IS"/>
              <a:t>Click to edit Master text styles</a:t>
            </a:r>
          </a:p>
          <a:p>
            <a:pPr lvl="1"/>
            <a:r>
              <a:rPr lang="is-IS"/>
              <a:t>Second level</a:t>
            </a:r>
          </a:p>
          <a:p>
            <a:pPr lvl="2"/>
            <a:r>
              <a:rPr lang="is-IS"/>
              <a:t>Third level</a:t>
            </a:r>
          </a:p>
          <a:p>
            <a:pPr lvl="3"/>
            <a:r>
              <a:rPr lang="is-IS"/>
              <a:t>Fourth level</a:t>
            </a:r>
          </a:p>
          <a:p>
            <a:pPr lvl="4"/>
            <a:r>
              <a:rPr lang="is-I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s-I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s-IS"/>
              <a:t>Click to edit Master text styles</a:t>
            </a:r>
          </a:p>
          <a:p>
            <a:pPr lvl="1"/>
            <a:r>
              <a:rPr lang="is-IS"/>
              <a:t>Second level</a:t>
            </a:r>
          </a:p>
          <a:p>
            <a:pPr lvl="2"/>
            <a:r>
              <a:rPr lang="is-IS"/>
              <a:t>Third level</a:t>
            </a:r>
          </a:p>
          <a:p>
            <a:pPr lvl="3"/>
            <a:r>
              <a:rPr lang="is-IS"/>
              <a:t>Fourth level</a:t>
            </a:r>
          </a:p>
          <a:p>
            <a:pPr lvl="4"/>
            <a:r>
              <a:rPr lang="is-IS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BA27297-AB1C-F142-89FC-CC696AD8925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94141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94E2267-4B8F-0F4B-B32D-01BCA9E093C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71072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FF5E511-F469-5643-A3FC-875CD42036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9926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s-I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s-IS"/>
              <a:t>Click to edit Master text styles</a:t>
            </a:r>
          </a:p>
          <a:p>
            <a:pPr lvl="1"/>
            <a:r>
              <a:rPr lang="is-IS"/>
              <a:t>Second level</a:t>
            </a:r>
          </a:p>
          <a:p>
            <a:pPr lvl="2"/>
            <a:r>
              <a:rPr lang="is-IS"/>
              <a:t>Third level</a:t>
            </a:r>
          </a:p>
          <a:p>
            <a:pPr lvl="3"/>
            <a:r>
              <a:rPr lang="is-IS"/>
              <a:t>Fourth level</a:t>
            </a:r>
          </a:p>
          <a:p>
            <a:pPr lvl="4"/>
            <a:r>
              <a:rPr lang="is-I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s-I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7738B548-CEAE-0B42-8045-21952E0DF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8629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s-I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s-I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78E8DCA4-32EF-F348-A1B0-64D48018288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21010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s-IS"/>
              <a:t>Click to edit Master text styles</a:t>
            </a:r>
          </a:p>
          <a:p>
            <a:pPr lvl="1"/>
            <a:r>
              <a:rPr lang="is-IS"/>
              <a:t>Second level</a:t>
            </a:r>
          </a:p>
          <a:p>
            <a:pPr lvl="2"/>
            <a:r>
              <a:rPr lang="is-IS"/>
              <a:t>Third level</a:t>
            </a:r>
          </a:p>
          <a:p>
            <a:pPr lvl="3"/>
            <a:r>
              <a:rPr lang="is-IS"/>
              <a:t>Fourth level</a:t>
            </a:r>
          </a:p>
          <a:p>
            <a:pPr lvl="4"/>
            <a:r>
              <a:rPr lang="is-IS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DD47795-06F4-764F-971C-31FCE3DCB8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4673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5738" y="642938"/>
            <a:ext cx="1949450" cy="5299075"/>
          </a:xfrm>
        </p:spPr>
        <p:txBody>
          <a:bodyPr vert="eaVert"/>
          <a:lstStyle/>
          <a:p>
            <a:r>
              <a:rPr lang="is-I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42938"/>
            <a:ext cx="5697538" cy="5299075"/>
          </a:xfrm>
        </p:spPr>
        <p:txBody>
          <a:bodyPr vert="eaVert"/>
          <a:lstStyle/>
          <a:p>
            <a:pPr lvl="0"/>
            <a:r>
              <a:rPr lang="is-IS"/>
              <a:t>Click to edit Master text styles</a:t>
            </a:r>
          </a:p>
          <a:p>
            <a:pPr lvl="1"/>
            <a:r>
              <a:rPr lang="is-IS"/>
              <a:t>Second level</a:t>
            </a:r>
          </a:p>
          <a:p>
            <a:pPr lvl="2"/>
            <a:r>
              <a:rPr lang="is-IS"/>
              <a:t>Third level</a:t>
            </a:r>
          </a:p>
          <a:p>
            <a:pPr lvl="3"/>
            <a:r>
              <a:rPr lang="is-IS"/>
              <a:t>Fourth level</a:t>
            </a:r>
          </a:p>
          <a:p>
            <a:pPr lvl="4"/>
            <a:r>
              <a:rPr lang="is-IS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82545DC-BF48-BE4A-BC2B-1CD8578ECF7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5060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s-I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s-IS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A08C7C8-6A45-2F4C-934D-1AD502C69F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65239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s-IS"/>
              <a:t>Click to edit Master text styles</a:t>
            </a:r>
          </a:p>
          <a:p>
            <a:pPr lvl="1"/>
            <a:r>
              <a:rPr lang="is-IS"/>
              <a:t>Second level</a:t>
            </a:r>
          </a:p>
          <a:p>
            <a:pPr lvl="2"/>
            <a:r>
              <a:rPr lang="is-IS"/>
              <a:t>Third level</a:t>
            </a:r>
          </a:p>
          <a:p>
            <a:pPr lvl="3"/>
            <a:r>
              <a:rPr lang="is-IS"/>
              <a:t>Fourth level</a:t>
            </a:r>
          </a:p>
          <a:p>
            <a:pPr lvl="4"/>
            <a:r>
              <a:rPr lang="is-IS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9DCBE90-B662-2840-9C17-C0CD5F308C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7308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s-I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s-I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F54EE39-7E83-7C4F-87AE-58B7C99141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74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3944A3F-31D9-944A-84E3-F73A3FBA738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8674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43063"/>
            <a:ext cx="3808413" cy="4298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s-IS"/>
              <a:t>Click to edit Master text styles</a:t>
            </a:r>
          </a:p>
          <a:p>
            <a:pPr lvl="1"/>
            <a:r>
              <a:rPr lang="is-IS"/>
              <a:t>Second level</a:t>
            </a:r>
          </a:p>
          <a:p>
            <a:pPr lvl="2"/>
            <a:r>
              <a:rPr lang="is-IS"/>
              <a:t>Third level</a:t>
            </a:r>
          </a:p>
          <a:p>
            <a:pPr lvl="3"/>
            <a:r>
              <a:rPr lang="is-IS"/>
              <a:t>Fourth level</a:t>
            </a:r>
          </a:p>
          <a:p>
            <a:pPr lvl="4"/>
            <a:r>
              <a:rPr lang="is-I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43063"/>
            <a:ext cx="3810000" cy="4298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s-IS"/>
              <a:t>Click to edit Master text styles</a:t>
            </a:r>
          </a:p>
          <a:p>
            <a:pPr lvl="1"/>
            <a:r>
              <a:rPr lang="is-IS"/>
              <a:t>Second level</a:t>
            </a:r>
          </a:p>
          <a:p>
            <a:pPr lvl="2"/>
            <a:r>
              <a:rPr lang="is-IS"/>
              <a:t>Third level</a:t>
            </a:r>
          </a:p>
          <a:p>
            <a:pPr lvl="3"/>
            <a:r>
              <a:rPr lang="is-IS"/>
              <a:t>Fourth level</a:t>
            </a:r>
          </a:p>
          <a:p>
            <a:pPr lvl="4"/>
            <a:r>
              <a:rPr lang="is-IS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63A7246-DE5E-5444-8FC3-AA1AB0E6EC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95424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s-I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s-I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s-IS"/>
              <a:t>Click to edit Master text styles</a:t>
            </a:r>
          </a:p>
          <a:p>
            <a:pPr lvl="1"/>
            <a:r>
              <a:rPr lang="is-IS"/>
              <a:t>Second level</a:t>
            </a:r>
          </a:p>
          <a:p>
            <a:pPr lvl="2"/>
            <a:r>
              <a:rPr lang="is-IS"/>
              <a:t>Third level</a:t>
            </a:r>
          </a:p>
          <a:p>
            <a:pPr lvl="3"/>
            <a:r>
              <a:rPr lang="is-IS"/>
              <a:t>Fourth level</a:t>
            </a:r>
          </a:p>
          <a:p>
            <a:pPr lvl="4"/>
            <a:r>
              <a:rPr lang="is-I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s-I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s-IS"/>
              <a:t>Click to edit Master text styles</a:t>
            </a:r>
          </a:p>
          <a:p>
            <a:pPr lvl="1"/>
            <a:r>
              <a:rPr lang="is-IS"/>
              <a:t>Second level</a:t>
            </a:r>
          </a:p>
          <a:p>
            <a:pPr lvl="2"/>
            <a:r>
              <a:rPr lang="is-IS"/>
              <a:t>Third level</a:t>
            </a:r>
          </a:p>
          <a:p>
            <a:pPr lvl="3"/>
            <a:r>
              <a:rPr lang="is-IS"/>
              <a:t>Fourth level</a:t>
            </a:r>
          </a:p>
          <a:p>
            <a:pPr lvl="4"/>
            <a:r>
              <a:rPr lang="is-IS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77E7D66E-363A-184B-911D-D0ABA3C61C8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3464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22810EB3-1B5A-2B48-8CD0-026EFEE98E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4003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BEED9DF-F74F-9F4B-857B-DA389022F4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7075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s-I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s-IS"/>
              <a:t>Click to edit Master text styles</a:t>
            </a:r>
          </a:p>
          <a:p>
            <a:pPr lvl="1"/>
            <a:r>
              <a:rPr lang="is-IS"/>
              <a:t>Second level</a:t>
            </a:r>
          </a:p>
          <a:p>
            <a:pPr lvl="2"/>
            <a:r>
              <a:rPr lang="is-IS"/>
              <a:t>Third level</a:t>
            </a:r>
          </a:p>
          <a:p>
            <a:pPr lvl="3"/>
            <a:r>
              <a:rPr lang="is-IS"/>
              <a:t>Fourth level</a:t>
            </a:r>
          </a:p>
          <a:p>
            <a:pPr lvl="4"/>
            <a:r>
              <a:rPr lang="is-I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s-I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F1764D7-CE9C-BC40-BBA6-521BE46394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71514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s-I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s-I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135A7B4-C107-E948-A5C0-7DE0192FF3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8920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s-IS"/>
              <a:t>Click to edit Master text styles</a:t>
            </a:r>
          </a:p>
          <a:p>
            <a:pPr lvl="1"/>
            <a:r>
              <a:rPr lang="is-IS"/>
              <a:t>Second level</a:t>
            </a:r>
          </a:p>
          <a:p>
            <a:pPr lvl="2"/>
            <a:r>
              <a:rPr lang="is-IS"/>
              <a:t>Third level</a:t>
            </a:r>
          </a:p>
          <a:p>
            <a:pPr lvl="3"/>
            <a:r>
              <a:rPr lang="is-IS"/>
              <a:t>Fourth level</a:t>
            </a:r>
          </a:p>
          <a:p>
            <a:pPr lvl="4"/>
            <a:r>
              <a:rPr lang="is-IS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A6D3919-DE46-7344-A262-3B3A35B1D13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55169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5738" y="642938"/>
            <a:ext cx="1949450" cy="5299075"/>
          </a:xfrm>
        </p:spPr>
        <p:txBody>
          <a:bodyPr vert="eaVert"/>
          <a:lstStyle/>
          <a:p>
            <a:r>
              <a:rPr lang="is-I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42938"/>
            <a:ext cx="5697538" cy="5299075"/>
          </a:xfrm>
        </p:spPr>
        <p:txBody>
          <a:bodyPr vert="eaVert"/>
          <a:lstStyle/>
          <a:p>
            <a:pPr lvl="0"/>
            <a:r>
              <a:rPr lang="is-IS"/>
              <a:t>Click to edit Master text styles</a:t>
            </a:r>
          </a:p>
          <a:p>
            <a:pPr lvl="1"/>
            <a:r>
              <a:rPr lang="is-IS"/>
              <a:t>Second level</a:t>
            </a:r>
          </a:p>
          <a:p>
            <a:pPr lvl="2"/>
            <a:r>
              <a:rPr lang="is-IS"/>
              <a:t>Third level</a:t>
            </a:r>
          </a:p>
          <a:p>
            <a:pPr lvl="3"/>
            <a:r>
              <a:rPr lang="is-IS"/>
              <a:t>Fourth level</a:t>
            </a:r>
          </a:p>
          <a:p>
            <a:pPr lvl="4"/>
            <a:r>
              <a:rPr lang="is-IS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445A2FD-AA36-C141-B8A7-0CB56A74FEB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24667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s-I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s-IS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BFA4A2A-0BAC-AC4F-BD0A-F1A17751D89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7004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s-IS"/>
              <a:t>Click to edit Master text styles</a:t>
            </a:r>
          </a:p>
          <a:p>
            <a:pPr lvl="1"/>
            <a:r>
              <a:rPr lang="is-IS"/>
              <a:t>Second level</a:t>
            </a:r>
          </a:p>
          <a:p>
            <a:pPr lvl="2"/>
            <a:r>
              <a:rPr lang="is-IS"/>
              <a:t>Third level</a:t>
            </a:r>
          </a:p>
          <a:p>
            <a:pPr lvl="3"/>
            <a:r>
              <a:rPr lang="is-IS"/>
              <a:t>Fourth level</a:t>
            </a:r>
          </a:p>
          <a:p>
            <a:pPr lvl="4"/>
            <a:r>
              <a:rPr lang="is-IS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D1B6536-B654-474C-8FC9-2573B2E3E2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261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s-I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s-IS"/>
              <a:t>Click to edit Master text styles</a:t>
            </a:r>
          </a:p>
          <a:p>
            <a:pPr lvl="1"/>
            <a:r>
              <a:rPr lang="is-IS"/>
              <a:t>Second level</a:t>
            </a:r>
          </a:p>
          <a:p>
            <a:pPr lvl="2"/>
            <a:r>
              <a:rPr lang="is-IS"/>
              <a:t>Third level</a:t>
            </a:r>
          </a:p>
          <a:p>
            <a:pPr lvl="3"/>
            <a:r>
              <a:rPr lang="is-IS"/>
              <a:t>Fourth level</a:t>
            </a:r>
          </a:p>
          <a:p>
            <a:pPr lvl="4"/>
            <a:r>
              <a:rPr lang="is-I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s-I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55DC99D-8CE1-1142-BB15-B897AB1401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46848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s-I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s-I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EE96235-FAEB-9541-AAD8-DD534BAB91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7704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43063"/>
            <a:ext cx="3808413" cy="4298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s-IS"/>
              <a:t>Click to edit Master text styles</a:t>
            </a:r>
          </a:p>
          <a:p>
            <a:pPr lvl="1"/>
            <a:r>
              <a:rPr lang="is-IS"/>
              <a:t>Second level</a:t>
            </a:r>
          </a:p>
          <a:p>
            <a:pPr lvl="2"/>
            <a:r>
              <a:rPr lang="is-IS"/>
              <a:t>Third level</a:t>
            </a:r>
          </a:p>
          <a:p>
            <a:pPr lvl="3"/>
            <a:r>
              <a:rPr lang="is-IS"/>
              <a:t>Fourth level</a:t>
            </a:r>
          </a:p>
          <a:p>
            <a:pPr lvl="4"/>
            <a:r>
              <a:rPr lang="is-I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43063"/>
            <a:ext cx="3810000" cy="4298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s-IS"/>
              <a:t>Click to edit Master text styles</a:t>
            </a:r>
          </a:p>
          <a:p>
            <a:pPr lvl="1"/>
            <a:r>
              <a:rPr lang="is-IS"/>
              <a:t>Second level</a:t>
            </a:r>
          </a:p>
          <a:p>
            <a:pPr lvl="2"/>
            <a:r>
              <a:rPr lang="is-IS"/>
              <a:t>Third level</a:t>
            </a:r>
          </a:p>
          <a:p>
            <a:pPr lvl="3"/>
            <a:r>
              <a:rPr lang="is-IS"/>
              <a:t>Fourth level</a:t>
            </a:r>
          </a:p>
          <a:p>
            <a:pPr lvl="4"/>
            <a:r>
              <a:rPr lang="is-IS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C15BDD2-B1CD-024E-8BA5-723277D0CA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1153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s-I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s-I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s-IS"/>
              <a:t>Click to edit Master text styles</a:t>
            </a:r>
          </a:p>
          <a:p>
            <a:pPr lvl="1"/>
            <a:r>
              <a:rPr lang="is-IS"/>
              <a:t>Second level</a:t>
            </a:r>
          </a:p>
          <a:p>
            <a:pPr lvl="2"/>
            <a:r>
              <a:rPr lang="is-IS"/>
              <a:t>Third level</a:t>
            </a:r>
          </a:p>
          <a:p>
            <a:pPr lvl="3"/>
            <a:r>
              <a:rPr lang="is-IS"/>
              <a:t>Fourth level</a:t>
            </a:r>
          </a:p>
          <a:p>
            <a:pPr lvl="4"/>
            <a:r>
              <a:rPr lang="is-I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s-I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s-IS"/>
              <a:t>Click to edit Master text styles</a:t>
            </a:r>
          </a:p>
          <a:p>
            <a:pPr lvl="1"/>
            <a:r>
              <a:rPr lang="is-IS"/>
              <a:t>Second level</a:t>
            </a:r>
          </a:p>
          <a:p>
            <a:pPr lvl="2"/>
            <a:r>
              <a:rPr lang="is-IS"/>
              <a:t>Third level</a:t>
            </a:r>
          </a:p>
          <a:p>
            <a:pPr lvl="3"/>
            <a:r>
              <a:rPr lang="is-IS"/>
              <a:t>Fourth level</a:t>
            </a:r>
          </a:p>
          <a:p>
            <a:pPr lvl="4"/>
            <a:r>
              <a:rPr lang="is-IS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2E68F09-7E0A-6B49-9E87-F3ED7319AF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3800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C83C06F-4F16-134E-89E4-0E499CDCA1D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98200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6AC21D2-2BD3-4844-9402-F5171AB7A8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6687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s-I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s-IS"/>
              <a:t>Click to edit Master text styles</a:t>
            </a:r>
          </a:p>
          <a:p>
            <a:pPr lvl="1"/>
            <a:r>
              <a:rPr lang="is-IS"/>
              <a:t>Second level</a:t>
            </a:r>
          </a:p>
          <a:p>
            <a:pPr lvl="2"/>
            <a:r>
              <a:rPr lang="is-IS"/>
              <a:t>Third level</a:t>
            </a:r>
          </a:p>
          <a:p>
            <a:pPr lvl="3"/>
            <a:r>
              <a:rPr lang="is-IS"/>
              <a:t>Fourth level</a:t>
            </a:r>
          </a:p>
          <a:p>
            <a:pPr lvl="4"/>
            <a:r>
              <a:rPr lang="is-I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s-I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8E8A3C4-8051-4E48-9005-9CE3A83369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78826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s-I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s-I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C8CB0546-35F8-7841-A1A4-61930589FE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31551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s-IS"/>
              <a:t>Click to edit Master text styles</a:t>
            </a:r>
          </a:p>
          <a:p>
            <a:pPr lvl="1"/>
            <a:r>
              <a:rPr lang="is-IS"/>
              <a:t>Second level</a:t>
            </a:r>
          </a:p>
          <a:p>
            <a:pPr lvl="2"/>
            <a:r>
              <a:rPr lang="is-IS"/>
              <a:t>Third level</a:t>
            </a:r>
          </a:p>
          <a:p>
            <a:pPr lvl="3"/>
            <a:r>
              <a:rPr lang="is-IS"/>
              <a:t>Fourth level</a:t>
            </a:r>
          </a:p>
          <a:p>
            <a:pPr lvl="4"/>
            <a:r>
              <a:rPr lang="is-IS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B59506D-76FA-9A4D-B70A-226E2385E1E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543696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5738" y="642938"/>
            <a:ext cx="1949450" cy="5299075"/>
          </a:xfrm>
        </p:spPr>
        <p:txBody>
          <a:bodyPr vert="eaVert"/>
          <a:lstStyle/>
          <a:p>
            <a:r>
              <a:rPr lang="is-I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42938"/>
            <a:ext cx="5697538" cy="5299075"/>
          </a:xfrm>
        </p:spPr>
        <p:txBody>
          <a:bodyPr vert="eaVert"/>
          <a:lstStyle/>
          <a:p>
            <a:pPr lvl="0"/>
            <a:r>
              <a:rPr lang="is-IS"/>
              <a:t>Click to edit Master text styles</a:t>
            </a:r>
          </a:p>
          <a:p>
            <a:pPr lvl="1"/>
            <a:r>
              <a:rPr lang="is-IS"/>
              <a:t>Second level</a:t>
            </a:r>
          </a:p>
          <a:p>
            <a:pPr lvl="2"/>
            <a:r>
              <a:rPr lang="is-IS"/>
              <a:t>Third level</a:t>
            </a:r>
          </a:p>
          <a:p>
            <a:pPr lvl="3"/>
            <a:r>
              <a:rPr lang="is-IS"/>
              <a:t>Fourth level</a:t>
            </a:r>
          </a:p>
          <a:p>
            <a:pPr lvl="4"/>
            <a:r>
              <a:rPr lang="is-IS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2855CF16-91B8-0647-9E53-B2764F5DFF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27466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s-I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s-IS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4B2A84C-FB5E-514E-98DC-8CF137E667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51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s-I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s-I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2A26AE3-A651-BE45-B99E-2B84712AE2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34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s-IS"/>
              <a:t>Click to edit Master text styles</a:t>
            </a:r>
          </a:p>
          <a:p>
            <a:pPr lvl="1"/>
            <a:r>
              <a:rPr lang="is-IS"/>
              <a:t>Second level</a:t>
            </a:r>
          </a:p>
          <a:p>
            <a:pPr lvl="2"/>
            <a:r>
              <a:rPr lang="is-IS"/>
              <a:t>Third level</a:t>
            </a:r>
          </a:p>
          <a:p>
            <a:pPr lvl="3"/>
            <a:r>
              <a:rPr lang="is-IS"/>
              <a:t>Fourth level</a:t>
            </a:r>
          </a:p>
          <a:p>
            <a:pPr lvl="4"/>
            <a:r>
              <a:rPr lang="is-IS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76DF08EB-E328-E24A-A2D5-93E1E7EE5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77522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s-I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s-I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01657EC-859C-2443-AD8C-1AACC29149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42499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43063"/>
            <a:ext cx="3808413" cy="4298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s-IS"/>
              <a:t>Click to edit Master text styles</a:t>
            </a:r>
          </a:p>
          <a:p>
            <a:pPr lvl="1"/>
            <a:r>
              <a:rPr lang="is-IS"/>
              <a:t>Second level</a:t>
            </a:r>
          </a:p>
          <a:p>
            <a:pPr lvl="2"/>
            <a:r>
              <a:rPr lang="is-IS"/>
              <a:t>Third level</a:t>
            </a:r>
          </a:p>
          <a:p>
            <a:pPr lvl="3"/>
            <a:r>
              <a:rPr lang="is-IS"/>
              <a:t>Fourth level</a:t>
            </a:r>
          </a:p>
          <a:p>
            <a:pPr lvl="4"/>
            <a:r>
              <a:rPr lang="is-I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43063"/>
            <a:ext cx="3810000" cy="4298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s-IS"/>
              <a:t>Click to edit Master text styles</a:t>
            </a:r>
          </a:p>
          <a:p>
            <a:pPr lvl="1"/>
            <a:r>
              <a:rPr lang="is-IS"/>
              <a:t>Second level</a:t>
            </a:r>
          </a:p>
          <a:p>
            <a:pPr lvl="2"/>
            <a:r>
              <a:rPr lang="is-IS"/>
              <a:t>Third level</a:t>
            </a:r>
          </a:p>
          <a:p>
            <a:pPr lvl="3"/>
            <a:r>
              <a:rPr lang="is-IS"/>
              <a:t>Fourth level</a:t>
            </a:r>
          </a:p>
          <a:p>
            <a:pPr lvl="4"/>
            <a:r>
              <a:rPr lang="is-IS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99B2376E-50A0-874F-AA0C-0B008CDAEC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67914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s-I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s-I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s-IS"/>
              <a:t>Click to edit Master text styles</a:t>
            </a:r>
          </a:p>
          <a:p>
            <a:pPr lvl="1"/>
            <a:r>
              <a:rPr lang="is-IS"/>
              <a:t>Second level</a:t>
            </a:r>
          </a:p>
          <a:p>
            <a:pPr lvl="2"/>
            <a:r>
              <a:rPr lang="is-IS"/>
              <a:t>Third level</a:t>
            </a:r>
          </a:p>
          <a:p>
            <a:pPr lvl="3"/>
            <a:r>
              <a:rPr lang="is-IS"/>
              <a:t>Fourth level</a:t>
            </a:r>
          </a:p>
          <a:p>
            <a:pPr lvl="4"/>
            <a:r>
              <a:rPr lang="is-I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s-I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s-IS"/>
              <a:t>Click to edit Master text styles</a:t>
            </a:r>
          </a:p>
          <a:p>
            <a:pPr lvl="1"/>
            <a:r>
              <a:rPr lang="is-IS"/>
              <a:t>Second level</a:t>
            </a:r>
          </a:p>
          <a:p>
            <a:pPr lvl="2"/>
            <a:r>
              <a:rPr lang="is-IS"/>
              <a:t>Third level</a:t>
            </a:r>
          </a:p>
          <a:p>
            <a:pPr lvl="3"/>
            <a:r>
              <a:rPr lang="is-IS"/>
              <a:t>Fourth level</a:t>
            </a:r>
          </a:p>
          <a:p>
            <a:pPr lvl="4"/>
            <a:r>
              <a:rPr lang="is-IS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488B957-B8E6-714E-A703-205759DDC7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883705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33E6160-F26F-1D40-BD1B-ACE8C52436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91541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E9274B5-F7C7-E142-90ED-417CD2E2DB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8831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s-I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s-IS"/>
              <a:t>Click to edit Master text styles</a:t>
            </a:r>
          </a:p>
          <a:p>
            <a:pPr lvl="1"/>
            <a:r>
              <a:rPr lang="is-IS"/>
              <a:t>Second level</a:t>
            </a:r>
          </a:p>
          <a:p>
            <a:pPr lvl="2"/>
            <a:r>
              <a:rPr lang="is-IS"/>
              <a:t>Third level</a:t>
            </a:r>
          </a:p>
          <a:p>
            <a:pPr lvl="3"/>
            <a:r>
              <a:rPr lang="is-IS"/>
              <a:t>Fourth level</a:t>
            </a:r>
          </a:p>
          <a:p>
            <a:pPr lvl="4"/>
            <a:r>
              <a:rPr lang="is-I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s-I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5C06AE4-E25C-2B4B-A0C3-A2B9C413C86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07520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s-I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s-I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92FAAD0-FFCE-6946-885A-C7E96D1DDC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01521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s-IS"/>
              <a:t>Click to edit Master text styles</a:t>
            </a:r>
          </a:p>
          <a:p>
            <a:pPr lvl="1"/>
            <a:r>
              <a:rPr lang="is-IS"/>
              <a:t>Second level</a:t>
            </a:r>
          </a:p>
          <a:p>
            <a:pPr lvl="2"/>
            <a:r>
              <a:rPr lang="is-IS"/>
              <a:t>Third level</a:t>
            </a:r>
          </a:p>
          <a:p>
            <a:pPr lvl="3"/>
            <a:r>
              <a:rPr lang="is-IS"/>
              <a:t>Fourth level</a:t>
            </a:r>
          </a:p>
          <a:p>
            <a:pPr lvl="4"/>
            <a:r>
              <a:rPr lang="is-IS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5D007C8-D76C-214B-9968-14A79576D61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00596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5738" y="642938"/>
            <a:ext cx="1949450" cy="5299075"/>
          </a:xfrm>
        </p:spPr>
        <p:txBody>
          <a:bodyPr vert="eaVert"/>
          <a:lstStyle/>
          <a:p>
            <a:r>
              <a:rPr lang="is-I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42938"/>
            <a:ext cx="5697538" cy="5299075"/>
          </a:xfrm>
        </p:spPr>
        <p:txBody>
          <a:bodyPr vert="eaVert"/>
          <a:lstStyle/>
          <a:p>
            <a:pPr lvl="0"/>
            <a:r>
              <a:rPr lang="is-IS"/>
              <a:t>Click to edit Master text styles</a:t>
            </a:r>
          </a:p>
          <a:p>
            <a:pPr lvl="1"/>
            <a:r>
              <a:rPr lang="is-IS"/>
              <a:t>Second level</a:t>
            </a:r>
          </a:p>
          <a:p>
            <a:pPr lvl="2"/>
            <a:r>
              <a:rPr lang="is-IS"/>
              <a:t>Third level</a:t>
            </a:r>
          </a:p>
          <a:p>
            <a:pPr lvl="3"/>
            <a:r>
              <a:rPr lang="is-IS"/>
              <a:t>Fourth level</a:t>
            </a:r>
          </a:p>
          <a:p>
            <a:pPr lvl="4"/>
            <a:r>
              <a:rPr lang="is-IS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2E6AB24E-1AA0-594F-A010-CE3AE11C72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6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Relationship Id="rId14" Type="http://schemas.openxmlformats.org/officeDocument/2006/relationships/image" Target="../media/image4.tif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3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8081963" y="6443663"/>
            <a:ext cx="828675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100" b="1">
                <a:solidFill>
                  <a:srgbClr val="EB4124"/>
                </a:solidFill>
              </a:rPr>
              <a:t>www.hr.is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867400"/>
            <a:ext cx="76835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4572000" y="0"/>
            <a:ext cx="4572000" cy="6858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8097838" y="6443663"/>
            <a:ext cx="828675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100" b="1">
                <a:solidFill>
                  <a:srgbClr val="EB4124"/>
                </a:solidFill>
              </a:rPr>
              <a:t>www.hr.is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42938"/>
            <a:ext cx="7799388" cy="76993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43063"/>
            <a:ext cx="7770813" cy="42989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1371600" y="62484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29718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019800" y="6248400"/>
            <a:ext cx="1903413" cy="4556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2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fld id="{8BA2D70D-91E5-5344-B7C0-713E74E2F0A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+mj-lt"/>
          <a:ea typeface="+mj-ea"/>
          <a:cs typeface="+mj-cs"/>
        </a:defRPr>
      </a:lvl1pPr>
      <a:lvl2pPr marL="742950" indent="-28575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2pPr>
      <a:lvl3pPr marL="11430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3pPr>
      <a:lvl4pPr marL="16002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4pPr>
      <a:lvl5pPr marL="20574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5pPr>
      <a:lvl6pPr marL="25146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6pPr>
      <a:lvl7pPr marL="29718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7pPr>
      <a:lvl8pPr marL="34290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8pPr>
      <a:lvl9pPr marL="38862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fontAlgn="base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500">
          <a:solidFill>
            <a:srgbClr val="262626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262626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595959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7F7F7F"/>
          </a:solidFill>
          <a:latin typeface="+mn-lt"/>
          <a:ea typeface="+mn-ea"/>
          <a:cs typeface="+mn-cs"/>
        </a:defRPr>
      </a:lvl5pPr>
      <a:lvl6pPr marL="25146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7F7F7F"/>
          </a:solidFill>
          <a:latin typeface="+mn-lt"/>
          <a:ea typeface="+mn-ea"/>
          <a:cs typeface="+mn-cs"/>
        </a:defRPr>
      </a:lvl6pPr>
      <a:lvl7pPr marL="29718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7F7F7F"/>
          </a:solidFill>
          <a:latin typeface="+mn-lt"/>
          <a:ea typeface="+mn-ea"/>
          <a:cs typeface="+mn-cs"/>
        </a:defRPr>
      </a:lvl7pPr>
      <a:lvl8pPr marL="34290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7F7F7F"/>
          </a:solidFill>
          <a:latin typeface="+mn-lt"/>
          <a:ea typeface="+mn-ea"/>
          <a:cs typeface="+mn-cs"/>
        </a:defRPr>
      </a:lvl8pPr>
      <a:lvl9pPr marL="38862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7F7F7F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8081963" y="6443663"/>
            <a:ext cx="828675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100" b="1">
                <a:solidFill>
                  <a:srgbClr val="EB4124"/>
                </a:solidFill>
              </a:rPr>
              <a:t>www.hr.is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867400"/>
            <a:ext cx="76835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42938"/>
            <a:ext cx="7799388" cy="76993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43063"/>
            <a:ext cx="7770813" cy="42989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1295400" y="62484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28956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5943600" y="6248400"/>
            <a:ext cx="1903413" cy="4556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2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fld id="{9684DAFF-D323-6647-898A-7548ADBE06E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+mj-lt"/>
          <a:ea typeface="+mj-ea"/>
          <a:cs typeface="+mj-cs"/>
        </a:defRPr>
      </a:lvl1pPr>
      <a:lvl2pPr marL="742950" indent="-28575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2pPr>
      <a:lvl3pPr marL="11430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3pPr>
      <a:lvl4pPr marL="16002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4pPr>
      <a:lvl5pPr marL="20574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5pPr>
      <a:lvl6pPr marL="25146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6pPr>
      <a:lvl7pPr marL="29718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7pPr>
      <a:lvl8pPr marL="34290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8pPr>
      <a:lvl9pPr marL="38862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fontAlgn="base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500">
          <a:solidFill>
            <a:srgbClr val="262626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262626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595959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7F7F7F"/>
          </a:solidFill>
          <a:latin typeface="+mn-lt"/>
          <a:ea typeface="+mn-ea"/>
          <a:cs typeface="+mn-cs"/>
        </a:defRPr>
      </a:lvl5pPr>
      <a:lvl6pPr marL="25146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7F7F7F"/>
          </a:solidFill>
          <a:latin typeface="+mn-lt"/>
          <a:ea typeface="+mn-ea"/>
          <a:cs typeface="+mn-cs"/>
        </a:defRPr>
      </a:lvl6pPr>
      <a:lvl7pPr marL="29718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7F7F7F"/>
          </a:solidFill>
          <a:latin typeface="+mn-lt"/>
          <a:ea typeface="+mn-ea"/>
          <a:cs typeface="+mn-cs"/>
        </a:defRPr>
      </a:lvl7pPr>
      <a:lvl8pPr marL="34290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7F7F7F"/>
          </a:solidFill>
          <a:latin typeface="+mn-lt"/>
          <a:ea typeface="+mn-ea"/>
          <a:cs typeface="+mn-cs"/>
        </a:defRPr>
      </a:lvl8pPr>
      <a:lvl9pPr marL="38862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7F7F7F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8081963" y="6443663"/>
            <a:ext cx="828675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100" b="1">
                <a:solidFill>
                  <a:srgbClr val="EB4124"/>
                </a:solidFill>
              </a:rPr>
              <a:t>www.hr.is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867400"/>
            <a:ext cx="76835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42938"/>
            <a:ext cx="7799388" cy="76993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43063"/>
            <a:ext cx="7770813" cy="42989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1295400" y="62484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28956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5943600" y="6248400"/>
            <a:ext cx="1903413" cy="4556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2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fld id="{02CE9618-EBD8-BB45-B2AE-DED46E291B1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txStyles>
    <p:titleStyle>
      <a:lvl1pPr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+mj-lt"/>
          <a:ea typeface="+mj-ea"/>
          <a:cs typeface="+mj-cs"/>
        </a:defRPr>
      </a:lvl1pPr>
      <a:lvl2pPr marL="742950" indent="-28575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2pPr>
      <a:lvl3pPr marL="11430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3pPr>
      <a:lvl4pPr marL="16002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4pPr>
      <a:lvl5pPr marL="20574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5pPr>
      <a:lvl6pPr marL="25146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6pPr>
      <a:lvl7pPr marL="29718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7pPr>
      <a:lvl8pPr marL="34290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8pPr>
      <a:lvl9pPr marL="38862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fontAlgn="base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500">
          <a:solidFill>
            <a:srgbClr val="262626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262626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595959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7F7F7F"/>
          </a:solidFill>
          <a:latin typeface="+mn-lt"/>
          <a:ea typeface="+mn-ea"/>
          <a:cs typeface="+mn-cs"/>
        </a:defRPr>
      </a:lvl5pPr>
      <a:lvl6pPr marL="25146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7F7F7F"/>
          </a:solidFill>
          <a:latin typeface="+mn-lt"/>
          <a:ea typeface="+mn-ea"/>
          <a:cs typeface="+mn-cs"/>
        </a:defRPr>
      </a:lvl6pPr>
      <a:lvl7pPr marL="29718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7F7F7F"/>
          </a:solidFill>
          <a:latin typeface="+mn-lt"/>
          <a:ea typeface="+mn-ea"/>
          <a:cs typeface="+mn-cs"/>
        </a:defRPr>
      </a:lvl7pPr>
      <a:lvl8pPr marL="34290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7F7F7F"/>
          </a:solidFill>
          <a:latin typeface="+mn-lt"/>
          <a:ea typeface="+mn-ea"/>
          <a:cs typeface="+mn-cs"/>
        </a:defRPr>
      </a:lvl8pPr>
      <a:lvl9pPr marL="38862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7F7F7F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8081963" y="6443663"/>
            <a:ext cx="828675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100" b="1">
                <a:solidFill>
                  <a:srgbClr val="EB4124"/>
                </a:solidFill>
              </a:rPr>
              <a:t>www.hr.is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867400"/>
            <a:ext cx="76835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42938"/>
            <a:ext cx="7799388" cy="76993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43063"/>
            <a:ext cx="7770813" cy="42989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1295400" y="62484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5943600" y="6248400"/>
            <a:ext cx="1903413" cy="4556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2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fld id="{0EC60D6F-748D-FA40-B372-37C141965A0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28956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+mj-lt"/>
          <a:ea typeface="+mj-ea"/>
          <a:cs typeface="+mj-cs"/>
        </a:defRPr>
      </a:lvl1pPr>
      <a:lvl2pPr marL="742950" indent="-28575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2pPr>
      <a:lvl3pPr marL="11430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3pPr>
      <a:lvl4pPr marL="16002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4pPr>
      <a:lvl5pPr marL="20574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5pPr>
      <a:lvl6pPr marL="25146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6pPr>
      <a:lvl7pPr marL="29718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7pPr>
      <a:lvl8pPr marL="34290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8pPr>
      <a:lvl9pPr marL="38862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fontAlgn="base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500">
          <a:solidFill>
            <a:srgbClr val="262626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262626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595959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7F7F7F"/>
          </a:solidFill>
          <a:latin typeface="+mn-lt"/>
          <a:ea typeface="+mn-ea"/>
          <a:cs typeface="+mn-cs"/>
        </a:defRPr>
      </a:lvl5pPr>
      <a:lvl6pPr marL="25146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7F7F7F"/>
          </a:solidFill>
          <a:latin typeface="+mn-lt"/>
          <a:ea typeface="+mn-ea"/>
          <a:cs typeface="+mn-cs"/>
        </a:defRPr>
      </a:lvl6pPr>
      <a:lvl7pPr marL="29718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7F7F7F"/>
          </a:solidFill>
          <a:latin typeface="+mn-lt"/>
          <a:ea typeface="+mn-ea"/>
          <a:cs typeface="+mn-cs"/>
        </a:defRPr>
      </a:lvl7pPr>
      <a:lvl8pPr marL="34290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7F7F7F"/>
          </a:solidFill>
          <a:latin typeface="+mn-lt"/>
          <a:ea typeface="+mn-ea"/>
          <a:cs typeface="+mn-cs"/>
        </a:defRPr>
      </a:lvl8pPr>
      <a:lvl9pPr marL="38862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7F7F7F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B5B7A-0878-FE47-8CD6-ACA3A568D508}" type="datetime1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E5407-9110-7A4A-9C53-2686B49420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4C4D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rgbClr val="F23E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28650" y="6408000"/>
            <a:ext cx="448000" cy="4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241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8081963" y="6443663"/>
            <a:ext cx="828675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100" b="1">
                <a:solidFill>
                  <a:srgbClr val="EB4124"/>
                </a:solidFill>
              </a:rPr>
              <a:t>www.hr.is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867400"/>
            <a:ext cx="76835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0" r="2780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 l="2780" r="2780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081963" y="6477000"/>
            <a:ext cx="828675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100" b="1">
                <a:solidFill>
                  <a:srgbClr val="FFFFFF"/>
                </a:solidFill>
              </a:rPr>
              <a:t>www.hr.is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42938"/>
            <a:ext cx="7799388" cy="76993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43063"/>
            <a:ext cx="7770813" cy="42989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1371600" y="62484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29718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019800" y="6248400"/>
            <a:ext cx="1903413" cy="4556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2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fld id="{02885269-0456-D84A-9D5E-F859BCD88BB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+mj-lt"/>
          <a:ea typeface="+mj-ea"/>
          <a:cs typeface="+mj-cs"/>
        </a:defRPr>
      </a:lvl1pPr>
      <a:lvl2pPr marL="742950" indent="-28575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2pPr>
      <a:lvl3pPr marL="11430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3pPr>
      <a:lvl4pPr marL="16002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4pPr>
      <a:lvl5pPr marL="20574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5pPr>
      <a:lvl6pPr marL="25146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6pPr>
      <a:lvl7pPr marL="29718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7pPr>
      <a:lvl8pPr marL="34290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8pPr>
      <a:lvl9pPr marL="38862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fontAlgn="base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500">
          <a:solidFill>
            <a:srgbClr val="262626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262626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595959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7F7F7F"/>
          </a:solidFill>
          <a:latin typeface="+mn-lt"/>
          <a:ea typeface="+mn-ea"/>
          <a:cs typeface="+mn-cs"/>
        </a:defRPr>
      </a:lvl5pPr>
      <a:lvl6pPr marL="25146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7F7F7F"/>
          </a:solidFill>
          <a:latin typeface="+mn-lt"/>
          <a:ea typeface="+mn-ea"/>
          <a:cs typeface="+mn-cs"/>
        </a:defRPr>
      </a:lvl6pPr>
      <a:lvl7pPr marL="29718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7F7F7F"/>
          </a:solidFill>
          <a:latin typeface="+mn-lt"/>
          <a:ea typeface="+mn-ea"/>
          <a:cs typeface="+mn-cs"/>
        </a:defRPr>
      </a:lvl7pPr>
      <a:lvl8pPr marL="34290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7F7F7F"/>
          </a:solidFill>
          <a:latin typeface="+mn-lt"/>
          <a:ea typeface="+mn-ea"/>
          <a:cs typeface="+mn-cs"/>
        </a:defRPr>
      </a:lvl8pPr>
      <a:lvl9pPr marL="38862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7F7F7F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8081963" y="6443663"/>
            <a:ext cx="828675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100" b="1">
                <a:solidFill>
                  <a:srgbClr val="EB4124"/>
                </a:solidFill>
              </a:rPr>
              <a:t>www.hr.is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867400"/>
            <a:ext cx="76835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6858000" y="0"/>
            <a:ext cx="2286000" cy="6858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8097838" y="6477000"/>
            <a:ext cx="828675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100" b="1">
                <a:solidFill>
                  <a:srgbClr val="EB4124"/>
                </a:solidFill>
              </a:rPr>
              <a:t>www.hr.is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42938"/>
            <a:ext cx="7799388" cy="76993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43063"/>
            <a:ext cx="7770813" cy="42989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1371600" y="62484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29718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019800" y="6248400"/>
            <a:ext cx="1903413" cy="4556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2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fld id="{6323CB04-407D-3B45-97DD-3E3BECECE24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+mj-lt"/>
          <a:ea typeface="+mj-ea"/>
          <a:cs typeface="+mj-cs"/>
        </a:defRPr>
      </a:lvl1pPr>
      <a:lvl2pPr marL="742950" indent="-28575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2pPr>
      <a:lvl3pPr marL="11430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3pPr>
      <a:lvl4pPr marL="16002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4pPr>
      <a:lvl5pPr marL="20574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5pPr>
      <a:lvl6pPr marL="25146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6pPr>
      <a:lvl7pPr marL="29718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7pPr>
      <a:lvl8pPr marL="34290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8pPr>
      <a:lvl9pPr marL="38862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fontAlgn="base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500">
          <a:solidFill>
            <a:srgbClr val="262626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262626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595959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7F7F7F"/>
          </a:solidFill>
          <a:latin typeface="+mn-lt"/>
          <a:ea typeface="+mn-ea"/>
          <a:cs typeface="+mn-cs"/>
        </a:defRPr>
      </a:lvl5pPr>
      <a:lvl6pPr marL="25146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7F7F7F"/>
          </a:solidFill>
          <a:latin typeface="+mn-lt"/>
          <a:ea typeface="+mn-ea"/>
          <a:cs typeface="+mn-cs"/>
        </a:defRPr>
      </a:lvl6pPr>
      <a:lvl7pPr marL="29718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7F7F7F"/>
          </a:solidFill>
          <a:latin typeface="+mn-lt"/>
          <a:ea typeface="+mn-ea"/>
          <a:cs typeface="+mn-cs"/>
        </a:defRPr>
      </a:lvl7pPr>
      <a:lvl8pPr marL="34290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7F7F7F"/>
          </a:solidFill>
          <a:latin typeface="+mn-lt"/>
          <a:ea typeface="+mn-ea"/>
          <a:cs typeface="+mn-cs"/>
        </a:defRPr>
      </a:lvl8pPr>
      <a:lvl9pPr marL="38862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7F7F7F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8081963" y="6443663"/>
            <a:ext cx="828675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100" b="1">
                <a:solidFill>
                  <a:srgbClr val="EB4124"/>
                </a:solidFill>
              </a:rPr>
              <a:t>www.hr.is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867400"/>
            <a:ext cx="76835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42938"/>
            <a:ext cx="7799388" cy="76993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43063"/>
            <a:ext cx="7770813" cy="42989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1371600" y="62484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29718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019800" y="6248400"/>
            <a:ext cx="1903413" cy="4556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2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fld id="{B8751BB3-37DD-0D4F-980C-1E750014B83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xStyles>
    <p:titleStyle>
      <a:lvl1pPr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+mj-lt"/>
          <a:ea typeface="+mj-ea"/>
          <a:cs typeface="+mj-cs"/>
        </a:defRPr>
      </a:lvl1pPr>
      <a:lvl2pPr marL="742950" indent="-28575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2pPr>
      <a:lvl3pPr marL="11430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3pPr>
      <a:lvl4pPr marL="16002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4pPr>
      <a:lvl5pPr marL="20574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5pPr>
      <a:lvl6pPr marL="25146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6pPr>
      <a:lvl7pPr marL="29718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7pPr>
      <a:lvl8pPr marL="34290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8pPr>
      <a:lvl9pPr marL="38862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fontAlgn="base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500">
          <a:solidFill>
            <a:srgbClr val="262626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262626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595959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7F7F7F"/>
          </a:solidFill>
          <a:latin typeface="+mn-lt"/>
          <a:ea typeface="+mn-ea"/>
          <a:cs typeface="+mn-cs"/>
        </a:defRPr>
      </a:lvl5pPr>
      <a:lvl6pPr marL="25146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7F7F7F"/>
          </a:solidFill>
          <a:latin typeface="+mn-lt"/>
          <a:ea typeface="+mn-ea"/>
          <a:cs typeface="+mn-cs"/>
        </a:defRPr>
      </a:lvl6pPr>
      <a:lvl7pPr marL="29718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7F7F7F"/>
          </a:solidFill>
          <a:latin typeface="+mn-lt"/>
          <a:ea typeface="+mn-ea"/>
          <a:cs typeface="+mn-cs"/>
        </a:defRPr>
      </a:lvl7pPr>
      <a:lvl8pPr marL="34290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7F7F7F"/>
          </a:solidFill>
          <a:latin typeface="+mn-lt"/>
          <a:ea typeface="+mn-ea"/>
          <a:cs typeface="+mn-cs"/>
        </a:defRPr>
      </a:lvl8pPr>
      <a:lvl9pPr marL="38862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7F7F7F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8081963" y="6443663"/>
            <a:ext cx="828675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100" b="1">
                <a:solidFill>
                  <a:srgbClr val="EB4124"/>
                </a:solidFill>
              </a:rPr>
              <a:t>www.hr.is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867400"/>
            <a:ext cx="76835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0" y="4876800"/>
            <a:ext cx="9163050" cy="20574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8081963" y="6477000"/>
            <a:ext cx="828675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100" b="1">
                <a:solidFill>
                  <a:srgbClr val="EB4124"/>
                </a:solidFill>
              </a:rPr>
              <a:t>www.hr.is</a:t>
            </a:r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899150"/>
            <a:ext cx="784225" cy="88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19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42938"/>
            <a:ext cx="7799388" cy="76993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43063"/>
            <a:ext cx="7770813" cy="42989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+mj-lt"/>
          <a:ea typeface="+mj-ea"/>
          <a:cs typeface="+mj-cs"/>
        </a:defRPr>
      </a:lvl1pPr>
      <a:lvl2pPr marL="742950" indent="-28575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2pPr>
      <a:lvl3pPr marL="11430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3pPr>
      <a:lvl4pPr marL="16002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4pPr>
      <a:lvl5pPr marL="20574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5pPr>
      <a:lvl6pPr marL="25146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6pPr>
      <a:lvl7pPr marL="29718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7pPr>
      <a:lvl8pPr marL="34290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8pPr>
      <a:lvl9pPr marL="38862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fontAlgn="base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500">
          <a:solidFill>
            <a:srgbClr val="262626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262626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595959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7F7F7F"/>
          </a:solidFill>
          <a:latin typeface="+mn-lt"/>
          <a:ea typeface="+mn-ea"/>
          <a:cs typeface="+mn-cs"/>
        </a:defRPr>
      </a:lvl5pPr>
      <a:lvl6pPr marL="25146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7F7F7F"/>
          </a:solidFill>
          <a:latin typeface="+mn-lt"/>
          <a:ea typeface="+mn-ea"/>
          <a:cs typeface="+mn-cs"/>
        </a:defRPr>
      </a:lvl6pPr>
      <a:lvl7pPr marL="29718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7F7F7F"/>
          </a:solidFill>
          <a:latin typeface="+mn-lt"/>
          <a:ea typeface="+mn-ea"/>
          <a:cs typeface="+mn-cs"/>
        </a:defRPr>
      </a:lvl7pPr>
      <a:lvl8pPr marL="34290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7F7F7F"/>
          </a:solidFill>
          <a:latin typeface="+mn-lt"/>
          <a:ea typeface="+mn-ea"/>
          <a:cs typeface="+mn-cs"/>
        </a:defRPr>
      </a:lvl8pPr>
      <a:lvl9pPr marL="38862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7F7F7F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8081963" y="6443663"/>
            <a:ext cx="828675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100" b="1">
                <a:solidFill>
                  <a:srgbClr val="EB4124"/>
                </a:solidFill>
              </a:rPr>
              <a:t>www.hr.is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867400"/>
            <a:ext cx="76835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42938"/>
            <a:ext cx="7799388" cy="76993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43063"/>
            <a:ext cx="7770813" cy="42989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1295400" y="62484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28956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5943600" y="6248400"/>
            <a:ext cx="1903413" cy="4556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2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fld id="{115A615F-7EC5-DC43-BBE1-26B98E61C22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+mj-lt"/>
          <a:ea typeface="+mj-ea"/>
          <a:cs typeface="+mj-cs"/>
        </a:defRPr>
      </a:lvl1pPr>
      <a:lvl2pPr marL="742950" indent="-28575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2pPr>
      <a:lvl3pPr marL="11430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3pPr>
      <a:lvl4pPr marL="16002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4pPr>
      <a:lvl5pPr marL="20574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5pPr>
      <a:lvl6pPr marL="25146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6pPr>
      <a:lvl7pPr marL="29718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7pPr>
      <a:lvl8pPr marL="34290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8pPr>
      <a:lvl9pPr marL="38862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fontAlgn="base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500">
          <a:solidFill>
            <a:srgbClr val="262626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262626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595959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7F7F7F"/>
          </a:solidFill>
          <a:latin typeface="+mn-lt"/>
          <a:ea typeface="+mn-ea"/>
          <a:cs typeface="+mn-cs"/>
        </a:defRPr>
      </a:lvl5pPr>
      <a:lvl6pPr marL="25146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7F7F7F"/>
          </a:solidFill>
          <a:latin typeface="+mn-lt"/>
          <a:ea typeface="+mn-ea"/>
          <a:cs typeface="+mn-cs"/>
        </a:defRPr>
      </a:lvl6pPr>
      <a:lvl7pPr marL="29718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7F7F7F"/>
          </a:solidFill>
          <a:latin typeface="+mn-lt"/>
          <a:ea typeface="+mn-ea"/>
          <a:cs typeface="+mn-cs"/>
        </a:defRPr>
      </a:lvl7pPr>
      <a:lvl8pPr marL="34290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7F7F7F"/>
          </a:solidFill>
          <a:latin typeface="+mn-lt"/>
          <a:ea typeface="+mn-ea"/>
          <a:cs typeface="+mn-cs"/>
        </a:defRPr>
      </a:lvl8pPr>
      <a:lvl9pPr marL="38862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7F7F7F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8081963" y="6443663"/>
            <a:ext cx="828675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100" b="1">
                <a:solidFill>
                  <a:srgbClr val="EB4124"/>
                </a:solidFill>
              </a:rPr>
              <a:t>www.hr.is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867400"/>
            <a:ext cx="76835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42938"/>
            <a:ext cx="7799388" cy="76993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43063"/>
            <a:ext cx="7770813" cy="42989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1295400" y="62484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28956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5943600" y="6248400"/>
            <a:ext cx="1903413" cy="4556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2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fld id="{79B3129F-180F-994B-84DD-BB1692E8E55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+mj-lt"/>
          <a:ea typeface="+mj-ea"/>
          <a:cs typeface="+mj-cs"/>
        </a:defRPr>
      </a:lvl1pPr>
      <a:lvl2pPr marL="742950" indent="-28575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2pPr>
      <a:lvl3pPr marL="11430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3pPr>
      <a:lvl4pPr marL="16002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4pPr>
      <a:lvl5pPr marL="20574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5pPr>
      <a:lvl6pPr marL="25146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6pPr>
      <a:lvl7pPr marL="29718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7pPr>
      <a:lvl8pPr marL="34290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8pPr>
      <a:lvl9pPr marL="38862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fontAlgn="base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500">
          <a:solidFill>
            <a:srgbClr val="262626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262626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595959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7F7F7F"/>
          </a:solidFill>
          <a:latin typeface="+mn-lt"/>
          <a:ea typeface="+mn-ea"/>
          <a:cs typeface="+mn-cs"/>
        </a:defRPr>
      </a:lvl5pPr>
      <a:lvl6pPr marL="25146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7F7F7F"/>
          </a:solidFill>
          <a:latin typeface="+mn-lt"/>
          <a:ea typeface="+mn-ea"/>
          <a:cs typeface="+mn-cs"/>
        </a:defRPr>
      </a:lvl6pPr>
      <a:lvl7pPr marL="29718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7F7F7F"/>
          </a:solidFill>
          <a:latin typeface="+mn-lt"/>
          <a:ea typeface="+mn-ea"/>
          <a:cs typeface="+mn-cs"/>
        </a:defRPr>
      </a:lvl7pPr>
      <a:lvl8pPr marL="34290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7F7F7F"/>
          </a:solidFill>
          <a:latin typeface="+mn-lt"/>
          <a:ea typeface="+mn-ea"/>
          <a:cs typeface="+mn-cs"/>
        </a:defRPr>
      </a:lvl8pPr>
      <a:lvl9pPr marL="38862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7F7F7F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8081963" y="6443663"/>
            <a:ext cx="828675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100" b="1">
                <a:solidFill>
                  <a:srgbClr val="EB4124"/>
                </a:solidFill>
              </a:rPr>
              <a:t>www.hr.is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867400"/>
            <a:ext cx="76835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42938"/>
            <a:ext cx="7799388" cy="76993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43063"/>
            <a:ext cx="7770813" cy="42989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1295400" y="62484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28956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5943600" y="6248400"/>
            <a:ext cx="1903413" cy="4556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2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fld id="{5A8D77C8-41AE-284D-80B6-F116A098281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+mj-lt"/>
          <a:ea typeface="+mj-ea"/>
          <a:cs typeface="+mj-cs"/>
        </a:defRPr>
      </a:lvl1pPr>
      <a:lvl2pPr marL="742950" indent="-28575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2pPr>
      <a:lvl3pPr marL="11430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3pPr>
      <a:lvl4pPr marL="16002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4pPr>
      <a:lvl5pPr marL="20574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5pPr>
      <a:lvl6pPr marL="25146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6pPr>
      <a:lvl7pPr marL="29718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7pPr>
      <a:lvl8pPr marL="34290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8pPr>
      <a:lvl9pPr marL="38862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fontAlgn="base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500">
          <a:solidFill>
            <a:srgbClr val="262626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262626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595959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7F7F7F"/>
          </a:solidFill>
          <a:latin typeface="+mn-lt"/>
          <a:ea typeface="+mn-ea"/>
          <a:cs typeface="+mn-cs"/>
        </a:defRPr>
      </a:lvl5pPr>
      <a:lvl6pPr marL="25146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7F7F7F"/>
          </a:solidFill>
          <a:latin typeface="+mn-lt"/>
          <a:ea typeface="+mn-ea"/>
          <a:cs typeface="+mn-cs"/>
        </a:defRPr>
      </a:lvl6pPr>
      <a:lvl7pPr marL="29718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7F7F7F"/>
          </a:solidFill>
          <a:latin typeface="+mn-lt"/>
          <a:ea typeface="+mn-ea"/>
          <a:cs typeface="+mn-cs"/>
        </a:defRPr>
      </a:lvl7pPr>
      <a:lvl8pPr marL="34290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7F7F7F"/>
          </a:solidFill>
          <a:latin typeface="+mn-lt"/>
          <a:ea typeface="+mn-ea"/>
          <a:cs typeface="+mn-cs"/>
        </a:defRPr>
      </a:lvl8pPr>
      <a:lvl9pPr marL="38862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7F7F7F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ChangeArrowheads="1"/>
          </p:cNvSpPr>
          <p:nvPr/>
        </p:nvSpPr>
        <p:spPr bwMode="auto">
          <a:xfrm>
            <a:off x="8081963" y="6443663"/>
            <a:ext cx="828675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100" b="1">
                <a:solidFill>
                  <a:srgbClr val="EB4124"/>
                </a:solidFill>
              </a:rPr>
              <a:t>www.hr.is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867400"/>
            <a:ext cx="76835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42938"/>
            <a:ext cx="7799388" cy="76993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43063"/>
            <a:ext cx="7770813" cy="42989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1295400" y="62484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8956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5943600" y="6248400"/>
            <a:ext cx="1903413" cy="4556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2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fld id="{25A3F59C-52B4-9D47-978C-1C45F6A31F8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xStyles>
    <p:titleStyle>
      <a:lvl1pPr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+mj-lt"/>
          <a:ea typeface="+mj-ea"/>
          <a:cs typeface="+mj-cs"/>
        </a:defRPr>
      </a:lvl1pPr>
      <a:lvl2pPr marL="742950" indent="-28575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2pPr>
      <a:lvl3pPr marL="11430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3pPr>
      <a:lvl4pPr marL="16002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4pPr>
      <a:lvl5pPr marL="20574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5pPr>
      <a:lvl6pPr marL="25146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6pPr>
      <a:lvl7pPr marL="29718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7pPr>
      <a:lvl8pPr marL="34290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8pPr>
      <a:lvl9pPr marL="38862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CD0920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fontAlgn="base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500">
          <a:solidFill>
            <a:srgbClr val="262626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262626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595959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7F7F7F"/>
          </a:solidFill>
          <a:latin typeface="+mn-lt"/>
          <a:ea typeface="+mn-ea"/>
          <a:cs typeface="+mn-cs"/>
        </a:defRPr>
      </a:lvl5pPr>
      <a:lvl6pPr marL="25146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7F7F7F"/>
          </a:solidFill>
          <a:latin typeface="+mn-lt"/>
          <a:ea typeface="+mn-ea"/>
          <a:cs typeface="+mn-cs"/>
        </a:defRPr>
      </a:lvl6pPr>
      <a:lvl7pPr marL="29718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7F7F7F"/>
          </a:solidFill>
          <a:latin typeface="+mn-lt"/>
          <a:ea typeface="+mn-ea"/>
          <a:cs typeface="+mn-cs"/>
        </a:defRPr>
      </a:lvl7pPr>
      <a:lvl8pPr marL="34290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7F7F7F"/>
          </a:solidFill>
          <a:latin typeface="+mn-lt"/>
          <a:ea typeface="+mn-ea"/>
          <a:cs typeface="+mn-cs"/>
        </a:defRPr>
      </a:lvl8pPr>
      <a:lvl9pPr marL="3886200" indent="-228600" algn="l" defTabSz="457200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7F7F7F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biblio.gdinwiddie.com/biblio/StudiesOfTestDrivenDevelopmen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3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3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6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34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34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1371600" y="5562600"/>
            <a:ext cx="6172200" cy="329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lnSpc>
                <a:spcPct val="120000"/>
              </a:lnSpc>
              <a:buClrTx/>
              <a:buFontTx/>
              <a:buNone/>
            </a:pPr>
            <a:r>
              <a:rPr lang="en-GB" sz="1400" dirty="0"/>
              <a:t>Hannes </a:t>
            </a:r>
            <a:r>
              <a:rPr lang="en-GB" sz="1400" dirty="0" err="1"/>
              <a:t>Pétursson</a:t>
            </a:r>
            <a:endParaRPr lang="en-GB" sz="1400" dirty="0"/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381000" y="5105400"/>
            <a:ext cx="82296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GB" b="1" dirty="0"/>
              <a:t>Test Driven Development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47176"/>
            <a:ext cx="9144000" cy="2369856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/>
              <a:t>Two kinds of tests</a:t>
            </a:r>
            <a:endParaRPr lang="is-IS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0077980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087858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/>
              <a:t>Finding defects after they occur</a:t>
            </a:r>
            <a:endParaRPr lang="is-IS" dirty="0"/>
          </a:p>
        </p:txBody>
      </p:sp>
      <p:sp>
        <p:nvSpPr>
          <p:cNvPr id="18434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41313" indent="-341313">
              <a:buClr>
                <a:srgbClr val="CD092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Testing late is expensive</a:t>
            </a:r>
          </a:p>
          <a:p>
            <a:pPr marL="741363" lvl="1" indent="-341313">
              <a:buClr>
                <a:srgbClr val="CD092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Context Switching</a:t>
            </a:r>
          </a:p>
          <a:p>
            <a:pPr marL="741363" lvl="1" indent="-341313">
              <a:buClr>
                <a:srgbClr val="CD092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The root cause could be in the core design</a:t>
            </a:r>
          </a:p>
          <a:p>
            <a:pPr marL="341313" indent="-341313">
              <a:buClr>
                <a:srgbClr val="CD092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You forget the details !!!!</a:t>
            </a:r>
          </a:p>
          <a:p>
            <a:pPr marL="341313" indent="-341313">
              <a:buClr>
                <a:srgbClr val="CD092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6458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stingroc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692696"/>
            <a:ext cx="3352800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899592" y="4154304"/>
            <a:ext cx="7632848" cy="19389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Font typeface="Wingdings" charset="0"/>
              <a:buNone/>
            </a:pPr>
            <a:r>
              <a:rPr lang="is-IS" dirty="0">
                <a:latin typeface="Verdana" charset="0"/>
              </a:rPr>
              <a:t>“</a:t>
            </a:r>
            <a:r>
              <a:rPr lang="en-US" dirty="0">
                <a:latin typeface="Verdana" charset="0"/>
              </a:rPr>
              <a:t>The goal of lean software development is to prevent defects from getting into the code base in the first place, and the tool to do this is test-driven development.</a:t>
            </a:r>
            <a:r>
              <a:rPr lang="is-IS" dirty="0">
                <a:latin typeface="Verdana" charset="0"/>
              </a:rPr>
              <a:t>” 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Verdana" charset="0"/>
              </a:rPr>
              <a:t>F</a:t>
            </a:r>
            <a:r>
              <a:rPr lang="is-IS" dirty="0">
                <a:latin typeface="Verdana" charset="0"/>
              </a:rPr>
              <a:t>rom “Lean Software Development”</a:t>
            </a:r>
          </a:p>
        </p:txBody>
      </p:sp>
    </p:spTree>
    <p:extLst>
      <p:ext uri="{BB962C8B-B14F-4D97-AF65-F5344CB8AC3E}">
        <p14:creationId xmlns:p14="http://schemas.microsoft.com/office/powerpoint/2010/main" val="667773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212315"/>
              </p:ext>
            </p:extLst>
          </p:nvPr>
        </p:nvGraphicFramePr>
        <p:xfrm>
          <a:off x="683568" y="980728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8847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/>
              <a:t>Test Driven Development</a:t>
            </a:r>
            <a:endParaRPr lang="is-IS" dirty="0"/>
          </a:p>
        </p:txBody>
      </p:sp>
      <p:sp>
        <p:nvSpPr>
          <p:cNvPr id="18434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41313" indent="-341313">
              <a:buClr>
                <a:srgbClr val="CD092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b="1" dirty="0"/>
              <a:t>Is not only about Testing !!!!</a:t>
            </a:r>
          </a:p>
          <a:p>
            <a:pPr marL="341313" indent="-341313">
              <a:buClr>
                <a:srgbClr val="CD092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Tool for develop better code</a:t>
            </a:r>
          </a:p>
          <a:p>
            <a:pPr marL="741363" lvl="1" indent="-341313">
              <a:buClr>
                <a:srgbClr val="CD092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Design, coding and testing all at same time</a:t>
            </a:r>
          </a:p>
          <a:p>
            <a:pPr marL="341313" indent="-341313">
              <a:buClr>
                <a:srgbClr val="CD092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Research show that TDD substantially reduces the incidence of defects</a:t>
            </a:r>
          </a:p>
          <a:p>
            <a:pPr marL="741363" lvl="1" indent="-341313">
              <a:buClr>
                <a:srgbClr val="CD092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>
                <a:hlinkClick r:id="rId3"/>
              </a:rPr>
              <a:t>http://biblio.gdinwiddie.com/biblio/StudiesOfTestDrivenDevelopment</a:t>
            </a:r>
            <a:endParaRPr lang="en-US" dirty="0"/>
          </a:p>
          <a:p>
            <a:pPr marL="741363" lvl="1" indent="-341313">
              <a:buClr>
                <a:srgbClr val="CD092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marL="341313" indent="-341313">
              <a:buClr>
                <a:srgbClr val="CD092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marL="341313" indent="-341313">
              <a:buClr>
                <a:srgbClr val="CD092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marL="341313" indent="-341313">
              <a:buClr>
                <a:srgbClr val="CD092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8537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 development cycle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5487749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7943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Driven Development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1060472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5121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Driven Development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0976676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9512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Driven Development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3399988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4466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/>
              <a:t>TDD Mantra</a:t>
            </a:r>
            <a:endParaRPr lang="is-IS" dirty="0"/>
          </a:p>
        </p:txBody>
      </p:sp>
      <p:sp>
        <p:nvSpPr>
          <p:cNvPr id="18434" name="Rectangle 2"/>
          <p:cNvSpPr>
            <a:spLocks noGrp="1" noChangeArrowheads="1"/>
          </p:cNvSpPr>
          <p:nvPr>
            <p:ph sz="half" idx="1"/>
          </p:nvPr>
        </p:nvSpPr>
        <p:spPr>
          <a:ln/>
        </p:spPr>
        <p:txBody>
          <a:bodyPr/>
          <a:lstStyle/>
          <a:p>
            <a:pPr marL="341313" indent="-341313">
              <a:buClr>
                <a:srgbClr val="CD092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This cycle is called the TDD Mantra</a:t>
            </a:r>
          </a:p>
          <a:p>
            <a:pPr marL="741363" lvl="1" indent="-341313">
              <a:buClr>
                <a:srgbClr val="CD092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>
                <a:latin typeface="Verdana" charset="0"/>
                <a:ea typeface="ＭＳ Ｐゴシック" charset="0"/>
                <a:cs typeface="ＭＳ Ｐゴシック" charset="0"/>
              </a:rPr>
              <a:t>Red (write test)</a:t>
            </a:r>
          </a:p>
          <a:p>
            <a:pPr marL="741363" lvl="1" indent="-341313">
              <a:buClr>
                <a:srgbClr val="CD092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>
                <a:latin typeface="Verdana" charset="0"/>
                <a:ea typeface="ＭＳ Ｐゴシック" charset="0"/>
                <a:cs typeface="ＭＳ Ｐゴシック" charset="0"/>
              </a:rPr>
              <a:t>Green (write code)</a:t>
            </a:r>
          </a:p>
          <a:p>
            <a:pPr marL="741363" lvl="1" indent="-341313">
              <a:buClr>
                <a:srgbClr val="CD092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>
                <a:latin typeface="Verdana" charset="0"/>
                <a:ea typeface="ＭＳ Ｐゴシック" charset="0"/>
                <a:cs typeface="ＭＳ Ｐゴシック" charset="0"/>
              </a:rPr>
              <a:t>Refactor</a:t>
            </a:r>
          </a:p>
          <a:p>
            <a:pPr marL="741363" lvl="1" indent="-341313">
              <a:buClr>
                <a:srgbClr val="CD092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>
                <a:latin typeface="Verdana" charset="0"/>
                <a:ea typeface="ＭＳ Ｐゴシック" charset="0"/>
                <a:cs typeface="ＭＳ Ｐゴシック" charset="0"/>
              </a:rPr>
              <a:t>Repeat</a:t>
            </a:r>
          </a:p>
          <a:p>
            <a:pPr marL="341313" indent="-341313">
              <a:buClr>
                <a:srgbClr val="CD092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marL="341313" indent="-341313">
              <a:buClr>
                <a:srgbClr val="CD092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marL="341313" indent="-341313">
              <a:buClr>
                <a:srgbClr val="CD092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</p:txBody>
      </p:sp>
      <p:graphicFrame>
        <p:nvGraphicFramePr>
          <p:cNvPr id="5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28328497"/>
              </p:ext>
            </p:extLst>
          </p:nvPr>
        </p:nvGraphicFramePr>
        <p:xfrm>
          <a:off x="4629150" y="1825625"/>
          <a:ext cx="38862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572000" y="3265239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Repeat</a:t>
            </a:r>
          </a:p>
        </p:txBody>
      </p:sp>
    </p:spTree>
    <p:extLst>
      <p:ext uri="{BB962C8B-B14F-4D97-AF65-F5344CB8AC3E}">
        <p14:creationId xmlns:p14="http://schemas.microsoft.com/office/powerpoint/2010/main" val="13213099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3117" b="11465"/>
          <a:stretch/>
        </p:blipFill>
        <p:spPr>
          <a:xfrm>
            <a:off x="1911999" y="692696"/>
            <a:ext cx="5396305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217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44624"/>
            <a:ext cx="7886700" cy="1325563"/>
          </a:xfrm>
        </p:spPr>
        <p:txBody>
          <a:bodyPr/>
          <a:lstStyle/>
          <a:p>
            <a:r>
              <a:rPr lang="en-US" dirty="0"/>
              <a:t>TDD Mantra, details</a:t>
            </a:r>
          </a:p>
        </p:txBody>
      </p:sp>
      <p:graphicFrame>
        <p:nvGraphicFramePr>
          <p:cNvPr id="7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232820"/>
              </p:ext>
            </p:extLst>
          </p:nvPr>
        </p:nvGraphicFramePr>
        <p:xfrm>
          <a:off x="685800" y="1427038"/>
          <a:ext cx="7770813" cy="48822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403648" y="1196752"/>
            <a:ext cx="1524000" cy="6461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000000"/>
                </a:solidFill>
                <a:latin typeface="Verdana" charset="0"/>
              </a:rPr>
              <a:t>First, write list of tests</a:t>
            </a:r>
          </a:p>
        </p:txBody>
      </p:sp>
      <p:sp>
        <p:nvSpPr>
          <p:cNvPr id="2" name="Curved Down Arrow 1"/>
          <p:cNvSpPr/>
          <p:nvPr/>
        </p:nvSpPr>
        <p:spPr bwMode="auto">
          <a:xfrm>
            <a:off x="3347864" y="5373216"/>
            <a:ext cx="648072" cy="288032"/>
          </a:xfrm>
          <a:prstGeom prst="curvedDown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300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/>
              <a:t>TDD how to start</a:t>
            </a:r>
            <a:endParaRPr lang="is-IS" dirty="0"/>
          </a:p>
        </p:txBody>
      </p:sp>
      <p:sp>
        <p:nvSpPr>
          <p:cNvPr id="18434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41313" indent="-341313">
              <a:buClr>
                <a:srgbClr val="CD092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Find tool (</a:t>
            </a:r>
            <a:r>
              <a:rPr lang="en-US" dirty="0" err="1"/>
              <a:t>xUnit</a:t>
            </a:r>
            <a:r>
              <a:rPr lang="en-US" dirty="0"/>
              <a:t>) for your programming language </a:t>
            </a:r>
          </a:p>
          <a:p>
            <a:pPr marL="341313" indent="-341313">
              <a:buClr>
                <a:srgbClr val="CD092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Write all new code using TDD</a:t>
            </a:r>
          </a:p>
          <a:p>
            <a:pPr marL="341313" indent="-341313">
              <a:buClr>
                <a:srgbClr val="CD092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Use helper classes </a:t>
            </a:r>
          </a:p>
          <a:p>
            <a:pPr marL="741363" lvl="1" indent="-341313">
              <a:buClr>
                <a:srgbClr val="CD092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Mock/stub fake etc.</a:t>
            </a:r>
          </a:p>
          <a:p>
            <a:pPr marL="341313" indent="-341313">
              <a:buClr>
                <a:srgbClr val="CD092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Use best practices</a:t>
            </a:r>
          </a:p>
          <a:p>
            <a:pPr marL="741363" lvl="1" indent="-341313">
              <a:buClr>
                <a:srgbClr val="CD092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Inversion of Control (</a:t>
            </a:r>
            <a:r>
              <a:rPr lang="en-US" dirty="0" err="1"/>
              <a:t>IoC</a:t>
            </a:r>
            <a:r>
              <a:rPr lang="en-US" dirty="0"/>
              <a:t>), Dependency Injection</a:t>
            </a:r>
          </a:p>
          <a:p>
            <a:pPr marL="341313" indent="-341313">
              <a:buClr>
                <a:srgbClr val="CD092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Test</a:t>
            </a:r>
          </a:p>
          <a:p>
            <a:pPr marL="741363" lvl="1" indent="-341313">
              <a:buClr>
                <a:srgbClr val="CD092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Takes time to be an expert </a:t>
            </a:r>
            <a:r>
              <a:rPr lang="en-US" b="1" dirty="0"/>
              <a:t>BUT</a:t>
            </a:r>
            <a:r>
              <a:rPr lang="en-US" dirty="0"/>
              <a:t> easy to start</a:t>
            </a:r>
          </a:p>
          <a:p>
            <a:pPr marL="341313" indent="-341313">
              <a:buClr>
                <a:srgbClr val="CD092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marL="341313" indent="-341313">
              <a:buClr>
                <a:srgbClr val="CD092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3666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9736688"/>
              </p:ext>
            </p:extLst>
          </p:nvPr>
        </p:nvGraphicFramePr>
        <p:xfrm>
          <a:off x="628650" y="1021878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7521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ADB93E-6FDD-604A-A881-3AC4CE5819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BE56473-4566-E94F-A559-41B023FDF0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87624" y="1700808"/>
            <a:ext cx="54726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chemeClr val="tx1"/>
                </a:solidFill>
                <a:latin typeface="Futura"/>
                <a:cs typeface="Futura"/>
              </a:rPr>
              <a:t>Test Driven Development</a:t>
            </a:r>
          </a:p>
          <a:p>
            <a:r>
              <a:rPr lang="en-US" sz="2800" i="1" dirty="0">
                <a:solidFill>
                  <a:schemeClr val="tx1"/>
                </a:solidFill>
                <a:latin typeface="Futura"/>
                <a:cs typeface="Futura"/>
              </a:rPr>
              <a:t>is the best thing I have learned as a developer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3933056"/>
            <a:ext cx="59046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chemeClr val="tx1"/>
                </a:solidFill>
                <a:latin typeface="Futura"/>
                <a:cs typeface="Futura"/>
              </a:rPr>
              <a:t>TDD has changed how I code and has helped me to produce better quality code</a:t>
            </a:r>
          </a:p>
        </p:txBody>
      </p:sp>
    </p:spTree>
    <p:extLst>
      <p:ext uri="{BB962C8B-B14F-4D97-AF65-F5344CB8AC3E}">
        <p14:creationId xmlns:p14="http://schemas.microsoft.com/office/powerpoint/2010/main" val="41183568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4624"/>
            <a:ext cx="7886700" cy="1325563"/>
          </a:xfrm>
        </p:spPr>
        <p:txBody>
          <a:bodyPr/>
          <a:lstStyle/>
          <a:p>
            <a:r>
              <a:rPr lang="en-US" dirty="0"/>
              <a:t>Different Types of Testing</a:t>
            </a:r>
          </a:p>
        </p:txBody>
      </p:sp>
      <p:graphicFrame>
        <p:nvGraphicFramePr>
          <p:cNvPr id="5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2758399"/>
              </p:ext>
            </p:extLst>
          </p:nvPr>
        </p:nvGraphicFramePr>
        <p:xfrm>
          <a:off x="1770063" y="1701230"/>
          <a:ext cx="5532437" cy="3952876"/>
        </p:xfrm>
        <a:graphic>
          <a:graphicData uri="http://schemas.openxmlformats.org/drawingml/2006/table">
            <a:tbl>
              <a:tblPr/>
              <a:tblGrid>
                <a:gridCol w="2619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3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76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s-I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Functional Tests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(</a:t>
                      </a:r>
                      <a:r>
                        <a:rPr kumimoji="0" lang="is-I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Virkniprófanir)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Usability and Exploratory Testing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(</a:t>
                      </a:r>
                      <a:r>
                        <a:rPr kumimoji="0" lang="is-I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Nytsemis og könnunar prófanir)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6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s-I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Unit Tests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s-I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(Einingaprófanir)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Property Testing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(</a:t>
                      </a:r>
                      <a:r>
                        <a:rPr kumimoji="0" lang="is-I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Eiginleikaprófanir)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val 14"/>
          <p:cNvSpPr>
            <a:spLocks noChangeArrowheads="1"/>
          </p:cNvSpPr>
          <p:nvPr/>
        </p:nvSpPr>
        <p:spPr bwMode="auto">
          <a:xfrm>
            <a:off x="609600" y="5338192"/>
            <a:ext cx="14478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is-IS" sz="2000" dirty="0">
                <a:cs typeface="Arial" charset="0"/>
              </a:rPr>
              <a:t>Automated</a:t>
            </a:r>
            <a:endParaRPr lang="en-US" sz="2000" dirty="0">
              <a:cs typeface="Arial" charset="0"/>
            </a:endParaRPr>
          </a:p>
        </p:txBody>
      </p:sp>
      <p:sp>
        <p:nvSpPr>
          <p:cNvPr id="7" name="Oval 15"/>
          <p:cNvSpPr>
            <a:spLocks noChangeArrowheads="1"/>
          </p:cNvSpPr>
          <p:nvPr/>
        </p:nvSpPr>
        <p:spPr bwMode="auto">
          <a:xfrm>
            <a:off x="609600" y="1299592"/>
            <a:ext cx="14478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is-IS" sz="2000" dirty="0">
                <a:cs typeface="Arial" charset="0"/>
              </a:rPr>
              <a:t>Automated</a:t>
            </a:r>
            <a:endParaRPr lang="en-US" sz="2000" dirty="0">
              <a:cs typeface="Arial" charset="0"/>
            </a:endParaRPr>
          </a:p>
        </p:txBody>
      </p:sp>
      <p:sp>
        <p:nvSpPr>
          <p:cNvPr id="8" name="Oval 16"/>
          <p:cNvSpPr>
            <a:spLocks noChangeArrowheads="1"/>
          </p:cNvSpPr>
          <p:nvPr/>
        </p:nvSpPr>
        <p:spPr bwMode="auto">
          <a:xfrm>
            <a:off x="7010400" y="1269430"/>
            <a:ext cx="14478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is-IS" sz="2000" dirty="0">
                <a:cs typeface="Arial" charset="0"/>
              </a:rPr>
              <a:t>Manual</a:t>
            </a:r>
            <a:endParaRPr lang="en-US" sz="2000" dirty="0">
              <a:cs typeface="Arial" charset="0"/>
            </a:endParaRPr>
          </a:p>
        </p:txBody>
      </p:sp>
      <p:sp>
        <p:nvSpPr>
          <p:cNvPr id="9" name="Oval 17"/>
          <p:cNvSpPr>
            <a:spLocks noChangeArrowheads="1"/>
          </p:cNvSpPr>
          <p:nvPr/>
        </p:nvSpPr>
        <p:spPr bwMode="auto">
          <a:xfrm>
            <a:off x="7010400" y="5373117"/>
            <a:ext cx="14478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is-IS" sz="2000" dirty="0">
                <a:cs typeface="Arial" charset="0"/>
              </a:rPr>
              <a:t>Tool-Based</a:t>
            </a:r>
            <a:endParaRPr lang="en-US" sz="2000" dirty="0">
              <a:cs typeface="Arial" charset="0"/>
            </a:endParaRPr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2411413" y="1196405"/>
            <a:ext cx="441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is-IS" sz="1800">
                <a:cs typeface="Arial" charset="0"/>
              </a:rPr>
              <a:t>Business Facing</a:t>
            </a:r>
            <a:endParaRPr lang="en-US" sz="1800">
              <a:cs typeface="Arial" charset="0"/>
            </a:endParaRPr>
          </a:p>
        </p:txBody>
      </p:sp>
      <p:sp>
        <p:nvSpPr>
          <p:cNvPr id="11" name="Text Box 19"/>
          <p:cNvSpPr txBox="1">
            <a:spLocks noChangeArrowheads="1"/>
          </p:cNvSpPr>
          <p:nvPr/>
        </p:nvSpPr>
        <p:spPr bwMode="auto">
          <a:xfrm>
            <a:off x="2411413" y="5804917"/>
            <a:ext cx="441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is-IS" sz="1800">
                <a:cs typeface="Arial" charset="0"/>
              </a:rPr>
              <a:t>Technology Facing</a:t>
            </a:r>
            <a:endParaRPr lang="en-US" sz="1800">
              <a:cs typeface="Arial" charset="0"/>
            </a:endParaRPr>
          </a:p>
        </p:txBody>
      </p:sp>
      <p:sp>
        <p:nvSpPr>
          <p:cNvPr id="12" name="Text Box 20"/>
          <p:cNvSpPr txBox="1">
            <a:spLocks noChangeArrowheads="1"/>
          </p:cNvSpPr>
          <p:nvPr/>
        </p:nvSpPr>
        <p:spPr bwMode="auto">
          <a:xfrm rot="16200000">
            <a:off x="-1139031" y="3487961"/>
            <a:ext cx="4419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is-IS" sz="1800">
                <a:cs typeface="Arial" charset="0"/>
              </a:rPr>
              <a:t>Support Programming</a:t>
            </a:r>
            <a:br>
              <a:rPr lang="is-IS" sz="1800">
                <a:cs typeface="Arial" charset="0"/>
              </a:rPr>
            </a:br>
            <a:r>
              <a:rPr lang="is-IS" sz="1800">
                <a:cs typeface="Arial" charset="0"/>
              </a:rPr>
              <a:t>(Drive/test to spec)</a:t>
            </a:r>
            <a:endParaRPr lang="en-US" sz="1800">
              <a:cs typeface="Arial" charset="0"/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 rot="5400000">
            <a:off x="5868194" y="3491136"/>
            <a:ext cx="4419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is-IS" sz="1800">
                <a:cs typeface="Arial" charset="0"/>
              </a:rPr>
              <a:t>Critique Product</a:t>
            </a:r>
            <a:br>
              <a:rPr lang="is-IS" sz="1800">
                <a:cs typeface="Arial" charset="0"/>
              </a:rPr>
            </a:br>
            <a:r>
              <a:rPr lang="is-IS" sz="1800">
                <a:cs typeface="Arial" charset="0"/>
              </a:rPr>
              <a:t> ( Test to failure)</a:t>
            </a:r>
            <a:endParaRPr lang="en-US" sz="180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979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27384"/>
            <a:ext cx="7886700" cy="1325563"/>
          </a:xfrm>
        </p:spPr>
        <p:txBody>
          <a:bodyPr/>
          <a:lstStyle/>
          <a:p>
            <a:r>
              <a:rPr lang="en-US" dirty="0"/>
              <a:t>Different Types of Testing</a:t>
            </a:r>
          </a:p>
        </p:txBody>
      </p:sp>
      <p:graphicFrame>
        <p:nvGraphicFramePr>
          <p:cNvPr id="5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6836081"/>
              </p:ext>
            </p:extLst>
          </p:nvPr>
        </p:nvGraphicFramePr>
        <p:xfrm>
          <a:off x="1770063" y="1668760"/>
          <a:ext cx="5532437" cy="3952876"/>
        </p:xfrm>
        <a:graphic>
          <a:graphicData uri="http://schemas.openxmlformats.org/drawingml/2006/table">
            <a:tbl>
              <a:tblPr/>
              <a:tblGrid>
                <a:gridCol w="2619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3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76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s-I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Functional Tests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(</a:t>
                      </a:r>
                      <a:r>
                        <a:rPr kumimoji="0" lang="is-I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Virkniprófanir)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3B3B3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Usability and Exploratory Testing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3B3B3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(</a:t>
                      </a:r>
                      <a:r>
                        <a:rPr kumimoji="0" lang="is-I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3B3B3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Nytsemis og könnunar prófanir)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6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s-I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Unit Tests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s-I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Einingaprófanir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3B3B3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Property Testing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3B3B3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(</a:t>
                      </a:r>
                      <a:r>
                        <a:rPr kumimoji="0" lang="is-I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3B3B3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Eiginleikaprófanir)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val 14"/>
          <p:cNvSpPr>
            <a:spLocks noChangeArrowheads="1"/>
          </p:cNvSpPr>
          <p:nvPr/>
        </p:nvSpPr>
        <p:spPr bwMode="auto">
          <a:xfrm>
            <a:off x="609600" y="5305722"/>
            <a:ext cx="14478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is-IS" sz="2000" dirty="0">
                <a:cs typeface="Arial" charset="0"/>
              </a:rPr>
              <a:t>Automated</a:t>
            </a:r>
            <a:endParaRPr lang="en-US" sz="2000" dirty="0">
              <a:cs typeface="Arial" charset="0"/>
            </a:endParaRPr>
          </a:p>
        </p:txBody>
      </p:sp>
      <p:sp>
        <p:nvSpPr>
          <p:cNvPr id="7" name="Oval 15"/>
          <p:cNvSpPr>
            <a:spLocks noChangeArrowheads="1"/>
          </p:cNvSpPr>
          <p:nvPr/>
        </p:nvSpPr>
        <p:spPr bwMode="auto">
          <a:xfrm>
            <a:off x="609600" y="1267122"/>
            <a:ext cx="14478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is-IS" sz="2000" dirty="0">
                <a:cs typeface="Arial" charset="0"/>
              </a:rPr>
              <a:t>Automated</a:t>
            </a:r>
            <a:endParaRPr lang="en-US" sz="2000" dirty="0">
              <a:cs typeface="Arial" charset="0"/>
            </a:endParaRPr>
          </a:p>
        </p:txBody>
      </p:sp>
      <p:sp>
        <p:nvSpPr>
          <p:cNvPr id="8" name="Oval 16"/>
          <p:cNvSpPr>
            <a:spLocks noChangeArrowheads="1"/>
          </p:cNvSpPr>
          <p:nvPr/>
        </p:nvSpPr>
        <p:spPr bwMode="auto">
          <a:xfrm>
            <a:off x="7010400" y="1236960"/>
            <a:ext cx="14478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is-IS" sz="2000" dirty="0">
                <a:cs typeface="Arial" charset="0"/>
              </a:rPr>
              <a:t>Manual</a:t>
            </a:r>
            <a:endParaRPr lang="en-US" sz="2000" dirty="0">
              <a:cs typeface="Arial" charset="0"/>
            </a:endParaRPr>
          </a:p>
        </p:txBody>
      </p:sp>
      <p:sp>
        <p:nvSpPr>
          <p:cNvPr id="9" name="Oval 17"/>
          <p:cNvSpPr>
            <a:spLocks noChangeArrowheads="1"/>
          </p:cNvSpPr>
          <p:nvPr/>
        </p:nvSpPr>
        <p:spPr bwMode="auto">
          <a:xfrm>
            <a:off x="7010400" y="5340647"/>
            <a:ext cx="14478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is-IS" sz="2000" dirty="0">
                <a:cs typeface="Arial" charset="0"/>
              </a:rPr>
              <a:t>Tool-Based</a:t>
            </a:r>
            <a:endParaRPr lang="en-US" sz="2000" dirty="0">
              <a:cs typeface="Arial" charset="0"/>
            </a:endParaRPr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2411413" y="1163935"/>
            <a:ext cx="441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is-IS" sz="1800">
                <a:cs typeface="Arial" charset="0"/>
              </a:rPr>
              <a:t>Business Facing</a:t>
            </a:r>
            <a:endParaRPr lang="en-US" sz="1800">
              <a:cs typeface="Arial" charset="0"/>
            </a:endParaRPr>
          </a:p>
        </p:txBody>
      </p:sp>
      <p:sp>
        <p:nvSpPr>
          <p:cNvPr id="11" name="Text Box 19"/>
          <p:cNvSpPr txBox="1">
            <a:spLocks noChangeArrowheads="1"/>
          </p:cNvSpPr>
          <p:nvPr/>
        </p:nvSpPr>
        <p:spPr bwMode="auto">
          <a:xfrm>
            <a:off x="2411413" y="5772447"/>
            <a:ext cx="441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is-IS" sz="1800">
                <a:cs typeface="Arial" charset="0"/>
              </a:rPr>
              <a:t>Technology Facing</a:t>
            </a:r>
            <a:endParaRPr lang="en-US" sz="1800">
              <a:cs typeface="Arial" charset="0"/>
            </a:endParaRPr>
          </a:p>
        </p:txBody>
      </p:sp>
      <p:sp>
        <p:nvSpPr>
          <p:cNvPr id="12" name="Text Box 20"/>
          <p:cNvSpPr txBox="1">
            <a:spLocks noChangeArrowheads="1"/>
          </p:cNvSpPr>
          <p:nvPr/>
        </p:nvSpPr>
        <p:spPr bwMode="auto">
          <a:xfrm rot="16200000">
            <a:off x="-1139031" y="3455491"/>
            <a:ext cx="4419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is-IS" sz="1800">
                <a:cs typeface="Arial" charset="0"/>
              </a:rPr>
              <a:t>Support Programming</a:t>
            </a:r>
            <a:br>
              <a:rPr lang="is-IS" sz="1800">
                <a:cs typeface="Arial" charset="0"/>
              </a:rPr>
            </a:br>
            <a:r>
              <a:rPr lang="is-IS" sz="1800">
                <a:cs typeface="Arial" charset="0"/>
              </a:rPr>
              <a:t>(Drive/test to spec)</a:t>
            </a:r>
            <a:endParaRPr lang="en-US" sz="1800">
              <a:cs typeface="Arial" charset="0"/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 rot="5400000">
            <a:off x="5868194" y="3458666"/>
            <a:ext cx="4419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is-IS" sz="1800">
                <a:cs typeface="Arial" charset="0"/>
              </a:rPr>
              <a:t>Critique Product</a:t>
            </a:r>
            <a:br>
              <a:rPr lang="is-IS" sz="1800">
                <a:cs typeface="Arial" charset="0"/>
              </a:rPr>
            </a:br>
            <a:r>
              <a:rPr lang="is-IS" sz="1800">
                <a:cs typeface="Arial" charset="0"/>
              </a:rPr>
              <a:t> ( Test to failure)</a:t>
            </a:r>
            <a:endParaRPr lang="en-US" sz="180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84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/>
              <a:t>Unit Test</a:t>
            </a:r>
            <a:endParaRPr lang="is-IS" dirty="0"/>
          </a:p>
        </p:txBody>
      </p:sp>
      <p:sp>
        <p:nvSpPr>
          <p:cNvPr id="18434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41313" indent="-341313">
              <a:buClr>
                <a:srgbClr val="CD092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Aimed at smallest testable part of an application</a:t>
            </a:r>
          </a:p>
          <a:p>
            <a:pPr marL="341313" indent="-341313">
              <a:buClr>
                <a:srgbClr val="CD092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Part of the source code</a:t>
            </a:r>
          </a:p>
          <a:p>
            <a:pPr marL="341313" indent="-341313">
              <a:buClr>
                <a:srgbClr val="CD092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Run as part of build process</a:t>
            </a:r>
          </a:p>
          <a:p>
            <a:pPr marL="341313" indent="-341313">
              <a:buClr>
                <a:srgbClr val="CD092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Run fast</a:t>
            </a:r>
          </a:p>
          <a:p>
            <a:pPr marL="341313" indent="-341313">
              <a:buClr>
                <a:srgbClr val="CD092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Responsibility of the programmer</a:t>
            </a:r>
          </a:p>
          <a:p>
            <a:pPr marL="341313" indent="-341313">
              <a:buClr>
                <a:srgbClr val="CD092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3022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/>
              <a:t>Benefits of Unit Tests</a:t>
            </a:r>
            <a:endParaRPr lang="is-IS" dirty="0"/>
          </a:p>
        </p:txBody>
      </p:sp>
      <p:sp>
        <p:nvSpPr>
          <p:cNvPr id="18434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41313" indent="-341313">
              <a:buClr>
                <a:srgbClr val="CD092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Facilitates changes</a:t>
            </a:r>
          </a:p>
          <a:p>
            <a:pPr marL="741363" lvl="1" indent="-341313">
              <a:buClr>
                <a:srgbClr val="CD092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Gives the programmer more confidence to do changes.</a:t>
            </a:r>
          </a:p>
          <a:p>
            <a:pPr marL="341313" indent="-341313">
              <a:buClr>
                <a:srgbClr val="CD092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Simplifies integration</a:t>
            </a:r>
          </a:p>
          <a:p>
            <a:pPr marL="341313" indent="-341313">
              <a:buClr>
                <a:srgbClr val="CD092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Documentation</a:t>
            </a:r>
          </a:p>
          <a:p>
            <a:pPr marL="741363" lvl="1" indent="-341313">
              <a:buClr>
                <a:srgbClr val="CD092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Show the programmer’s design intention</a:t>
            </a:r>
          </a:p>
          <a:p>
            <a:pPr marL="741363" lvl="1" indent="-341313">
              <a:buClr>
                <a:srgbClr val="CD092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Always up to date (otherwise they would fail)</a:t>
            </a:r>
          </a:p>
          <a:p>
            <a:pPr marL="341313" indent="-341313">
              <a:buClr>
                <a:srgbClr val="CD092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Loosely coupled code</a:t>
            </a:r>
          </a:p>
          <a:p>
            <a:pPr marL="741363" lvl="1" indent="-341313">
              <a:buClr>
                <a:srgbClr val="CD092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Forces the programmer to write clear interfaces</a:t>
            </a:r>
          </a:p>
        </p:txBody>
      </p:sp>
    </p:spTree>
    <p:extLst>
      <p:ext uri="{BB962C8B-B14F-4D97-AF65-F5344CB8AC3E}">
        <p14:creationId xmlns:p14="http://schemas.microsoft.com/office/powerpoint/2010/main" val="38663662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/>
              <a:t>Loose Coupling</a:t>
            </a:r>
            <a:endParaRPr lang="is-IS" dirty="0"/>
          </a:p>
        </p:txBody>
      </p:sp>
      <p:sp>
        <p:nvSpPr>
          <p:cNvPr id="18434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41313" indent="-341313">
              <a:buClr>
                <a:srgbClr val="CD092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Coupling is the degree to which each program module relies on each one of the other modules</a:t>
            </a:r>
          </a:p>
          <a:p>
            <a:pPr marL="341313" indent="-341313">
              <a:buClr>
                <a:srgbClr val="CD092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Loose coupled code</a:t>
            </a:r>
          </a:p>
          <a:p>
            <a:pPr marL="741363" lvl="1" indent="-341313">
              <a:buClr>
                <a:srgbClr val="CD092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One module interacts with another through a stable interface without concerning with the internal implementation</a:t>
            </a:r>
          </a:p>
          <a:p>
            <a:pPr marL="741363" lvl="1" indent="-341313">
              <a:buClr>
                <a:srgbClr val="CD092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A change in one module will not require a change in the implementation of another module</a:t>
            </a:r>
          </a:p>
          <a:p>
            <a:pPr marL="341313" indent="-341313">
              <a:buClr>
                <a:srgbClr val="CD092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marL="341313" indent="-341313">
              <a:buClr>
                <a:srgbClr val="CD092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0842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/>
              <a:t>My first attempt</a:t>
            </a:r>
            <a:endParaRPr lang="is-IS" dirty="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sz="half" idx="1"/>
          </p:nvPr>
        </p:nvSpPr>
        <p:spPr>
          <a:ln/>
        </p:spPr>
        <p:txBody>
          <a:bodyPr/>
          <a:lstStyle/>
          <a:p>
            <a:pPr marL="341313" indent="-341313">
              <a:buClr>
                <a:srgbClr val="CD092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My first attempt to write unit test failed miserable</a:t>
            </a:r>
          </a:p>
          <a:p>
            <a:pPr marL="741363" lvl="1" indent="-341313">
              <a:buClr>
                <a:srgbClr val="CD092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The code was not written with testing in mind, was not testable</a:t>
            </a:r>
          </a:p>
          <a:p>
            <a:pPr marL="741363" lvl="1" indent="-341313">
              <a:buClr>
                <a:srgbClr val="CD092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Not testable, often means tight coupled</a:t>
            </a:r>
          </a:p>
          <a:p>
            <a:pPr marL="341313" indent="-341313">
              <a:buClr>
                <a:srgbClr val="CD092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marL="341313" indent="-341313">
              <a:buClr>
                <a:srgbClr val="CD092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268760"/>
            <a:ext cx="3094038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7147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R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U" id="{B68795F2-3994-9C4E-91F2-AA8EFB82105B}" vid="{5D7EF034-69E3-7B43-9F2F-A81556C1B370}"/>
    </a:ext>
  </a:extLst>
</a:theme>
</file>

<file path=ppt/theme/theme1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1865</TotalTime>
  <Words>603</Words>
  <Application>Microsoft Office PowerPoint</Application>
  <PresentationFormat>On-screen Show (4:3)</PresentationFormat>
  <Paragraphs>145</Paragraphs>
  <Slides>22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13</vt:i4>
      </vt:variant>
      <vt:variant>
        <vt:lpstr>Slide Titles</vt:lpstr>
      </vt:variant>
      <vt:variant>
        <vt:i4>22</vt:i4>
      </vt:variant>
    </vt:vector>
  </HeadingPairs>
  <TitlesOfParts>
    <vt:vector size="44" baseType="lpstr">
      <vt:lpstr>Arial Unicode MS</vt:lpstr>
      <vt:lpstr>ＭＳ Ｐゴシック</vt:lpstr>
      <vt:lpstr>Arial</vt:lpstr>
      <vt:lpstr>Calibri</vt:lpstr>
      <vt:lpstr>Calibri Light</vt:lpstr>
      <vt:lpstr>Futura</vt:lpstr>
      <vt:lpstr>Times New Roman</vt:lpstr>
      <vt:lpstr>Verdana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RU</vt:lpstr>
      <vt:lpstr>PowerPoint Presentation</vt:lpstr>
      <vt:lpstr>PowerPoint Presentation</vt:lpstr>
      <vt:lpstr>PowerPoint Presentation</vt:lpstr>
      <vt:lpstr>Different Types of Testing</vt:lpstr>
      <vt:lpstr>Different Types of Testing</vt:lpstr>
      <vt:lpstr>Unit Test</vt:lpstr>
      <vt:lpstr>Benefits of Unit Tests</vt:lpstr>
      <vt:lpstr>Loose Coupling</vt:lpstr>
      <vt:lpstr>My first attempt</vt:lpstr>
      <vt:lpstr>Two kinds of tests</vt:lpstr>
      <vt:lpstr>Finding defects after they occur</vt:lpstr>
      <vt:lpstr>PowerPoint Presentation</vt:lpstr>
      <vt:lpstr>PowerPoint Presentation</vt:lpstr>
      <vt:lpstr>Test Driven Development</vt:lpstr>
      <vt:lpstr>Classic development cycle</vt:lpstr>
      <vt:lpstr>Test Driven Development</vt:lpstr>
      <vt:lpstr>Test Driven Development</vt:lpstr>
      <vt:lpstr>Test Driven Development</vt:lpstr>
      <vt:lpstr>TDD Mantra</vt:lpstr>
      <vt:lpstr>TDD Mantra, details</vt:lpstr>
      <vt:lpstr>TDD how to start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Hannes Petursson</dc:creator>
  <cp:lastModifiedBy>Edit Ómarsdóttir</cp:lastModifiedBy>
  <cp:revision>54</cp:revision>
  <cp:lastPrinted>1601-01-01T00:00:00Z</cp:lastPrinted>
  <dcterms:created xsi:type="dcterms:W3CDTF">2010-10-21T21:29:13Z</dcterms:created>
  <dcterms:modified xsi:type="dcterms:W3CDTF">2017-10-02T08:34:22Z</dcterms:modified>
</cp:coreProperties>
</file>