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2">
            <a:extLst>
              <a:ext uri="{FF2B5EF4-FFF2-40B4-BE49-F238E27FC236}">
                <a16:creationId xmlns:a16="http://schemas.microsoft.com/office/drawing/2014/main" id="{86E478E2-F603-BE63-98A4-688FBF8259DA}"/>
              </a:ext>
            </a:extLst>
          </p:cNvPr>
          <p:cNvSpPr/>
          <p:nvPr userDrawn="1"/>
        </p:nvSpPr>
        <p:spPr>
          <a:xfrm>
            <a:off x="1" y="1470"/>
            <a:ext cx="12192000" cy="6856530"/>
          </a:xfrm>
          <a:custGeom>
            <a:avLst/>
            <a:gdLst/>
            <a:ahLst/>
            <a:cxnLst/>
            <a:rect l="l" t="t" r="r" b="b"/>
            <a:pathLst>
              <a:path w="20079517" h="11294729">
                <a:moveTo>
                  <a:pt x="0" y="0"/>
                </a:moveTo>
                <a:lnTo>
                  <a:pt x="20079518" y="0"/>
                </a:lnTo>
                <a:lnTo>
                  <a:pt x="20079518" y="11294729"/>
                </a:lnTo>
                <a:lnTo>
                  <a:pt x="0" y="112947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E1C796EE-020A-90E0-2826-006C9F72DB23}"/>
              </a:ext>
            </a:extLst>
          </p:cNvPr>
          <p:cNvGrpSpPr/>
          <p:nvPr userDrawn="1"/>
        </p:nvGrpSpPr>
        <p:grpSpPr>
          <a:xfrm>
            <a:off x="978431" y="-695934"/>
            <a:ext cx="9950407" cy="5988903"/>
            <a:chOff x="0" y="-38100"/>
            <a:chExt cx="3852144" cy="2872991"/>
          </a:xfrm>
        </p:grpSpPr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D4CE10C5-3AA4-26E4-B703-37F498F057EB}"/>
                </a:ext>
              </a:extLst>
            </p:cNvPr>
            <p:cNvSpPr/>
            <p:nvPr/>
          </p:nvSpPr>
          <p:spPr>
            <a:xfrm>
              <a:off x="233927" y="1035757"/>
              <a:ext cx="3618217" cy="1799134"/>
            </a:xfrm>
            <a:custGeom>
              <a:avLst/>
              <a:gdLst/>
              <a:ahLst/>
              <a:cxnLst/>
              <a:rect l="l" t="t" r="r" b="b"/>
              <a:pathLst>
                <a:path w="3647180" h="2596265">
                  <a:moveTo>
                    <a:pt x="3647180" y="39636"/>
                  </a:moveTo>
                  <a:lnTo>
                    <a:pt x="3647180" y="2556629"/>
                  </a:lnTo>
                  <a:cubicBezTo>
                    <a:pt x="3647180" y="2567141"/>
                    <a:pt x="3643004" y="2577223"/>
                    <a:pt x="3635571" y="2584656"/>
                  </a:cubicBezTo>
                  <a:cubicBezTo>
                    <a:pt x="3628138" y="2592089"/>
                    <a:pt x="3618056" y="2596265"/>
                    <a:pt x="3607544" y="2596265"/>
                  </a:cubicBezTo>
                  <a:lnTo>
                    <a:pt x="39636" y="2596265"/>
                  </a:lnTo>
                  <a:cubicBezTo>
                    <a:pt x="29124" y="2596265"/>
                    <a:pt x="19042" y="2592089"/>
                    <a:pt x="11609" y="2584656"/>
                  </a:cubicBezTo>
                  <a:cubicBezTo>
                    <a:pt x="4176" y="2577223"/>
                    <a:pt x="0" y="2567141"/>
                    <a:pt x="0" y="2556629"/>
                  </a:cubicBezTo>
                  <a:lnTo>
                    <a:pt x="0" y="39636"/>
                  </a:lnTo>
                  <a:cubicBezTo>
                    <a:pt x="0" y="29124"/>
                    <a:pt x="4176" y="19042"/>
                    <a:pt x="11609" y="11609"/>
                  </a:cubicBezTo>
                  <a:cubicBezTo>
                    <a:pt x="19042" y="4176"/>
                    <a:pt x="29124" y="0"/>
                    <a:pt x="39636" y="0"/>
                  </a:cubicBezTo>
                  <a:lnTo>
                    <a:pt x="3607544" y="0"/>
                  </a:lnTo>
                  <a:cubicBezTo>
                    <a:pt x="3629434" y="0"/>
                    <a:pt x="3647180" y="17746"/>
                    <a:pt x="3647180" y="39636"/>
                  </a:cubicBezTo>
                  <a:close/>
                </a:path>
              </a:pathLst>
            </a:custGeom>
            <a:solidFill>
              <a:srgbClr val="C1FF7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DD0D6FFA-5B1F-34A2-B61A-4BD45BA98D34}"/>
                </a:ext>
              </a:extLst>
            </p:cNvPr>
            <p:cNvSpPr txBox="1"/>
            <p:nvPr/>
          </p:nvSpPr>
          <p:spPr>
            <a:xfrm>
              <a:off x="0" y="-38100"/>
              <a:ext cx="3647180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Espaço Reservado para Título 1">
            <a:extLst>
              <a:ext uri="{FF2B5EF4-FFF2-40B4-BE49-F238E27FC236}">
                <a16:creationId xmlns:a16="http://schemas.microsoft.com/office/drawing/2014/main" id="{397D7319-770B-ADC3-09C6-3C3A3FB0F0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62100" y="0"/>
            <a:ext cx="929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dirty="0"/>
              <a:t>Meu título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A2E43FB4-42EF-5044-A5CE-82AEEA347743}"/>
              </a:ext>
            </a:extLst>
          </p:cNvPr>
          <p:cNvGrpSpPr/>
          <p:nvPr userDrawn="1"/>
        </p:nvGrpSpPr>
        <p:grpSpPr>
          <a:xfrm>
            <a:off x="1591408" y="1459529"/>
            <a:ext cx="14141142" cy="9403708"/>
            <a:chOff x="-170410" y="-228591"/>
            <a:chExt cx="3793399" cy="2824856"/>
          </a:xfrm>
        </p:grpSpPr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8FFEE48-EBBB-8452-C995-1189821F526E}"/>
                </a:ext>
              </a:extLst>
            </p:cNvPr>
            <p:cNvSpPr/>
            <p:nvPr/>
          </p:nvSpPr>
          <p:spPr>
            <a:xfrm>
              <a:off x="-170410" y="-228591"/>
              <a:ext cx="2488599" cy="1133929"/>
            </a:xfrm>
            <a:custGeom>
              <a:avLst/>
              <a:gdLst/>
              <a:ahLst/>
              <a:cxnLst/>
              <a:rect l="l" t="t" r="r" b="b"/>
              <a:pathLst>
                <a:path w="3622989" h="2596265">
                  <a:moveTo>
                    <a:pt x="3622989" y="39959"/>
                  </a:moveTo>
                  <a:lnTo>
                    <a:pt x="3622989" y="2556306"/>
                  </a:lnTo>
                  <a:cubicBezTo>
                    <a:pt x="3622989" y="2566904"/>
                    <a:pt x="3618780" y="2577068"/>
                    <a:pt x="3611285" y="2584561"/>
                  </a:cubicBezTo>
                  <a:cubicBezTo>
                    <a:pt x="3603792" y="2592055"/>
                    <a:pt x="3593628" y="2596265"/>
                    <a:pt x="3583030" y="2596265"/>
                  </a:cubicBezTo>
                  <a:lnTo>
                    <a:pt x="39959" y="2596265"/>
                  </a:lnTo>
                  <a:cubicBezTo>
                    <a:pt x="29361" y="2596265"/>
                    <a:pt x="19198" y="2592055"/>
                    <a:pt x="11704" y="2584561"/>
                  </a:cubicBezTo>
                  <a:cubicBezTo>
                    <a:pt x="4210" y="2577068"/>
                    <a:pt x="0" y="2566904"/>
                    <a:pt x="0" y="2556306"/>
                  </a:cubicBezTo>
                  <a:lnTo>
                    <a:pt x="0" y="39959"/>
                  </a:lnTo>
                  <a:cubicBezTo>
                    <a:pt x="0" y="29361"/>
                    <a:pt x="4210" y="19198"/>
                    <a:pt x="11704" y="11704"/>
                  </a:cubicBezTo>
                  <a:cubicBezTo>
                    <a:pt x="19198" y="4210"/>
                    <a:pt x="29361" y="0"/>
                    <a:pt x="39959" y="0"/>
                  </a:cubicBezTo>
                  <a:lnTo>
                    <a:pt x="3583030" y="0"/>
                  </a:lnTo>
                  <a:cubicBezTo>
                    <a:pt x="3593628" y="0"/>
                    <a:pt x="3603792" y="4210"/>
                    <a:pt x="3611285" y="11704"/>
                  </a:cubicBezTo>
                  <a:cubicBezTo>
                    <a:pt x="3618780" y="19198"/>
                    <a:pt x="3622989" y="29361"/>
                    <a:pt x="3622989" y="39959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22" name="TextBox 11">
              <a:extLst>
                <a:ext uri="{FF2B5EF4-FFF2-40B4-BE49-F238E27FC236}">
                  <a16:creationId xmlns:a16="http://schemas.microsoft.com/office/drawing/2014/main" id="{75351C4D-3C04-034A-CF4F-222F1A3095D3}"/>
                </a:ext>
              </a:extLst>
            </p:cNvPr>
            <p:cNvSpPr txBox="1"/>
            <p:nvPr/>
          </p:nvSpPr>
          <p:spPr>
            <a:xfrm>
              <a:off x="0" y="-38100"/>
              <a:ext cx="3622989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5D4D3AF1-9EC3-8883-7125-D287A8748B8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901581" y="2215913"/>
            <a:ext cx="8899032" cy="30011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Meu conteúdo</a:t>
            </a:r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00B5E361-209A-6B06-E1F2-597F91A60D2E}"/>
              </a:ext>
            </a:extLst>
          </p:cNvPr>
          <p:cNvGrpSpPr/>
          <p:nvPr userDrawn="1"/>
        </p:nvGrpSpPr>
        <p:grpSpPr>
          <a:xfrm>
            <a:off x="1683303" y="1754560"/>
            <a:ext cx="211389" cy="175683"/>
            <a:chOff x="0" y="0"/>
            <a:chExt cx="812800" cy="812800"/>
          </a:xfrm>
        </p:grpSpPr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83C9D99-CC40-F7E0-017F-AB67BADF35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67271BD4-9208-31D0-9C25-2FAC8643AADF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32" name="Group 19">
            <a:extLst>
              <a:ext uri="{FF2B5EF4-FFF2-40B4-BE49-F238E27FC236}">
                <a16:creationId xmlns:a16="http://schemas.microsoft.com/office/drawing/2014/main" id="{CA35BCD5-E52F-AD01-F98A-A1D18AA39C78}"/>
              </a:ext>
            </a:extLst>
          </p:cNvPr>
          <p:cNvGrpSpPr/>
          <p:nvPr userDrawn="1"/>
        </p:nvGrpSpPr>
        <p:grpSpPr>
          <a:xfrm>
            <a:off x="0" y="4673600"/>
            <a:ext cx="927100" cy="2184400"/>
            <a:chOff x="0" y="0"/>
            <a:chExt cx="3622989" cy="37932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F0317255-FE00-F150-3B29-F673E5A1B9FB}"/>
                </a:ext>
              </a:extLst>
            </p:cNvPr>
            <p:cNvSpPr/>
            <p:nvPr/>
          </p:nvSpPr>
          <p:spPr>
            <a:xfrm>
              <a:off x="0" y="0"/>
              <a:ext cx="3622989" cy="3793237"/>
            </a:xfrm>
            <a:custGeom>
              <a:avLst/>
              <a:gdLst/>
              <a:ahLst/>
              <a:cxnLst/>
              <a:rect l="l" t="t" r="r" b="b"/>
              <a:pathLst>
                <a:path w="3622989" h="3793237">
                  <a:moveTo>
                    <a:pt x="3622989" y="144672"/>
                  </a:moveTo>
                  <a:lnTo>
                    <a:pt x="3622989" y="3648566"/>
                  </a:lnTo>
                  <a:cubicBezTo>
                    <a:pt x="3622989" y="3686935"/>
                    <a:pt x="3607747" y="3723733"/>
                    <a:pt x="3580616" y="3750864"/>
                  </a:cubicBezTo>
                  <a:cubicBezTo>
                    <a:pt x="3553485" y="3777995"/>
                    <a:pt x="3516687" y="3793237"/>
                    <a:pt x="3478318" y="3793237"/>
                  </a:cubicBezTo>
                  <a:lnTo>
                    <a:pt x="144672" y="3793237"/>
                  </a:lnTo>
                  <a:cubicBezTo>
                    <a:pt x="106302" y="3793237"/>
                    <a:pt x="69504" y="3777995"/>
                    <a:pt x="42373" y="3750864"/>
                  </a:cubicBezTo>
                  <a:cubicBezTo>
                    <a:pt x="15242" y="3723733"/>
                    <a:pt x="0" y="3686935"/>
                    <a:pt x="0" y="3648566"/>
                  </a:cubicBezTo>
                  <a:lnTo>
                    <a:pt x="0" y="144672"/>
                  </a:lnTo>
                  <a:cubicBezTo>
                    <a:pt x="0" y="106302"/>
                    <a:pt x="15242" y="69504"/>
                    <a:pt x="42373" y="42373"/>
                  </a:cubicBezTo>
                  <a:cubicBezTo>
                    <a:pt x="69504" y="15242"/>
                    <a:pt x="106302" y="0"/>
                    <a:pt x="144672" y="0"/>
                  </a:cubicBezTo>
                  <a:lnTo>
                    <a:pt x="3478318" y="0"/>
                  </a:lnTo>
                  <a:cubicBezTo>
                    <a:pt x="3516687" y="0"/>
                    <a:pt x="3553485" y="15242"/>
                    <a:pt x="3580616" y="42373"/>
                  </a:cubicBezTo>
                  <a:cubicBezTo>
                    <a:pt x="3607747" y="69504"/>
                    <a:pt x="3622989" y="106302"/>
                    <a:pt x="3622989" y="144672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TextBox 21">
              <a:extLst>
                <a:ext uri="{FF2B5EF4-FFF2-40B4-BE49-F238E27FC236}">
                  <a16:creationId xmlns:a16="http://schemas.microsoft.com/office/drawing/2014/main" id="{CD593D30-D62A-5563-13CD-416576F51847}"/>
                </a:ext>
              </a:extLst>
            </p:cNvPr>
            <p:cNvSpPr txBox="1"/>
            <p:nvPr/>
          </p:nvSpPr>
          <p:spPr>
            <a:xfrm>
              <a:off x="0" y="-38100"/>
              <a:ext cx="3622989" cy="38313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22">
            <a:extLst>
              <a:ext uri="{FF2B5EF4-FFF2-40B4-BE49-F238E27FC236}">
                <a16:creationId xmlns:a16="http://schemas.microsoft.com/office/drawing/2014/main" id="{EB79FCAE-7AD6-D95D-DA53-A4D263AE643F}"/>
              </a:ext>
            </a:extLst>
          </p:cNvPr>
          <p:cNvGrpSpPr/>
          <p:nvPr userDrawn="1"/>
        </p:nvGrpSpPr>
        <p:grpSpPr>
          <a:xfrm>
            <a:off x="-38100" y="3949700"/>
            <a:ext cx="609600" cy="719849"/>
            <a:chOff x="0" y="-38100"/>
            <a:chExt cx="5658723" cy="3831338"/>
          </a:xfrm>
        </p:grpSpPr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59B6FA32-F932-8786-0E65-34D8EDDA6C81}"/>
                </a:ext>
              </a:extLst>
            </p:cNvPr>
            <p:cNvSpPr>
              <a:spLocks/>
            </p:cNvSpPr>
            <p:nvPr/>
          </p:nvSpPr>
          <p:spPr>
            <a:xfrm>
              <a:off x="365079" y="-1"/>
              <a:ext cx="5293644" cy="3793239"/>
            </a:xfrm>
            <a:custGeom>
              <a:avLst/>
              <a:gdLst/>
              <a:ahLst/>
              <a:cxnLst/>
              <a:rect l="l" t="t" r="r" b="b"/>
              <a:pathLst>
                <a:path w="3622989" h="3793237">
                  <a:moveTo>
                    <a:pt x="3622989" y="189402"/>
                  </a:moveTo>
                  <a:lnTo>
                    <a:pt x="3622989" y="3603835"/>
                  </a:lnTo>
                  <a:cubicBezTo>
                    <a:pt x="3622989" y="3708439"/>
                    <a:pt x="3538191" y="3793237"/>
                    <a:pt x="3433587" y="3793237"/>
                  </a:cubicBezTo>
                  <a:lnTo>
                    <a:pt x="189402" y="3793237"/>
                  </a:lnTo>
                  <a:cubicBezTo>
                    <a:pt x="84798" y="3793237"/>
                    <a:pt x="0" y="3708439"/>
                    <a:pt x="0" y="3603835"/>
                  </a:cubicBezTo>
                  <a:lnTo>
                    <a:pt x="0" y="189402"/>
                  </a:lnTo>
                  <a:cubicBezTo>
                    <a:pt x="0" y="84798"/>
                    <a:pt x="84798" y="0"/>
                    <a:pt x="189402" y="0"/>
                  </a:cubicBezTo>
                  <a:lnTo>
                    <a:pt x="3433587" y="0"/>
                  </a:lnTo>
                  <a:cubicBezTo>
                    <a:pt x="3483820" y="0"/>
                    <a:pt x="3531995" y="19955"/>
                    <a:pt x="3567515" y="55475"/>
                  </a:cubicBezTo>
                  <a:cubicBezTo>
                    <a:pt x="3603034" y="90994"/>
                    <a:pt x="3622989" y="139170"/>
                    <a:pt x="3622989" y="189402"/>
                  </a:cubicBezTo>
                  <a:close/>
                </a:path>
              </a:pathLst>
            </a:custGeom>
            <a:solidFill>
              <a:srgbClr val="C1FF7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TextBox 24">
              <a:extLst>
                <a:ext uri="{FF2B5EF4-FFF2-40B4-BE49-F238E27FC236}">
                  <a16:creationId xmlns:a16="http://schemas.microsoft.com/office/drawing/2014/main" id="{67B44902-C6B9-8333-DFE3-C4D4C643522C}"/>
                </a:ext>
              </a:extLst>
            </p:cNvPr>
            <p:cNvSpPr txBox="1"/>
            <p:nvPr/>
          </p:nvSpPr>
          <p:spPr>
            <a:xfrm>
              <a:off x="0" y="-38100"/>
              <a:ext cx="3622989" cy="38313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">
            <a:extLst>
              <a:ext uri="{FF2B5EF4-FFF2-40B4-BE49-F238E27FC236}">
                <a16:creationId xmlns:a16="http://schemas.microsoft.com/office/drawing/2014/main" id="{99B7C3DF-6491-A29E-F473-462899FAAD06}"/>
              </a:ext>
            </a:extLst>
          </p:cNvPr>
          <p:cNvGrpSpPr/>
          <p:nvPr userDrawn="1"/>
        </p:nvGrpSpPr>
        <p:grpSpPr>
          <a:xfrm>
            <a:off x="11442701" y="1943100"/>
            <a:ext cx="749300" cy="1366331"/>
            <a:chOff x="0" y="0"/>
            <a:chExt cx="8992275" cy="4404903"/>
          </a:xfrm>
        </p:grpSpPr>
        <p:sp>
          <p:nvSpPr>
            <p:cNvPr id="39" name="Freeform 4">
              <a:extLst>
                <a:ext uri="{FF2B5EF4-FFF2-40B4-BE49-F238E27FC236}">
                  <a16:creationId xmlns:a16="http://schemas.microsoft.com/office/drawing/2014/main" id="{A1341F5A-3F39-CFFF-3AD2-27BC075FBA7D}"/>
                </a:ext>
              </a:extLst>
            </p:cNvPr>
            <p:cNvSpPr/>
            <p:nvPr/>
          </p:nvSpPr>
          <p:spPr>
            <a:xfrm>
              <a:off x="0" y="0"/>
              <a:ext cx="8992275" cy="4404903"/>
            </a:xfrm>
            <a:custGeom>
              <a:avLst/>
              <a:gdLst/>
              <a:ahLst/>
              <a:cxnLst/>
              <a:rect l="l" t="t" r="r" b="b"/>
              <a:pathLst>
                <a:path w="8992275" h="4404903">
                  <a:moveTo>
                    <a:pt x="8992275" y="98139"/>
                  </a:moveTo>
                  <a:lnTo>
                    <a:pt x="8992275" y="4306764"/>
                  </a:lnTo>
                  <a:cubicBezTo>
                    <a:pt x="8992275" y="4332792"/>
                    <a:pt x="8981935" y="4357754"/>
                    <a:pt x="8963531" y="4376159"/>
                  </a:cubicBezTo>
                  <a:cubicBezTo>
                    <a:pt x="8945127" y="4394563"/>
                    <a:pt x="8920165" y="4404903"/>
                    <a:pt x="8894137" y="4404903"/>
                  </a:cubicBezTo>
                  <a:lnTo>
                    <a:pt x="98139" y="4404903"/>
                  </a:lnTo>
                  <a:cubicBezTo>
                    <a:pt x="72111" y="4404903"/>
                    <a:pt x="47149" y="4394563"/>
                    <a:pt x="28744" y="4376159"/>
                  </a:cubicBezTo>
                  <a:cubicBezTo>
                    <a:pt x="10340" y="4357754"/>
                    <a:pt x="0" y="4332792"/>
                    <a:pt x="0" y="4306764"/>
                  </a:cubicBezTo>
                  <a:lnTo>
                    <a:pt x="0" y="98139"/>
                  </a:lnTo>
                  <a:cubicBezTo>
                    <a:pt x="0" y="72111"/>
                    <a:pt x="10340" y="47149"/>
                    <a:pt x="28744" y="28744"/>
                  </a:cubicBezTo>
                  <a:cubicBezTo>
                    <a:pt x="47149" y="10340"/>
                    <a:pt x="72111" y="0"/>
                    <a:pt x="98139" y="0"/>
                  </a:cubicBezTo>
                  <a:lnTo>
                    <a:pt x="8894137" y="0"/>
                  </a:lnTo>
                  <a:cubicBezTo>
                    <a:pt x="8920165" y="0"/>
                    <a:pt x="8945127" y="10340"/>
                    <a:pt x="8963531" y="28744"/>
                  </a:cubicBezTo>
                  <a:cubicBezTo>
                    <a:pt x="8981935" y="47149"/>
                    <a:pt x="8992275" y="72111"/>
                    <a:pt x="8992275" y="98139"/>
                  </a:cubicBezTo>
                  <a:close/>
                </a:path>
              </a:pathLst>
            </a:custGeom>
            <a:solidFill>
              <a:srgbClr val="C1FF7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TextBox 5">
              <a:extLst>
                <a:ext uri="{FF2B5EF4-FFF2-40B4-BE49-F238E27FC236}">
                  <a16:creationId xmlns:a16="http://schemas.microsoft.com/office/drawing/2014/main" id="{BC75CC0B-A34F-9D85-45DF-EA1FB80492CF}"/>
                </a:ext>
              </a:extLst>
            </p:cNvPr>
            <p:cNvSpPr txBox="1"/>
            <p:nvPr/>
          </p:nvSpPr>
          <p:spPr>
            <a:xfrm>
              <a:off x="0" y="-38100"/>
              <a:ext cx="8992275" cy="4443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1" name="Group 16">
            <a:extLst>
              <a:ext uri="{FF2B5EF4-FFF2-40B4-BE49-F238E27FC236}">
                <a16:creationId xmlns:a16="http://schemas.microsoft.com/office/drawing/2014/main" id="{E60A3559-DAC2-4C97-27BA-3406F4E9E71C}"/>
              </a:ext>
            </a:extLst>
          </p:cNvPr>
          <p:cNvGrpSpPr/>
          <p:nvPr userDrawn="1"/>
        </p:nvGrpSpPr>
        <p:grpSpPr>
          <a:xfrm>
            <a:off x="11303000" y="1905000"/>
            <a:ext cx="889000" cy="1346200"/>
            <a:chOff x="-12110" y="-38100"/>
            <a:chExt cx="3635099" cy="2634365"/>
          </a:xfrm>
        </p:grpSpPr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D883DF6E-8C51-5A1A-4929-864ABBB1775A}"/>
                </a:ext>
              </a:extLst>
            </p:cNvPr>
            <p:cNvSpPr/>
            <p:nvPr/>
          </p:nvSpPr>
          <p:spPr>
            <a:xfrm>
              <a:off x="-12110" y="0"/>
              <a:ext cx="3622989" cy="2596265"/>
            </a:xfrm>
            <a:custGeom>
              <a:avLst/>
              <a:gdLst/>
              <a:ahLst/>
              <a:cxnLst/>
              <a:rect l="l" t="t" r="r" b="b"/>
              <a:pathLst>
                <a:path w="3622989" h="2596265">
                  <a:moveTo>
                    <a:pt x="3622989" y="144672"/>
                  </a:moveTo>
                  <a:lnTo>
                    <a:pt x="3622989" y="2451594"/>
                  </a:lnTo>
                  <a:cubicBezTo>
                    <a:pt x="3622989" y="2489963"/>
                    <a:pt x="3607747" y="2526761"/>
                    <a:pt x="3580616" y="2553892"/>
                  </a:cubicBezTo>
                  <a:cubicBezTo>
                    <a:pt x="3553485" y="2581023"/>
                    <a:pt x="3516687" y="2596265"/>
                    <a:pt x="3478318" y="2596265"/>
                  </a:cubicBezTo>
                  <a:lnTo>
                    <a:pt x="144672" y="2596265"/>
                  </a:lnTo>
                  <a:cubicBezTo>
                    <a:pt x="106302" y="2596265"/>
                    <a:pt x="69504" y="2581023"/>
                    <a:pt x="42373" y="2553892"/>
                  </a:cubicBezTo>
                  <a:cubicBezTo>
                    <a:pt x="15242" y="2526761"/>
                    <a:pt x="0" y="2489963"/>
                    <a:pt x="0" y="2451594"/>
                  </a:cubicBezTo>
                  <a:lnTo>
                    <a:pt x="0" y="144672"/>
                  </a:lnTo>
                  <a:cubicBezTo>
                    <a:pt x="0" y="106302"/>
                    <a:pt x="15242" y="69504"/>
                    <a:pt x="42373" y="42373"/>
                  </a:cubicBezTo>
                  <a:cubicBezTo>
                    <a:pt x="69504" y="15242"/>
                    <a:pt x="106302" y="0"/>
                    <a:pt x="144672" y="0"/>
                  </a:cubicBezTo>
                  <a:lnTo>
                    <a:pt x="3478318" y="0"/>
                  </a:lnTo>
                  <a:cubicBezTo>
                    <a:pt x="3516687" y="0"/>
                    <a:pt x="3553485" y="15242"/>
                    <a:pt x="3580616" y="42373"/>
                  </a:cubicBezTo>
                  <a:cubicBezTo>
                    <a:pt x="3607747" y="69504"/>
                    <a:pt x="3622989" y="106302"/>
                    <a:pt x="3622989" y="144672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3" name="TextBox 18">
              <a:extLst>
                <a:ext uri="{FF2B5EF4-FFF2-40B4-BE49-F238E27FC236}">
                  <a16:creationId xmlns:a16="http://schemas.microsoft.com/office/drawing/2014/main" id="{0866CAD8-6F6E-9156-04BB-6DFDB2E65A2D}"/>
                </a:ext>
              </a:extLst>
            </p:cNvPr>
            <p:cNvSpPr txBox="1"/>
            <p:nvPr/>
          </p:nvSpPr>
          <p:spPr>
            <a:xfrm>
              <a:off x="0" y="-38100"/>
              <a:ext cx="3622989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84858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DA264CCD-02DB-C426-F17A-EF362EB65F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21711904" h="12212946">
                <a:moveTo>
                  <a:pt x="0" y="0"/>
                </a:moveTo>
                <a:lnTo>
                  <a:pt x="21711904" y="0"/>
                </a:lnTo>
                <a:lnTo>
                  <a:pt x="21711904" y="12212946"/>
                </a:lnTo>
                <a:lnTo>
                  <a:pt x="0" y="1221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8FE0A30D-7997-C55C-708F-93E5D273DC98}"/>
              </a:ext>
            </a:extLst>
          </p:cNvPr>
          <p:cNvGrpSpPr/>
          <p:nvPr userDrawn="1"/>
        </p:nvGrpSpPr>
        <p:grpSpPr>
          <a:xfrm>
            <a:off x="1431985" y="1061198"/>
            <a:ext cx="9178506" cy="3821353"/>
            <a:chOff x="0" y="0"/>
            <a:chExt cx="3647180" cy="2596265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92753B9-24CD-9603-DC8A-84536DA00D09}"/>
                </a:ext>
              </a:extLst>
            </p:cNvPr>
            <p:cNvSpPr/>
            <p:nvPr/>
          </p:nvSpPr>
          <p:spPr>
            <a:xfrm>
              <a:off x="0" y="0"/>
              <a:ext cx="3647180" cy="2596265"/>
            </a:xfrm>
            <a:custGeom>
              <a:avLst/>
              <a:gdLst/>
              <a:ahLst/>
              <a:cxnLst/>
              <a:rect l="l" t="t" r="r" b="b"/>
              <a:pathLst>
                <a:path w="3647180" h="2596265">
                  <a:moveTo>
                    <a:pt x="3647180" y="39636"/>
                  </a:moveTo>
                  <a:lnTo>
                    <a:pt x="3647180" y="2556629"/>
                  </a:lnTo>
                  <a:cubicBezTo>
                    <a:pt x="3647180" y="2567141"/>
                    <a:pt x="3643004" y="2577223"/>
                    <a:pt x="3635571" y="2584656"/>
                  </a:cubicBezTo>
                  <a:cubicBezTo>
                    <a:pt x="3628138" y="2592089"/>
                    <a:pt x="3618056" y="2596265"/>
                    <a:pt x="3607544" y="2596265"/>
                  </a:cubicBezTo>
                  <a:lnTo>
                    <a:pt x="39636" y="2596265"/>
                  </a:lnTo>
                  <a:cubicBezTo>
                    <a:pt x="29124" y="2596265"/>
                    <a:pt x="19042" y="2592089"/>
                    <a:pt x="11609" y="2584656"/>
                  </a:cubicBezTo>
                  <a:cubicBezTo>
                    <a:pt x="4176" y="2577223"/>
                    <a:pt x="0" y="2567141"/>
                    <a:pt x="0" y="2556629"/>
                  </a:cubicBezTo>
                  <a:lnTo>
                    <a:pt x="0" y="39636"/>
                  </a:lnTo>
                  <a:cubicBezTo>
                    <a:pt x="0" y="29124"/>
                    <a:pt x="4176" y="19042"/>
                    <a:pt x="11609" y="11609"/>
                  </a:cubicBezTo>
                  <a:cubicBezTo>
                    <a:pt x="19042" y="4176"/>
                    <a:pt x="29124" y="0"/>
                    <a:pt x="39636" y="0"/>
                  </a:cubicBezTo>
                  <a:lnTo>
                    <a:pt x="3607544" y="0"/>
                  </a:lnTo>
                  <a:cubicBezTo>
                    <a:pt x="3629434" y="0"/>
                    <a:pt x="3647180" y="17746"/>
                    <a:pt x="3647180" y="39636"/>
                  </a:cubicBezTo>
                  <a:close/>
                </a:path>
              </a:pathLst>
            </a:custGeom>
            <a:solidFill>
              <a:srgbClr val="C1FF72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DEA9A2D4-CE94-A744-D620-527C5A1BE555}"/>
                </a:ext>
              </a:extLst>
            </p:cNvPr>
            <p:cNvSpPr txBox="1"/>
            <p:nvPr/>
          </p:nvSpPr>
          <p:spPr>
            <a:xfrm>
              <a:off x="0" y="-38100"/>
              <a:ext cx="3647180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6">
            <a:extLst>
              <a:ext uri="{FF2B5EF4-FFF2-40B4-BE49-F238E27FC236}">
                <a16:creationId xmlns:a16="http://schemas.microsoft.com/office/drawing/2014/main" id="{FB266D85-4675-FAE7-D10A-2AB8BB6D320C}"/>
              </a:ext>
            </a:extLst>
          </p:cNvPr>
          <p:cNvGrpSpPr/>
          <p:nvPr userDrawn="1"/>
        </p:nvGrpSpPr>
        <p:grpSpPr>
          <a:xfrm>
            <a:off x="1371600" y="966165"/>
            <a:ext cx="9256144" cy="5236227"/>
            <a:chOff x="-142412" y="-88262"/>
            <a:chExt cx="3765401" cy="2684527"/>
          </a:xfrm>
        </p:grpSpPr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F712149-C757-7936-1BE2-A694D44EF130}"/>
                </a:ext>
              </a:extLst>
            </p:cNvPr>
            <p:cNvSpPr/>
            <p:nvPr/>
          </p:nvSpPr>
          <p:spPr>
            <a:xfrm>
              <a:off x="-142412" y="-88262"/>
              <a:ext cx="3724620" cy="1948510"/>
            </a:xfrm>
            <a:custGeom>
              <a:avLst/>
              <a:gdLst/>
              <a:ahLst/>
              <a:cxnLst/>
              <a:rect l="l" t="t" r="r" b="b"/>
              <a:pathLst>
                <a:path w="3622989" h="2596265">
                  <a:moveTo>
                    <a:pt x="3622989" y="39959"/>
                  </a:moveTo>
                  <a:lnTo>
                    <a:pt x="3622989" y="2556306"/>
                  </a:lnTo>
                  <a:cubicBezTo>
                    <a:pt x="3622989" y="2566904"/>
                    <a:pt x="3618780" y="2577068"/>
                    <a:pt x="3611285" y="2584561"/>
                  </a:cubicBezTo>
                  <a:cubicBezTo>
                    <a:pt x="3603792" y="2592055"/>
                    <a:pt x="3593628" y="2596265"/>
                    <a:pt x="3583030" y="2596265"/>
                  </a:cubicBezTo>
                  <a:lnTo>
                    <a:pt x="39959" y="2596265"/>
                  </a:lnTo>
                  <a:cubicBezTo>
                    <a:pt x="29361" y="2596265"/>
                    <a:pt x="19198" y="2592055"/>
                    <a:pt x="11704" y="2584561"/>
                  </a:cubicBezTo>
                  <a:cubicBezTo>
                    <a:pt x="4210" y="2577068"/>
                    <a:pt x="0" y="2566904"/>
                    <a:pt x="0" y="2556306"/>
                  </a:cubicBezTo>
                  <a:lnTo>
                    <a:pt x="0" y="39959"/>
                  </a:lnTo>
                  <a:cubicBezTo>
                    <a:pt x="0" y="29361"/>
                    <a:pt x="4210" y="19198"/>
                    <a:pt x="11704" y="11704"/>
                  </a:cubicBezTo>
                  <a:cubicBezTo>
                    <a:pt x="19198" y="4210"/>
                    <a:pt x="29361" y="0"/>
                    <a:pt x="39959" y="0"/>
                  </a:cubicBezTo>
                  <a:lnTo>
                    <a:pt x="3583030" y="0"/>
                  </a:lnTo>
                  <a:cubicBezTo>
                    <a:pt x="3593628" y="0"/>
                    <a:pt x="3603792" y="4210"/>
                    <a:pt x="3611285" y="11704"/>
                  </a:cubicBezTo>
                  <a:cubicBezTo>
                    <a:pt x="3618780" y="19198"/>
                    <a:pt x="3622989" y="29361"/>
                    <a:pt x="3622989" y="39959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r>
                <a:rPr lang="pt-BR" dirty="0"/>
                <a:t>	</a:t>
              </a:r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1247CE1-06B6-6FC2-4714-1F05E0FD6A26}"/>
                </a:ext>
              </a:extLst>
            </p:cNvPr>
            <p:cNvSpPr txBox="1"/>
            <p:nvPr/>
          </p:nvSpPr>
          <p:spPr>
            <a:xfrm>
              <a:off x="0" y="-38100"/>
              <a:ext cx="3622989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C0448-433F-CDBC-2149-0CAA4F8991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441246" y="1280298"/>
            <a:ext cx="9085445" cy="322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Minha frase introdutória</a:t>
            </a:r>
          </a:p>
          <a:p>
            <a:pPr lvl="0"/>
            <a:endParaRPr lang="pt-BR" dirty="0"/>
          </a:p>
          <a:p>
            <a:pPr lvl="0"/>
            <a:endParaRPr lang="pt-BR" dirty="0"/>
          </a:p>
        </p:txBody>
      </p:sp>
      <p:grpSp>
        <p:nvGrpSpPr>
          <p:cNvPr id="18" name="Group 12">
            <a:extLst>
              <a:ext uri="{FF2B5EF4-FFF2-40B4-BE49-F238E27FC236}">
                <a16:creationId xmlns:a16="http://schemas.microsoft.com/office/drawing/2014/main" id="{DE2196BE-FB7F-1D9D-584C-31652D19FC41}"/>
              </a:ext>
            </a:extLst>
          </p:cNvPr>
          <p:cNvGrpSpPr/>
          <p:nvPr userDrawn="1"/>
        </p:nvGrpSpPr>
        <p:grpSpPr>
          <a:xfrm>
            <a:off x="1464344" y="1047102"/>
            <a:ext cx="200336" cy="168892"/>
            <a:chOff x="0" y="0"/>
            <a:chExt cx="812800" cy="812800"/>
          </a:xfrm>
        </p:grpSpPr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93206CB-BF87-FB2B-D91F-0C0B2ADCD81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14">
              <a:extLst>
                <a:ext uri="{FF2B5EF4-FFF2-40B4-BE49-F238E27FC236}">
                  <a16:creationId xmlns:a16="http://schemas.microsoft.com/office/drawing/2014/main" id="{F372AAE2-5338-983C-6E7F-D571BFE25D5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Espaço Reservado para Texto 3">
            <a:extLst>
              <a:ext uri="{FF2B5EF4-FFF2-40B4-BE49-F238E27FC236}">
                <a16:creationId xmlns:a16="http://schemas.microsoft.com/office/drawing/2014/main" id="{D052CB4E-55FA-EFB0-F13C-BBA06E10FD3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470521" y="1786530"/>
            <a:ext cx="9023301" cy="3190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dirty="0"/>
              <a:t>Meu </a:t>
            </a:r>
            <a:r>
              <a:rPr lang="pt-BR" dirty="0" err="1"/>
              <a:t>bullet</a:t>
            </a:r>
            <a:r>
              <a:rPr lang="pt-BR" dirty="0"/>
              <a:t> 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23E5FC49-32E8-3DC4-9072-1E84548B494F}"/>
              </a:ext>
            </a:extLst>
          </p:cNvPr>
          <p:cNvGrpSpPr/>
          <p:nvPr userDrawn="1"/>
        </p:nvGrpSpPr>
        <p:grpSpPr>
          <a:xfrm>
            <a:off x="87942" y="5279367"/>
            <a:ext cx="697062" cy="1578634"/>
            <a:chOff x="0" y="0"/>
            <a:chExt cx="8992275" cy="4404903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6612D6F8-B1CB-B71E-68AF-6A96519A2FE3}"/>
                </a:ext>
              </a:extLst>
            </p:cNvPr>
            <p:cNvSpPr/>
            <p:nvPr/>
          </p:nvSpPr>
          <p:spPr>
            <a:xfrm>
              <a:off x="0" y="0"/>
              <a:ext cx="8992275" cy="4404903"/>
            </a:xfrm>
            <a:custGeom>
              <a:avLst/>
              <a:gdLst/>
              <a:ahLst/>
              <a:cxnLst/>
              <a:rect l="l" t="t" r="r" b="b"/>
              <a:pathLst>
                <a:path w="8992275" h="4404903">
                  <a:moveTo>
                    <a:pt x="8992275" y="98139"/>
                  </a:moveTo>
                  <a:lnTo>
                    <a:pt x="8992275" y="4306764"/>
                  </a:lnTo>
                  <a:cubicBezTo>
                    <a:pt x="8992275" y="4332792"/>
                    <a:pt x="8981935" y="4357754"/>
                    <a:pt x="8963531" y="4376159"/>
                  </a:cubicBezTo>
                  <a:cubicBezTo>
                    <a:pt x="8945127" y="4394563"/>
                    <a:pt x="8920165" y="4404903"/>
                    <a:pt x="8894137" y="4404903"/>
                  </a:cubicBezTo>
                  <a:lnTo>
                    <a:pt x="98139" y="4404903"/>
                  </a:lnTo>
                  <a:cubicBezTo>
                    <a:pt x="72111" y="4404903"/>
                    <a:pt x="47149" y="4394563"/>
                    <a:pt x="28744" y="4376159"/>
                  </a:cubicBezTo>
                  <a:cubicBezTo>
                    <a:pt x="10340" y="4357754"/>
                    <a:pt x="0" y="4332792"/>
                    <a:pt x="0" y="4306764"/>
                  </a:cubicBezTo>
                  <a:lnTo>
                    <a:pt x="0" y="98139"/>
                  </a:lnTo>
                  <a:cubicBezTo>
                    <a:pt x="0" y="72111"/>
                    <a:pt x="10340" y="47149"/>
                    <a:pt x="28744" y="28744"/>
                  </a:cubicBezTo>
                  <a:cubicBezTo>
                    <a:pt x="47149" y="10340"/>
                    <a:pt x="72111" y="0"/>
                    <a:pt x="98139" y="0"/>
                  </a:cubicBezTo>
                  <a:lnTo>
                    <a:pt x="8894137" y="0"/>
                  </a:lnTo>
                  <a:cubicBezTo>
                    <a:pt x="8920165" y="0"/>
                    <a:pt x="8945127" y="10340"/>
                    <a:pt x="8963531" y="28744"/>
                  </a:cubicBezTo>
                  <a:cubicBezTo>
                    <a:pt x="8981935" y="47149"/>
                    <a:pt x="8992275" y="72111"/>
                    <a:pt x="8992275" y="98139"/>
                  </a:cubicBezTo>
                  <a:close/>
                </a:path>
              </a:pathLst>
            </a:custGeom>
            <a:solidFill>
              <a:srgbClr val="C1FF7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5">
              <a:extLst>
                <a:ext uri="{FF2B5EF4-FFF2-40B4-BE49-F238E27FC236}">
                  <a16:creationId xmlns:a16="http://schemas.microsoft.com/office/drawing/2014/main" id="{63255C70-7F88-D372-F3C7-1943189DD365}"/>
                </a:ext>
              </a:extLst>
            </p:cNvPr>
            <p:cNvSpPr txBox="1"/>
            <p:nvPr/>
          </p:nvSpPr>
          <p:spPr>
            <a:xfrm>
              <a:off x="0" y="-38100"/>
              <a:ext cx="8992275" cy="44430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6">
            <a:extLst>
              <a:ext uri="{FF2B5EF4-FFF2-40B4-BE49-F238E27FC236}">
                <a16:creationId xmlns:a16="http://schemas.microsoft.com/office/drawing/2014/main" id="{9AB4AB5B-DA8F-AD79-4046-2EB6B042DBB7}"/>
              </a:ext>
            </a:extLst>
          </p:cNvPr>
          <p:cNvGrpSpPr/>
          <p:nvPr userDrawn="1"/>
        </p:nvGrpSpPr>
        <p:grpSpPr>
          <a:xfrm>
            <a:off x="0" y="5175849"/>
            <a:ext cx="715992" cy="1682151"/>
            <a:chOff x="-12110" y="-38100"/>
            <a:chExt cx="3635099" cy="2634365"/>
          </a:xfrm>
        </p:grpSpPr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B05A95BF-6B58-0ABF-7479-C947904AB2D7}"/>
                </a:ext>
              </a:extLst>
            </p:cNvPr>
            <p:cNvSpPr/>
            <p:nvPr/>
          </p:nvSpPr>
          <p:spPr>
            <a:xfrm>
              <a:off x="-12110" y="0"/>
              <a:ext cx="3622989" cy="2596265"/>
            </a:xfrm>
            <a:custGeom>
              <a:avLst/>
              <a:gdLst/>
              <a:ahLst/>
              <a:cxnLst/>
              <a:rect l="l" t="t" r="r" b="b"/>
              <a:pathLst>
                <a:path w="3622989" h="2596265">
                  <a:moveTo>
                    <a:pt x="3622989" y="144672"/>
                  </a:moveTo>
                  <a:lnTo>
                    <a:pt x="3622989" y="2451594"/>
                  </a:lnTo>
                  <a:cubicBezTo>
                    <a:pt x="3622989" y="2489963"/>
                    <a:pt x="3607747" y="2526761"/>
                    <a:pt x="3580616" y="2553892"/>
                  </a:cubicBezTo>
                  <a:cubicBezTo>
                    <a:pt x="3553485" y="2581023"/>
                    <a:pt x="3516687" y="2596265"/>
                    <a:pt x="3478318" y="2596265"/>
                  </a:cubicBezTo>
                  <a:lnTo>
                    <a:pt x="144672" y="2596265"/>
                  </a:lnTo>
                  <a:cubicBezTo>
                    <a:pt x="106302" y="2596265"/>
                    <a:pt x="69504" y="2581023"/>
                    <a:pt x="42373" y="2553892"/>
                  </a:cubicBezTo>
                  <a:cubicBezTo>
                    <a:pt x="15242" y="2526761"/>
                    <a:pt x="0" y="2489963"/>
                    <a:pt x="0" y="2451594"/>
                  </a:cubicBezTo>
                  <a:lnTo>
                    <a:pt x="0" y="144672"/>
                  </a:lnTo>
                  <a:cubicBezTo>
                    <a:pt x="0" y="106302"/>
                    <a:pt x="15242" y="69504"/>
                    <a:pt x="42373" y="42373"/>
                  </a:cubicBezTo>
                  <a:cubicBezTo>
                    <a:pt x="69504" y="15242"/>
                    <a:pt x="106302" y="0"/>
                    <a:pt x="144672" y="0"/>
                  </a:cubicBezTo>
                  <a:lnTo>
                    <a:pt x="3478318" y="0"/>
                  </a:lnTo>
                  <a:cubicBezTo>
                    <a:pt x="3516687" y="0"/>
                    <a:pt x="3553485" y="15242"/>
                    <a:pt x="3580616" y="42373"/>
                  </a:cubicBezTo>
                  <a:cubicBezTo>
                    <a:pt x="3607747" y="69504"/>
                    <a:pt x="3622989" y="106302"/>
                    <a:pt x="3622989" y="144672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16" name="TextBox 18">
              <a:extLst>
                <a:ext uri="{FF2B5EF4-FFF2-40B4-BE49-F238E27FC236}">
                  <a16:creationId xmlns:a16="http://schemas.microsoft.com/office/drawing/2014/main" id="{AEA34AC4-D39D-14E3-839C-9EDCCA495664}"/>
                </a:ext>
              </a:extLst>
            </p:cNvPr>
            <p:cNvSpPr txBox="1"/>
            <p:nvPr/>
          </p:nvSpPr>
          <p:spPr>
            <a:xfrm>
              <a:off x="0" y="-38100"/>
              <a:ext cx="3622989" cy="26343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568B3B2E-87B2-5A55-2172-939D34D7F497}"/>
              </a:ext>
            </a:extLst>
          </p:cNvPr>
          <p:cNvGrpSpPr/>
          <p:nvPr userDrawn="1"/>
        </p:nvGrpSpPr>
        <p:grpSpPr>
          <a:xfrm>
            <a:off x="-387027" y="0"/>
            <a:ext cx="12882175" cy="5256238"/>
            <a:chOff x="76200" y="-4851434"/>
            <a:chExt cx="13748709" cy="5588034"/>
          </a:xfrm>
        </p:grpSpPr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050EC75E-F2F6-A46E-EC89-808ED830D0B8}"/>
                </a:ext>
              </a:extLst>
            </p:cNvPr>
            <p:cNvSpPr/>
            <p:nvPr/>
          </p:nvSpPr>
          <p:spPr>
            <a:xfrm>
              <a:off x="13012109" y="-4851434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F72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14">
              <a:extLst>
                <a:ext uri="{FF2B5EF4-FFF2-40B4-BE49-F238E27FC236}">
                  <a16:creationId xmlns:a16="http://schemas.microsoft.com/office/drawing/2014/main" id="{196CE7D8-3673-3447-728D-092FCA003CA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Freeform 13">
            <a:extLst>
              <a:ext uri="{FF2B5EF4-FFF2-40B4-BE49-F238E27FC236}">
                <a16:creationId xmlns:a16="http://schemas.microsoft.com/office/drawing/2014/main" id="{D882B3E7-4881-9A1C-EF06-0883D3DF4143}"/>
              </a:ext>
            </a:extLst>
          </p:cNvPr>
          <p:cNvSpPr/>
          <p:nvPr userDrawn="1"/>
        </p:nvSpPr>
        <p:spPr>
          <a:xfrm>
            <a:off x="-380786" y="4439728"/>
            <a:ext cx="761572" cy="76453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C1FF72"/>
          </a:solidFill>
          <a:ln w="1905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pt-BR"/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ED22F560-E441-AA48-50A7-6BC82CFAB0C0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420484" y="121481"/>
            <a:ext cx="9051573" cy="5600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pt-BR" dirty="0"/>
              <a:t>Meu título</a:t>
            </a:r>
          </a:p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438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6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7CB48-3A0D-03EB-E704-D290CCE03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8913" y="2260120"/>
            <a:ext cx="5863087" cy="176742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D27CC3-C558-73C1-4A30-69C362A4D62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5599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Poppins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Luiz Barros</dc:creator>
  <cp:lastModifiedBy>Luiz Barros</cp:lastModifiedBy>
  <cp:revision>10</cp:revision>
  <dcterms:created xsi:type="dcterms:W3CDTF">2025-10-07T11:17:27Z</dcterms:created>
  <dcterms:modified xsi:type="dcterms:W3CDTF">2025-10-10T00:50:34Z</dcterms:modified>
</cp:coreProperties>
</file>