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634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427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086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00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78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041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340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62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708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175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CF8-CFD2-4484-8007-505A99954A56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455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9CF8-CFD2-4484-8007-505A99954A56}" type="datetimeFigureOut">
              <a:rPr lang="de-CH" smtClean="0"/>
              <a:t>19.01.2016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EBB9-5FA3-4DFA-8887-F031DF2C34B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13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907704" y="189526"/>
            <a:ext cx="516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err="1" smtClean="0"/>
              <a:t>Minutiae</a:t>
            </a:r>
            <a:r>
              <a:rPr lang="de-CH" sz="3600" dirty="0" smtClean="0"/>
              <a:t> </a:t>
            </a:r>
            <a:r>
              <a:rPr lang="de-CH" sz="3600" dirty="0" err="1" smtClean="0"/>
              <a:t>matching</a:t>
            </a:r>
            <a:endParaRPr lang="de-CH" sz="3600" dirty="0"/>
          </a:p>
        </p:txBody>
      </p:sp>
      <p:sp>
        <p:nvSpPr>
          <p:cNvPr id="6" name="Textfeld 5"/>
          <p:cNvSpPr txBox="1"/>
          <p:nvPr/>
        </p:nvSpPr>
        <p:spPr>
          <a:xfrm>
            <a:off x="1907704" y="682589"/>
            <a:ext cx="5161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 smtClean="0"/>
              <a:t>Marcel Portillo</a:t>
            </a:r>
            <a:endParaRPr lang="de-CH" sz="1600" i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10" y="1340768"/>
            <a:ext cx="4846246" cy="538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Vektoren oder </a:t>
            </a:r>
            <a:r>
              <a:rPr lang="de-CH" dirty="0" err="1" smtClean="0"/>
              <a:t>Minutiae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 err="1" smtClean="0"/>
              <a:t>Minutiae</a:t>
            </a:r>
            <a:r>
              <a:rPr lang="de-CH" sz="2000" dirty="0" smtClean="0"/>
              <a:t> Repräsentation</a:t>
            </a:r>
          </a:p>
          <a:p>
            <a:pPr lvl="1"/>
            <a:r>
              <a:rPr lang="de-CH" sz="1200" dirty="0"/>
              <a:t>Einfachster Weg. </a:t>
            </a:r>
            <a:r>
              <a:rPr lang="de-CH" sz="1200" dirty="0" err="1"/>
              <a:t>Minutiae-Minutiae</a:t>
            </a:r>
            <a:r>
              <a:rPr lang="de-CH" sz="1200" dirty="0"/>
              <a:t> Match</a:t>
            </a:r>
          </a:p>
          <a:p>
            <a:pPr lvl="1"/>
            <a:r>
              <a:rPr lang="de-CH" sz="1200" dirty="0"/>
              <a:t>Ca. 30 Punkte je Fingerprint = ca. n*(n-1)/2 = 435 pro Vergleich</a:t>
            </a:r>
          </a:p>
          <a:p>
            <a:pPr lvl="1"/>
            <a:r>
              <a:rPr lang="de-CH" sz="1200" dirty="0" smtClean="0"/>
              <a:t>Rotationen, Translationen, Reihenfolge</a:t>
            </a:r>
          </a:p>
          <a:p>
            <a:pPr lvl="1"/>
            <a:r>
              <a:rPr lang="de-CH" sz="1200" dirty="0" smtClean="0"/>
              <a:t>Keine Ahnung </a:t>
            </a:r>
            <a:r>
              <a:rPr lang="de-CH" sz="1200" dirty="0" smtClean="0"/>
              <a:t>wie </a:t>
            </a:r>
            <a:r>
              <a:rPr lang="de-CH" sz="1200" smtClean="0"/>
              <a:t>(Rotationspunkt?)</a:t>
            </a:r>
            <a:endParaRPr lang="de-CH" sz="1200" dirty="0"/>
          </a:p>
          <a:p>
            <a:r>
              <a:rPr lang="de-CH" sz="2000" dirty="0" smtClean="0"/>
              <a:t>Vektor Repräsentation</a:t>
            </a:r>
          </a:p>
          <a:p>
            <a:pPr lvl="1"/>
            <a:r>
              <a:rPr lang="de-CH" sz="1200" dirty="0"/>
              <a:t>Alle Vektoren zwischen den </a:t>
            </a:r>
            <a:r>
              <a:rPr lang="de-CH" sz="1200" dirty="0" err="1"/>
              <a:t>Minutiae</a:t>
            </a:r>
            <a:r>
              <a:rPr lang="de-CH" sz="1200" dirty="0"/>
              <a:t> Ca. 435 je Fingerprint gibt ca. </a:t>
            </a:r>
            <a:r>
              <a:rPr lang="de-CH" sz="1200" dirty="0" smtClean="0"/>
              <a:t>200000 </a:t>
            </a:r>
            <a:r>
              <a:rPr lang="de-CH" sz="1200" dirty="0"/>
              <a:t>Vergleiche</a:t>
            </a:r>
          </a:p>
          <a:p>
            <a:pPr lvl="1"/>
            <a:r>
              <a:rPr lang="de-CH" sz="1200" dirty="0"/>
              <a:t>Sehr schlechtes Laufzeitverhalten</a:t>
            </a:r>
          </a:p>
          <a:p>
            <a:pPr lvl="1"/>
            <a:r>
              <a:rPr lang="de-CH" sz="1200" dirty="0"/>
              <a:t>Rotationen und Translationen können leicht angewandt werden</a:t>
            </a:r>
          </a:p>
        </p:txBody>
      </p:sp>
    </p:spTree>
    <p:extLst>
      <p:ext uri="{BB962C8B-B14F-4D97-AF65-F5344CB8AC3E}">
        <p14:creationId xmlns:p14="http://schemas.microsoft.com/office/powerpoint/2010/main" val="20214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Datenstrukturen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 smtClean="0"/>
              <a:t>Parser</a:t>
            </a:r>
          </a:p>
          <a:p>
            <a:pPr lvl="1"/>
            <a:r>
              <a:rPr lang="de-CH" sz="1200" dirty="0" smtClean="0"/>
              <a:t>Bildet das vorgegebene Textfile in eine OOP Struktur fürs Memory</a:t>
            </a:r>
          </a:p>
          <a:p>
            <a:pPr lvl="1"/>
            <a:r>
              <a:rPr lang="de-CH" sz="1200" dirty="0" smtClean="0"/>
              <a:t>Parst das Textfile mithilfe von </a:t>
            </a:r>
            <a:r>
              <a:rPr lang="de-CH" sz="1200" dirty="0" err="1" smtClean="0"/>
              <a:t>Regex</a:t>
            </a:r>
            <a:r>
              <a:rPr lang="de-CH" sz="1200" dirty="0" smtClean="0"/>
              <a:t> und Struktur</a:t>
            </a:r>
          </a:p>
          <a:p>
            <a:pPr lvl="1"/>
            <a:r>
              <a:rPr lang="de-CH" sz="1200" dirty="0" smtClean="0"/>
              <a:t>Enthält alle Informationen</a:t>
            </a:r>
          </a:p>
          <a:p>
            <a:r>
              <a:rPr lang="de-CH" sz="2000" dirty="0" err="1" smtClean="0"/>
              <a:t>FPAnalyzer</a:t>
            </a:r>
            <a:endParaRPr lang="de-CH" sz="2000" dirty="0" smtClean="0"/>
          </a:p>
          <a:p>
            <a:pPr lvl="1"/>
            <a:r>
              <a:rPr lang="de-CH" sz="1200" dirty="0" smtClean="0"/>
              <a:t>Erstellt Vektormatrizen aufgrund der </a:t>
            </a:r>
            <a:r>
              <a:rPr lang="de-CH" sz="1200" dirty="0" err="1" smtClean="0"/>
              <a:t>Minutiae</a:t>
            </a:r>
            <a:r>
              <a:rPr lang="de-CH" sz="1200" dirty="0" smtClean="0"/>
              <a:t> Koordinaten</a:t>
            </a:r>
          </a:p>
          <a:p>
            <a:pPr lvl="1"/>
            <a:r>
              <a:rPr lang="de-CH" sz="1200" dirty="0" smtClean="0"/>
              <a:t>Vektoren von der Form x Koordinate, y Koordinate, </a:t>
            </a:r>
            <a:r>
              <a:rPr lang="de-CH" sz="1200" dirty="0" err="1" smtClean="0"/>
              <a:t>Minutia</a:t>
            </a:r>
            <a:r>
              <a:rPr lang="de-CH" sz="1200" dirty="0" smtClean="0"/>
              <a:t> Index 1, </a:t>
            </a:r>
            <a:r>
              <a:rPr lang="de-CH" sz="1200" dirty="0" err="1" smtClean="0"/>
              <a:t>Minutia</a:t>
            </a:r>
            <a:r>
              <a:rPr lang="de-CH" sz="1200" dirty="0" smtClean="0"/>
              <a:t> Index 2</a:t>
            </a:r>
            <a:endParaRPr lang="de-CH" sz="1200" dirty="0"/>
          </a:p>
          <a:p>
            <a:pPr lvl="1"/>
            <a:r>
              <a:rPr lang="de-CH" sz="1200" dirty="0"/>
              <a:t>V</a:t>
            </a:r>
            <a:r>
              <a:rPr lang="de-CH" sz="1200" dirty="0" smtClean="0"/>
              <a:t>ergleicht zwei Fingerabdrücke mithilfe der Vektormatrizen</a:t>
            </a:r>
          </a:p>
          <a:p>
            <a:pPr lvl="1"/>
            <a:r>
              <a:rPr lang="de-CH" sz="1200" dirty="0" smtClean="0"/>
              <a:t>Kann die komplette </a:t>
            </a:r>
            <a:r>
              <a:rPr lang="de-CH" sz="1200" dirty="0" err="1" smtClean="0"/>
              <a:t>Matchingmatrix</a:t>
            </a:r>
            <a:r>
              <a:rPr lang="de-CH" sz="1200" dirty="0" smtClean="0"/>
              <a:t> aller Fingerabdrücke erstellen</a:t>
            </a:r>
          </a:p>
          <a:p>
            <a:pPr lvl="1"/>
            <a:r>
              <a:rPr lang="de-CH" sz="1200" dirty="0" smtClean="0"/>
              <a:t>Schreckliches Laufzeitverhalten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08133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sz="2000" dirty="0" smtClean="0"/>
              <a:t>Matrizen bilden</a:t>
            </a:r>
          </a:p>
          <a:p>
            <a:pPr lvl="1"/>
            <a:r>
              <a:rPr lang="de-CH" sz="1200" dirty="0" smtClean="0"/>
              <a:t>Zwischen jedem </a:t>
            </a:r>
            <a:r>
              <a:rPr lang="de-CH" sz="1200" dirty="0" err="1" smtClean="0"/>
              <a:t>Minutiae</a:t>
            </a:r>
            <a:r>
              <a:rPr lang="de-CH" sz="1200" dirty="0" smtClean="0"/>
              <a:t> Punkt und jedem anderen wird ein Vektor gezogen</a:t>
            </a:r>
            <a:endParaRPr lang="de-CH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de-CH" sz="2000" dirty="0" smtClean="0"/>
              <a:t>Rotation</a:t>
            </a:r>
          </a:p>
          <a:p>
            <a:pPr lvl="1"/>
            <a:r>
              <a:rPr lang="de-CH" sz="1200" dirty="0" smtClean="0"/>
              <a:t>Iteriert gemäss den Parametern über winkelgrade (z.B. von 0 bis 45)</a:t>
            </a:r>
            <a:endParaRPr lang="de-CH" sz="1200" dirty="0"/>
          </a:p>
          <a:p>
            <a:pPr lvl="1"/>
            <a:r>
              <a:rPr lang="de-CH" sz="1200" dirty="0" smtClean="0"/>
              <a:t>Für jede dieser Rotationen wird verglichen</a:t>
            </a:r>
          </a:p>
          <a:p>
            <a:pPr lvl="1"/>
            <a:r>
              <a:rPr lang="de-CH" sz="1200" dirty="0" smtClean="0"/>
              <a:t>Jeder Vektor wird zuerst rotiert und dann mit allen anderen Vektoren aus der zweiten Matrize verglichen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000" dirty="0" smtClean="0"/>
              <a:t>Jeder mit jedem</a:t>
            </a:r>
          </a:p>
          <a:p>
            <a:pPr lvl="1"/>
            <a:r>
              <a:rPr lang="de-CH" sz="1200" dirty="0" smtClean="0"/>
              <a:t>Jeder Vektor des einen Fingerprints wird mit jedem aus der Matrize des zweiten Fingerprints verglichen</a:t>
            </a:r>
          </a:p>
          <a:p>
            <a:pPr lvl="1"/>
            <a:r>
              <a:rPr lang="de-CH" sz="1200" dirty="0" smtClean="0"/>
              <a:t>Die Anzahl übereinstimmender Vektoren (also linear abhängige Vektoren nach Rotation) wird abgespeichert</a:t>
            </a:r>
          </a:p>
          <a:p>
            <a:pPr lvl="1"/>
            <a:r>
              <a:rPr lang="de-CH" sz="1200" dirty="0" smtClean="0"/>
              <a:t>Die beste Rotation wird gespeichert, sowie die übereinstimmenden Vektoren</a:t>
            </a:r>
          </a:p>
          <a:p>
            <a:pPr marL="457200" indent="-457200">
              <a:buFont typeface="+mj-lt"/>
              <a:buAutoNum type="arabicPeriod"/>
            </a:pPr>
            <a:r>
              <a:rPr lang="de-CH" sz="2000" dirty="0" smtClean="0"/>
              <a:t>Ist es ein richtiger Match?</a:t>
            </a:r>
          </a:p>
          <a:p>
            <a:pPr lvl="1"/>
            <a:r>
              <a:rPr lang="de-CH" sz="1200" dirty="0" smtClean="0"/>
              <a:t>Für jede gefundene Übereinstimmung müssen die </a:t>
            </a:r>
            <a:r>
              <a:rPr lang="de-CH" sz="1200" dirty="0" err="1" smtClean="0"/>
              <a:t>Minutiae</a:t>
            </a:r>
            <a:r>
              <a:rPr lang="de-CH" sz="1200" dirty="0" smtClean="0"/>
              <a:t> überprüft werden. Dabei wird der </a:t>
            </a:r>
            <a:r>
              <a:rPr lang="de-CH" sz="1200" dirty="0" err="1" smtClean="0"/>
              <a:t>Minutiae</a:t>
            </a:r>
            <a:r>
              <a:rPr lang="de-CH" sz="1200" dirty="0" smtClean="0"/>
              <a:t> Typ verglichen und ob die x und y Koordinaten ungefähr im selben Bildausschnitt liegen. </a:t>
            </a:r>
          </a:p>
          <a:p>
            <a:pPr lvl="1"/>
            <a:endParaRPr lang="de-CH" sz="1200" dirty="0"/>
          </a:p>
          <a:p>
            <a:r>
              <a:rPr lang="de-CH" sz="1600" dirty="0" smtClean="0"/>
              <a:t>Laufzeitbetrachtung</a:t>
            </a:r>
          </a:p>
          <a:p>
            <a:pPr lvl="1"/>
            <a:r>
              <a:rPr lang="de-CH" sz="1200" dirty="0" smtClean="0"/>
              <a:t>Wie schon erwähnt ca. </a:t>
            </a:r>
            <a:r>
              <a:rPr lang="de-CH" sz="1200" dirty="0" smtClean="0"/>
              <a:t>200000 </a:t>
            </a:r>
            <a:r>
              <a:rPr lang="de-CH" sz="1200" dirty="0" smtClean="0"/>
              <a:t>Vergleiche. Durch die Rotationsanwendung </a:t>
            </a:r>
            <a:r>
              <a:rPr lang="de-CH" sz="1200" dirty="0" smtClean="0"/>
              <a:t>200000 </a:t>
            </a:r>
            <a:r>
              <a:rPr lang="de-CH" sz="1200" dirty="0" smtClean="0"/>
              <a:t>hoch Rotationsschritte</a:t>
            </a:r>
          </a:p>
          <a:p>
            <a:pPr lvl="1"/>
            <a:r>
              <a:rPr lang="de-CH" sz="1200" dirty="0" smtClean="0"/>
              <a:t>Dieses Verfahren rechnet viel zu viel</a:t>
            </a:r>
          </a:p>
        </p:txBody>
      </p:sp>
    </p:spTree>
    <p:extLst>
      <p:ext uri="{BB962C8B-B14F-4D97-AF65-F5344CB8AC3E}">
        <p14:creationId xmlns:p14="http://schemas.microsoft.com/office/powerpoint/2010/main" val="135613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 smtClean="0"/>
              <a:t>Stimmt es?</a:t>
            </a:r>
          </a:p>
          <a:p>
            <a:pPr lvl="1"/>
            <a:r>
              <a:rPr lang="de-CH" sz="1200" dirty="0"/>
              <a:t>G</a:t>
            </a:r>
            <a:r>
              <a:rPr lang="de-CH" sz="1200" dirty="0" smtClean="0"/>
              <a:t>etestet mit dem Funktionsaufruf act2(Fingerprint 1,Fingerprint 2,4,1,50,10) liefert es für alle Beispielsresultate aus der Aufgabenstellung das richtige Ergebnis.</a:t>
            </a:r>
          </a:p>
          <a:p>
            <a:pPr lvl="1"/>
            <a:r>
              <a:rPr lang="de-CH" sz="1200" dirty="0" smtClean="0"/>
              <a:t>Dieser Funktionsaufruf bedeutet folgendes:</a:t>
            </a:r>
          </a:p>
          <a:p>
            <a:pPr lvl="2"/>
            <a:r>
              <a:rPr lang="de-CH" sz="1200" dirty="0" smtClean="0"/>
              <a:t>Es müssen mindestens 10 Vektoren und somit 20 </a:t>
            </a:r>
            <a:r>
              <a:rPr lang="de-CH" sz="1200" dirty="0" err="1" smtClean="0"/>
              <a:t>Minutiae</a:t>
            </a:r>
            <a:r>
              <a:rPr lang="de-CH" sz="1200" dirty="0" smtClean="0"/>
              <a:t> übereinstimmen.</a:t>
            </a:r>
          </a:p>
          <a:p>
            <a:pPr lvl="2"/>
            <a:r>
              <a:rPr lang="de-CH" sz="1200" dirty="0" smtClean="0"/>
              <a:t>Die </a:t>
            </a:r>
            <a:r>
              <a:rPr lang="de-CH" sz="1200" dirty="0" err="1" smtClean="0"/>
              <a:t>Minutae</a:t>
            </a:r>
            <a:r>
              <a:rPr lang="de-CH" sz="1200" dirty="0" smtClean="0"/>
              <a:t> dürfen nicht weiter als 50 </a:t>
            </a:r>
            <a:r>
              <a:rPr lang="de-CH" sz="1200" dirty="0" err="1" smtClean="0"/>
              <a:t>px</a:t>
            </a:r>
            <a:r>
              <a:rPr lang="de-CH" sz="1200" dirty="0"/>
              <a:t> </a:t>
            </a:r>
            <a:r>
              <a:rPr lang="de-CH" sz="1200" dirty="0" smtClean="0"/>
              <a:t>auseinanderliegen in absoluter Position</a:t>
            </a:r>
          </a:p>
          <a:p>
            <a:pPr lvl="2"/>
            <a:r>
              <a:rPr lang="de-CH" sz="1200" dirty="0" smtClean="0"/>
              <a:t>Es wird bis zu 4 Grad Rotation überprüft</a:t>
            </a:r>
          </a:p>
          <a:p>
            <a:pPr lvl="2"/>
            <a:endParaRPr lang="de-CH" sz="1200" dirty="0" smtClean="0"/>
          </a:p>
          <a:p>
            <a:r>
              <a:rPr lang="de-CH" sz="2000" dirty="0" smtClean="0"/>
              <a:t>Matrix</a:t>
            </a:r>
          </a:p>
          <a:p>
            <a:pPr lvl="1"/>
            <a:r>
              <a:rPr lang="de-CH" sz="1200" dirty="0" smtClean="0"/>
              <a:t>Erstellt Vektormatrizen aufgrund der </a:t>
            </a:r>
            <a:r>
              <a:rPr lang="de-CH" sz="1200" dirty="0" err="1" smtClean="0"/>
              <a:t>Minutiae</a:t>
            </a:r>
            <a:r>
              <a:rPr lang="de-CH" sz="1200" dirty="0" smtClean="0"/>
              <a:t> Koordinaten</a:t>
            </a:r>
          </a:p>
          <a:p>
            <a:pPr lvl="1"/>
            <a:r>
              <a:rPr lang="de-CH" sz="1200" dirty="0" smtClean="0"/>
              <a:t>Vektoren von der Form x Koordinate, y Koordinate, </a:t>
            </a:r>
            <a:r>
              <a:rPr lang="de-CH" sz="1200" dirty="0" err="1" smtClean="0"/>
              <a:t>Minutia</a:t>
            </a:r>
            <a:r>
              <a:rPr lang="de-CH" sz="1200" dirty="0" smtClean="0"/>
              <a:t> Index 1, </a:t>
            </a:r>
            <a:r>
              <a:rPr lang="de-CH" sz="1200" dirty="0" err="1" smtClean="0"/>
              <a:t>Minutia</a:t>
            </a:r>
            <a:r>
              <a:rPr lang="de-CH" sz="1200" dirty="0" smtClean="0"/>
              <a:t> Index 2</a:t>
            </a:r>
            <a:endParaRPr lang="de-CH" sz="1200" dirty="0"/>
          </a:p>
          <a:p>
            <a:pPr lvl="1"/>
            <a:r>
              <a:rPr lang="de-CH" sz="1200" dirty="0"/>
              <a:t>V</a:t>
            </a:r>
            <a:r>
              <a:rPr lang="de-CH" sz="1200" dirty="0" smtClean="0"/>
              <a:t>ergleicht zwei Fingerabdrücke mithilfe der Vektormatrizen</a:t>
            </a:r>
          </a:p>
          <a:p>
            <a:pPr lvl="1"/>
            <a:r>
              <a:rPr lang="de-CH" sz="1200" dirty="0" smtClean="0"/>
              <a:t>Kann die komplette </a:t>
            </a:r>
            <a:r>
              <a:rPr lang="de-CH" sz="1200" dirty="0" err="1" smtClean="0"/>
              <a:t>Matchingmatrix</a:t>
            </a:r>
            <a:r>
              <a:rPr lang="de-CH" sz="1200" dirty="0" smtClean="0"/>
              <a:t> aller Fingerabdrücke erstellen</a:t>
            </a:r>
          </a:p>
          <a:p>
            <a:pPr lvl="1"/>
            <a:r>
              <a:rPr lang="de-CH" sz="1200" dirty="0" smtClean="0"/>
              <a:t>Schreckliches Laufzeitverhalten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89139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 smtClean="0"/>
              <a:t>Warum der Algorithmus unbrauchbar ist</a:t>
            </a:r>
          </a:p>
          <a:p>
            <a:pPr lvl="1"/>
            <a:r>
              <a:rPr lang="de-CH" sz="1200" dirty="0" smtClean="0"/>
              <a:t>Dauert viel zu lange bei einer solch schlechten Laufzeit</a:t>
            </a:r>
          </a:p>
          <a:p>
            <a:pPr lvl="1"/>
            <a:r>
              <a:rPr lang="de-CH" sz="1200" dirty="0" smtClean="0"/>
              <a:t>Resultat nur Glück?</a:t>
            </a:r>
          </a:p>
          <a:p>
            <a:r>
              <a:rPr lang="de-CH" sz="2000" dirty="0" smtClean="0"/>
              <a:t>Verbesserungsmöglichkeiten</a:t>
            </a:r>
          </a:p>
          <a:p>
            <a:pPr lvl="1"/>
            <a:r>
              <a:rPr lang="de-CH" sz="1200" dirty="0" smtClean="0"/>
              <a:t>Mit nur jeweils 10 Vektoren Rotation und Translation bestimmen. Diese dann alle auf Vektoren anwenden und erst dann den Vergleichsalgorithmus starten. </a:t>
            </a:r>
          </a:p>
          <a:p>
            <a:pPr lvl="1"/>
            <a:r>
              <a:rPr lang="de-CH" sz="1200" dirty="0" smtClean="0"/>
              <a:t>Trotzdem </a:t>
            </a:r>
            <a:r>
              <a:rPr lang="de-CH" sz="1200" dirty="0" err="1" smtClean="0"/>
              <a:t>Minutiae</a:t>
            </a:r>
            <a:r>
              <a:rPr lang="de-CH" sz="1200" dirty="0" smtClean="0"/>
              <a:t> vergleichen, kombinieren mit obiger Methode.</a:t>
            </a:r>
          </a:p>
          <a:p>
            <a:pPr lvl="1"/>
            <a:r>
              <a:rPr lang="de-CH" sz="1200" dirty="0" smtClean="0"/>
              <a:t>Andere, der Hardware nähere, Programmiersprache als Python</a:t>
            </a:r>
          </a:p>
          <a:p>
            <a:pPr lvl="1"/>
            <a:r>
              <a:rPr lang="de-CH" sz="1200" dirty="0" smtClean="0"/>
              <a:t>Für Datenstrukturen optimierte Bibliotheken </a:t>
            </a:r>
            <a:r>
              <a:rPr lang="de-CH" sz="1200" dirty="0" smtClean="0"/>
              <a:t>verwenden</a:t>
            </a:r>
          </a:p>
          <a:p>
            <a:pPr lvl="1"/>
            <a:r>
              <a:rPr lang="de-CH" sz="1200" dirty="0" smtClean="0"/>
              <a:t>Codeoptimierung</a:t>
            </a:r>
          </a:p>
          <a:p>
            <a:pPr lvl="1"/>
            <a:r>
              <a:rPr lang="de-CH" sz="1200" dirty="0" smtClean="0"/>
              <a:t>Multithreading</a:t>
            </a:r>
            <a:endParaRPr lang="de-CH" sz="1200" dirty="0" smtClean="0"/>
          </a:p>
        </p:txBody>
      </p:sp>
    </p:spTree>
    <p:extLst>
      <p:ext uri="{BB962C8B-B14F-4D97-AF65-F5344CB8AC3E}">
        <p14:creationId xmlns:p14="http://schemas.microsoft.com/office/powerpoint/2010/main" val="35971170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Bildschirmpräsentation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Vektoren oder Minutiae</vt:lpstr>
      <vt:lpstr>Datenstrukturen</vt:lpstr>
      <vt:lpstr>Vergleichsalgorithmus</vt:lpstr>
      <vt:lpstr>Resultate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Portillo Marcel</dc:creator>
  <cp:lastModifiedBy>Portillo Marcel</cp:lastModifiedBy>
  <cp:revision>19</cp:revision>
  <dcterms:created xsi:type="dcterms:W3CDTF">2016-01-18T12:37:46Z</dcterms:created>
  <dcterms:modified xsi:type="dcterms:W3CDTF">2016-01-19T13:05:55Z</dcterms:modified>
</cp:coreProperties>
</file>