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18"/>
  </p:notesMasterIdLst>
  <p:sldIdLst>
    <p:sldId id="256" r:id="rId3"/>
    <p:sldId id="257" r:id="rId4"/>
    <p:sldId id="298" r:id="rId5"/>
    <p:sldId id="262" r:id="rId6"/>
    <p:sldId id="263" r:id="rId7"/>
    <p:sldId id="266" r:id="rId8"/>
    <p:sldId id="260" r:id="rId9"/>
    <p:sldId id="259" r:id="rId10"/>
    <p:sldId id="261" r:id="rId11"/>
    <p:sldId id="294" r:id="rId12"/>
    <p:sldId id="291" r:id="rId13"/>
    <p:sldId id="292" r:id="rId14"/>
    <p:sldId id="293" r:id="rId15"/>
    <p:sldId id="299" r:id="rId16"/>
    <p:sldId id="295" r:id="rId17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19"/>
      <p:bold r:id="rId20"/>
      <p:italic r:id="rId21"/>
      <p:boldItalic r:id="rId22"/>
    </p:embeddedFont>
    <p:embeddedFont>
      <p:font typeface="Proxima Nova" panose="020B0604020202020204" charset="0"/>
      <p:regular r:id="rId23"/>
      <p:bold r:id="rId24"/>
      <p:italic r:id="rId25"/>
      <p:boldItalic r:id="rId26"/>
    </p:embeddedFont>
    <p:embeddedFont>
      <p:font typeface="Proxima Nova Semibold" panose="020B0604020202020204" charset="0"/>
      <p:regular r:id="rId27"/>
      <p:bold r:id="rId28"/>
      <p:boldItalic r:id="rId29"/>
    </p:embeddedFont>
    <p:embeddedFont>
      <p:font typeface="Roboto" panose="02000000000000000000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9C5FF68-9EFB-FC4E-0552-49D896A2BD99}" name="edivaldo gomes" initials="eg" userId="0de73a950eda6b41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9A80"/>
    <a:srgbClr val="628F4B"/>
    <a:srgbClr val="949494"/>
    <a:srgbClr val="7D79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0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21" Type="http://schemas.openxmlformats.org/officeDocument/2006/relationships/font" Target="fonts/font3.fntdata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microsoft.com/office/2018/10/relationships/authors" Target="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9097266705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9097266705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94326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9097266705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9097266705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31109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9097266705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9097266705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87196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9097266705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9097266705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26919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9097266705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9097266705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61040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Google Shape;1706;g907a247cbd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7" name="Google Shape;1707;g907a247cbd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0830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07a247cbd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07a247cbd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07a247cbd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07a247cbd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909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91d46f3cf3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91d46f3cf3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9097266705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9097266705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91d46f3cf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91d46f3cf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9097266705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9097266705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09726670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09726670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9097266705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9097266705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532650" y="1609725"/>
            <a:ext cx="4477800" cy="12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532650" y="3081775"/>
            <a:ext cx="4477800" cy="3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9200" y="408875"/>
            <a:ext cx="80133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9200" y="408875"/>
            <a:ext cx="80133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2" name="Google Shape;22;p6"/>
          <p:cNvSpPr txBox="1">
            <a:spLocks noGrp="1"/>
          </p:cNvSpPr>
          <p:nvPr>
            <p:ph type="title"/>
          </p:nvPr>
        </p:nvSpPr>
        <p:spPr>
          <a:xfrm>
            <a:off x="459200" y="408875"/>
            <a:ext cx="80133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Fira Sans Extra Condensed"/>
              <a:buNone/>
              <a:defRPr sz="2800" b="1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>
            <a:spLocks noGrp="1"/>
          </p:cNvSpPr>
          <p:nvPr>
            <p:ph type="title"/>
          </p:nvPr>
        </p:nvSpPr>
        <p:spPr>
          <a:xfrm>
            <a:off x="457200" y="1522525"/>
            <a:ext cx="34938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457200" y="2356525"/>
            <a:ext cx="3553500" cy="13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9200" y="408875"/>
            <a:ext cx="80133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Sans Extra Condensed"/>
              <a:buNone/>
              <a:defRPr sz="2800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15"/>
          <p:cNvGrpSpPr/>
          <p:nvPr/>
        </p:nvGrpSpPr>
        <p:grpSpPr>
          <a:xfrm>
            <a:off x="550126" y="1196897"/>
            <a:ext cx="2230245" cy="2943923"/>
            <a:chOff x="2969900" y="1258100"/>
            <a:chExt cx="2991910" cy="3090762"/>
          </a:xfrm>
        </p:grpSpPr>
        <p:sp>
          <p:nvSpPr>
            <p:cNvPr id="51" name="Google Shape;51;p15"/>
            <p:cNvSpPr/>
            <p:nvPr/>
          </p:nvSpPr>
          <p:spPr>
            <a:xfrm>
              <a:off x="4519553" y="1370800"/>
              <a:ext cx="1442257" cy="2364460"/>
            </a:xfrm>
            <a:custGeom>
              <a:avLst/>
              <a:gdLst/>
              <a:ahLst/>
              <a:cxnLst/>
              <a:rect l="l" t="t" r="r" b="b"/>
              <a:pathLst>
                <a:path w="13015" h="21337" extrusionOk="0">
                  <a:moveTo>
                    <a:pt x="24" y="1"/>
                  </a:moveTo>
                  <a:lnTo>
                    <a:pt x="2359" y="2733"/>
                  </a:lnTo>
                  <a:lnTo>
                    <a:pt x="0" y="5465"/>
                  </a:lnTo>
                  <a:cubicBezTo>
                    <a:pt x="1193" y="5540"/>
                    <a:pt x="2385" y="5912"/>
                    <a:pt x="3452" y="6508"/>
                  </a:cubicBezTo>
                  <a:cubicBezTo>
                    <a:pt x="5290" y="7577"/>
                    <a:pt x="6631" y="9316"/>
                    <a:pt x="7177" y="11376"/>
                  </a:cubicBezTo>
                  <a:cubicBezTo>
                    <a:pt x="7700" y="13339"/>
                    <a:pt x="7475" y="15376"/>
                    <a:pt x="6557" y="17164"/>
                  </a:cubicBezTo>
                  <a:lnTo>
                    <a:pt x="5687" y="16667"/>
                  </a:lnTo>
                  <a:lnTo>
                    <a:pt x="7302" y="21336"/>
                  </a:lnTo>
                  <a:lnTo>
                    <a:pt x="12145" y="20393"/>
                  </a:lnTo>
                  <a:lnTo>
                    <a:pt x="11276" y="19896"/>
                  </a:lnTo>
                  <a:cubicBezTo>
                    <a:pt x="12071" y="18406"/>
                    <a:pt x="12592" y="16790"/>
                    <a:pt x="12790" y="15127"/>
                  </a:cubicBezTo>
                  <a:cubicBezTo>
                    <a:pt x="13015" y="13389"/>
                    <a:pt x="12890" y="11674"/>
                    <a:pt x="12443" y="9985"/>
                  </a:cubicBezTo>
                  <a:cubicBezTo>
                    <a:pt x="11996" y="8296"/>
                    <a:pt x="11227" y="6733"/>
                    <a:pt x="10183" y="5342"/>
                  </a:cubicBezTo>
                  <a:cubicBezTo>
                    <a:pt x="9091" y="3901"/>
                    <a:pt x="7749" y="2709"/>
                    <a:pt x="6160" y="1815"/>
                  </a:cubicBezTo>
                  <a:cubicBezTo>
                    <a:pt x="4296" y="722"/>
                    <a:pt x="2160" y="100"/>
                    <a:pt x="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dist="47625" dir="924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5"/>
            <p:cNvSpPr/>
            <p:nvPr/>
          </p:nvSpPr>
          <p:spPr>
            <a:xfrm>
              <a:off x="2969900" y="1258100"/>
              <a:ext cx="1811050" cy="2292652"/>
            </a:xfrm>
            <a:custGeom>
              <a:avLst/>
              <a:gdLst/>
              <a:ahLst/>
              <a:cxnLst/>
              <a:rect l="l" t="t" r="r" b="b"/>
              <a:pathLst>
                <a:path w="16343" h="20689" extrusionOk="0">
                  <a:moveTo>
                    <a:pt x="13114" y="1"/>
                  </a:moveTo>
                  <a:lnTo>
                    <a:pt x="13114" y="1018"/>
                  </a:lnTo>
                  <a:cubicBezTo>
                    <a:pt x="11425" y="1067"/>
                    <a:pt x="9786" y="1415"/>
                    <a:pt x="8222" y="2087"/>
                  </a:cubicBezTo>
                  <a:cubicBezTo>
                    <a:pt x="6633" y="2756"/>
                    <a:pt x="5192" y="3726"/>
                    <a:pt x="3950" y="4968"/>
                  </a:cubicBezTo>
                  <a:cubicBezTo>
                    <a:pt x="2708" y="6210"/>
                    <a:pt x="1739" y="7650"/>
                    <a:pt x="1069" y="9240"/>
                  </a:cubicBezTo>
                  <a:cubicBezTo>
                    <a:pt x="374" y="10903"/>
                    <a:pt x="0" y="12667"/>
                    <a:pt x="0" y="14479"/>
                  </a:cubicBezTo>
                  <a:cubicBezTo>
                    <a:pt x="0" y="16641"/>
                    <a:pt x="523" y="18777"/>
                    <a:pt x="1516" y="20688"/>
                  </a:cubicBezTo>
                  <a:lnTo>
                    <a:pt x="2708" y="17311"/>
                  </a:lnTo>
                  <a:lnTo>
                    <a:pt x="6259" y="18006"/>
                  </a:lnTo>
                  <a:cubicBezTo>
                    <a:pt x="5739" y="16913"/>
                    <a:pt x="5441" y="15697"/>
                    <a:pt x="5441" y="14479"/>
                  </a:cubicBezTo>
                  <a:cubicBezTo>
                    <a:pt x="5441" y="12343"/>
                    <a:pt x="6285" y="10333"/>
                    <a:pt x="7799" y="8816"/>
                  </a:cubicBezTo>
                  <a:cubicBezTo>
                    <a:pt x="9240" y="7376"/>
                    <a:pt x="11103" y="6557"/>
                    <a:pt x="13114" y="6458"/>
                  </a:cubicBezTo>
                  <a:lnTo>
                    <a:pt x="13114" y="7475"/>
                  </a:lnTo>
                  <a:lnTo>
                    <a:pt x="16343" y="3750"/>
                  </a:lnTo>
                  <a:lnTo>
                    <a:pt x="131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47625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5"/>
            <p:cNvSpPr/>
            <p:nvPr/>
          </p:nvSpPr>
          <p:spPr>
            <a:xfrm>
              <a:off x="3091022" y="3176329"/>
              <a:ext cx="2625761" cy="1172534"/>
            </a:xfrm>
            <a:custGeom>
              <a:avLst/>
              <a:gdLst/>
              <a:ahLst/>
              <a:cxnLst/>
              <a:rect l="l" t="t" r="r" b="b"/>
              <a:pathLst>
                <a:path w="23695" h="10581" extrusionOk="0">
                  <a:moveTo>
                    <a:pt x="1615" y="1"/>
                  </a:moveTo>
                  <a:lnTo>
                    <a:pt x="0" y="4670"/>
                  </a:lnTo>
                  <a:lnTo>
                    <a:pt x="870" y="4149"/>
                  </a:lnTo>
                  <a:cubicBezTo>
                    <a:pt x="1764" y="5614"/>
                    <a:pt x="2881" y="6855"/>
                    <a:pt x="4222" y="7875"/>
                  </a:cubicBezTo>
                  <a:cubicBezTo>
                    <a:pt x="5613" y="8918"/>
                    <a:pt x="7179" y="9687"/>
                    <a:pt x="8868" y="10134"/>
                  </a:cubicBezTo>
                  <a:cubicBezTo>
                    <a:pt x="10010" y="10432"/>
                    <a:pt x="11177" y="10581"/>
                    <a:pt x="12345" y="10581"/>
                  </a:cubicBezTo>
                  <a:cubicBezTo>
                    <a:pt x="12915" y="10581"/>
                    <a:pt x="13462" y="10557"/>
                    <a:pt x="14008" y="10482"/>
                  </a:cubicBezTo>
                  <a:cubicBezTo>
                    <a:pt x="15796" y="10259"/>
                    <a:pt x="17511" y="9687"/>
                    <a:pt x="19075" y="8793"/>
                  </a:cubicBezTo>
                  <a:cubicBezTo>
                    <a:pt x="20962" y="7700"/>
                    <a:pt x="22552" y="6186"/>
                    <a:pt x="23694" y="4372"/>
                  </a:cubicBezTo>
                  <a:lnTo>
                    <a:pt x="23694" y="4372"/>
                  </a:lnTo>
                  <a:lnTo>
                    <a:pt x="20193" y="5043"/>
                  </a:lnTo>
                  <a:lnTo>
                    <a:pt x="19001" y="1616"/>
                  </a:lnTo>
                  <a:cubicBezTo>
                    <a:pt x="18330" y="2609"/>
                    <a:pt x="17412" y="3454"/>
                    <a:pt x="16369" y="4074"/>
                  </a:cubicBezTo>
                  <a:cubicBezTo>
                    <a:pt x="15151" y="4769"/>
                    <a:pt x="13760" y="5143"/>
                    <a:pt x="12369" y="5143"/>
                  </a:cubicBezTo>
                  <a:cubicBezTo>
                    <a:pt x="11673" y="5143"/>
                    <a:pt x="10954" y="5067"/>
                    <a:pt x="10283" y="4869"/>
                  </a:cubicBezTo>
                  <a:cubicBezTo>
                    <a:pt x="8321" y="4348"/>
                    <a:pt x="6656" y="3130"/>
                    <a:pt x="5589" y="1441"/>
                  </a:cubicBezTo>
                  <a:lnTo>
                    <a:pt x="6458" y="944"/>
                  </a:lnTo>
                  <a:lnTo>
                    <a:pt x="161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dist="47625" dir="1416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15"/>
          <p:cNvSpPr txBox="1">
            <a:spLocks noGrp="1"/>
          </p:cNvSpPr>
          <p:nvPr>
            <p:ph type="ctrTitle"/>
          </p:nvPr>
        </p:nvSpPr>
        <p:spPr>
          <a:xfrm>
            <a:off x="3532650" y="1609725"/>
            <a:ext cx="4477800" cy="12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Metodología XP</a:t>
            </a:r>
            <a:endParaRPr dirty="0"/>
          </a:p>
        </p:txBody>
      </p:sp>
      <p:sp>
        <p:nvSpPr>
          <p:cNvPr id="55" name="Google Shape;55;p15"/>
          <p:cNvSpPr txBox="1">
            <a:spLocks noGrp="1"/>
          </p:cNvSpPr>
          <p:nvPr>
            <p:ph type="subTitle" idx="1"/>
          </p:nvPr>
        </p:nvSpPr>
        <p:spPr>
          <a:xfrm>
            <a:off x="3532650" y="3081774"/>
            <a:ext cx="4477800" cy="13118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Autor: Edivaldo Armindo Machado Gomes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0"/>
          <p:cNvSpPr txBox="1">
            <a:spLocks noGrp="1"/>
          </p:cNvSpPr>
          <p:nvPr>
            <p:ph type="title"/>
          </p:nvPr>
        </p:nvSpPr>
        <p:spPr>
          <a:xfrm>
            <a:off x="459200" y="408875"/>
            <a:ext cx="80133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Plan de iterraciones</a:t>
            </a:r>
            <a:endParaRPr dirty="0">
              <a:solidFill>
                <a:schemeClr val="dk2"/>
              </a:solidFill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797488DB-9F35-D3F7-DAD6-ABAB0ABA09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77135"/>
              </p:ext>
            </p:extLst>
          </p:nvPr>
        </p:nvGraphicFramePr>
        <p:xfrm>
          <a:off x="293914" y="1066800"/>
          <a:ext cx="8545286" cy="3810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89894">
                  <a:extLst>
                    <a:ext uri="{9D8B030D-6E8A-4147-A177-3AD203B41FA5}">
                      <a16:colId xmlns:a16="http://schemas.microsoft.com/office/drawing/2014/main" val="1273715956"/>
                    </a:ext>
                  </a:extLst>
                </a:gridCol>
                <a:gridCol w="5626612">
                  <a:extLst>
                    <a:ext uri="{9D8B030D-6E8A-4147-A177-3AD203B41FA5}">
                      <a16:colId xmlns:a16="http://schemas.microsoft.com/office/drawing/2014/main" val="2178278406"/>
                    </a:ext>
                  </a:extLst>
                </a:gridCol>
                <a:gridCol w="1428780">
                  <a:extLst>
                    <a:ext uri="{9D8B030D-6E8A-4147-A177-3AD203B41FA5}">
                      <a16:colId xmlns:a16="http://schemas.microsoft.com/office/drawing/2014/main" val="1122950936"/>
                    </a:ext>
                  </a:extLst>
                </a:gridCol>
              </a:tblGrid>
              <a:tr h="516984">
                <a:tc gridSpan="3">
                  <a:txBody>
                    <a:bodyPr/>
                    <a:lstStyle/>
                    <a:p>
                      <a:pPr marR="3048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098550" algn="l"/>
                        </a:tabLst>
                      </a:pPr>
                      <a:r>
                        <a:rPr lang="es-ES" sz="1400" dirty="0">
                          <a:solidFill>
                            <a:schemeClr val="bg2"/>
                          </a:solidFill>
                          <a:effectLst/>
                        </a:rPr>
                        <a:t>Distribución de las historias de usuario por iteración</a:t>
                      </a:r>
                      <a:endParaRPr lang="es-ES" sz="140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HGMinchoB"/>
                        <a:cs typeface="Arial" panose="020B0604020202020204" pitchFamily="34" charset="0"/>
                      </a:endParaRPr>
                    </a:p>
                  </a:txBody>
                  <a:tcPr marL="28575" marR="34925" marT="34925" marB="34925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591885"/>
                  </a:ext>
                </a:extLst>
              </a:tr>
              <a:tr h="920472">
                <a:tc>
                  <a:txBody>
                    <a:bodyPr/>
                    <a:lstStyle/>
                    <a:p>
                      <a:pPr marR="3048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400" dirty="0">
                          <a:solidFill>
                            <a:schemeClr val="bg2"/>
                          </a:solidFill>
                          <a:effectLst/>
                        </a:rPr>
                        <a:t>Iteraciones</a:t>
                      </a:r>
                      <a:endParaRPr lang="es-ES" sz="140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HGMinchoB"/>
                        <a:cs typeface="Arial" panose="020B0604020202020204" pitchFamily="34" charset="0"/>
                      </a:endParaRPr>
                    </a:p>
                  </a:txBody>
                  <a:tcPr marL="28575" marR="34925" marT="34925" marB="34925"/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400" dirty="0">
                          <a:solidFill>
                            <a:schemeClr val="bg2"/>
                          </a:solidFill>
                          <a:effectLst/>
                        </a:rPr>
                        <a:t>Orden de las historias de usuario a implementar</a:t>
                      </a:r>
                      <a:endParaRPr lang="es-ES" sz="140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HGMinchoB"/>
                        <a:cs typeface="Arial" panose="020B0604020202020204" pitchFamily="34" charset="0"/>
                      </a:endParaRPr>
                    </a:p>
                  </a:txBody>
                  <a:tcPr marL="28575" marR="34925" marT="34925" marB="34925"/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400">
                          <a:solidFill>
                            <a:schemeClr val="bg2"/>
                          </a:solidFill>
                          <a:effectLst/>
                        </a:rPr>
                        <a:t>Tiempo</a:t>
                      </a:r>
                      <a:endParaRPr lang="es-ES" sz="140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HGMinchoB"/>
                        <a:cs typeface="Arial" panose="020B0604020202020204" pitchFamily="34" charset="0"/>
                      </a:endParaRPr>
                    </a:p>
                  </a:txBody>
                  <a:tcPr marL="26035" marR="34925" marT="34925" marB="34925"/>
                </a:tc>
                <a:extLst>
                  <a:ext uri="{0D108BD9-81ED-4DB2-BD59-A6C34878D82A}">
                    <a16:rowId xmlns:a16="http://schemas.microsoft.com/office/drawing/2014/main" val="2168358775"/>
                  </a:ext>
                </a:extLst>
              </a:tr>
              <a:tr h="1186272">
                <a:tc>
                  <a:txBody>
                    <a:bodyPr/>
                    <a:lstStyle/>
                    <a:p>
                      <a:pPr marR="30480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098550" algn="l"/>
                        </a:tabLst>
                      </a:pPr>
                      <a:r>
                        <a:rPr lang="es-ES" sz="1400" dirty="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  <a:endParaRPr lang="es-ES" sz="140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HGMinchoB"/>
                        <a:cs typeface="Arial" panose="020B0604020202020204" pitchFamily="34" charset="0"/>
                      </a:endParaRPr>
                    </a:p>
                  </a:txBody>
                  <a:tcPr marL="28575" marR="34925" marT="34925" marB="34925"/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098550" algn="l"/>
                        </a:tabLst>
                      </a:pPr>
                      <a:r>
                        <a:rPr lang="es-ES" sz="1400" dirty="0">
                          <a:solidFill>
                            <a:schemeClr val="bg2"/>
                          </a:solidFill>
                          <a:effectLst/>
                        </a:rPr>
                        <a:t>Gestionar cliente</a:t>
                      </a:r>
                    </a:p>
                    <a:p>
                      <a:pPr marR="30480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098550" algn="l"/>
                        </a:tabLst>
                      </a:pPr>
                      <a:r>
                        <a:rPr lang="es-ES" sz="1400" dirty="0">
                          <a:solidFill>
                            <a:schemeClr val="bg2"/>
                          </a:solidFill>
                          <a:effectLst/>
                        </a:rPr>
                        <a:t>Gestionar producto</a:t>
                      </a:r>
                      <a:endParaRPr lang="es-ES" sz="140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HGMinchoB"/>
                        <a:cs typeface="Arial" panose="020B0604020202020204" pitchFamily="34" charset="0"/>
                      </a:endParaRPr>
                    </a:p>
                  </a:txBody>
                  <a:tcPr marL="28575" marR="34925" marT="34925" marB="34925"/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098550" algn="l"/>
                        </a:tabLst>
                      </a:pPr>
                      <a:r>
                        <a:rPr lang="es-ES" sz="1400">
                          <a:solidFill>
                            <a:schemeClr val="bg2"/>
                          </a:solidFill>
                          <a:effectLst/>
                        </a:rPr>
                        <a:t>2 semanas</a:t>
                      </a:r>
                      <a:endParaRPr lang="es-ES" sz="140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HGMinchoB"/>
                        <a:cs typeface="Arial" panose="020B0604020202020204" pitchFamily="34" charset="0"/>
                      </a:endParaRPr>
                    </a:p>
                  </a:txBody>
                  <a:tcPr marL="26035" marR="34925" marT="34925" marB="34925"/>
                </a:tc>
                <a:extLst>
                  <a:ext uri="{0D108BD9-81ED-4DB2-BD59-A6C34878D82A}">
                    <a16:rowId xmlns:a16="http://schemas.microsoft.com/office/drawing/2014/main" val="3582897519"/>
                  </a:ext>
                </a:extLst>
              </a:tr>
              <a:tr h="1186272">
                <a:tc>
                  <a:txBody>
                    <a:bodyPr/>
                    <a:lstStyle/>
                    <a:p>
                      <a:pPr marR="30480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098550" algn="l"/>
                        </a:tabLst>
                      </a:pPr>
                      <a:r>
                        <a:rPr lang="es-ES" sz="1400" dirty="0">
                          <a:solidFill>
                            <a:schemeClr val="bg2"/>
                          </a:solidFill>
                          <a:effectLst/>
                        </a:rPr>
                        <a:t>2</a:t>
                      </a:r>
                      <a:endParaRPr lang="es-ES" sz="140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HGMinchoB"/>
                        <a:cs typeface="Arial" panose="020B0604020202020204" pitchFamily="34" charset="0"/>
                      </a:endParaRPr>
                    </a:p>
                  </a:txBody>
                  <a:tcPr marL="28575" marR="34925" marT="34925" marB="34925"/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098550" algn="l"/>
                        </a:tabLst>
                      </a:pPr>
                      <a:r>
                        <a:rPr lang="es-ES" sz="1400" dirty="0">
                          <a:solidFill>
                            <a:schemeClr val="bg2"/>
                          </a:solidFill>
                          <a:effectLst/>
                        </a:rPr>
                        <a:t>Gestionar venta</a:t>
                      </a:r>
                    </a:p>
                    <a:p>
                      <a:pPr marR="30480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098550" algn="l"/>
                        </a:tabLst>
                      </a:pPr>
                      <a:r>
                        <a:rPr lang="es-ES" sz="1400" dirty="0">
                          <a:solidFill>
                            <a:schemeClr val="bg2"/>
                          </a:solidFill>
                          <a:effectLst/>
                        </a:rPr>
                        <a:t>Gestionar categoría</a:t>
                      </a:r>
                      <a:endParaRPr lang="es-ES" sz="140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HGMinchoB"/>
                        <a:cs typeface="Arial" panose="020B0604020202020204" pitchFamily="34" charset="0"/>
                      </a:endParaRPr>
                    </a:p>
                  </a:txBody>
                  <a:tcPr marL="28575" marR="34925" marT="34925" marB="34925"/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098550" algn="l"/>
                        </a:tabLst>
                      </a:pPr>
                      <a:r>
                        <a:rPr lang="es-ES" sz="1400" dirty="0">
                          <a:solidFill>
                            <a:schemeClr val="bg2"/>
                          </a:solidFill>
                          <a:effectLst/>
                        </a:rPr>
                        <a:t>2 semanas</a:t>
                      </a:r>
                      <a:endParaRPr lang="es-ES" sz="140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HGMinchoB"/>
                        <a:cs typeface="Arial" panose="020B0604020202020204" pitchFamily="34" charset="0"/>
                      </a:endParaRPr>
                    </a:p>
                  </a:txBody>
                  <a:tcPr marL="26035" marR="34925" marT="34925" marB="34925"/>
                </a:tc>
                <a:extLst>
                  <a:ext uri="{0D108BD9-81ED-4DB2-BD59-A6C34878D82A}">
                    <a16:rowId xmlns:a16="http://schemas.microsoft.com/office/drawing/2014/main" val="2995946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5495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0"/>
          <p:cNvSpPr txBox="1">
            <a:spLocks noGrp="1"/>
          </p:cNvSpPr>
          <p:nvPr>
            <p:ph type="title"/>
          </p:nvPr>
        </p:nvSpPr>
        <p:spPr>
          <a:xfrm>
            <a:off x="459200" y="408875"/>
            <a:ext cx="80133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Plan de lanzamiento</a:t>
            </a:r>
            <a:endParaRPr dirty="0">
              <a:solidFill>
                <a:schemeClr val="dk2"/>
              </a:solidFill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BE3AFE33-40D1-0A0C-6A5C-56F6ED2F36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209743"/>
              </p:ext>
            </p:extLst>
          </p:nvPr>
        </p:nvGraphicFramePr>
        <p:xfrm>
          <a:off x="1651448" y="1130476"/>
          <a:ext cx="6158502" cy="17217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77020">
                  <a:extLst>
                    <a:ext uri="{9D8B030D-6E8A-4147-A177-3AD203B41FA5}">
                      <a16:colId xmlns:a16="http://schemas.microsoft.com/office/drawing/2014/main" val="2980249026"/>
                    </a:ext>
                  </a:extLst>
                </a:gridCol>
                <a:gridCol w="3181482">
                  <a:extLst>
                    <a:ext uri="{9D8B030D-6E8A-4147-A177-3AD203B41FA5}">
                      <a16:colId xmlns:a16="http://schemas.microsoft.com/office/drawing/2014/main" val="2436464145"/>
                    </a:ext>
                  </a:extLst>
                </a:gridCol>
              </a:tblGrid>
              <a:tr h="622530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400" dirty="0">
                          <a:solidFill>
                            <a:schemeClr val="bg2"/>
                          </a:solidFill>
                          <a:effectLst/>
                        </a:rPr>
                        <a:t>Plano de entrega</a:t>
                      </a:r>
                      <a:endParaRPr lang="es-ES" sz="140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HGMinchoB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876401"/>
                  </a:ext>
                </a:extLst>
              </a:tr>
              <a:tr h="4767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400" dirty="0">
                          <a:solidFill>
                            <a:schemeClr val="bg2"/>
                          </a:solidFill>
                          <a:effectLst/>
                        </a:rPr>
                        <a:t>1ra Iteración</a:t>
                      </a:r>
                      <a:endParaRPr lang="es-ES" sz="140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HGMinchoB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400" b="1" dirty="0">
                          <a:solidFill>
                            <a:schemeClr val="bg2"/>
                          </a:solidFill>
                          <a:effectLst/>
                        </a:rPr>
                        <a:t>2da Iteración</a:t>
                      </a:r>
                      <a:endParaRPr lang="es-ES" sz="1400" b="1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HGMinchoB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7791437"/>
                  </a:ext>
                </a:extLst>
              </a:tr>
              <a:tr h="62253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400" b="0" dirty="0">
                          <a:solidFill>
                            <a:schemeClr val="bg2"/>
                          </a:solidFill>
                          <a:effectLst/>
                        </a:rPr>
                        <a:t>27 de </a:t>
                      </a:r>
                      <a:r>
                        <a:rPr lang="es-ES" sz="1400" b="0" dirty="0" err="1">
                          <a:solidFill>
                            <a:schemeClr val="bg2"/>
                          </a:solidFill>
                          <a:effectLst/>
                        </a:rPr>
                        <a:t>Maio</a:t>
                      </a:r>
                      <a:r>
                        <a:rPr lang="es-ES" sz="1400" b="0" dirty="0">
                          <a:solidFill>
                            <a:schemeClr val="bg2"/>
                          </a:solidFill>
                          <a:effectLst/>
                        </a:rPr>
                        <a:t> de 2022</a:t>
                      </a:r>
                      <a:endParaRPr lang="es-ES" sz="1400" b="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HGMinchoB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400" dirty="0">
                          <a:solidFill>
                            <a:schemeClr val="bg2"/>
                          </a:solidFill>
                          <a:effectLst/>
                        </a:rPr>
                        <a:t>10 de Junio de 2022</a:t>
                      </a:r>
                      <a:endParaRPr lang="es-ES" sz="140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HGMinchoB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9243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6420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0"/>
          <p:cNvSpPr txBox="1">
            <a:spLocks noGrp="1"/>
          </p:cNvSpPr>
          <p:nvPr>
            <p:ph type="title"/>
          </p:nvPr>
        </p:nvSpPr>
        <p:spPr>
          <a:xfrm>
            <a:off x="459200" y="408875"/>
            <a:ext cx="80133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Tareas</a:t>
            </a:r>
            <a:endParaRPr dirty="0">
              <a:solidFill>
                <a:schemeClr val="dk2"/>
              </a:solidFill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3D220E5D-9D77-C23B-D6D7-B2E5A2C351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34664"/>
              </p:ext>
            </p:extLst>
          </p:nvPr>
        </p:nvGraphicFramePr>
        <p:xfrm>
          <a:off x="152400" y="1153886"/>
          <a:ext cx="8741229" cy="37446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86167">
                  <a:extLst>
                    <a:ext uri="{9D8B030D-6E8A-4147-A177-3AD203B41FA5}">
                      <a16:colId xmlns:a16="http://schemas.microsoft.com/office/drawing/2014/main" val="3854685825"/>
                    </a:ext>
                  </a:extLst>
                </a:gridCol>
                <a:gridCol w="4255062">
                  <a:extLst>
                    <a:ext uri="{9D8B030D-6E8A-4147-A177-3AD203B41FA5}">
                      <a16:colId xmlns:a16="http://schemas.microsoft.com/office/drawing/2014/main" val="4249066810"/>
                    </a:ext>
                  </a:extLst>
                </a:gridCol>
              </a:tblGrid>
              <a:tr h="437416">
                <a:tc gridSpan="2">
                  <a:txBody>
                    <a:bodyPr/>
                    <a:lstStyle/>
                    <a:p>
                      <a:pPr marR="3048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098550" algn="l"/>
                        </a:tabLst>
                      </a:pPr>
                      <a:r>
                        <a:rPr lang="es-ES" sz="1400" dirty="0">
                          <a:solidFill>
                            <a:schemeClr val="bg2"/>
                          </a:solidFill>
                          <a:effectLst/>
                        </a:rPr>
                        <a:t>Tarea</a:t>
                      </a:r>
                      <a:endParaRPr lang="es-ES" sz="140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HGMinchoB"/>
                        <a:cs typeface="Arial" panose="020B0604020202020204" pitchFamily="34" charset="0"/>
                      </a:endParaRPr>
                    </a:p>
                  </a:txBody>
                  <a:tcPr marL="28575" marR="34925" marT="34925" marB="34925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654484"/>
                  </a:ext>
                </a:extLst>
              </a:tr>
              <a:tr h="437416">
                <a:tc>
                  <a:txBody>
                    <a:bodyPr/>
                    <a:lstStyle/>
                    <a:p>
                      <a:pPr marR="3048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400" dirty="0" err="1">
                          <a:solidFill>
                            <a:schemeClr val="bg2"/>
                          </a:solidFill>
                          <a:effectLst/>
                        </a:rPr>
                        <a:t>Nº</a:t>
                      </a:r>
                      <a:r>
                        <a:rPr lang="es-ES" sz="1400" dirty="0">
                          <a:solidFill>
                            <a:schemeClr val="bg2"/>
                          </a:solidFill>
                          <a:effectLst/>
                        </a:rPr>
                        <a:t>: 1</a:t>
                      </a:r>
                      <a:endParaRPr lang="es-ES" sz="140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HGMinchoB"/>
                        <a:cs typeface="Arial" panose="020B0604020202020204" pitchFamily="34" charset="0"/>
                      </a:endParaRPr>
                    </a:p>
                  </a:txBody>
                  <a:tcPr marL="28575" marR="34925" marT="34925" marB="34925"/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400" b="1" dirty="0">
                          <a:solidFill>
                            <a:schemeClr val="bg2"/>
                          </a:solidFill>
                          <a:effectLst/>
                        </a:rPr>
                        <a:t>Número de la HU: </a:t>
                      </a:r>
                      <a:r>
                        <a:rPr lang="es-ES" sz="1400" dirty="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  <a:endParaRPr lang="es-ES" sz="140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HGMinchoB"/>
                        <a:cs typeface="Arial" panose="020B0604020202020204" pitchFamily="34" charset="0"/>
                      </a:endParaRPr>
                    </a:p>
                  </a:txBody>
                  <a:tcPr marL="28575" marR="34925" marT="34925" marB="34925"/>
                </a:tc>
                <a:extLst>
                  <a:ext uri="{0D108BD9-81ED-4DB2-BD59-A6C34878D82A}">
                    <a16:rowId xmlns:a16="http://schemas.microsoft.com/office/drawing/2014/main" val="764457218"/>
                  </a:ext>
                </a:extLst>
              </a:tr>
              <a:tr h="437416">
                <a:tc gridSpan="2">
                  <a:txBody>
                    <a:bodyPr/>
                    <a:lstStyle/>
                    <a:p>
                      <a:pPr marR="30480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098550" algn="l"/>
                        </a:tabLst>
                      </a:pPr>
                      <a:r>
                        <a:rPr lang="es-ES" sz="1400" dirty="0">
                          <a:solidFill>
                            <a:schemeClr val="bg2"/>
                          </a:solidFill>
                          <a:effectLst/>
                        </a:rPr>
                        <a:t>Nombre de la tarea: </a:t>
                      </a:r>
                      <a:r>
                        <a:rPr lang="es-ES" sz="1400" b="0" dirty="0">
                          <a:solidFill>
                            <a:schemeClr val="bg2"/>
                          </a:solidFill>
                          <a:effectLst/>
                        </a:rPr>
                        <a:t>Registrar cliente</a:t>
                      </a:r>
                      <a:endParaRPr lang="es-ES" sz="1400" b="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HGMinchoB"/>
                        <a:cs typeface="Arial" panose="020B0604020202020204" pitchFamily="34" charset="0"/>
                      </a:endParaRPr>
                    </a:p>
                  </a:txBody>
                  <a:tcPr marL="28575" marR="34925" marT="34925" marB="34925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995309"/>
                  </a:ext>
                </a:extLst>
              </a:tr>
              <a:tr h="437416">
                <a:tc>
                  <a:txBody>
                    <a:bodyPr/>
                    <a:lstStyle/>
                    <a:p>
                      <a:pPr marR="30480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098550" algn="l"/>
                        </a:tabLst>
                      </a:pPr>
                      <a:r>
                        <a:rPr lang="es-ES" sz="1400" dirty="0">
                          <a:solidFill>
                            <a:schemeClr val="bg2"/>
                          </a:solidFill>
                          <a:effectLst/>
                        </a:rPr>
                        <a:t>Tipo de tarea: </a:t>
                      </a:r>
                      <a:r>
                        <a:rPr lang="es-ES" sz="1400" b="0" dirty="0">
                          <a:solidFill>
                            <a:schemeClr val="bg2"/>
                          </a:solidFill>
                          <a:effectLst/>
                        </a:rPr>
                        <a:t>Desarrollo</a:t>
                      </a:r>
                      <a:endParaRPr lang="es-ES" sz="1400" b="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HGMinchoB"/>
                        <a:cs typeface="Arial" panose="020B0604020202020204" pitchFamily="34" charset="0"/>
                      </a:endParaRPr>
                    </a:p>
                  </a:txBody>
                  <a:tcPr marL="28575" marR="34925" marT="34925" marB="34925"/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098550" algn="l"/>
                        </a:tabLst>
                      </a:pPr>
                      <a:r>
                        <a:rPr lang="es-ES" sz="1400" b="1" dirty="0">
                          <a:solidFill>
                            <a:schemeClr val="bg2"/>
                          </a:solidFill>
                          <a:effectLst/>
                        </a:rPr>
                        <a:t>Estimación: </a:t>
                      </a:r>
                      <a:r>
                        <a:rPr lang="es-ES" sz="1400" dirty="0">
                          <a:solidFill>
                            <a:schemeClr val="bg2"/>
                          </a:solidFill>
                          <a:effectLst/>
                        </a:rPr>
                        <a:t>1 día</a:t>
                      </a:r>
                      <a:endParaRPr lang="es-ES" sz="140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HGMinchoB"/>
                        <a:cs typeface="Arial" panose="020B0604020202020204" pitchFamily="34" charset="0"/>
                      </a:endParaRPr>
                    </a:p>
                  </a:txBody>
                  <a:tcPr marL="28575" marR="34925" marT="34925" marB="34925"/>
                </a:tc>
                <a:extLst>
                  <a:ext uri="{0D108BD9-81ED-4DB2-BD59-A6C34878D82A}">
                    <a16:rowId xmlns:a16="http://schemas.microsoft.com/office/drawing/2014/main" val="1260831099"/>
                  </a:ext>
                </a:extLst>
              </a:tr>
              <a:tr h="778803">
                <a:tc>
                  <a:txBody>
                    <a:bodyPr/>
                    <a:lstStyle/>
                    <a:p>
                      <a:pPr marR="30480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098550" algn="l"/>
                        </a:tabLst>
                      </a:pPr>
                      <a:r>
                        <a:rPr lang="es-ES" sz="1400" dirty="0">
                          <a:solidFill>
                            <a:schemeClr val="bg2"/>
                          </a:solidFill>
                          <a:effectLst/>
                        </a:rPr>
                        <a:t>Fecha de inicio: </a:t>
                      </a:r>
                      <a:r>
                        <a:rPr lang="es-ES" sz="1400" b="0" dirty="0">
                          <a:solidFill>
                            <a:schemeClr val="bg2"/>
                          </a:solidFill>
                          <a:effectLst/>
                        </a:rPr>
                        <a:t>17 de Mayo de 2022</a:t>
                      </a:r>
                      <a:endParaRPr lang="es-ES" sz="1400" b="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HGMinchoB"/>
                        <a:cs typeface="Arial" panose="020B0604020202020204" pitchFamily="34" charset="0"/>
                      </a:endParaRPr>
                    </a:p>
                  </a:txBody>
                  <a:tcPr marL="28575" marR="34925" marT="34925" marB="34925"/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098550" algn="l"/>
                        </a:tabLst>
                      </a:pPr>
                      <a:r>
                        <a:rPr lang="es-ES" sz="1400" b="1" dirty="0">
                          <a:solidFill>
                            <a:schemeClr val="bg2"/>
                          </a:solidFill>
                          <a:effectLst/>
                        </a:rPr>
                        <a:t>Fecha de fin: </a:t>
                      </a:r>
                      <a:r>
                        <a:rPr lang="es-ES" sz="1400" dirty="0">
                          <a:solidFill>
                            <a:schemeClr val="bg2"/>
                          </a:solidFill>
                          <a:effectLst/>
                        </a:rPr>
                        <a:t>17 de Mayo de 2022</a:t>
                      </a:r>
                      <a:endParaRPr lang="es-ES" sz="140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HGMinchoB"/>
                        <a:cs typeface="Arial" panose="020B0604020202020204" pitchFamily="34" charset="0"/>
                      </a:endParaRPr>
                    </a:p>
                  </a:txBody>
                  <a:tcPr marL="28575" marR="34925" marT="34925" marB="34925"/>
                </a:tc>
                <a:extLst>
                  <a:ext uri="{0D108BD9-81ED-4DB2-BD59-A6C34878D82A}">
                    <a16:rowId xmlns:a16="http://schemas.microsoft.com/office/drawing/2014/main" val="3409177334"/>
                  </a:ext>
                </a:extLst>
              </a:tr>
              <a:tr h="437416">
                <a:tc gridSpan="2">
                  <a:txBody>
                    <a:bodyPr/>
                    <a:lstStyle/>
                    <a:p>
                      <a:pPr marR="30480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098550" algn="l"/>
                        </a:tabLst>
                      </a:pPr>
                      <a:r>
                        <a:rPr lang="es-ES" sz="1400" dirty="0">
                          <a:solidFill>
                            <a:schemeClr val="bg2"/>
                          </a:solidFill>
                          <a:effectLst/>
                        </a:rPr>
                        <a:t>Programadores responsable: </a:t>
                      </a:r>
                      <a:r>
                        <a:rPr lang="es-ES" sz="1400" b="0" dirty="0">
                          <a:solidFill>
                            <a:schemeClr val="bg2"/>
                          </a:solidFill>
                          <a:effectLst/>
                        </a:rPr>
                        <a:t>Edivaldo Gomes, </a:t>
                      </a:r>
                      <a:r>
                        <a:rPr lang="es-ES" sz="1400" b="0" dirty="0" err="1">
                          <a:solidFill>
                            <a:schemeClr val="bg2"/>
                          </a:solidFill>
                          <a:effectLst/>
                        </a:rPr>
                        <a:t>Armindo</a:t>
                      </a:r>
                      <a:r>
                        <a:rPr lang="es-ES" sz="1400" b="0" dirty="0">
                          <a:solidFill>
                            <a:schemeClr val="bg2"/>
                          </a:solidFill>
                          <a:effectLst/>
                        </a:rPr>
                        <a:t> Machado</a:t>
                      </a:r>
                      <a:endParaRPr lang="es-ES" sz="1400" b="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HGMinchoB"/>
                        <a:cs typeface="Arial" panose="020B0604020202020204" pitchFamily="34" charset="0"/>
                      </a:endParaRPr>
                    </a:p>
                  </a:txBody>
                  <a:tcPr marL="28575" marR="34925" marT="34925" marB="34925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84268"/>
                  </a:ext>
                </a:extLst>
              </a:tr>
              <a:tr h="778803">
                <a:tc gridSpan="2">
                  <a:txBody>
                    <a:bodyPr/>
                    <a:lstStyle/>
                    <a:p>
                      <a:pPr marR="30480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098550" algn="l"/>
                        </a:tabLst>
                      </a:pPr>
                      <a:r>
                        <a:rPr lang="es-ES" sz="1400" dirty="0">
                          <a:solidFill>
                            <a:schemeClr val="bg2"/>
                          </a:solidFill>
                          <a:effectLst/>
                        </a:rPr>
                        <a:t>Descripción: </a:t>
                      </a:r>
                      <a:r>
                        <a:rPr lang="es-ES" sz="1400" b="0" dirty="0">
                          <a:solidFill>
                            <a:schemeClr val="bg2"/>
                          </a:solidFill>
                          <a:effectLst/>
                        </a:rPr>
                        <a:t>Crear una función que permita inserir estos datos en la base de datos.</a:t>
                      </a:r>
                      <a:endParaRPr lang="es-ES" sz="1400" b="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HGMinchoB"/>
                        <a:cs typeface="Arial" panose="020B0604020202020204" pitchFamily="34" charset="0"/>
                      </a:endParaRPr>
                    </a:p>
                  </a:txBody>
                  <a:tcPr marL="28575" marR="34925" marT="34925" marB="34925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189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2424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11;p20">
            <a:extLst>
              <a:ext uri="{FF2B5EF4-FFF2-40B4-BE49-F238E27FC236}">
                <a16:creationId xmlns:a16="http://schemas.microsoft.com/office/drawing/2014/main" id="{AB90736B-3E8C-4BEC-2B8E-B6296B28BA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9200" y="408875"/>
            <a:ext cx="80133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				Test de aceitación</a:t>
            </a:r>
            <a:endParaRPr dirty="0">
              <a:solidFill>
                <a:schemeClr val="dk2"/>
              </a:solidFill>
            </a:endParaRPr>
          </a:p>
        </p:txBody>
      </p:sp>
      <p:pic>
        <p:nvPicPr>
          <p:cNvPr id="6" name="Imagen 5" descr="Una persona con una laptop&#10;&#10;Descripción generada automáticamente con confianza media">
            <a:extLst>
              <a:ext uri="{FF2B5EF4-FFF2-40B4-BE49-F238E27FC236}">
                <a16:creationId xmlns:a16="http://schemas.microsoft.com/office/drawing/2014/main" id="{F31BBBF4-46E0-7D85-A517-B009E84A0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464" y="1432267"/>
            <a:ext cx="4051493" cy="2278965"/>
          </a:xfrm>
          <a:prstGeom prst="rect">
            <a:avLst/>
          </a:prstGeom>
        </p:spPr>
      </p:pic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5C739D63-5653-0E4C-8356-8A06DD8F94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972760"/>
              </p:ext>
            </p:extLst>
          </p:nvPr>
        </p:nvGraphicFramePr>
        <p:xfrm>
          <a:off x="0" y="-1"/>
          <a:ext cx="4726745" cy="50925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50239">
                  <a:extLst>
                    <a:ext uri="{9D8B030D-6E8A-4147-A177-3AD203B41FA5}">
                      <a16:colId xmlns:a16="http://schemas.microsoft.com/office/drawing/2014/main" val="924806652"/>
                    </a:ext>
                  </a:extLst>
                </a:gridCol>
                <a:gridCol w="2576506">
                  <a:extLst>
                    <a:ext uri="{9D8B030D-6E8A-4147-A177-3AD203B41FA5}">
                      <a16:colId xmlns:a16="http://schemas.microsoft.com/office/drawing/2014/main" val="690121723"/>
                    </a:ext>
                  </a:extLst>
                </a:gridCol>
              </a:tblGrid>
              <a:tr h="233502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2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Caso de prueba de aceptación</a:t>
                      </a:r>
                      <a:endParaRPr lang="es-ES" sz="120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HGMinchoB"/>
                        <a:cs typeface="Times New Roman" panose="02020603050405020304" pitchFamily="18" charset="0"/>
                      </a:endParaRPr>
                    </a:p>
                  </a:txBody>
                  <a:tcPr marL="63484" marR="63484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816776"/>
                  </a:ext>
                </a:extLst>
              </a:tr>
              <a:tr h="2335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2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Código: </a:t>
                      </a:r>
                      <a:r>
                        <a:rPr lang="es-ES" sz="12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HU1-P1</a:t>
                      </a:r>
                      <a:endParaRPr lang="es-ES" sz="1200" b="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HGMinchoB"/>
                        <a:cs typeface="Times New Roman" panose="02020603050405020304" pitchFamily="18" charset="0"/>
                      </a:endParaRPr>
                    </a:p>
                  </a:txBody>
                  <a:tcPr marL="63484" marR="634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2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HU-</a:t>
                      </a:r>
                      <a:r>
                        <a:rPr lang="es-ES" sz="1200" b="1" dirty="0" err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Nº</a:t>
                      </a:r>
                      <a:r>
                        <a:rPr lang="es-ES" sz="12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s-ES" sz="12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s-ES" sz="120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HGMinchoB"/>
                        <a:cs typeface="Times New Roman" panose="02020603050405020304" pitchFamily="18" charset="0"/>
                      </a:endParaRPr>
                    </a:p>
                  </a:txBody>
                  <a:tcPr marL="63484" marR="63484" marT="0" marB="0"/>
                </a:tc>
                <a:extLst>
                  <a:ext uri="{0D108BD9-81ED-4DB2-BD59-A6C34878D82A}">
                    <a16:rowId xmlns:a16="http://schemas.microsoft.com/office/drawing/2014/main" val="2543321067"/>
                  </a:ext>
                </a:extLst>
              </a:tr>
              <a:tr h="233502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2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Nombre: </a:t>
                      </a:r>
                      <a:r>
                        <a:rPr lang="es-ES" sz="12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Registrar cliente</a:t>
                      </a:r>
                      <a:endParaRPr lang="es-ES" sz="1200" b="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HGMinchoB"/>
                        <a:cs typeface="Times New Roman" panose="02020603050405020304" pitchFamily="18" charset="0"/>
                      </a:endParaRPr>
                    </a:p>
                  </a:txBody>
                  <a:tcPr marL="63484" marR="63484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44207"/>
                  </a:ext>
                </a:extLst>
              </a:tr>
              <a:tr h="654709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2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Descripción: </a:t>
                      </a:r>
                      <a:r>
                        <a:rPr lang="es-ES" sz="12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 debe probar la funcionalidad de ingresar un nuevo cliente con datos correctos, que cumplan con las especificaciones hechas en las condiciones de ejecución.</a:t>
                      </a:r>
                      <a:endParaRPr lang="es-ES" sz="1200" b="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HGMinchoB"/>
                        <a:cs typeface="Times New Roman" panose="02020603050405020304" pitchFamily="18" charset="0"/>
                      </a:endParaRPr>
                    </a:p>
                  </a:txBody>
                  <a:tcPr marL="63484" marR="63484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519483"/>
                  </a:ext>
                </a:extLst>
              </a:tr>
              <a:tr h="2588370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2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Condiciones de ejecución</a:t>
                      </a:r>
                      <a:r>
                        <a:rPr lang="es-ES" sz="12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     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2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Debe recargar de página de registro.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2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Debe mostrar un mensaje alertando la no utilización de la barra invertida no aceptado.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2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Testar nombre con menos de 5 caracteres.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2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Teste de redireccionamiento después de inserido los datos.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2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Teste de caracteres especiales ok.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2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Cliente registrado correctamente.</a:t>
                      </a:r>
                      <a:endParaRPr lang="es-ES" sz="1200" b="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HGMinchoB"/>
                        <a:cs typeface="Times New Roman" panose="02020603050405020304" pitchFamily="18" charset="0"/>
                      </a:endParaRPr>
                    </a:p>
                  </a:txBody>
                  <a:tcPr marL="63484" marR="63484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381848"/>
                  </a:ext>
                </a:extLst>
              </a:tr>
              <a:tr h="552317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2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Entrada y pasos de ejecución:</a:t>
                      </a:r>
                      <a:r>
                        <a:rPr lang="es-ES" sz="12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Después de abierto el formulario, el cliente ingresa sus datos y clic en el botón de salvar.</a:t>
                      </a:r>
                      <a:endParaRPr lang="es-ES" sz="1200" b="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HGMinchoB"/>
                        <a:cs typeface="Times New Roman" panose="02020603050405020304" pitchFamily="18" charset="0"/>
                      </a:endParaRPr>
                    </a:p>
                  </a:txBody>
                  <a:tcPr marL="63484" marR="63484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420194"/>
                  </a:ext>
                </a:extLst>
              </a:tr>
              <a:tr h="363101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2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Resultado esperado: </a:t>
                      </a:r>
                      <a:r>
                        <a:rPr lang="es-ES" sz="12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 cliente se ha insertado satisfactoriamente.</a:t>
                      </a:r>
                      <a:endParaRPr lang="es-ES" sz="1200" b="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HGMinchoB"/>
                        <a:cs typeface="Times New Roman" panose="02020603050405020304" pitchFamily="18" charset="0"/>
                      </a:endParaRPr>
                    </a:p>
                  </a:txBody>
                  <a:tcPr marL="63484" marR="63484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64641"/>
                  </a:ext>
                </a:extLst>
              </a:tr>
              <a:tr h="233502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2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Evaluación de la prueba: </a:t>
                      </a:r>
                      <a:r>
                        <a:rPr lang="es-ES" sz="12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Prueba satisfactoria</a:t>
                      </a:r>
                      <a:endParaRPr lang="es-ES" sz="1200" b="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HGMinchoB"/>
                        <a:cs typeface="Times New Roman" panose="02020603050405020304" pitchFamily="18" charset="0"/>
                      </a:endParaRPr>
                    </a:p>
                  </a:txBody>
                  <a:tcPr marL="63484" marR="63484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498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436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0"/>
          <p:cNvSpPr txBox="1">
            <a:spLocks noGrp="1"/>
          </p:cNvSpPr>
          <p:nvPr>
            <p:ph type="title"/>
          </p:nvPr>
        </p:nvSpPr>
        <p:spPr>
          <a:xfrm>
            <a:off x="459200" y="408875"/>
            <a:ext cx="80133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Conclusión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835E6C2-9956-DF46-60C1-4A2703757327}"/>
              </a:ext>
            </a:extLst>
          </p:cNvPr>
          <p:cNvSpPr txBox="1"/>
          <p:nvPr/>
        </p:nvSpPr>
        <p:spPr>
          <a:xfrm>
            <a:off x="745587" y="1262858"/>
            <a:ext cx="7526215" cy="1805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8750">
              <a:lnSpc>
                <a:spcPct val="115000"/>
              </a:lnSpc>
              <a:buClr>
                <a:srgbClr val="FFFFFF"/>
              </a:buClr>
              <a:buSzPts val="1100"/>
            </a:pPr>
            <a:r>
              <a:rPr lang="es-ES" sz="1400" dirty="0">
                <a:solidFill>
                  <a:schemeClr val="bg2"/>
                </a:solidFill>
              </a:rPr>
              <a:t>Después de presentado e trabajo se puede concluir que la metodología XP es de bastante utilidad en el desarrollo ágil.</a:t>
            </a:r>
          </a:p>
          <a:p>
            <a:pPr marL="158750">
              <a:lnSpc>
                <a:spcPct val="115000"/>
              </a:lnSpc>
              <a:buClr>
                <a:srgbClr val="FFFFFF"/>
              </a:buClr>
              <a:buSzPts val="1100"/>
            </a:pPr>
            <a:r>
              <a:rPr lang="es-ES" sz="1400" dirty="0">
                <a:solidFill>
                  <a:schemeClr val="bg2"/>
                </a:solidFill>
              </a:rPr>
              <a:t>	</a:t>
            </a:r>
          </a:p>
          <a:p>
            <a:pPr marL="33020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Wingdings" panose="05000000000000000000" pitchFamily="2" charset="2"/>
              <a:buChar char="v"/>
            </a:pPr>
            <a:r>
              <a:rPr lang="es-ES" sz="1400" dirty="0">
                <a:solidFill>
                  <a:schemeClr val="bg2"/>
                </a:solidFill>
              </a:rPr>
              <a:t>Eficiencia</a:t>
            </a:r>
          </a:p>
          <a:p>
            <a:pPr marL="330200" indent="-171450">
              <a:lnSpc>
                <a:spcPct val="115000"/>
              </a:lnSpc>
              <a:buClr>
                <a:srgbClr val="FFFFFF"/>
              </a:buClr>
              <a:buSzPts val="1100"/>
              <a:buFont typeface="Wingdings" panose="05000000000000000000" pitchFamily="2" charset="2"/>
              <a:buChar char="v"/>
            </a:pPr>
            <a:r>
              <a:rPr lang="es-ES" sz="1400" dirty="0">
                <a:solidFill>
                  <a:schemeClr val="bg2"/>
                </a:solidFill>
              </a:rPr>
              <a:t>Facilidad de cambios.</a:t>
            </a:r>
          </a:p>
          <a:p>
            <a:pPr marL="33020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Wingdings" panose="05000000000000000000" pitchFamily="2" charset="2"/>
              <a:buChar char="v"/>
            </a:pPr>
            <a:r>
              <a:rPr lang="es-ES" sz="1400" dirty="0">
                <a:solidFill>
                  <a:schemeClr val="bg2"/>
                </a:solidFill>
              </a:rPr>
              <a:t>Pequeñas tasas de error.</a:t>
            </a:r>
          </a:p>
          <a:p>
            <a:pPr marL="33020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Wingdings" panose="05000000000000000000" pitchFamily="2" charset="2"/>
              <a:buChar char="v"/>
            </a:pPr>
            <a:r>
              <a:rPr lang="es-ES" sz="1400" dirty="0">
                <a:solidFill>
                  <a:schemeClr val="bg2"/>
                </a:solidFill>
              </a:rPr>
              <a:t>Programación organizada.</a:t>
            </a:r>
          </a:p>
        </p:txBody>
      </p:sp>
    </p:spTree>
    <p:extLst>
      <p:ext uri="{BB962C8B-B14F-4D97-AF65-F5344CB8AC3E}">
        <p14:creationId xmlns:p14="http://schemas.microsoft.com/office/powerpoint/2010/main" val="2319115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1" name="Google Shape;1711;p48"/>
          <p:cNvSpPr txBox="1"/>
          <p:nvPr/>
        </p:nvSpPr>
        <p:spPr>
          <a:xfrm>
            <a:off x="715075" y="211015"/>
            <a:ext cx="7965629" cy="4399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</a:pPr>
            <a:endParaRPr lang="es-ES" dirty="0">
              <a:solidFill>
                <a:schemeClr val="bg1"/>
              </a:solidFill>
            </a:endParaRPr>
          </a:p>
          <a:p>
            <a:pPr marL="1587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</a:pPr>
            <a:endParaRPr lang="es-ES" dirty="0">
              <a:solidFill>
                <a:schemeClr val="bg1"/>
              </a:solidFill>
            </a:endParaRPr>
          </a:p>
          <a:p>
            <a:pPr marL="1587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</a:pPr>
            <a:endParaRPr lang="es-ES" dirty="0">
              <a:solidFill>
                <a:schemeClr val="bg1"/>
              </a:solidFill>
            </a:endParaRPr>
          </a:p>
          <a:p>
            <a:pPr marL="1587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</a:pPr>
            <a:endParaRPr lang="es-ES" dirty="0">
              <a:solidFill>
                <a:schemeClr val="bg1"/>
              </a:solidFill>
            </a:endParaRPr>
          </a:p>
          <a:p>
            <a:pPr marL="1587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</a:pPr>
            <a:endParaRPr lang="es-ES" dirty="0">
              <a:solidFill>
                <a:schemeClr val="bg1"/>
              </a:solidFill>
            </a:endParaRPr>
          </a:p>
          <a:p>
            <a:pPr marL="1587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</a:pPr>
            <a:endParaRPr lang="es-ES" dirty="0">
              <a:solidFill>
                <a:schemeClr val="bg1"/>
              </a:solidFill>
            </a:endParaRPr>
          </a:p>
          <a:p>
            <a:pPr marL="1587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</a:pPr>
            <a:endParaRPr lang="es-ES" dirty="0">
              <a:solidFill>
                <a:schemeClr val="bg1"/>
              </a:solidFill>
            </a:endParaRPr>
          </a:p>
          <a:p>
            <a:pPr marL="1587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</a:pPr>
            <a:endParaRPr lang="es-ES" dirty="0">
              <a:solidFill>
                <a:schemeClr val="bg1"/>
              </a:solidFill>
            </a:endParaRPr>
          </a:p>
          <a:p>
            <a:pPr marL="1587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</a:pPr>
            <a:endParaRPr lang="es-ES" sz="1100" dirty="0">
              <a:solidFill>
                <a:schemeClr val="bg1"/>
              </a:solidFill>
            </a:endParaRPr>
          </a:p>
          <a:p>
            <a:pPr marL="15875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</a:pPr>
            <a:endParaRPr lang="es-ES" sz="3200" dirty="0">
              <a:solidFill>
                <a:schemeClr val="bg1"/>
              </a:solidFill>
            </a:endParaRPr>
          </a:p>
          <a:p>
            <a:pPr marL="15875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</a:pPr>
            <a:r>
              <a:rPr lang="es-ES" sz="3200" dirty="0">
                <a:solidFill>
                  <a:schemeClr val="bg1"/>
                </a:solidFill>
              </a:rPr>
              <a:t>Gracias!</a:t>
            </a:r>
            <a:r>
              <a:rPr lang="es-ES" sz="11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4" name="Imagen 3" descr="Imagen que contiene Texto&#10;&#10;Descripción generada automáticamente">
            <a:extLst>
              <a:ext uri="{FF2B5EF4-FFF2-40B4-BE49-F238E27FC236}">
                <a16:creationId xmlns:a16="http://schemas.microsoft.com/office/drawing/2014/main" id="{076D654B-88E5-89FE-F64D-C6A2854D6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5019" y="893924"/>
            <a:ext cx="3365739" cy="167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617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459200" y="408875"/>
            <a:ext cx="80133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Extreme Programming</a:t>
            </a:r>
            <a:endParaRPr dirty="0">
              <a:solidFill>
                <a:schemeClr val="dk2"/>
              </a:solidFill>
            </a:endParaRPr>
          </a:p>
        </p:txBody>
      </p:sp>
      <p:grpSp>
        <p:nvGrpSpPr>
          <p:cNvPr id="62" name="Google Shape;62;p16"/>
          <p:cNvGrpSpPr/>
          <p:nvPr/>
        </p:nvGrpSpPr>
        <p:grpSpPr>
          <a:xfrm>
            <a:off x="-956069" y="3952303"/>
            <a:ext cx="335770" cy="328733"/>
            <a:chOff x="-956069" y="3952303"/>
            <a:chExt cx="335770" cy="328733"/>
          </a:xfrm>
        </p:grpSpPr>
        <p:sp>
          <p:nvSpPr>
            <p:cNvPr id="63" name="Google Shape;63;p16"/>
            <p:cNvSpPr/>
            <p:nvPr/>
          </p:nvSpPr>
          <p:spPr>
            <a:xfrm>
              <a:off x="-868538" y="3952303"/>
              <a:ext cx="160989" cy="185616"/>
            </a:xfrm>
            <a:custGeom>
              <a:avLst/>
              <a:gdLst/>
              <a:ahLst/>
              <a:cxnLst/>
              <a:rect l="l" t="t" r="r" b="b"/>
              <a:pathLst>
                <a:path w="1144" h="1319" extrusionOk="0">
                  <a:moveTo>
                    <a:pt x="571" y="76"/>
                  </a:moveTo>
                  <a:cubicBezTo>
                    <a:pt x="720" y="76"/>
                    <a:pt x="845" y="150"/>
                    <a:pt x="944" y="249"/>
                  </a:cubicBezTo>
                  <a:cubicBezTo>
                    <a:pt x="1018" y="348"/>
                    <a:pt x="1093" y="497"/>
                    <a:pt x="1093" y="672"/>
                  </a:cubicBezTo>
                  <a:cubicBezTo>
                    <a:pt x="1093" y="821"/>
                    <a:pt x="1018" y="970"/>
                    <a:pt x="944" y="1094"/>
                  </a:cubicBezTo>
                  <a:cubicBezTo>
                    <a:pt x="845" y="1193"/>
                    <a:pt x="720" y="1268"/>
                    <a:pt x="571" y="1268"/>
                  </a:cubicBezTo>
                  <a:cubicBezTo>
                    <a:pt x="422" y="1268"/>
                    <a:pt x="299" y="1193"/>
                    <a:pt x="199" y="1094"/>
                  </a:cubicBezTo>
                  <a:cubicBezTo>
                    <a:pt x="124" y="970"/>
                    <a:pt x="50" y="821"/>
                    <a:pt x="50" y="672"/>
                  </a:cubicBezTo>
                  <a:cubicBezTo>
                    <a:pt x="50" y="497"/>
                    <a:pt x="124" y="348"/>
                    <a:pt x="199" y="249"/>
                  </a:cubicBezTo>
                  <a:cubicBezTo>
                    <a:pt x="299" y="150"/>
                    <a:pt x="422" y="76"/>
                    <a:pt x="571" y="76"/>
                  </a:cubicBezTo>
                  <a:close/>
                  <a:moveTo>
                    <a:pt x="571" y="1"/>
                  </a:moveTo>
                  <a:cubicBezTo>
                    <a:pt x="422" y="1"/>
                    <a:pt x="273" y="76"/>
                    <a:pt x="150" y="199"/>
                  </a:cubicBezTo>
                  <a:cubicBezTo>
                    <a:pt x="50" y="325"/>
                    <a:pt x="1" y="497"/>
                    <a:pt x="1" y="672"/>
                  </a:cubicBezTo>
                  <a:cubicBezTo>
                    <a:pt x="1" y="845"/>
                    <a:pt x="50" y="1020"/>
                    <a:pt x="150" y="1119"/>
                  </a:cubicBezTo>
                  <a:cubicBezTo>
                    <a:pt x="273" y="1243"/>
                    <a:pt x="422" y="1318"/>
                    <a:pt x="571" y="1318"/>
                  </a:cubicBezTo>
                  <a:cubicBezTo>
                    <a:pt x="746" y="1318"/>
                    <a:pt x="869" y="1243"/>
                    <a:pt x="994" y="1119"/>
                  </a:cubicBezTo>
                  <a:cubicBezTo>
                    <a:pt x="1093" y="1020"/>
                    <a:pt x="1143" y="845"/>
                    <a:pt x="1143" y="672"/>
                  </a:cubicBezTo>
                  <a:cubicBezTo>
                    <a:pt x="1143" y="497"/>
                    <a:pt x="1093" y="325"/>
                    <a:pt x="994" y="199"/>
                  </a:cubicBezTo>
                  <a:cubicBezTo>
                    <a:pt x="869" y="76"/>
                    <a:pt x="746" y="1"/>
                    <a:pt x="5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6"/>
            <p:cNvSpPr/>
            <p:nvPr/>
          </p:nvSpPr>
          <p:spPr>
            <a:xfrm>
              <a:off x="-956069" y="4141015"/>
              <a:ext cx="335770" cy="132985"/>
            </a:xfrm>
            <a:custGeom>
              <a:avLst/>
              <a:gdLst/>
              <a:ahLst/>
              <a:cxnLst/>
              <a:rect l="l" t="t" r="r" b="b"/>
              <a:pathLst>
                <a:path w="2386" h="945" extrusionOk="0">
                  <a:moveTo>
                    <a:pt x="1193" y="1"/>
                  </a:moveTo>
                  <a:cubicBezTo>
                    <a:pt x="871" y="1"/>
                    <a:pt x="573" y="100"/>
                    <a:pt x="348" y="275"/>
                  </a:cubicBezTo>
                  <a:cubicBezTo>
                    <a:pt x="150" y="424"/>
                    <a:pt x="1" y="672"/>
                    <a:pt x="1" y="921"/>
                  </a:cubicBezTo>
                  <a:lnTo>
                    <a:pt x="1" y="945"/>
                  </a:lnTo>
                  <a:lnTo>
                    <a:pt x="76" y="945"/>
                  </a:lnTo>
                  <a:lnTo>
                    <a:pt x="76" y="921"/>
                  </a:lnTo>
                  <a:cubicBezTo>
                    <a:pt x="76" y="696"/>
                    <a:pt x="199" y="474"/>
                    <a:pt x="398" y="325"/>
                  </a:cubicBezTo>
                  <a:cubicBezTo>
                    <a:pt x="597" y="150"/>
                    <a:pt x="871" y="51"/>
                    <a:pt x="1193" y="51"/>
                  </a:cubicBezTo>
                  <a:cubicBezTo>
                    <a:pt x="1517" y="51"/>
                    <a:pt x="1789" y="150"/>
                    <a:pt x="1988" y="325"/>
                  </a:cubicBezTo>
                  <a:cubicBezTo>
                    <a:pt x="2186" y="474"/>
                    <a:pt x="2312" y="696"/>
                    <a:pt x="2312" y="921"/>
                  </a:cubicBezTo>
                  <a:lnTo>
                    <a:pt x="2312" y="945"/>
                  </a:lnTo>
                  <a:lnTo>
                    <a:pt x="2385" y="945"/>
                  </a:lnTo>
                  <a:lnTo>
                    <a:pt x="2385" y="921"/>
                  </a:lnTo>
                  <a:cubicBezTo>
                    <a:pt x="2385" y="672"/>
                    <a:pt x="2262" y="424"/>
                    <a:pt x="2037" y="275"/>
                  </a:cubicBezTo>
                  <a:cubicBezTo>
                    <a:pt x="1815" y="100"/>
                    <a:pt x="1517" y="1"/>
                    <a:pt x="1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6"/>
            <p:cNvSpPr/>
            <p:nvPr/>
          </p:nvSpPr>
          <p:spPr>
            <a:xfrm>
              <a:off x="-809293" y="4137778"/>
              <a:ext cx="52772" cy="143258"/>
            </a:xfrm>
            <a:custGeom>
              <a:avLst/>
              <a:gdLst/>
              <a:ahLst/>
              <a:cxnLst/>
              <a:rect l="l" t="t" r="r" b="b"/>
              <a:pathLst>
                <a:path w="375" h="1018" extrusionOk="0">
                  <a:moveTo>
                    <a:pt x="176" y="123"/>
                  </a:moveTo>
                  <a:lnTo>
                    <a:pt x="225" y="199"/>
                  </a:lnTo>
                  <a:lnTo>
                    <a:pt x="200" y="322"/>
                  </a:lnTo>
                  <a:lnTo>
                    <a:pt x="200" y="348"/>
                  </a:lnTo>
                  <a:lnTo>
                    <a:pt x="299" y="819"/>
                  </a:lnTo>
                  <a:lnTo>
                    <a:pt x="176" y="918"/>
                  </a:lnTo>
                  <a:lnTo>
                    <a:pt x="51" y="819"/>
                  </a:lnTo>
                  <a:lnTo>
                    <a:pt x="176" y="322"/>
                  </a:lnTo>
                  <a:lnTo>
                    <a:pt x="150" y="199"/>
                  </a:lnTo>
                  <a:lnTo>
                    <a:pt x="176" y="123"/>
                  </a:lnTo>
                  <a:close/>
                  <a:moveTo>
                    <a:pt x="176" y="0"/>
                  </a:moveTo>
                  <a:lnTo>
                    <a:pt x="76" y="173"/>
                  </a:lnTo>
                  <a:lnTo>
                    <a:pt x="100" y="322"/>
                  </a:lnTo>
                  <a:lnTo>
                    <a:pt x="1" y="868"/>
                  </a:lnTo>
                  <a:lnTo>
                    <a:pt x="176" y="1017"/>
                  </a:lnTo>
                  <a:lnTo>
                    <a:pt x="374" y="868"/>
                  </a:lnTo>
                  <a:lnTo>
                    <a:pt x="253" y="336"/>
                  </a:lnTo>
                  <a:lnTo>
                    <a:pt x="253" y="336"/>
                  </a:lnTo>
                  <a:lnTo>
                    <a:pt x="299" y="173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6"/>
            <p:cNvSpPr/>
            <p:nvPr/>
          </p:nvSpPr>
          <p:spPr>
            <a:xfrm>
              <a:off x="-833638" y="3952303"/>
              <a:ext cx="126090" cy="98085"/>
            </a:xfrm>
            <a:custGeom>
              <a:avLst/>
              <a:gdLst/>
              <a:ahLst/>
              <a:cxnLst/>
              <a:rect l="l" t="t" r="r" b="b"/>
              <a:pathLst>
                <a:path w="896" h="697" extrusionOk="0">
                  <a:moveTo>
                    <a:pt x="323" y="76"/>
                  </a:moveTo>
                  <a:cubicBezTo>
                    <a:pt x="448" y="76"/>
                    <a:pt x="571" y="126"/>
                    <a:pt x="671" y="225"/>
                  </a:cubicBezTo>
                  <a:cubicBezTo>
                    <a:pt x="765" y="320"/>
                    <a:pt x="815" y="436"/>
                    <a:pt x="842" y="575"/>
                  </a:cubicBezTo>
                  <a:lnTo>
                    <a:pt x="842" y="575"/>
                  </a:lnTo>
                  <a:cubicBezTo>
                    <a:pt x="767" y="623"/>
                    <a:pt x="695" y="623"/>
                    <a:pt x="597" y="623"/>
                  </a:cubicBezTo>
                  <a:cubicBezTo>
                    <a:pt x="448" y="623"/>
                    <a:pt x="299" y="573"/>
                    <a:pt x="224" y="497"/>
                  </a:cubicBezTo>
                  <a:cubicBezTo>
                    <a:pt x="124" y="424"/>
                    <a:pt x="51" y="299"/>
                    <a:pt x="51" y="176"/>
                  </a:cubicBezTo>
                  <a:cubicBezTo>
                    <a:pt x="124" y="100"/>
                    <a:pt x="224" y="76"/>
                    <a:pt x="323" y="76"/>
                  </a:cubicBezTo>
                  <a:close/>
                  <a:moveTo>
                    <a:pt x="323" y="1"/>
                  </a:moveTo>
                  <a:cubicBezTo>
                    <a:pt x="200" y="1"/>
                    <a:pt x="100" y="50"/>
                    <a:pt x="1" y="126"/>
                  </a:cubicBezTo>
                  <a:lnTo>
                    <a:pt x="1" y="150"/>
                  </a:lnTo>
                  <a:lnTo>
                    <a:pt x="1" y="176"/>
                  </a:lnTo>
                  <a:cubicBezTo>
                    <a:pt x="1" y="325"/>
                    <a:pt x="51" y="448"/>
                    <a:pt x="174" y="547"/>
                  </a:cubicBezTo>
                  <a:cubicBezTo>
                    <a:pt x="273" y="646"/>
                    <a:pt x="422" y="696"/>
                    <a:pt x="597" y="696"/>
                  </a:cubicBezTo>
                  <a:cubicBezTo>
                    <a:pt x="696" y="696"/>
                    <a:pt x="796" y="672"/>
                    <a:pt x="895" y="646"/>
                  </a:cubicBezTo>
                  <a:lnTo>
                    <a:pt x="895" y="623"/>
                  </a:lnTo>
                  <a:lnTo>
                    <a:pt x="895" y="597"/>
                  </a:lnTo>
                  <a:cubicBezTo>
                    <a:pt x="895" y="448"/>
                    <a:pt x="820" y="299"/>
                    <a:pt x="720" y="176"/>
                  </a:cubicBezTo>
                  <a:cubicBezTo>
                    <a:pt x="621" y="76"/>
                    <a:pt x="472" y="1"/>
                    <a:pt x="3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6"/>
            <p:cNvSpPr/>
            <p:nvPr/>
          </p:nvSpPr>
          <p:spPr>
            <a:xfrm>
              <a:off x="-868538" y="3962998"/>
              <a:ext cx="52490" cy="80354"/>
            </a:xfrm>
            <a:custGeom>
              <a:avLst/>
              <a:gdLst/>
              <a:ahLst/>
              <a:cxnLst/>
              <a:rect l="l" t="t" r="r" b="b"/>
              <a:pathLst>
                <a:path w="373" h="571" extrusionOk="0">
                  <a:moveTo>
                    <a:pt x="251" y="142"/>
                  </a:moveTo>
                  <a:cubicBezTo>
                    <a:pt x="256" y="216"/>
                    <a:pt x="277" y="276"/>
                    <a:pt x="315" y="336"/>
                  </a:cubicBezTo>
                  <a:lnTo>
                    <a:pt x="315" y="336"/>
                  </a:lnTo>
                  <a:cubicBezTo>
                    <a:pt x="289" y="381"/>
                    <a:pt x="244" y="424"/>
                    <a:pt x="199" y="447"/>
                  </a:cubicBezTo>
                  <a:cubicBezTo>
                    <a:pt x="152" y="470"/>
                    <a:pt x="105" y="494"/>
                    <a:pt x="58" y="497"/>
                  </a:cubicBezTo>
                  <a:lnTo>
                    <a:pt x="58" y="497"/>
                  </a:lnTo>
                  <a:cubicBezTo>
                    <a:pt x="87" y="348"/>
                    <a:pt x="159" y="230"/>
                    <a:pt x="251" y="142"/>
                  </a:cubicBezTo>
                  <a:close/>
                  <a:moveTo>
                    <a:pt x="323" y="0"/>
                  </a:moveTo>
                  <a:lnTo>
                    <a:pt x="249" y="50"/>
                  </a:lnTo>
                  <a:cubicBezTo>
                    <a:pt x="100" y="149"/>
                    <a:pt x="1" y="322"/>
                    <a:pt x="1" y="521"/>
                  </a:cubicBezTo>
                  <a:lnTo>
                    <a:pt x="1" y="570"/>
                  </a:lnTo>
                  <a:lnTo>
                    <a:pt x="50" y="570"/>
                  </a:lnTo>
                  <a:cubicBezTo>
                    <a:pt x="124" y="570"/>
                    <a:pt x="173" y="547"/>
                    <a:pt x="249" y="497"/>
                  </a:cubicBezTo>
                  <a:cubicBezTo>
                    <a:pt x="299" y="471"/>
                    <a:pt x="348" y="421"/>
                    <a:pt x="372" y="348"/>
                  </a:cubicBezTo>
                  <a:lnTo>
                    <a:pt x="372" y="322"/>
                  </a:lnTo>
                  <a:cubicBezTo>
                    <a:pt x="323" y="249"/>
                    <a:pt x="299" y="173"/>
                    <a:pt x="299" y="100"/>
                  </a:cubicBezTo>
                  <a:lnTo>
                    <a:pt x="299" y="74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n 2" descr="Imagen que contiene Texto&#10;&#10;Descripción generada automáticamente">
            <a:extLst>
              <a:ext uri="{FF2B5EF4-FFF2-40B4-BE49-F238E27FC236}">
                <a16:creationId xmlns:a16="http://schemas.microsoft.com/office/drawing/2014/main" id="{CEB10830-FB8E-0C41-51E2-2677A7FE3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00" y="1732837"/>
            <a:ext cx="3365739" cy="1677826"/>
          </a:xfrm>
          <a:prstGeom prst="rect">
            <a:avLst/>
          </a:prstGeom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E7454E6F-B5B4-A6D8-CE31-7C9478BB3544}"/>
              </a:ext>
            </a:extLst>
          </p:cNvPr>
          <p:cNvGrpSpPr/>
          <p:nvPr/>
        </p:nvGrpSpPr>
        <p:grpSpPr>
          <a:xfrm>
            <a:off x="4700620" y="1078631"/>
            <a:ext cx="3971094" cy="3510061"/>
            <a:chOff x="4700620" y="1078631"/>
            <a:chExt cx="3971094" cy="3510061"/>
          </a:xfrm>
        </p:grpSpPr>
        <p:sp>
          <p:nvSpPr>
            <p:cNvPr id="50" name="Diagrama de flujo: conector 49">
              <a:extLst>
                <a:ext uri="{FF2B5EF4-FFF2-40B4-BE49-F238E27FC236}">
                  <a16:creationId xmlns:a16="http://schemas.microsoft.com/office/drawing/2014/main" id="{F4E88CAC-B5AF-60AE-BD11-B553BC4E57FF}"/>
                </a:ext>
              </a:extLst>
            </p:cNvPr>
            <p:cNvSpPr/>
            <p:nvPr/>
          </p:nvSpPr>
          <p:spPr>
            <a:xfrm>
              <a:off x="5681712" y="1078631"/>
              <a:ext cx="1803141" cy="1174924"/>
            </a:xfrm>
            <a:prstGeom prst="flowChartConnector">
              <a:avLst/>
            </a:prstGeom>
            <a:solidFill>
              <a:srgbClr val="0070C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b="1" dirty="0"/>
                <a:t>Comunicación</a:t>
              </a:r>
            </a:p>
          </p:txBody>
        </p:sp>
        <p:sp>
          <p:nvSpPr>
            <p:cNvPr id="52" name="Diagrama de flujo: conector 51">
              <a:extLst>
                <a:ext uri="{FF2B5EF4-FFF2-40B4-BE49-F238E27FC236}">
                  <a16:creationId xmlns:a16="http://schemas.microsoft.com/office/drawing/2014/main" id="{77A6B63B-B25F-0065-9260-6ED554FCF486}"/>
                </a:ext>
              </a:extLst>
            </p:cNvPr>
            <p:cNvSpPr/>
            <p:nvPr/>
          </p:nvSpPr>
          <p:spPr>
            <a:xfrm>
              <a:off x="7242264" y="2190364"/>
              <a:ext cx="1429450" cy="1120808"/>
            </a:xfrm>
            <a:prstGeom prst="flowChartConnector">
              <a:avLst/>
            </a:prstGeom>
            <a:solidFill>
              <a:srgbClr val="0070C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b="1" dirty="0"/>
                <a:t>Respecto</a:t>
              </a:r>
            </a:p>
          </p:txBody>
        </p:sp>
        <p:sp>
          <p:nvSpPr>
            <p:cNvPr id="53" name="Diagrama de flujo: conector 52">
              <a:extLst>
                <a:ext uri="{FF2B5EF4-FFF2-40B4-BE49-F238E27FC236}">
                  <a16:creationId xmlns:a16="http://schemas.microsoft.com/office/drawing/2014/main" id="{E7F91657-529B-20D9-A86F-FE720DDB5F1A}"/>
                </a:ext>
              </a:extLst>
            </p:cNvPr>
            <p:cNvSpPr/>
            <p:nvPr/>
          </p:nvSpPr>
          <p:spPr>
            <a:xfrm>
              <a:off x="5687863" y="3315914"/>
              <a:ext cx="1803141" cy="1272778"/>
            </a:xfrm>
            <a:prstGeom prst="flowChartConnector">
              <a:avLst/>
            </a:prstGeom>
            <a:solidFill>
              <a:srgbClr val="0070C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b="1" dirty="0"/>
                <a:t>Retroalimentación</a:t>
              </a:r>
            </a:p>
          </p:txBody>
        </p:sp>
        <p:sp>
          <p:nvSpPr>
            <p:cNvPr id="54" name="Diagrama de flujo: conector 53">
              <a:extLst>
                <a:ext uri="{FF2B5EF4-FFF2-40B4-BE49-F238E27FC236}">
                  <a16:creationId xmlns:a16="http://schemas.microsoft.com/office/drawing/2014/main" id="{DDD2F934-63E1-B197-2206-709633C1683C}"/>
                </a:ext>
              </a:extLst>
            </p:cNvPr>
            <p:cNvSpPr/>
            <p:nvPr/>
          </p:nvSpPr>
          <p:spPr>
            <a:xfrm>
              <a:off x="4700620" y="2216530"/>
              <a:ext cx="1360934" cy="1094642"/>
            </a:xfrm>
            <a:prstGeom prst="flowChartConnector">
              <a:avLst/>
            </a:prstGeom>
            <a:solidFill>
              <a:srgbClr val="0070C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b="1" dirty="0"/>
                <a:t>Valentía</a:t>
              </a:r>
            </a:p>
          </p:txBody>
        </p:sp>
        <p:sp>
          <p:nvSpPr>
            <p:cNvPr id="5" name="Diagrama de flujo: conector 4">
              <a:extLst>
                <a:ext uri="{FF2B5EF4-FFF2-40B4-BE49-F238E27FC236}">
                  <a16:creationId xmlns:a16="http://schemas.microsoft.com/office/drawing/2014/main" id="{879A11D6-FC10-A66C-6F04-7C2F679D96CE}"/>
                </a:ext>
              </a:extLst>
            </p:cNvPr>
            <p:cNvSpPr/>
            <p:nvPr/>
          </p:nvSpPr>
          <p:spPr>
            <a:xfrm>
              <a:off x="5818965" y="2023872"/>
              <a:ext cx="1614460" cy="1596164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Simplicidad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459200" y="408875"/>
            <a:ext cx="80133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Objectivo de XP</a:t>
            </a:r>
            <a:endParaRPr dirty="0">
              <a:solidFill>
                <a:schemeClr val="dk2"/>
              </a:solidFill>
            </a:endParaRPr>
          </a:p>
        </p:txBody>
      </p:sp>
      <p:grpSp>
        <p:nvGrpSpPr>
          <p:cNvPr id="62" name="Google Shape;62;p16"/>
          <p:cNvGrpSpPr/>
          <p:nvPr/>
        </p:nvGrpSpPr>
        <p:grpSpPr>
          <a:xfrm>
            <a:off x="-956069" y="3952303"/>
            <a:ext cx="335770" cy="328733"/>
            <a:chOff x="-956069" y="3952303"/>
            <a:chExt cx="335770" cy="328733"/>
          </a:xfrm>
        </p:grpSpPr>
        <p:sp>
          <p:nvSpPr>
            <p:cNvPr id="63" name="Google Shape;63;p16"/>
            <p:cNvSpPr/>
            <p:nvPr/>
          </p:nvSpPr>
          <p:spPr>
            <a:xfrm>
              <a:off x="-868538" y="3952303"/>
              <a:ext cx="160989" cy="185616"/>
            </a:xfrm>
            <a:custGeom>
              <a:avLst/>
              <a:gdLst/>
              <a:ahLst/>
              <a:cxnLst/>
              <a:rect l="l" t="t" r="r" b="b"/>
              <a:pathLst>
                <a:path w="1144" h="1319" extrusionOk="0">
                  <a:moveTo>
                    <a:pt x="571" y="76"/>
                  </a:moveTo>
                  <a:cubicBezTo>
                    <a:pt x="720" y="76"/>
                    <a:pt x="845" y="150"/>
                    <a:pt x="944" y="249"/>
                  </a:cubicBezTo>
                  <a:cubicBezTo>
                    <a:pt x="1018" y="348"/>
                    <a:pt x="1093" y="497"/>
                    <a:pt x="1093" y="672"/>
                  </a:cubicBezTo>
                  <a:cubicBezTo>
                    <a:pt x="1093" y="821"/>
                    <a:pt x="1018" y="970"/>
                    <a:pt x="944" y="1094"/>
                  </a:cubicBezTo>
                  <a:cubicBezTo>
                    <a:pt x="845" y="1193"/>
                    <a:pt x="720" y="1268"/>
                    <a:pt x="571" y="1268"/>
                  </a:cubicBezTo>
                  <a:cubicBezTo>
                    <a:pt x="422" y="1268"/>
                    <a:pt x="299" y="1193"/>
                    <a:pt x="199" y="1094"/>
                  </a:cubicBezTo>
                  <a:cubicBezTo>
                    <a:pt x="124" y="970"/>
                    <a:pt x="50" y="821"/>
                    <a:pt x="50" y="672"/>
                  </a:cubicBezTo>
                  <a:cubicBezTo>
                    <a:pt x="50" y="497"/>
                    <a:pt x="124" y="348"/>
                    <a:pt x="199" y="249"/>
                  </a:cubicBezTo>
                  <a:cubicBezTo>
                    <a:pt x="299" y="150"/>
                    <a:pt x="422" y="76"/>
                    <a:pt x="571" y="76"/>
                  </a:cubicBezTo>
                  <a:close/>
                  <a:moveTo>
                    <a:pt x="571" y="1"/>
                  </a:moveTo>
                  <a:cubicBezTo>
                    <a:pt x="422" y="1"/>
                    <a:pt x="273" y="76"/>
                    <a:pt x="150" y="199"/>
                  </a:cubicBezTo>
                  <a:cubicBezTo>
                    <a:pt x="50" y="325"/>
                    <a:pt x="1" y="497"/>
                    <a:pt x="1" y="672"/>
                  </a:cubicBezTo>
                  <a:cubicBezTo>
                    <a:pt x="1" y="845"/>
                    <a:pt x="50" y="1020"/>
                    <a:pt x="150" y="1119"/>
                  </a:cubicBezTo>
                  <a:cubicBezTo>
                    <a:pt x="273" y="1243"/>
                    <a:pt x="422" y="1318"/>
                    <a:pt x="571" y="1318"/>
                  </a:cubicBezTo>
                  <a:cubicBezTo>
                    <a:pt x="746" y="1318"/>
                    <a:pt x="869" y="1243"/>
                    <a:pt x="994" y="1119"/>
                  </a:cubicBezTo>
                  <a:cubicBezTo>
                    <a:pt x="1093" y="1020"/>
                    <a:pt x="1143" y="845"/>
                    <a:pt x="1143" y="672"/>
                  </a:cubicBezTo>
                  <a:cubicBezTo>
                    <a:pt x="1143" y="497"/>
                    <a:pt x="1093" y="325"/>
                    <a:pt x="994" y="199"/>
                  </a:cubicBezTo>
                  <a:cubicBezTo>
                    <a:pt x="869" y="76"/>
                    <a:pt x="746" y="1"/>
                    <a:pt x="5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6"/>
            <p:cNvSpPr/>
            <p:nvPr/>
          </p:nvSpPr>
          <p:spPr>
            <a:xfrm>
              <a:off x="-956069" y="4141015"/>
              <a:ext cx="335770" cy="132985"/>
            </a:xfrm>
            <a:custGeom>
              <a:avLst/>
              <a:gdLst/>
              <a:ahLst/>
              <a:cxnLst/>
              <a:rect l="l" t="t" r="r" b="b"/>
              <a:pathLst>
                <a:path w="2386" h="945" extrusionOk="0">
                  <a:moveTo>
                    <a:pt x="1193" y="1"/>
                  </a:moveTo>
                  <a:cubicBezTo>
                    <a:pt x="871" y="1"/>
                    <a:pt x="573" y="100"/>
                    <a:pt x="348" y="275"/>
                  </a:cubicBezTo>
                  <a:cubicBezTo>
                    <a:pt x="150" y="424"/>
                    <a:pt x="1" y="672"/>
                    <a:pt x="1" y="921"/>
                  </a:cubicBezTo>
                  <a:lnTo>
                    <a:pt x="1" y="945"/>
                  </a:lnTo>
                  <a:lnTo>
                    <a:pt x="76" y="945"/>
                  </a:lnTo>
                  <a:lnTo>
                    <a:pt x="76" y="921"/>
                  </a:lnTo>
                  <a:cubicBezTo>
                    <a:pt x="76" y="696"/>
                    <a:pt x="199" y="474"/>
                    <a:pt x="398" y="325"/>
                  </a:cubicBezTo>
                  <a:cubicBezTo>
                    <a:pt x="597" y="150"/>
                    <a:pt x="871" y="51"/>
                    <a:pt x="1193" y="51"/>
                  </a:cubicBezTo>
                  <a:cubicBezTo>
                    <a:pt x="1517" y="51"/>
                    <a:pt x="1789" y="150"/>
                    <a:pt x="1988" y="325"/>
                  </a:cubicBezTo>
                  <a:cubicBezTo>
                    <a:pt x="2186" y="474"/>
                    <a:pt x="2312" y="696"/>
                    <a:pt x="2312" y="921"/>
                  </a:cubicBezTo>
                  <a:lnTo>
                    <a:pt x="2312" y="945"/>
                  </a:lnTo>
                  <a:lnTo>
                    <a:pt x="2385" y="945"/>
                  </a:lnTo>
                  <a:lnTo>
                    <a:pt x="2385" y="921"/>
                  </a:lnTo>
                  <a:cubicBezTo>
                    <a:pt x="2385" y="672"/>
                    <a:pt x="2262" y="424"/>
                    <a:pt x="2037" y="275"/>
                  </a:cubicBezTo>
                  <a:cubicBezTo>
                    <a:pt x="1815" y="100"/>
                    <a:pt x="1517" y="1"/>
                    <a:pt x="1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6"/>
            <p:cNvSpPr/>
            <p:nvPr/>
          </p:nvSpPr>
          <p:spPr>
            <a:xfrm>
              <a:off x="-809293" y="4137778"/>
              <a:ext cx="52772" cy="143258"/>
            </a:xfrm>
            <a:custGeom>
              <a:avLst/>
              <a:gdLst/>
              <a:ahLst/>
              <a:cxnLst/>
              <a:rect l="l" t="t" r="r" b="b"/>
              <a:pathLst>
                <a:path w="375" h="1018" extrusionOk="0">
                  <a:moveTo>
                    <a:pt x="176" y="123"/>
                  </a:moveTo>
                  <a:lnTo>
                    <a:pt x="225" y="199"/>
                  </a:lnTo>
                  <a:lnTo>
                    <a:pt x="200" y="322"/>
                  </a:lnTo>
                  <a:lnTo>
                    <a:pt x="200" y="348"/>
                  </a:lnTo>
                  <a:lnTo>
                    <a:pt x="299" y="819"/>
                  </a:lnTo>
                  <a:lnTo>
                    <a:pt x="176" y="918"/>
                  </a:lnTo>
                  <a:lnTo>
                    <a:pt x="51" y="819"/>
                  </a:lnTo>
                  <a:lnTo>
                    <a:pt x="176" y="322"/>
                  </a:lnTo>
                  <a:lnTo>
                    <a:pt x="150" y="199"/>
                  </a:lnTo>
                  <a:lnTo>
                    <a:pt x="176" y="123"/>
                  </a:lnTo>
                  <a:close/>
                  <a:moveTo>
                    <a:pt x="176" y="0"/>
                  </a:moveTo>
                  <a:lnTo>
                    <a:pt x="76" y="173"/>
                  </a:lnTo>
                  <a:lnTo>
                    <a:pt x="100" y="322"/>
                  </a:lnTo>
                  <a:lnTo>
                    <a:pt x="1" y="868"/>
                  </a:lnTo>
                  <a:lnTo>
                    <a:pt x="176" y="1017"/>
                  </a:lnTo>
                  <a:lnTo>
                    <a:pt x="374" y="868"/>
                  </a:lnTo>
                  <a:lnTo>
                    <a:pt x="253" y="336"/>
                  </a:lnTo>
                  <a:lnTo>
                    <a:pt x="253" y="336"/>
                  </a:lnTo>
                  <a:lnTo>
                    <a:pt x="299" y="173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6"/>
            <p:cNvSpPr/>
            <p:nvPr/>
          </p:nvSpPr>
          <p:spPr>
            <a:xfrm>
              <a:off x="-833638" y="3952303"/>
              <a:ext cx="126090" cy="98085"/>
            </a:xfrm>
            <a:custGeom>
              <a:avLst/>
              <a:gdLst/>
              <a:ahLst/>
              <a:cxnLst/>
              <a:rect l="l" t="t" r="r" b="b"/>
              <a:pathLst>
                <a:path w="896" h="697" extrusionOk="0">
                  <a:moveTo>
                    <a:pt x="323" y="76"/>
                  </a:moveTo>
                  <a:cubicBezTo>
                    <a:pt x="448" y="76"/>
                    <a:pt x="571" y="126"/>
                    <a:pt x="671" y="225"/>
                  </a:cubicBezTo>
                  <a:cubicBezTo>
                    <a:pt x="765" y="320"/>
                    <a:pt x="815" y="436"/>
                    <a:pt x="842" y="575"/>
                  </a:cubicBezTo>
                  <a:lnTo>
                    <a:pt x="842" y="575"/>
                  </a:lnTo>
                  <a:cubicBezTo>
                    <a:pt x="767" y="623"/>
                    <a:pt x="695" y="623"/>
                    <a:pt x="597" y="623"/>
                  </a:cubicBezTo>
                  <a:cubicBezTo>
                    <a:pt x="448" y="623"/>
                    <a:pt x="299" y="573"/>
                    <a:pt x="224" y="497"/>
                  </a:cubicBezTo>
                  <a:cubicBezTo>
                    <a:pt x="124" y="424"/>
                    <a:pt x="51" y="299"/>
                    <a:pt x="51" y="176"/>
                  </a:cubicBezTo>
                  <a:cubicBezTo>
                    <a:pt x="124" y="100"/>
                    <a:pt x="224" y="76"/>
                    <a:pt x="323" y="76"/>
                  </a:cubicBezTo>
                  <a:close/>
                  <a:moveTo>
                    <a:pt x="323" y="1"/>
                  </a:moveTo>
                  <a:cubicBezTo>
                    <a:pt x="200" y="1"/>
                    <a:pt x="100" y="50"/>
                    <a:pt x="1" y="126"/>
                  </a:cubicBezTo>
                  <a:lnTo>
                    <a:pt x="1" y="150"/>
                  </a:lnTo>
                  <a:lnTo>
                    <a:pt x="1" y="176"/>
                  </a:lnTo>
                  <a:cubicBezTo>
                    <a:pt x="1" y="325"/>
                    <a:pt x="51" y="448"/>
                    <a:pt x="174" y="547"/>
                  </a:cubicBezTo>
                  <a:cubicBezTo>
                    <a:pt x="273" y="646"/>
                    <a:pt x="422" y="696"/>
                    <a:pt x="597" y="696"/>
                  </a:cubicBezTo>
                  <a:cubicBezTo>
                    <a:pt x="696" y="696"/>
                    <a:pt x="796" y="672"/>
                    <a:pt x="895" y="646"/>
                  </a:cubicBezTo>
                  <a:lnTo>
                    <a:pt x="895" y="623"/>
                  </a:lnTo>
                  <a:lnTo>
                    <a:pt x="895" y="597"/>
                  </a:lnTo>
                  <a:cubicBezTo>
                    <a:pt x="895" y="448"/>
                    <a:pt x="820" y="299"/>
                    <a:pt x="720" y="176"/>
                  </a:cubicBezTo>
                  <a:cubicBezTo>
                    <a:pt x="621" y="76"/>
                    <a:pt x="472" y="1"/>
                    <a:pt x="3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6"/>
            <p:cNvSpPr/>
            <p:nvPr/>
          </p:nvSpPr>
          <p:spPr>
            <a:xfrm>
              <a:off x="-868538" y="3962998"/>
              <a:ext cx="52490" cy="80354"/>
            </a:xfrm>
            <a:custGeom>
              <a:avLst/>
              <a:gdLst/>
              <a:ahLst/>
              <a:cxnLst/>
              <a:rect l="l" t="t" r="r" b="b"/>
              <a:pathLst>
                <a:path w="373" h="571" extrusionOk="0">
                  <a:moveTo>
                    <a:pt x="251" y="142"/>
                  </a:moveTo>
                  <a:cubicBezTo>
                    <a:pt x="256" y="216"/>
                    <a:pt x="277" y="276"/>
                    <a:pt x="315" y="336"/>
                  </a:cubicBezTo>
                  <a:lnTo>
                    <a:pt x="315" y="336"/>
                  </a:lnTo>
                  <a:cubicBezTo>
                    <a:pt x="289" y="381"/>
                    <a:pt x="244" y="424"/>
                    <a:pt x="199" y="447"/>
                  </a:cubicBezTo>
                  <a:cubicBezTo>
                    <a:pt x="152" y="470"/>
                    <a:pt x="105" y="494"/>
                    <a:pt x="58" y="497"/>
                  </a:cubicBezTo>
                  <a:lnTo>
                    <a:pt x="58" y="497"/>
                  </a:lnTo>
                  <a:cubicBezTo>
                    <a:pt x="87" y="348"/>
                    <a:pt x="159" y="230"/>
                    <a:pt x="251" y="142"/>
                  </a:cubicBezTo>
                  <a:close/>
                  <a:moveTo>
                    <a:pt x="323" y="0"/>
                  </a:moveTo>
                  <a:lnTo>
                    <a:pt x="249" y="50"/>
                  </a:lnTo>
                  <a:cubicBezTo>
                    <a:pt x="100" y="149"/>
                    <a:pt x="1" y="322"/>
                    <a:pt x="1" y="521"/>
                  </a:cubicBezTo>
                  <a:lnTo>
                    <a:pt x="1" y="570"/>
                  </a:lnTo>
                  <a:lnTo>
                    <a:pt x="50" y="570"/>
                  </a:lnTo>
                  <a:cubicBezTo>
                    <a:pt x="124" y="570"/>
                    <a:pt x="173" y="547"/>
                    <a:pt x="249" y="497"/>
                  </a:cubicBezTo>
                  <a:cubicBezTo>
                    <a:pt x="299" y="471"/>
                    <a:pt x="348" y="421"/>
                    <a:pt x="372" y="348"/>
                  </a:cubicBezTo>
                  <a:lnTo>
                    <a:pt x="372" y="322"/>
                  </a:lnTo>
                  <a:cubicBezTo>
                    <a:pt x="323" y="249"/>
                    <a:pt x="299" y="173"/>
                    <a:pt x="299" y="100"/>
                  </a:cubicBezTo>
                  <a:lnTo>
                    <a:pt x="299" y="74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9BEE3166-5E24-018C-43F9-6374F7771E27}"/>
              </a:ext>
            </a:extLst>
          </p:cNvPr>
          <p:cNvGrpSpPr/>
          <p:nvPr/>
        </p:nvGrpSpPr>
        <p:grpSpPr>
          <a:xfrm>
            <a:off x="63166" y="887075"/>
            <a:ext cx="2885252" cy="2224244"/>
            <a:chOff x="63166" y="887075"/>
            <a:chExt cx="2885252" cy="2224244"/>
          </a:xfrm>
        </p:grpSpPr>
        <p:pic>
          <p:nvPicPr>
            <p:cNvPr id="4" name="Imagen 3" descr="Una caricatura de una persona&#10;&#10;Descripción generada automáticamente con confianza media">
              <a:extLst>
                <a:ext uri="{FF2B5EF4-FFF2-40B4-BE49-F238E27FC236}">
                  <a16:creationId xmlns:a16="http://schemas.microsoft.com/office/drawing/2014/main" id="{960EC600-7D7B-9C13-366A-6E1D8550A1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166" y="887075"/>
              <a:ext cx="2885252" cy="1923501"/>
            </a:xfrm>
            <a:prstGeom prst="rect">
              <a:avLst/>
            </a:prstGeom>
          </p:spPr>
        </p:pic>
        <p:sp>
          <p:nvSpPr>
            <p:cNvPr id="2" name="CuadroTexto 1">
              <a:extLst>
                <a:ext uri="{FF2B5EF4-FFF2-40B4-BE49-F238E27FC236}">
                  <a16:creationId xmlns:a16="http://schemas.microsoft.com/office/drawing/2014/main" id="{9D1E158D-4588-7295-F0A1-7304605B2339}"/>
                </a:ext>
              </a:extLst>
            </p:cNvPr>
            <p:cNvSpPr txBox="1"/>
            <p:nvPr/>
          </p:nvSpPr>
          <p:spPr>
            <a:xfrm>
              <a:off x="419062" y="2803542"/>
              <a:ext cx="21734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Satisfacción del cliente</a:t>
              </a:r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EFD7E01A-5253-BDE9-E365-3ABB949A5A19}"/>
              </a:ext>
            </a:extLst>
          </p:cNvPr>
          <p:cNvGrpSpPr/>
          <p:nvPr/>
        </p:nvGrpSpPr>
        <p:grpSpPr>
          <a:xfrm>
            <a:off x="3068756" y="2472108"/>
            <a:ext cx="3124859" cy="1773474"/>
            <a:chOff x="3068756" y="2472108"/>
            <a:chExt cx="3124859" cy="1773474"/>
          </a:xfrm>
        </p:grpSpPr>
        <p:pic>
          <p:nvPicPr>
            <p:cNvPr id="3" name="Imagen 2" descr="Un dibujo de una persona con un juguete&#10;&#10;Descripción generada automáticamente con confianza baja">
              <a:extLst>
                <a:ext uri="{FF2B5EF4-FFF2-40B4-BE49-F238E27FC236}">
                  <a16:creationId xmlns:a16="http://schemas.microsoft.com/office/drawing/2014/main" id="{67301B47-9D2B-D7E5-F3A5-2DE1CDD338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68756" y="2472108"/>
              <a:ext cx="3124859" cy="1480196"/>
            </a:xfrm>
            <a:prstGeom prst="rect">
              <a:avLst/>
            </a:prstGeom>
          </p:spPr>
        </p:pic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F81F0B56-743F-C15B-6FF0-DBE289FD9BC5}"/>
                </a:ext>
              </a:extLst>
            </p:cNvPr>
            <p:cNvSpPr txBox="1"/>
            <p:nvPr/>
          </p:nvSpPr>
          <p:spPr>
            <a:xfrm>
              <a:off x="3410422" y="3937805"/>
              <a:ext cx="2657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Potenciar el trabajo en grupo</a:t>
              </a:r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7A1C6D2B-F9E6-838F-25B2-3A6C72979F36}"/>
              </a:ext>
            </a:extLst>
          </p:cNvPr>
          <p:cNvGrpSpPr/>
          <p:nvPr/>
        </p:nvGrpSpPr>
        <p:grpSpPr>
          <a:xfrm>
            <a:off x="5584875" y="2810576"/>
            <a:ext cx="3650565" cy="2318746"/>
            <a:chOff x="5584875" y="2810576"/>
            <a:chExt cx="3650565" cy="2318746"/>
          </a:xfrm>
        </p:grpSpPr>
        <p:pic>
          <p:nvPicPr>
            <p:cNvPr id="7" name="Imagen 6" descr="Icono&#10;&#10;Descripción generada automáticamente">
              <a:extLst>
                <a:ext uri="{FF2B5EF4-FFF2-40B4-BE49-F238E27FC236}">
                  <a16:creationId xmlns:a16="http://schemas.microsoft.com/office/drawing/2014/main" id="{42A964BB-EF4A-F31C-8F6C-FFA5FF02BD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46386" y="2810576"/>
              <a:ext cx="2897614" cy="1924196"/>
            </a:xfrm>
            <a:prstGeom prst="rect">
              <a:avLst/>
            </a:prstGeom>
          </p:spPr>
        </p:pic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972F2E22-647A-CFC0-F1DF-28C91B9AC79A}"/>
                </a:ext>
              </a:extLst>
            </p:cNvPr>
            <p:cNvSpPr txBox="1"/>
            <p:nvPr/>
          </p:nvSpPr>
          <p:spPr>
            <a:xfrm>
              <a:off x="5584875" y="4821545"/>
              <a:ext cx="36505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Minimizar el riesgo (Costo, Calidad, tiempo)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7217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4565E71E-C023-40D4-E4D0-4BF574133508}"/>
              </a:ext>
            </a:extLst>
          </p:cNvPr>
          <p:cNvGrpSpPr/>
          <p:nvPr/>
        </p:nvGrpSpPr>
        <p:grpSpPr>
          <a:xfrm>
            <a:off x="325174" y="1460950"/>
            <a:ext cx="1450200" cy="2182979"/>
            <a:chOff x="325174" y="1460950"/>
            <a:chExt cx="1450200" cy="2182979"/>
          </a:xfrm>
        </p:grpSpPr>
        <p:grpSp>
          <p:nvGrpSpPr>
            <p:cNvPr id="2" name="Grupo 1">
              <a:extLst>
                <a:ext uri="{FF2B5EF4-FFF2-40B4-BE49-F238E27FC236}">
                  <a16:creationId xmlns:a16="http://schemas.microsoft.com/office/drawing/2014/main" id="{BB4F5EBE-F2F1-F28A-0436-D95DF303CD41}"/>
                </a:ext>
              </a:extLst>
            </p:cNvPr>
            <p:cNvGrpSpPr/>
            <p:nvPr/>
          </p:nvGrpSpPr>
          <p:grpSpPr>
            <a:xfrm>
              <a:off x="325174" y="1460950"/>
              <a:ext cx="1450200" cy="2182979"/>
              <a:chOff x="325174" y="1460950"/>
              <a:chExt cx="1450200" cy="2182979"/>
            </a:xfrm>
          </p:grpSpPr>
          <p:grpSp>
            <p:nvGrpSpPr>
              <p:cNvPr id="216" name="Google Shape;216;p21"/>
              <p:cNvGrpSpPr/>
              <p:nvPr/>
            </p:nvGrpSpPr>
            <p:grpSpPr>
              <a:xfrm>
                <a:off x="457201" y="1460950"/>
                <a:ext cx="1196788" cy="1510850"/>
                <a:chOff x="457200" y="1841950"/>
                <a:chExt cx="1696863" cy="1697450"/>
              </a:xfrm>
            </p:grpSpPr>
            <p:sp>
              <p:nvSpPr>
                <p:cNvPr id="217" name="Google Shape;217;p21"/>
                <p:cNvSpPr/>
                <p:nvPr/>
              </p:nvSpPr>
              <p:spPr>
                <a:xfrm>
                  <a:off x="751731" y="2137081"/>
                  <a:ext cx="1108100" cy="1107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" h="3684" extrusionOk="0">
                      <a:moveTo>
                        <a:pt x="1831" y="0"/>
                      </a:moveTo>
                      <a:cubicBezTo>
                        <a:pt x="823" y="0"/>
                        <a:pt x="0" y="821"/>
                        <a:pt x="0" y="1856"/>
                      </a:cubicBezTo>
                      <a:cubicBezTo>
                        <a:pt x="0" y="2863"/>
                        <a:pt x="823" y="3684"/>
                        <a:pt x="1831" y="3684"/>
                      </a:cubicBezTo>
                      <a:cubicBezTo>
                        <a:pt x="2863" y="3684"/>
                        <a:pt x="3686" y="2863"/>
                        <a:pt x="3686" y="1856"/>
                      </a:cubicBezTo>
                      <a:cubicBezTo>
                        <a:pt x="3686" y="821"/>
                        <a:pt x="2863" y="0"/>
                        <a:pt x="183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18" name="Google Shape;218;p21"/>
                <p:cNvSpPr/>
                <p:nvPr/>
              </p:nvSpPr>
              <p:spPr>
                <a:xfrm>
                  <a:off x="457200" y="1841950"/>
                  <a:ext cx="1696863" cy="169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6" h="5648" extrusionOk="0">
                      <a:moveTo>
                        <a:pt x="2811" y="240"/>
                      </a:moveTo>
                      <a:cubicBezTo>
                        <a:pt x="4242" y="240"/>
                        <a:pt x="5408" y="1406"/>
                        <a:pt x="5408" y="2838"/>
                      </a:cubicBezTo>
                      <a:cubicBezTo>
                        <a:pt x="5408" y="4269"/>
                        <a:pt x="4242" y="5408"/>
                        <a:pt x="2811" y="5408"/>
                      </a:cubicBezTo>
                      <a:cubicBezTo>
                        <a:pt x="1379" y="5408"/>
                        <a:pt x="238" y="4269"/>
                        <a:pt x="238" y="2838"/>
                      </a:cubicBezTo>
                      <a:cubicBezTo>
                        <a:pt x="238" y="1406"/>
                        <a:pt x="1379" y="240"/>
                        <a:pt x="2811" y="240"/>
                      </a:cubicBezTo>
                      <a:close/>
                      <a:moveTo>
                        <a:pt x="2811" y="0"/>
                      </a:moveTo>
                      <a:cubicBezTo>
                        <a:pt x="1273" y="0"/>
                        <a:pt x="1" y="1273"/>
                        <a:pt x="1" y="2838"/>
                      </a:cubicBezTo>
                      <a:cubicBezTo>
                        <a:pt x="1" y="4401"/>
                        <a:pt x="1273" y="5648"/>
                        <a:pt x="2811" y="5648"/>
                      </a:cubicBezTo>
                      <a:cubicBezTo>
                        <a:pt x="4374" y="5648"/>
                        <a:pt x="5646" y="4401"/>
                        <a:pt x="5646" y="2838"/>
                      </a:cubicBezTo>
                      <a:cubicBezTo>
                        <a:pt x="5646" y="1273"/>
                        <a:pt x="4374" y="0"/>
                        <a:pt x="281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219;p21"/>
                <p:cNvSpPr/>
                <p:nvPr/>
              </p:nvSpPr>
              <p:spPr>
                <a:xfrm>
                  <a:off x="1301722" y="1841950"/>
                  <a:ext cx="852339" cy="1450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4825" extrusionOk="0">
                      <a:moveTo>
                        <a:pt x="1" y="0"/>
                      </a:moveTo>
                      <a:lnTo>
                        <a:pt x="1" y="240"/>
                      </a:lnTo>
                      <a:cubicBezTo>
                        <a:pt x="1432" y="240"/>
                        <a:pt x="2598" y="1406"/>
                        <a:pt x="2598" y="2838"/>
                      </a:cubicBezTo>
                      <a:cubicBezTo>
                        <a:pt x="2598" y="3552"/>
                        <a:pt x="2306" y="4189"/>
                        <a:pt x="1829" y="4666"/>
                      </a:cubicBezTo>
                      <a:lnTo>
                        <a:pt x="2015" y="4825"/>
                      </a:lnTo>
                      <a:cubicBezTo>
                        <a:pt x="2518" y="4322"/>
                        <a:pt x="2836" y="3605"/>
                        <a:pt x="2836" y="2838"/>
                      </a:cubicBezTo>
                      <a:cubicBezTo>
                        <a:pt x="2836" y="1273"/>
                        <a:pt x="156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33" name="Google Shape;233;p21"/>
              <p:cNvSpPr txBox="1"/>
              <p:nvPr/>
            </p:nvSpPr>
            <p:spPr>
              <a:xfrm>
                <a:off x="325174" y="3265629"/>
                <a:ext cx="1450200" cy="37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200"/>
                  </a:spcAft>
                  <a:buNone/>
                </a:pPr>
                <a:r>
                  <a:rPr lang="en" sz="2000" b="1" dirty="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Testeo continuo</a:t>
                </a:r>
                <a:endParaRPr sz="2000" b="1" dirty="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40" name="Google Shape;240;p21"/>
            <p:cNvSpPr txBox="1"/>
            <p:nvPr/>
          </p:nvSpPr>
          <p:spPr>
            <a:xfrm>
              <a:off x="580530" y="2096746"/>
              <a:ext cx="939489" cy="3571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200"/>
                </a:spcAft>
                <a:buNone/>
              </a:pPr>
              <a:r>
                <a:rPr lang="en" sz="2000" b="1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41" name="Google Shape;241;p21"/>
          <p:cNvSpPr txBox="1"/>
          <p:nvPr/>
        </p:nvSpPr>
        <p:spPr>
          <a:xfrm>
            <a:off x="2361795" y="2075629"/>
            <a:ext cx="1453800" cy="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20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p21"/>
          <p:cNvSpPr txBox="1">
            <a:spLocks noGrp="1"/>
          </p:cNvSpPr>
          <p:nvPr>
            <p:ph type="title"/>
          </p:nvPr>
        </p:nvSpPr>
        <p:spPr>
          <a:xfrm>
            <a:off x="459200" y="408875"/>
            <a:ext cx="80133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Principales Características</a:t>
            </a:r>
            <a:endParaRPr dirty="0">
              <a:solidFill>
                <a:schemeClr val="dk2"/>
              </a:solidFill>
            </a:endParaRP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3A5994ED-FE97-D2C0-D755-9329E1DDD1B7}"/>
              </a:ext>
            </a:extLst>
          </p:cNvPr>
          <p:cNvGrpSpPr/>
          <p:nvPr/>
        </p:nvGrpSpPr>
        <p:grpSpPr>
          <a:xfrm>
            <a:off x="4934773" y="1532006"/>
            <a:ext cx="1556517" cy="2197490"/>
            <a:chOff x="4934773" y="1532006"/>
            <a:chExt cx="1556517" cy="2197490"/>
          </a:xfrm>
        </p:grpSpPr>
        <p:grpSp>
          <p:nvGrpSpPr>
            <p:cNvPr id="224" name="Google Shape;224;p21"/>
            <p:cNvGrpSpPr/>
            <p:nvPr/>
          </p:nvGrpSpPr>
          <p:grpSpPr>
            <a:xfrm>
              <a:off x="5111894" y="1532006"/>
              <a:ext cx="1096018" cy="1489182"/>
              <a:chOff x="4807241" y="1841950"/>
              <a:chExt cx="1696863" cy="1697450"/>
            </a:xfrm>
          </p:grpSpPr>
          <p:sp>
            <p:nvSpPr>
              <p:cNvPr id="225" name="Google Shape;225;p21"/>
              <p:cNvSpPr/>
              <p:nvPr/>
            </p:nvSpPr>
            <p:spPr>
              <a:xfrm>
                <a:off x="5101772" y="2137081"/>
                <a:ext cx="1107800" cy="1107189"/>
              </a:xfrm>
              <a:custGeom>
                <a:avLst/>
                <a:gdLst/>
                <a:ahLst/>
                <a:cxnLst/>
                <a:rect l="l" t="t" r="r" b="b"/>
                <a:pathLst>
                  <a:path w="3686" h="3684" extrusionOk="0">
                    <a:moveTo>
                      <a:pt x="1856" y="0"/>
                    </a:moveTo>
                    <a:cubicBezTo>
                      <a:pt x="823" y="0"/>
                      <a:pt x="0" y="821"/>
                      <a:pt x="0" y="1856"/>
                    </a:cubicBezTo>
                    <a:cubicBezTo>
                      <a:pt x="0" y="2863"/>
                      <a:pt x="823" y="3684"/>
                      <a:pt x="1856" y="3684"/>
                    </a:cubicBezTo>
                    <a:cubicBezTo>
                      <a:pt x="2863" y="3684"/>
                      <a:pt x="3686" y="2863"/>
                      <a:pt x="3686" y="1856"/>
                    </a:cubicBezTo>
                    <a:cubicBezTo>
                      <a:pt x="3686" y="821"/>
                      <a:pt x="2863" y="0"/>
                      <a:pt x="185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21"/>
              <p:cNvSpPr/>
              <p:nvPr/>
            </p:nvSpPr>
            <p:spPr>
              <a:xfrm>
                <a:off x="4807241" y="1841950"/>
                <a:ext cx="1696863" cy="1697450"/>
              </a:xfrm>
              <a:custGeom>
                <a:avLst/>
                <a:gdLst/>
                <a:ahLst/>
                <a:cxnLst/>
                <a:rect l="l" t="t" r="r" b="b"/>
                <a:pathLst>
                  <a:path w="5646" h="5648" extrusionOk="0">
                    <a:moveTo>
                      <a:pt x="2836" y="240"/>
                    </a:moveTo>
                    <a:cubicBezTo>
                      <a:pt x="4267" y="240"/>
                      <a:pt x="5408" y="1406"/>
                      <a:pt x="5408" y="2838"/>
                    </a:cubicBezTo>
                    <a:cubicBezTo>
                      <a:pt x="5408" y="4269"/>
                      <a:pt x="4267" y="5408"/>
                      <a:pt x="2836" y="5408"/>
                    </a:cubicBezTo>
                    <a:cubicBezTo>
                      <a:pt x="1404" y="5408"/>
                      <a:pt x="238" y="4269"/>
                      <a:pt x="238" y="2838"/>
                    </a:cubicBezTo>
                    <a:cubicBezTo>
                      <a:pt x="238" y="1406"/>
                      <a:pt x="1404" y="240"/>
                      <a:pt x="2836" y="240"/>
                    </a:cubicBezTo>
                    <a:close/>
                    <a:moveTo>
                      <a:pt x="2836" y="0"/>
                    </a:moveTo>
                    <a:cubicBezTo>
                      <a:pt x="1273" y="0"/>
                      <a:pt x="0" y="1273"/>
                      <a:pt x="0" y="2838"/>
                    </a:cubicBezTo>
                    <a:cubicBezTo>
                      <a:pt x="0" y="4401"/>
                      <a:pt x="1273" y="5648"/>
                      <a:pt x="2836" y="5648"/>
                    </a:cubicBezTo>
                    <a:cubicBezTo>
                      <a:pt x="4373" y="5648"/>
                      <a:pt x="5646" y="4401"/>
                      <a:pt x="5646" y="2838"/>
                    </a:cubicBezTo>
                    <a:cubicBezTo>
                      <a:pt x="5646" y="1273"/>
                      <a:pt x="4373" y="0"/>
                      <a:pt x="28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21"/>
              <p:cNvSpPr/>
              <p:nvPr/>
            </p:nvSpPr>
            <p:spPr>
              <a:xfrm>
                <a:off x="5197344" y="1841950"/>
                <a:ext cx="1306759" cy="1697450"/>
              </a:xfrm>
              <a:custGeom>
                <a:avLst/>
                <a:gdLst/>
                <a:ahLst/>
                <a:cxnLst/>
                <a:rect l="l" t="t" r="r" b="b"/>
                <a:pathLst>
                  <a:path w="4348" h="5648" extrusionOk="0">
                    <a:moveTo>
                      <a:pt x="1538" y="0"/>
                    </a:moveTo>
                    <a:lnTo>
                      <a:pt x="1538" y="240"/>
                    </a:lnTo>
                    <a:cubicBezTo>
                      <a:pt x="2969" y="240"/>
                      <a:pt x="4110" y="1406"/>
                      <a:pt x="4110" y="2838"/>
                    </a:cubicBezTo>
                    <a:cubicBezTo>
                      <a:pt x="4110" y="4269"/>
                      <a:pt x="2969" y="5408"/>
                      <a:pt x="1538" y="5408"/>
                    </a:cubicBezTo>
                    <a:cubicBezTo>
                      <a:pt x="1008" y="5408"/>
                      <a:pt x="530" y="5276"/>
                      <a:pt x="134" y="5011"/>
                    </a:cubicBezTo>
                    <a:lnTo>
                      <a:pt x="0" y="5196"/>
                    </a:lnTo>
                    <a:cubicBezTo>
                      <a:pt x="452" y="5488"/>
                      <a:pt x="955" y="5648"/>
                      <a:pt x="1538" y="5648"/>
                    </a:cubicBezTo>
                    <a:cubicBezTo>
                      <a:pt x="3075" y="5648"/>
                      <a:pt x="4348" y="4401"/>
                      <a:pt x="4348" y="2838"/>
                    </a:cubicBezTo>
                    <a:cubicBezTo>
                      <a:pt x="4348" y="1273"/>
                      <a:pt x="3075" y="0"/>
                      <a:pt x="15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9" name="Google Shape;239;p21"/>
            <p:cNvSpPr txBox="1"/>
            <p:nvPr/>
          </p:nvSpPr>
          <p:spPr>
            <a:xfrm>
              <a:off x="4934773" y="3351196"/>
              <a:ext cx="1556517" cy="37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200"/>
                </a:spcAft>
                <a:buNone/>
              </a:pPr>
              <a:r>
                <a:rPr lang="en" sz="2000" b="1" dirty="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Integración continua</a:t>
              </a:r>
              <a:endParaRPr sz="20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" name="Google Shape;241;p21">
              <a:extLst>
                <a:ext uri="{FF2B5EF4-FFF2-40B4-BE49-F238E27FC236}">
                  <a16:creationId xmlns:a16="http://schemas.microsoft.com/office/drawing/2014/main" id="{D3F73680-9E44-176D-B833-A8E235986E5B}"/>
                </a:ext>
              </a:extLst>
            </p:cNvPr>
            <p:cNvSpPr txBox="1"/>
            <p:nvPr/>
          </p:nvSpPr>
          <p:spPr>
            <a:xfrm>
              <a:off x="5237878" y="2140718"/>
              <a:ext cx="844047" cy="3451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200"/>
                </a:spcAft>
                <a:buNone/>
              </a:pPr>
              <a:r>
                <a:rPr lang="en" sz="2000" b="1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093D56BD-6B94-25E9-8E45-3BD55741345B}"/>
              </a:ext>
            </a:extLst>
          </p:cNvPr>
          <p:cNvGrpSpPr/>
          <p:nvPr/>
        </p:nvGrpSpPr>
        <p:grpSpPr>
          <a:xfrm>
            <a:off x="1924456" y="1495421"/>
            <a:ext cx="1453800" cy="2258540"/>
            <a:chOff x="1924456" y="1495421"/>
            <a:chExt cx="1453800" cy="2258540"/>
          </a:xfrm>
        </p:grpSpPr>
        <p:sp>
          <p:nvSpPr>
            <p:cNvPr id="235" name="Google Shape;235;p21"/>
            <p:cNvSpPr txBox="1"/>
            <p:nvPr/>
          </p:nvSpPr>
          <p:spPr>
            <a:xfrm>
              <a:off x="1924456" y="3375661"/>
              <a:ext cx="1453800" cy="37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200"/>
                </a:spcAft>
                <a:buNone/>
              </a:pPr>
              <a:r>
                <a:rPr lang="en" sz="2000" b="1" dirty="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Frecuente entregas</a:t>
              </a:r>
              <a:endParaRPr sz="20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0" name="Google Shape;220;p21">
              <a:extLst>
                <a:ext uri="{FF2B5EF4-FFF2-40B4-BE49-F238E27FC236}">
                  <a16:creationId xmlns:a16="http://schemas.microsoft.com/office/drawing/2014/main" id="{21D1D713-D3F2-0598-40EF-0B37DF093587}"/>
                </a:ext>
              </a:extLst>
            </p:cNvPr>
            <p:cNvGrpSpPr/>
            <p:nvPr/>
          </p:nvGrpSpPr>
          <p:grpSpPr>
            <a:xfrm>
              <a:off x="2199785" y="1495421"/>
              <a:ext cx="918104" cy="1510850"/>
              <a:chOff x="2631920" y="1841950"/>
              <a:chExt cx="1697464" cy="1697450"/>
            </a:xfrm>
          </p:grpSpPr>
          <p:sp>
            <p:nvSpPr>
              <p:cNvPr id="41" name="Google Shape;221;p21">
                <a:extLst>
                  <a:ext uri="{FF2B5EF4-FFF2-40B4-BE49-F238E27FC236}">
                    <a16:creationId xmlns:a16="http://schemas.microsoft.com/office/drawing/2014/main" id="{6F70654A-57E6-606A-31C2-81DC9F5DFA50}"/>
                  </a:ext>
                </a:extLst>
              </p:cNvPr>
              <p:cNvSpPr/>
              <p:nvPr/>
            </p:nvSpPr>
            <p:spPr>
              <a:xfrm>
                <a:off x="2927052" y="2137081"/>
                <a:ext cx="1107499" cy="1107189"/>
              </a:xfrm>
              <a:custGeom>
                <a:avLst/>
                <a:gdLst/>
                <a:ahLst/>
                <a:cxnLst/>
                <a:rect l="l" t="t" r="r" b="b"/>
                <a:pathLst>
                  <a:path w="3685" h="3684" extrusionOk="0">
                    <a:moveTo>
                      <a:pt x="1828" y="0"/>
                    </a:moveTo>
                    <a:cubicBezTo>
                      <a:pt x="821" y="0"/>
                      <a:pt x="0" y="821"/>
                      <a:pt x="0" y="1856"/>
                    </a:cubicBezTo>
                    <a:cubicBezTo>
                      <a:pt x="0" y="2863"/>
                      <a:pt x="821" y="3684"/>
                      <a:pt x="1828" y="3684"/>
                    </a:cubicBezTo>
                    <a:cubicBezTo>
                      <a:pt x="2863" y="3684"/>
                      <a:pt x="3684" y="2863"/>
                      <a:pt x="3684" y="1856"/>
                    </a:cubicBezTo>
                    <a:cubicBezTo>
                      <a:pt x="3684" y="821"/>
                      <a:pt x="2863" y="0"/>
                      <a:pt x="182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222;p21">
                <a:extLst>
                  <a:ext uri="{FF2B5EF4-FFF2-40B4-BE49-F238E27FC236}">
                    <a16:creationId xmlns:a16="http://schemas.microsoft.com/office/drawing/2014/main" id="{34934CB8-E3E2-171C-10A5-B69D43774D0E}"/>
                  </a:ext>
                </a:extLst>
              </p:cNvPr>
              <p:cNvSpPr/>
              <p:nvPr/>
            </p:nvSpPr>
            <p:spPr>
              <a:xfrm>
                <a:off x="2631920" y="1841950"/>
                <a:ext cx="1697464" cy="1697450"/>
              </a:xfrm>
              <a:custGeom>
                <a:avLst/>
                <a:gdLst/>
                <a:ahLst/>
                <a:cxnLst/>
                <a:rect l="l" t="t" r="r" b="b"/>
                <a:pathLst>
                  <a:path w="5648" h="5648" extrusionOk="0">
                    <a:moveTo>
                      <a:pt x="2810" y="240"/>
                    </a:moveTo>
                    <a:cubicBezTo>
                      <a:pt x="4242" y="240"/>
                      <a:pt x="5408" y="1406"/>
                      <a:pt x="5408" y="2838"/>
                    </a:cubicBezTo>
                    <a:cubicBezTo>
                      <a:pt x="5408" y="4269"/>
                      <a:pt x="4242" y="5408"/>
                      <a:pt x="2810" y="5408"/>
                    </a:cubicBezTo>
                    <a:cubicBezTo>
                      <a:pt x="1407" y="5408"/>
                      <a:pt x="240" y="4269"/>
                      <a:pt x="240" y="2838"/>
                    </a:cubicBezTo>
                    <a:cubicBezTo>
                      <a:pt x="240" y="1406"/>
                      <a:pt x="1407" y="240"/>
                      <a:pt x="2810" y="240"/>
                    </a:cubicBezTo>
                    <a:close/>
                    <a:moveTo>
                      <a:pt x="2810" y="0"/>
                    </a:moveTo>
                    <a:cubicBezTo>
                      <a:pt x="1273" y="0"/>
                      <a:pt x="0" y="1273"/>
                      <a:pt x="0" y="2838"/>
                    </a:cubicBezTo>
                    <a:cubicBezTo>
                      <a:pt x="0" y="4401"/>
                      <a:pt x="1273" y="5648"/>
                      <a:pt x="2810" y="5648"/>
                    </a:cubicBezTo>
                    <a:cubicBezTo>
                      <a:pt x="4375" y="5648"/>
                      <a:pt x="5648" y="4401"/>
                      <a:pt x="5648" y="2838"/>
                    </a:cubicBezTo>
                    <a:cubicBezTo>
                      <a:pt x="5648" y="1273"/>
                      <a:pt x="4375" y="0"/>
                      <a:pt x="28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223;p21">
                <a:extLst>
                  <a:ext uri="{FF2B5EF4-FFF2-40B4-BE49-F238E27FC236}">
                    <a16:creationId xmlns:a16="http://schemas.microsoft.com/office/drawing/2014/main" id="{8957126E-7B28-C85E-7F7C-C91BDCDFBE25}"/>
                  </a:ext>
                </a:extLst>
              </p:cNvPr>
              <p:cNvSpPr/>
              <p:nvPr/>
            </p:nvSpPr>
            <p:spPr>
              <a:xfrm>
                <a:off x="3476442" y="1841950"/>
                <a:ext cx="852940" cy="1673106"/>
              </a:xfrm>
              <a:custGeom>
                <a:avLst/>
                <a:gdLst/>
                <a:ahLst/>
                <a:cxnLst/>
                <a:rect l="l" t="t" r="r" b="b"/>
                <a:pathLst>
                  <a:path w="2838" h="5567" extrusionOk="0">
                    <a:moveTo>
                      <a:pt x="0" y="0"/>
                    </a:moveTo>
                    <a:lnTo>
                      <a:pt x="0" y="240"/>
                    </a:lnTo>
                    <a:cubicBezTo>
                      <a:pt x="1432" y="240"/>
                      <a:pt x="2598" y="1406"/>
                      <a:pt x="2598" y="2838"/>
                    </a:cubicBezTo>
                    <a:cubicBezTo>
                      <a:pt x="2598" y="4057"/>
                      <a:pt x="1750" y="5064"/>
                      <a:pt x="637" y="5355"/>
                    </a:cubicBezTo>
                    <a:lnTo>
                      <a:pt x="690" y="5567"/>
                    </a:lnTo>
                    <a:cubicBezTo>
                      <a:pt x="1937" y="5276"/>
                      <a:pt x="2838" y="4163"/>
                      <a:pt x="2838" y="2838"/>
                    </a:cubicBezTo>
                    <a:cubicBezTo>
                      <a:pt x="2838" y="1273"/>
                      <a:pt x="1565" y="0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" name="Google Shape;241;p21">
              <a:extLst>
                <a:ext uri="{FF2B5EF4-FFF2-40B4-BE49-F238E27FC236}">
                  <a16:creationId xmlns:a16="http://schemas.microsoft.com/office/drawing/2014/main" id="{63E304E2-FA0A-F641-7AA8-E69BAFFED024}"/>
                </a:ext>
              </a:extLst>
            </p:cNvPr>
            <p:cNvSpPr txBox="1"/>
            <p:nvPr/>
          </p:nvSpPr>
          <p:spPr>
            <a:xfrm>
              <a:off x="2256321" y="2140718"/>
              <a:ext cx="790070" cy="3132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200"/>
                </a:spcAft>
                <a:buNone/>
              </a:pPr>
              <a:r>
                <a:rPr lang="en" sz="2000" b="1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0FD13879-1993-88D6-2D09-2CA86FCDB105}"/>
              </a:ext>
            </a:extLst>
          </p:cNvPr>
          <p:cNvGrpSpPr/>
          <p:nvPr/>
        </p:nvGrpSpPr>
        <p:grpSpPr>
          <a:xfrm>
            <a:off x="3480973" y="1538095"/>
            <a:ext cx="1453800" cy="2157951"/>
            <a:chOff x="3480973" y="1538095"/>
            <a:chExt cx="1453800" cy="2157951"/>
          </a:xfrm>
        </p:grpSpPr>
        <p:sp>
          <p:nvSpPr>
            <p:cNvPr id="237" name="Google Shape;237;p21"/>
            <p:cNvSpPr txBox="1"/>
            <p:nvPr/>
          </p:nvSpPr>
          <p:spPr>
            <a:xfrm>
              <a:off x="3480973" y="3317746"/>
              <a:ext cx="1453800" cy="37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200"/>
                </a:spcAft>
                <a:buNone/>
              </a:pPr>
              <a:r>
                <a:rPr lang="en" sz="2000" b="1" dirty="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P. Parejas</a:t>
              </a:r>
              <a:endParaRPr sz="20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31" name="Google Shape;220;p21">
              <a:extLst>
                <a:ext uri="{FF2B5EF4-FFF2-40B4-BE49-F238E27FC236}">
                  <a16:creationId xmlns:a16="http://schemas.microsoft.com/office/drawing/2014/main" id="{98912338-FDDE-5F81-4095-871A51080C81}"/>
                </a:ext>
              </a:extLst>
            </p:cNvPr>
            <p:cNvGrpSpPr/>
            <p:nvPr/>
          </p:nvGrpSpPr>
          <p:grpSpPr>
            <a:xfrm>
              <a:off x="3673786" y="1538095"/>
              <a:ext cx="918104" cy="1510850"/>
              <a:chOff x="2631920" y="1841950"/>
              <a:chExt cx="1697464" cy="1697450"/>
            </a:xfrm>
          </p:grpSpPr>
          <p:sp>
            <p:nvSpPr>
              <p:cNvPr id="32" name="Google Shape;221;p21">
                <a:extLst>
                  <a:ext uri="{FF2B5EF4-FFF2-40B4-BE49-F238E27FC236}">
                    <a16:creationId xmlns:a16="http://schemas.microsoft.com/office/drawing/2014/main" id="{3CEC7DFB-CA0E-A632-863E-9F3316CB33AF}"/>
                  </a:ext>
                </a:extLst>
              </p:cNvPr>
              <p:cNvSpPr/>
              <p:nvPr/>
            </p:nvSpPr>
            <p:spPr>
              <a:xfrm>
                <a:off x="2927052" y="2137081"/>
                <a:ext cx="1107499" cy="1107189"/>
              </a:xfrm>
              <a:custGeom>
                <a:avLst/>
                <a:gdLst/>
                <a:ahLst/>
                <a:cxnLst/>
                <a:rect l="l" t="t" r="r" b="b"/>
                <a:pathLst>
                  <a:path w="3685" h="3684" extrusionOk="0">
                    <a:moveTo>
                      <a:pt x="1828" y="0"/>
                    </a:moveTo>
                    <a:cubicBezTo>
                      <a:pt x="821" y="0"/>
                      <a:pt x="0" y="821"/>
                      <a:pt x="0" y="1856"/>
                    </a:cubicBezTo>
                    <a:cubicBezTo>
                      <a:pt x="0" y="2863"/>
                      <a:pt x="821" y="3684"/>
                      <a:pt x="1828" y="3684"/>
                    </a:cubicBezTo>
                    <a:cubicBezTo>
                      <a:pt x="2863" y="3684"/>
                      <a:pt x="3684" y="2863"/>
                      <a:pt x="3684" y="1856"/>
                    </a:cubicBezTo>
                    <a:cubicBezTo>
                      <a:pt x="3684" y="821"/>
                      <a:pt x="2863" y="0"/>
                      <a:pt x="182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222;p21">
                <a:extLst>
                  <a:ext uri="{FF2B5EF4-FFF2-40B4-BE49-F238E27FC236}">
                    <a16:creationId xmlns:a16="http://schemas.microsoft.com/office/drawing/2014/main" id="{9EA1780C-913B-F79F-45CD-176E7DFC8EFD}"/>
                  </a:ext>
                </a:extLst>
              </p:cNvPr>
              <p:cNvSpPr/>
              <p:nvPr/>
            </p:nvSpPr>
            <p:spPr>
              <a:xfrm>
                <a:off x="2631920" y="1841950"/>
                <a:ext cx="1697464" cy="1697450"/>
              </a:xfrm>
              <a:custGeom>
                <a:avLst/>
                <a:gdLst/>
                <a:ahLst/>
                <a:cxnLst/>
                <a:rect l="l" t="t" r="r" b="b"/>
                <a:pathLst>
                  <a:path w="5648" h="5648" extrusionOk="0">
                    <a:moveTo>
                      <a:pt x="2810" y="240"/>
                    </a:moveTo>
                    <a:cubicBezTo>
                      <a:pt x="4242" y="240"/>
                      <a:pt x="5408" y="1406"/>
                      <a:pt x="5408" y="2838"/>
                    </a:cubicBezTo>
                    <a:cubicBezTo>
                      <a:pt x="5408" y="4269"/>
                      <a:pt x="4242" y="5408"/>
                      <a:pt x="2810" y="5408"/>
                    </a:cubicBezTo>
                    <a:cubicBezTo>
                      <a:pt x="1407" y="5408"/>
                      <a:pt x="240" y="4269"/>
                      <a:pt x="240" y="2838"/>
                    </a:cubicBezTo>
                    <a:cubicBezTo>
                      <a:pt x="240" y="1406"/>
                      <a:pt x="1407" y="240"/>
                      <a:pt x="2810" y="240"/>
                    </a:cubicBezTo>
                    <a:close/>
                    <a:moveTo>
                      <a:pt x="2810" y="0"/>
                    </a:moveTo>
                    <a:cubicBezTo>
                      <a:pt x="1273" y="0"/>
                      <a:pt x="0" y="1273"/>
                      <a:pt x="0" y="2838"/>
                    </a:cubicBezTo>
                    <a:cubicBezTo>
                      <a:pt x="0" y="4401"/>
                      <a:pt x="1273" y="5648"/>
                      <a:pt x="2810" y="5648"/>
                    </a:cubicBezTo>
                    <a:cubicBezTo>
                      <a:pt x="4375" y="5648"/>
                      <a:pt x="5648" y="4401"/>
                      <a:pt x="5648" y="2838"/>
                    </a:cubicBezTo>
                    <a:cubicBezTo>
                      <a:pt x="5648" y="1273"/>
                      <a:pt x="4375" y="0"/>
                      <a:pt x="28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223;p21">
                <a:extLst>
                  <a:ext uri="{FF2B5EF4-FFF2-40B4-BE49-F238E27FC236}">
                    <a16:creationId xmlns:a16="http://schemas.microsoft.com/office/drawing/2014/main" id="{D182A9AB-BE15-D157-ED11-03D30B671A08}"/>
                  </a:ext>
                </a:extLst>
              </p:cNvPr>
              <p:cNvSpPr/>
              <p:nvPr/>
            </p:nvSpPr>
            <p:spPr>
              <a:xfrm>
                <a:off x="3476442" y="1841950"/>
                <a:ext cx="852940" cy="1673106"/>
              </a:xfrm>
              <a:custGeom>
                <a:avLst/>
                <a:gdLst/>
                <a:ahLst/>
                <a:cxnLst/>
                <a:rect l="l" t="t" r="r" b="b"/>
                <a:pathLst>
                  <a:path w="2838" h="5567" extrusionOk="0">
                    <a:moveTo>
                      <a:pt x="0" y="0"/>
                    </a:moveTo>
                    <a:lnTo>
                      <a:pt x="0" y="240"/>
                    </a:lnTo>
                    <a:cubicBezTo>
                      <a:pt x="1432" y="240"/>
                      <a:pt x="2598" y="1406"/>
                      <a:pt x="2598" y="2838"/>
                    </a:cubicBezTo>
                    <a:cubicBezTo>
                      <a:pt x="2598" y="4057"/>
                      <a:pt x="1750" y="5064"/>
                      <a:pt x="637" y="5355"/>
                    </a:cubicBezTo>
                    <a:lnTo>
                      <a:pt x="690" y="5567"/>
                    </a:lnTo>
                    <a:cubicBezTo>
                      <a:pt x="1937" y="5276"/>
                      <a:pt x="2838" y="4163"/>
                      <a:pt x="2838" y="2838"/>
                    </a:cubicBezTo>
                    <a:cubicBezTo>
                      <a:pt x="2838" y="1273"/>
                      <a:pt x="1565" y="0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Google Shape;241;p21">
              <a:extLst>
                <a:ext uri="{FF2B5EF4-FFF2-40B4-BE49-F238E27FC236}">
                  <a16:creationId xmlns:a16="http://schemas.microsoft.com/office/drawing/2014/main" id="{66CF1D9C-86AC-64C6-462C-5FC888E4EC12}"/>
                </a:ext>
              </a:extLst>
            </p:cNvPr>
            <p:cNvSpPr txBox="1"/>
            <p:nvPr/>
          </p:nvSpPr>
          <p:spPr>
            <a:xfrm>
              <a:off x="3866412" y="2129375"/>
              <a:ext cx="536807" cy="3282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200"/>
                </a:spcAft>
                <a:buNone/>
              </a:pPr>
              <a:r>
                <a:rPr lang="en" sz="2000" b="1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CB8A787D-ABC1-FF8A-576A-FB726BC30331}"/>
              </a:ext>
            </a:extLst>
          </p:cNvPr>
          <p:cNvGrpSpPr/>
          <p:nvPr/>
        </p:nvGrpSpPr>
        <p:grpSpPr>
          <a:xfrm>
            <a:off x="6944213" y="1460950"/>
            <a:ext cx="1453800" cy="2268546"/>
            <a:chOff x="6944213" y="1460950"/>
            <a:chExt cx="1453800" cy="2268546"/>
          </a:xfrm>
        </p:grpSpPr>
        <p:grpSp>
          <p:nvGrpSpPr>
            <p:cNvPr id="228" name="Google Shape;228;p21"/>
            <p:cNvGrpSpPr/>
            <p:nvPr/>
          </p:nvGrpSpPr>
          <p:grpSpPr>
            <a:xfrm>
              <a:off x="6944213" y="1460950"/>
              <a:ext cx="1196788" cy="1587995"/>
              <a:chOff x="6924196" y="1841951"/>
              <a:chExt cx="1755229" cy="1722147"/>
            </a:xfrm>
          </p:grpSpPr>
          <p:sp>
            <p:nvSpPr>
              <p:cNvPr id="229" name="Google Shape;229;p21"/>
              <p:cNvSpPr/>
              <p:nvPr/>
            </p:nvSpPr>
            <p:spPr>
              <a:xfrm>
                <a:off x="7277093" y="2137081"/>
                <a:ext cx="1107199" cy="1107189"/>
              </a:xfrm>
              <a:custGeom>
                <a:avLst/>
                <a:gdLst/>
                <a:ahLst/>
                <a:cxnLst/>
                <a:rect l="l" t="t" r="r" b="b"/>
                <a:pathLst>
                  <a:path w="3684" h="3684" extrusionOk="0">
                    <a:moveTo>
                      <a:pt x="1856" y="0"/>
                    </a:moveTo>
                    <a:cubicBezTo>
                      <a:pt x="821" y="0"/>
                      <a:pt x="0" y="821"/>
                      <a:pt x="0" y="1856"/>
                    </a:cubicBezTo>
                    <a:cubicBezTo>
                      <a:pt x="0" y="2863"/>
                      <a:pt x="821" y="3684"/>
                      <a:pt x="1856" y="3684"/>
                    </a:cubicBezTo>
                    <a:cubicBezTo>
                      <a:pt x="2863" y="3684"/>
                      <a:pt x="3684" y="2863"/>
                      <a:pt x="3684" y="1856"/>
                    </a:cubicBezTo>
                    <a:cubicBezTo>
                      <a:pt x="3684" y="821"/>
                      <a:pt x="2863" y="0"/>
                      <a:pt x="18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21"/>
              <p:cNvSpPr/>
              <p:nvPr/>
            </p:nvSpPr>
            <p:spPr>
              <a:xfrm>
                <a:off x="6924196" y="1866648"/>
                <a:ext cx="1697464" cy="1697450"/>
              </a:xfrm>
              <a:custGeom>
                <a:avLst/>
                <a:gdLst/>
                <a:ahLst/>
                <a:cxnLst/>
                <a:rect l="l" t="t" r="r" b="b"/>
                <a:pathLst>
                  <a:path w="5648" h="5648" extrusionOk="0">
                    <a:moveTo>
                      <a:pt x="2838" y="240"/>
                    </a:moveTo>
                    <a:cubicBezTo>
                      <a:pt x="4269" y="240"/>
                      <a:pt x="5408" y="1406"/>
                      <a:pt x="5408" y="2838"/>
                    </a:cubicBezTo>
                    <a:cubicBezTo>
                      <a:pt x="5408" y="4269"/>
                      <a:pt x="4269" y="5408"/>
                      <a:pt x="2838" y="5408"/>
                    </a:cubicBezTo>
                    <a:cubicBezTo>
                      <a:pt x="1406" y="5408"/>
                      <a:pt x="240" y="4269"/>
                      <a:pt x="240" y="2838"/>
                    </a:cubicBezTo>
                    <a:cubicBezTo>
                      <a:pt x="240" y="1406"/>
                      <a:pt x="1406" y="240"/>
                      <a:pt x="2838" y="240"/>
                    </a:cubicBezTo>
                    <a:close/>
                    <a:moveTo>
                      <a:pt x="2838" y="0"/>
                    </a:moveTo>
                    <a:cubicBezTo>
                      <a:pt x="1273" y="0"/>
                      <a:pt x="0" y="1273"/>
                      <a:pt x="0" y="2838"/>
                    </a:cubicBezTo>
                    <a:cubicBezTo>
                      <a:pt x="0" y="4401"/>
                      <a:pt x="1273" y="5648"/>
                      <a:pt x="2838" y="5648"/>
                    </a:cubicBezTo>
                    <a:cubicBezTo>
                      <a:pt x="4401" y="5648"/>
                      <a:pt x="5648" y="4401"/>
                      <a:pt x="5648" y="2838"/>
                    </a:cubicBezTo>
                    <a:cubicBezTo>
                      <a:pt x="5648" y="1273"/>
                      <a:pt x="4401" y="0"/>
                      <a:pt x="283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21"/>
              <p:cNvSpPr/>
              <p:nvPr/>
            </p:nvSpPr>
            <p:spPr>
              <a:xfrm>
                <a:off x="6981961" y="1841951"/>
                <a:ext cx="1697464" cy="1697450"/>
              </a:xfrm>
              <a:custGeom>
                <a:avLst/>
                <a:gdLst/>
                <a:ahLst/>
                <a:cxnLst/>
                <a:rect l="l" t="t" r="r" b="b"/>
                <a:pathLst>
                  <a:path w="5648" h="5648" extrusionOk="0">
                    <a:moveTo>
                      <a:pt x="2838" y="0"/>
                    </a:moveTo>
                    <a:lnTo>
                      <a:pt x="2838" y="240"/>
                    </a:lnTo>
                    <a:cubicBezTo>
                      <a:pt x="4269" y="240"/>
                      <a:pt x="5408" y="1406"/>
                      <a:pt x="5408" y="2838"/>
                    </a:cubicBezTo>
                    <a:cubicBezTo>
                      <a:pt x="5408" y="4269"/>
                      <a:pt x="4269" y="5408"/>
                      <a:pt x="2838" y="5408"/>
                    </a:cubicBezTo>
                    <a:cubicBezTo>
                      <a:pt x="1406" y="5408"/>
                      <a:pt x="240" y="4269"/>
                      <a:pt x="240" y="2838"/>
                    </a:cubicBezTo>
                    <a:cubicBezTo>
                      <a:pt x="240" y="2201"/>
                      <a:pt x="452" y="1644"/>
                      <a:pt x="823" y="1194"/>
                    </a:cubicBezTo>
                    <a:lnTo>
                      <a:pt x="637" y="1035"/>
                    </a:lnTo>
                    <a:cubicBezTo>
                      <a:pt x="240" y="1512"/>
                      <a:pt x="0" y="2148"/>
                      <a:pt x="0" y="2838"/>
                    </a:cubicBezTo>
                    <a:cubicBezTo>
                      <a:pt x="0" y="4401"/>
                      <a:pt x="1273" y="5648"/>
                      <a:pt x="2838" y="5648"/>
                    </a:cubicBezTo>
                    <a:cubicBezTo>
                      <a:pt x="4401" y="5648"/>
                      <a:pt x="5648" y="4401"/>
                      <a:pt x="5648" y="2838"/>
                    </a:cubicBezTo>
                    <a:cubicBezTo>
                      <a:pt x="5648" y="1273"/>
                      <a:pt x="4401" y="0"/>
                      <a:pt x="28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3" name="Google Shape;243;p21"/>
            <p:cNvSpPr txBox="1"/>
            <p:nvPr/>
          </p:nvSpPr>
          <p:spPr>
            <a:xfrm>
              <a:off x="7190703" y="2009949"/>
              <a:ext cx="749064" cy="4439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200"/>
                </a:spcAft>
                <a:buNone/>
              </a:pPr>
              <a:r>
                <a:rPr lang="es-ES" sz="2000" b="1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6" name="Google Shape;239;p21">
              <a:extLst>
                <a:ext uri="{FF2B5EF4-FFF2-40B4-BE49-F238E27FC236}">
                  <a16:creationId xmlns:a16="http://schemas.microsoft.com/office/drawing/2014/main" id="{8630BD5B-F6D6-75FC-5B6B-48ED88FE1129}"/>
                </a:ext>
              </a:extLst>
            </p:cNvPr>
            <p:cNvSpPr txBox="1"/>
            <p:nvPr/>
          </p:nvSpPr>
          <p:spPr>
            <a:xfrm>
              <a:off x="6944213" y="3351196"/>
              <a:ext cx="1453800" cy="37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200"/>
                </a:spcAft>
                <a:buNone/>
              </a:pPr>
              <a:r>
                <a:rPr lang="en" sz="2000" b="1" dirty="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Relación con el cliente</a:t>
              </a:r>
              <a:endParaRPr sz="20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2"/>
          <p:cNvSpPr/>
          <p:nvPr/>
        </p:nvSpPr>
        <p:spPr>
          <a:xfrm>
            <a:off x="6245659" y="1685807"/>
            <a:ext cx="2156207" cy="2476340"/>
          </a:xfrm>
          <a:custGeom>
            <a:avLst/>
            <a:gdLst/>
            <a:ahLst/>
            <a:cxnLst/>
            <a:rect l="l" t="t" r="r" b="b"/>
            <a:pathLst>
              <a:path w="11376" h="13065" extrusionOk="0">
                <a:moveTo>
                  <a:pt x="3129" y="1"/>
                </a:moveTo>
                <a:cubicBezTo>
                  <a:pt x="1391" y="1"/>
                  <a:pt x="0" y="1392"/>
                  <a:pt x="0" y="3130"/>
                </a:cubicBezTo>
                <a:lnTo>
                  <a:pt x="0" y="9961"/>
                </a:lnTo>
                <a:cubicBezTo>
                  <a:pt x="0" y="11674"/>
                  <a:pt x="1391" y="13065"/>
                  <a:pt x="3129" y="13065"/>
                </a:cubicBezTo>
                <a:lnTo>
                  <a:pt x="8246" y="13065"/>
                </a:lnTo>
                <a:cubicBezTo>
                  <a:pt x="9984" y="13065"/>
                  <a:pt x="11375" y="11674"/>
                  <a:pt x="11375" y="9961"/>
                </a:cubicBezTo>
                <a:lnTo>
                  <a:pt x="11375" y="3130"/>
                </a:lnTo>
                <a:cubicBezTo>
                  <a:pt x="11375" y="1392"/>
                  <a:pt x="9984" y="1"/>
                  <a:pt x="8246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2"/>
          <p:cNvSpPr/>
          <p:nvPr/>
        </p:nvSpPr>
        <p:spPr>
          <a:xfrm>
            <a:off x="742127" y="1685807"/>
            <a:ext cx="2156397" cy="2476340"/>
          </a:xfrm>
          <a:custGeom>
            <a:avLst/>
            <a:gdLst/>
            <a:ahLst/>
            <a:cxnLst/>
            <a:rect l="l" t="t" r="r" b="b"/>
            <a:pathLst>
              <a:path w="11377" h="13065" extrusionOk="0">
                <a:moveTo>
                  <a:pt x="3130" y="1"/>
                </a:moveTo>
                <a:cubicBezTo>
                  <a:pt x="1392" y="1"/>
                  <a:pt x="1" y="1392"/>
                  <a:pt x="1" y="3130"/>
                </a:cubicBezTo>
                <a:lnTo>
                  <a:pt x="1" y="9961"/>
                </a:lnTo>
                <a:cubicBezTo>
                  <a:pt x="1" y="11674"/>
                  <a:pt x="1392" y="13065"/>
                  <a:pt x="3130" y="13065"/>
                </a:cubicBezTo>
                <a:lnTo>
                  <a:pt x="8247" y="13065"/>
                </a:lnTo>
                <a:cubicBezTo>
                  <a:pt x="9985" y="13065"/>
                  <a:pt x="11376" y="11674"/>
                  <a:pt x="11376" y="9961"/>
                </a:cubicBezTo>
                <a:lnTo>
                  <a:pt x="11376" y="3130"/>
                </a:lnTo>
                <a:cubicBezTo>
                  <a:pt x="11376" y="1392"/>
                  <a:pt x="9985" y="1"/>
                  <a:pt x="8247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2"/>
          <p:cNvSpPr/>
          <p:nvPr/>
        </p:nvSpPr>
        <p:spPr>
          <a:xfrm>
            <a:off x="3557390" y="1685807"/>
            <a:ext cx="2156207" cy="2476340"/>
          </a:xfrm>
          <a:custGeom>
            <a:avLst/>
            <a:gdLst/>
            <a:ahLst/>
            <a:cxnLst/>
            <a:rect l="l" t="t" r="r" b="b"/>
            <a:pathLst>
              <a:path w="11376" h="13065" extrusionOk="0">
                <a:moveTo>
                  <a:pt x="3106" y="1"/>
                </a:moveTo>
                <a:cubicBezTo>
                  <a:pt x="1391" y="1"/>
                  <a:pt x="0" y="1392"/>
                  <a:pt x="0" y="3130"/>
                </a:cubicBezTo>
                <a:lnTo>
                  <a:pt x="0" y="9961"/>
                </a:lnTo>
                <a:cubicBezTo>
                  <a:pt x="0" y="11674"/>
                  <a:pt x="1391" y="13065"/>
                  <a:pt x="3106" y="13065"/>
                </a:cubicBezTo>
                <a:lnTo>
                  <a:pt x="8246" y="13065"/>
                </a:lnTo>
                <a:cubicBezTo>
                  <a:pt x="9961" y="13065"/>
                  <a:pt x="11376" y="11674"/>
                  <a:pt x="11376" y="9961"/>
                </a:cubicBezTo>
                <a:lnTo>
                  <a:pt x="11376" y="3130"/>
                </a:lnTo>
                <a:cubicBezTo>
                  <a:pt x="11376" y="1392"/>
                  <a:pt x="9961" y="1"/>
                  <a:pt x="8246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2" name="Google Shape;252;p22"/>
          <p:cNvGrpSpPr/>
          <p:nvPr/>
        </p:nvGrpSpPr>
        <p:grpSpPr>
          <a:xfrm>
            <a:off x="638638" y="1285875"/>
            <a:ext cx="7866717" cy="3276599"/>
            <a:chOff x="638638" y="1285875"/>
            <a:chExt cx="7866717" cy="3276599"/>
          </a:xfrm>
        </p:grpSpPr>
        <p:sp>
          <p:nvSpPr>
            <p:cNvPr id="253" name="Google Shape;253;p22"/>
            <p:cNvSpPr/>
            <p:nvPr/>
          </p:nvSpPr>
          <p:spPr>
            <a:xfrm>
              <a:off x="6250019" y="1690735"/>
              <a:ext cx="2156397" cy="2471412"/>
            </a:xfrm>
            <a:custGeom>
              <a:avLst/>
              <a:gdLst/>
              <a:ahLst/>
              <a:cxnLst/>
              <a:rect l="l" t="t" r="r" b="b"/>
              <a:pathLst>
                <a:path w="11377" h="13039" extrusionOk="0">
                  <a:moveTo>
                    <a:pt x="3130" y="1"/>
                  </a:moveTo>
                  <a:cubicBezTo>
                    <a:pt x="1418" y="1"/>
                    <a:pt x="1" y="1391"/>
                    <a:pt x="1" y="3130"/>
                  </a:cubicBezTo>
                  <a:lnTo>
                    <a:pt x="1" y="9909"/>
                  </a:lnTo>
                  <a:cubicBezTo>
                    <a:pt x="1" y="11648"/>
                    <a:pt x="1418" y="13039"/>
                    <a:pt x="3130" y="13039"/>
                  </a:cubicBezTo>
                  <a:lnTo>
                    <a:pt x="8247" y="13039"/>
                  </a:lnTo>
                  <a:cubicBezTo>
                    <a:pt x="9985" y="13039"/>
                    <a:pt x="11376" y="11648"/>
                    <a:pt x="11376" y="9909"/>
                  </a:cubicBezTo>
                  <a:lnTo>
                    <a:pt x="11376" y="3130"/>
                  </a:lnTo>
                  <a:cubicBezTo>
                    <a:pt x="11376" y="1391"/>
                    <a:pt x="9985" y="1"/>
                    <a:pt x="82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2"/>
            <p:cNvSpPr/>
            <p:nvPr/>
          </p:nvSpPr>
          <p:spPr>
            <a:xfrm>
              <a:off x="739893" y="1690735"/>
              <a:ext cx="2156207" cy="2471412"/>
            </a:xfrm>
            <a:custGeom>
              <a:avLst/>
              <a:gdLst/>
              <a:ahLst/>
              <a:cxnLst/>
              <a:rect l="l" t="t" r="r" b="b"/>
              <a:pathLst>
                <a:path w="11376" h="13039" extrusionOk="0">
                  <a:moveTo>
                    <a:pt x="3129" y="1"/>
                  </a:moveTo>
                  <a:cubicBezTo>
                    <a:pt x="1391" y="1"/>
                    <a:pt x="0" y="1391"/>
                    <a:pt x="0" y="3130"/>
                  </a:cubicBezTo>
                  <a:lnTo>
                    <a:pt x="0" y="9909"/>
                  </a:lnTo>
                  <a:cubicBezTo>
                    <a:pt x="0" y="11648"/>
                    <a:pt x="1391" y="13039"/>
                    <a:pt x="3129" y="13039"/>
                  </a:cubicBezTo>
                  <a:lnTo>
                    <a:pt x="8246" y="13039"/>
                  </a:lnTo>
                  <a:cubicBezTo>
                    <a:pt x="9959" y="13039"/>
                    <a:pt x="11375" y="11648"/>
                    <a:pt x="11375" y="9909"/>
                  </a:cubicBezTo>
                  <a:lnTo>
                    <a:pt x="11375" y="3130"/>
                  </a:lnTo>
                  <a:cubicBezTo>
                    <a:pt x="11375" y="1391"/>
                    <a:pt x="9959" y="1"/>
                    <a:pt x="82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5" name="Google Shape;255;p22"/>
            <p:cNvGrpSpPr/>
            <p:nvPr/>
          </p:nvGrpSpPr>
          <p:grpSpPr>
            <a:xfrm>
              <a:off x="2686635" y="1285875"/>
              <a:ext cx="851988" cy="301559"/>
              <a:chOff x="2686635" y="1285875"/>
              <a:chExt cx="851988" cy="301559"/>
            </a:xfrm>
          </p:grpSpPr>
          <p:sp>
            <p:nvSpPr>
              <p:cNvPr id="256" name="Google Shape;256;p22"/>
              <p:cNvSpPr/>
              <p:nvPr/>
            </p:nvSpPr>
            <p:spPr>
              <a:xfrm>
                <a:off x="2686635" y="1285875"/>
                <a:ext cx="762709" cy="235598"/>
              </a:xfrm>
              <a:custGeom>
                <a:avLst/>
                <a:gdLst/>
                <a:ahLst/>
                <a:cxnLst/>
                <a:rect l="l" t="t" r="r" b="b"/>
                <a:pathLst>
                  <a:path w="4024" h="1243" extrusionOk="0">
                    <a:moveTo>
                      <a:pt x="2186" y="1"/>
                    </a:moveTo>
                    <a:cubicBezTo>
                      <a:pt x="2011" y="1"/>
                      <a:pt x="1862" y="1"/>
                      <a:pt x="1713" y="25"/>
                    </a:cubicBezTo>
                    <a:lnTo>
                      <a:pt x="1739" y="150"/>
                    </a:lnTo>
                    <a:cubicBezTo>
                      <a:pt x="1888" y="100"/>
                      <a:pt x="2037" y="100"/>
                      <a:pt x="2186" y="100"/>
                    </a:cubicBezTo>
                    <a:lnTo>
                      <a:pt x="2236" y="100"/>
                    </a:lnTo>
                    <a:lnTo>
                      <a:pt x="2236" y="1"/>
                    </a:lnTo>
                    <a:close/>
                    <a:moveTo>
                      <a:pt x="2756" y="74"/>
                    </a:moveTo>
                    <a:lnTo>
                      <a:pt x="2733" y="174"/>
                    </a:lnTo>
                    <a:cubicBezTo>
                      <a:pt x="2905" y="223"/>
                      <a:pt x="3054" y="273"/>
                      <a:pt x="3203" y="372"/>
                    </a:cubicBezTo>
                    <a:lnTo>
                      <a:pt x="3253" y="273"/>
                    </a:lnTo>
                    <a:cubicBezTo>
                      <a:pt x="3104" y="174"/>
                      <a:pt x="2931" y="124"/>
                      <a:pt x="2756" y="74"/>
                    </a:cubicBezTo>
                    <a:close/>
                    <a:moveTo>
                      <a:pt x="1193" y="199"/>
                    </a:moveTo>
                    <a:cubicBezTo>
                      <a:pt x="1044" y="273"/>
                      <a:pt x="895" y="348"/>
                      <a:pt x="746" y="448"/>
                    </a:cubicBezTo>
                    <a:lnTo>
                      <a:pt x="795" y="521"/>
                    </a:lnTo>
                    <a:cubicBezTo>
                      <a:pt x="944" y="448"/>
                      <a:pt x="1093" y="348"/>
                      <a:pt x="1242" y="299"/>
                    </a:cubicBezTo>
                    <a:lnTo>
                      <a:pt x="1193" y="199"/>
                    </a:lnTo>
                    <a:close/>
                    <a:moveTo>
                      <a:pt x="3676" y="597"/>
                    </a:moveTo>
                    <a:lnTo>
                      <a:pt x="3601" y="670"/>
                    </a:lnTo>
                    <a:cubicBezTo>
                      <a:pt x="3726" y="795"/>
                      <a:pt x="3825" y="919"/>
                      <a:pt x="3925" y="1068"/>
                    </a:cubicBezTo>
                    <a:lnTo>
                      <a:pt x="4024" y="1018"/>
                    </a:lnTo>
                    <a:cubicBezTo>
                      <a:pt x="3925" y="869"/>
                      <a:pt x="3799" y="720"/>
                      <a:pt x="3676" y="597"/>
                    </a:cubicBezTo>
                    <a:close/>
                    <a:moveTo>
                      <a:pt x="322" y="795"/>
                    </a:moveTo>
                    <a:cubicBezTo>
                      <a:pt x="199" y="919"/>
                      <a:pt x="100" y="1044"/>
                      <a:pt x="0" y="1193"/>
                    </a:cubicBezTo>
                    <a:lnTo>
                      <a:pt x="74" y="1242"/>
                    </a:lnTo>
                    <a:cubicBezTo>
                      <a:pt x="173" y="1117"/>
                      <a:pt x="273" y="968"/>
                      <a:pt x="398" y="869"/>
                    </a:cubicBezTo>
                    <a:lnTo>
                      <a:pt x="322" y="79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22"/>
              <p:cNvSpPr/>
              <p:nvPr/>
            </p:nvSpPr>
            <p:spPr>
              <a:xfrm>
                <a:off x="3359698" y="1403391"/>
                <a:ext cx="178926" cy="184043"/>
              </a:xfrm>
              <a:custGeom>
                <a:avLst/>
                <a:gdLst/>
                <a:ahLst/>
                <a:cxnLst/>
                <a:rect l="l" t="t" r="r" b="b"/>
                <a:pathLst>
                  <a:path w="944" h="971" extrusionOk="0">
                    <a:moveTo>
                      <a:pt x="845" y="1"/>
                    </a:moveTo>
                    <a:cubicBezTo>
                      <a:pt x="821" y="175"/>
                      <a:pt x="795" y="374"/>
                      <a:pt x="771" y="547"/>
                    </a:cubicBezTo>
                    <a:cubicBezTo>
                      <a:pt x="745" y="646"/>
                      <a:pt x="721" y="795"/>
                      <a:pt x="696" y="895"/>
                    </a:cubicBezTo>
                    <a:cubicBezTo>
                      <a:pt x="572" y="895"/>
                      <a:pt x="398" y="845"/>
                      <a:pt x="248" y="821"/>
                    </a:cubicBezTo>
                    <a:cubicBezTo>
                      <a:pt x="149" y="821"/>
                      <a:pt x="50" y="795"/>
                      <a:pt x="0" y="795"/>
                    </a:cubicBezTo>
                    <a:lnTo>
                      <a:pt x="0" y="895"/>
                    </a:lnTo>
                    <a:cubicBezTo>
                      <a:pt x="50" y="895"/>
                      <a:pt x="125" y="895"/>
                      <a:pt x="225" y="921"/>
                    </a:cubicBezTo>
                    <a:cubicBezTo>
                      <a:pt x="374" y="944"/>
                      <a:pt x="547" y="970"/>
                      <a:pt x="696" y="970"/>
                    </a:cubicBezTo>
                    <a:lnTo>
                      <a:pt x="795" y="970"/>
                    </a:lnTo>
                    <a:lnTo>
                      <a:pt x="795" y="944"/>
                    </a:lnTo>
                    <a:cubicBezTo>
                      <a:pt x="821" y="821"/>
                      <a:pt x="845" y="696"/>
                      <a:pt x="870" y="547"/>
                    </a:cubicBezTo>
                    <a:cubicBezTo>
                      <a:pt x="894" y="374"/>
                      <a:pt x="944" y="199"/>
                      <a:pt x="94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8" name="Google Shape;258;p22"/>
            <p:cNvSpPr/>
            <p:nvPr/>
          </p:nvSpPr>
          <p:spPr>
            <a:xfrm>
              <a:off x="3562418" y="1690735"/>
              <a:ext cx="2156207" cy="2471412"/>
            </a:xfrm>
            <a:custGeom>
              <a:avLst/>
              <a:gdLst/>
              <a:ahLst/>
              <a:cxnLst/>
              <a:rect l="l" t="t" r="r" b="b"/>
              <a:pathLst>
                <a:path w="11376" h="13039" extrusionOk="0">
                  <a:moveTo>
                    <a:pt x="3130" y="1"/>
                  </a:moveTo>
                  <a:cubicBezTo>
                    <a:pt x="1415" y="1"/>
                    <a:pt x="0" y="1391"/>
                    <a:pt x="0" y="3130"/>
                  </a:cubicBezTo>
                  <a:lnTo>
                    <a:pt x="0" y="9909"/>
                  </a:lnTo>
                  <a:cubicBezTo>
                    <a:pt x="0" y="11648"/>
                    <a:pt x="1415" y="13039"/>
                    <a:pt x="3130" y="13039"/>
                  </a:cubicBezTo>
                  <a:lnTo>
                    <a:pt x="8246" y="13039"/>
                  </a:lnTo>
                  <a:cubicBezTo>
                    <a:pt x="9984" y="13039"/>
                    <a:pt x="11375" y="11648"/>
                    <a:pt x="11375" y="9909"/>
                  </a:cubicBezTo>
                  <a:lnTo>
                    <a:pt x="11375" y="3130"/>
                  </a:lnTo>
                  <a:cubicBezTo>
                    <a:pt x="11375" y="1391"/>
                    <a:pt x="9984" y="1"/>
                    <a:pt x="82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59" name="Google Shape;259;p22"/>
            <p:cNvGrpSpPr/>
            <p:nvPr/>
          </p:nvGrpSpPr>
          <p:grpSpPr>
            <a:xfrm>
              <a:off x="638638" y="1572841"/>
              <a:ext cx="7866717" cy="2707200"/>
              <a:chOff x="638638" y="1572841"/>
              <a:chExt cx="7866717" cy="2707200"/>
            </a:xfrm>
          </p:grpSpPr>
          <p:sp>
            <p:nvSpPr>
              <p:cNvPr id="260" name="Google Shape;260;p22"/>
              <p:cNvSpPr/>
              <p:nvPr/>
            </p:nvSpPr>
            <p:spPr>
              <a:xfrm>
                <a:off x="6132503" y="1572841"/>
                <a:ext cx="2372851" cy="2707200"/>
              </a:xfrm>
              <a:custGeom>
                <a:avLst/>
                <a:gdLst/>
                <a:ahLst/>
                <a:cxnLst/>
                <a:rect l="l" t="t" r="r" b="b"/>
                <a:pathLst>
                  <a:path w="12519" h="14283" extrusionOk="0">
                    <a:moveTo>
                      <a:pt x="3850" y="1"/>
                    </a:moveTo>
                    <a:lnTo>
                      <a:pt x="3850" y="100"/>
                    </a:lnTo>
                    <a:lnTo>
                      <a:pt x="4372" y="100"/>
                    </a:lnTo>
                    <a:lnTo>
                      <a:pt x="4372" y="1"/>
                    </a:lnTo>
                    <a:close/>
                    <a:moveTo>
                      <a:pt x="4893" y="1"/>
                    </a:moveTo>
                    <a:lnTo>
                      <a:pt x="4893" y="100"/>
                    </a:lnTo>
                    <a:lnTo>
                      <a:pt x="5415" y="100"/>
                    </a:lnTo>
                    <a:lnTo>
                      <a:pt x="5415" y="1"/>
                    </a:lnTo>
                    <a:close/>
                    <a:moveTo>
                      <a:pt x="5936" y="1"/>
                    </a:moveTo>
                    <a:lnTo>
                      <a:pt x="5936" y="100"/>
                    </a:lnTo>
                    <a:lnTo>
                      <a:pt x="6459" y="100"/>
                    </a:lnTo>
                    <a:lnTo>
                      <a:pt x="6459" y="1"/>
                    </a:lnTo>
                    <a:close/>
                    <a:moveTo>
                      <a:pt x="6979" y="1"/>
                    </a:moveTo>
                    <a:lnTo>
                      <a:pt x="6979" y="100"/>
                    </a:lnTo>
                    <a:lnTo>
                      <a:pt x="7502" y="100"/>
                    </a:lnTo>
                    <a:lnTo>
                      <a:pt x="7502" y="1"/>
                    </a:lnTo>
                    <a:close/>
                    <a:moveTo>
                      <a:pt x="8022" y="1"/>
                    </a:moveTo>
                    <a:lnTo>
                      <a:pt x="8022" y="100"/>
                    </a:lnTo>
                    <a:lnTo>
                      <a:pt x="8545" y="100"/>
                    </a:lnTo>
                    <a:lnTo>
                      <a:pt x="8545" y="1"/>
                    </a:lnTo>
                    <a:close/>
                    <a:moveTo>
                      <a:pt x="3353" y="1"/>
                    </a:moveTo>
                    <a:cubicBezTo>
                      <a:pt x="3180" y="1"/>
                      <a:pt x="2981" y="27"/>
                      <a:pt x="2807" y="50"/>
                    </a:cubicBezTo>
                    <a:lnTo>
                      <a:pt x="2832" y="150"/>
                    </a:lnTo>
                    <a:cubicBezTo>
                      <a:pt x="3005" y="126"/>
                      <a:pt x="3180" y="100"/>
                      <a:pt x="3353" y="100"/>
                    </a:cubicBezTo>
                    <a:lnTo>
                      <a:pt x="3353" y="1"/>
                    </a:lnTo>
                    <a:close/>
                    <a:moveTo>
                      <a:pt x="9141" y="1"/>
                    </a:moveTo>
                    <a:lnTo>
                      <a:pt x="9141" y="100"/>
                    </a:lnTo>
                    <a:cubicBezTo>
                      <a:pt x="9314" y="100"/>
                      <a:pt x="9489" y="126"/>
                      <a:pt x="9638" y="150"/>
                    </a:cubicBezTo>
                    <a:lnTo>
                      <a:pt x="9661" y="50"/>
                    </a:lnTo>
                    <a:cubicBezTo>
                      <a:pt x="9489" y="27"/>
                      <a:pt x="9314" y="1"/>
                      <a:pt x="9141" y="1"/>
                    </a:cubicBezTo>
                    <a:close/>
                    <a:moveTo>
                      <a:pt x="2310" y="199"/>
                    </a:moveTo>
                    <a:cubicBezTo>
                      <a:pt x="2137" y="249"/>
                      <a:pt x="1962" y="325"/>
                      <a:pt x="1813" y="398"/>
                    </a:cubicBezTo>
                    <a:lnTo>
                      <a:pt x="1863" y="497"/>
                    </a:lnTo>
                    <a:cubicBezTo>
                      <a:pt x="2012" y="424"/>
                      <a:pt x="2161" y="348"/>
                      <a:pt x="2336" y="299"/>
                    </a:cubicBezTo>
                    <a:lnTo>
                      <a:pt x="2310" y="199"/>
                    </a:lnTo>
                    <a:close/>
                    <a:moveTo>
                      <a:pt x="10184" y="199"/>
                    </a:moveTo>
                    <a:lnTo>
                      <a:pt x="10134" y="299"/>
                    </a:lnTo>
                    <a:cubicBezTo>
                      <a:pt x="10307" y="348"/>
                      <a:pt x="10456" y="424"/>
                      <a:pt x="10631" y="497"/>
                    </a:cubicBezTo>
                    <a:lnTo>
                      <a:pt x="10655" y="398"/>
                    </a:lnTo>
                    <a:cubicBezTo>
                      <a:pt x="10506" y="325"/>
                      <a:pt x="10357" y="249"/>
                      <a:pt x="10184" y="199"/>
                    </a:cubicBezTo>
                    <a:close/>
                    <a:moveTo>
                      <a:pt x="1366" y="696"/>
                    </a:moveTo>
                    <a:cubicBezTo>
                      <a:pt x="1217" y="795"/>
                      <a:pt x="1094" y="921"/>
                      <a:pt x="969" y="1044"/>
                    </a:cubicBezTo>
                    <a:lnTo>
                      <a:pt x="1044" y="1119"/>
                    </a:lnTo>
                    <a:cubicBezTo>
                      <a:pt x="1167" y="994"/>
                      <a:pt x="1292" y="871"/>
                      <a:pt x="1416" y="772"/>
                    </a:cubicBezTo>
                    <a:lnTo>
                      <a:pt x="1366" y="696"/>
                    </a:lnTo>
                    <a:close/>
                    <a:moveTo>
                      <a:pt x="11128" y="696"/>
                    </a:moveTo>
                    <a:lnTo>
                      <a:pt x="11052" y="772"/>
                    </a:lnTo>
                    <a:cubicBezTo>
                      <a:pt x="11201" y="871"/>
                      <a:pt x="11327" y="994"/>
                      <a:pt x="11450" y="1119"/>
                    </a:cubicBezTo>
                    <a:lnTo>
                      <a:pt x="11525" y="1044"/>
                    </a:lnTo>
                    <a:cubicBezTo>
                      <a:pt x="11400" y="921"/>
                      <a:pt x="11251" y="795"/>
                      <a:pt x="11128" y="696"/>
                    </a:cubicBezTo>
                    <a:close/>
                    <a:moveTo>
                      <a:pt x="11873" y="1441"/>
                    </a:moveTo>
                    <a:lnTo>
                      <a:pt x="11774" y="1517"/>
                    </a:lnTo>
                    <a:cubicBezTo>
                      <a:pt x="11873" y="1640"/>
                      <a:pt x="11972" y="1789"/>
                      <a:pt x="12046" y="1938"/>
                    </a:cubicBezTo>
                    <a:lnTo>
                      <a:pt x="12145" y="1914"/>
                    </a:lnTo>
                    <a:cubicBezTo>
                      <a:pt x="12072" y="1739"/>
                      <a:pt x="11972" y="1590"/>
                      <a:pt x="11873" y="1441"/>
                    </a:cubicBezTo>
                    <a:close/>
                    <a:moveTo>
                      <a:pt x="621" y="1467"/>
                    </a:moveTo>
                    <a:cubicBezTo>
                      <a:pt x="522" y="1590"/>
                      <a:pt x="422" y="1765"/>
                      <a:pt x="349" y="1914"/>
                    </a:cubicBezTo>
                    <a:lnTo>
                      <a:pt x="448" y="1964"/>
                    </a:lnTo>
                    <a:cubicBezTo>
                      <a:pt x="522" y="1815"/>
                      <a:pt x="621" y="1666"/>
                      <a:pt x="720" y="1517"/>
                    </a:cubicBezTo>
                    <a:lnTo>
                      <a:pt x="621" y="1467"/>
                    </a:lnTo>
                    <a:close/>
                    <a:moveTo>
                      <a:pt x="12344" y="2385"/>
                    </a:moveTo>
                    <a:lnTo>
                      <a:pt x="12245" y="2435"/>
                    </a:lnTo>
                    <a:cubicBezTo>
                      <a:pt x="12294" y="2584"/>
                      <a:pt x="12344" y="2759"/>
                      <a:pt x="12370" y="2931"/>
                    </a:cubicBezTo>
                    <a:lnTo>
                      <a:pt x="12469" y="2908"/>
                    </a:lnTo>
                    <a:cubicBezTo>
                      <a:pt x="12443" y="2733"/>
                      <a:pt x="12394" y="2560"/>
                      <a:pt x="12344" y="2385"/>
                    </a:cubicBezTo>
                    <a:close/>
                    <a:moveTo>
                      <a:pt x="150" y="2411"/>
                    </a:moveTo>
                    <a:cubicBezTo>
                      <a:pt x="100" y="2584"/>
                      <a:pt x="74" y="2759"/>
                      <a:pt x="51" y="2931"/>
                    </a:cubicBezTo>
                    <a:lnTo>
                      <a:pt x="150" y="2957"/>
                    </a:lnTo>
                    <a:cubicBezTo>
                      <a:pt x="174" y="2782"/>
                      <a:pt x="200" y="2610"/>
                      <a:pt x="249" y="2435"/>
                    </a:cubicBezTo>
                    <a:lnTo>
                      <a:pt x="150" y="2411"/>
                    </a:lnTo>
                    <a:close/>
                    <a:moveTo>
                      <a:pt x="1" y="3428"/>
                    </a:moveTo>
                    <a:lnTo>
                      <a:pt x="1" y="3951"/>
                    </a:lnTo>
                    <a:lnTo>
                      <a:pt x="100" y="3951"/>
                    </a:lnTo>
                    <a:lnTo>
                      <a:pt x="100" y="3428"/>
                    </a:lnTo>
                    <a:close/>
                    <a:moveTo>
                      <a:pt x="12419" y="3428"/>
                    </a:moveTo>
                    <a:lnTo>
                      <a:pt x="12419" y="3951"/>
                    </a:lnTo>
                    <a:lnTo>
                      <a:pt x="12519" y="3951"/>
                    </a:lnTo>
                    <a:lnTo>
                      <a:pt x="12519" y="3428"/>
                    </a:lnTo>
                    <a:close/>
                    <a:moveTo>
                      <a:pt x="1" y="4471"/>
                    </a:moveTo>
                    <a:lnTo>
                      <a:pt x="1" y="4994"/>
                    </a:lnTo>
                    <a:lnTo>
                      <a:pt x="100" y="4994"/>
                    </a:lnTo>
                    <a:lnTo>
                      <a:pt x="100" y="4471"/>
                    </a:lnTo>
                    <a:close/>
                    <a:moveTo>
                      <a:pt x="12419" y="4471"/>
                    </a:moveTo>
                    <a:lnTo>
                      <a:pt x="12419" y="4994"/>
                    </a:lnTo>
                    <a:lnTo>
                      <a:pt x="12519" y="4994"/>
                    </a:lnTo>
                    <a:lnTo>
                      <a:pt x="12519" y="4471"/>
                    </a:lnTo>
                    <a:close/>
                    <a:moveTo>
                      <a:pt x="1" y="5514"/>
                    </a:moveTo>
                    <a:lnTo>
                      <a:pt x="1" y="6037"/>
                    </a:lnTo>
                    <a:lnTo>
                      <a:pt x="100" y="6037"/>
                    </a:lnTo>
                    <a:lnTo>
                      <a:pt x="100" y="5514"/>
                    </a:lnTo>
                    <a:close/>
                    <a:moveTo>
                      <a:pt x="12419" y="5514"/>
                    </a:moveTo>
                    <a:lnTo>
                      <a:pt x="12419" y="6037"/>
                    </a:lnTo>
                    <a:lnTo>
                      <a:pt x="12519" y="6037"/>
                    </a:lnTo>
                    <a:lnTo>
                      <a:pt x="12519" y="5514"/>
                    </a:lnTo>
                    <a:close/>
                    <a:moveTo>
                      <a:pt x="12419" y="6558"/>
                    </a:moveTo>
                    <a:lnTo>
                      <a:pt x="12419" y="7080"/>
                    </a:lnTo>
                    <a:lnTo>
                      <a:pt x="12519" y="7080"/>
                    </a:lnTo>
                    <a:lnTo>
                      <a:pt x="12519" y="6558"/>
                    </a:lnTo>
                    <a:close/>
                    <a:moveTo>
                      <a:pt x="1" y="6558"/>
                    </a:moveTo>
                    <a:lnTo>
                      <a:pt x="1" y="7203"/>
                    </a:lnTo>
                    <a:lnTo>
                      <a:pt x="100" y="7203"/>
                    </a:lnTo>
                    <a:lnTo>
                      <a:pt x="100" y="6558"/>
                    </a:lnTo>
                    <a:close/>
                    <a:moveTo>
                      <a:pt x="12419" y="7601"/>
                    </a:moveTo>
                    <a:lnTo>
                      <a:pt x="12419" y="8123"/>
                    </a:lnTo>
                    <a:lnTo>
                      <a:pt x="12519" y="8123"/>
                    </a:lnTo>
                    <a:lnTo>
                      <a:pt x="12519" y="7601"/>
                    </a:lnTo>
                    <a:close/>
                    <a:moveTo>
                      <a:pt x="1" y="7726"/>
                    </a:moveTo>
                    <a:lnTo>
                      <a:pt x="1" y="8246"/>
                    </a:lnTo>
                    <a:lnTo>
                      <a:pt x="100" y="8246"/>
                    </a:lnTo>
                    <a:lnTo>
                      <a:pt x="100" y="7726"/>
                    </a:lnTo>
                    <a:close/>
                    <a:moveTo>
                      <a:pt x="12419" y="8644"/>
                    </a:moveTo>
                    <a:lnTo>
                      <a:pt x="12419" y="9166"/>
                    </a:lnTo>
                    <a:lnTo>
                      <a:pt x="12519" y="9166"/>
                    </a:lnTo>
                    <a:lnTo>
                      <a:pt x="12519" y="8644"/>
                    </a:lnTo>
                    <a:close/>
                    <a:moveTo>
                      <a:pt x="1" y="8769"/>
                    </a:moveTo>
                    <a:lnTo>
                      <a:pt x="1" y="9290"/>
                    </a:lnTo>
                    <a:lnTo>
                      <a:pt x="100" y="9290"/>
                    </a:lnTo>
                    <a:lnTo>
                      <a:pt x="100" y="8769"/>
                    </a:lnTo>
                    <a:close/>
                    <a:moveTo>
                      <a:pt x="1" y="9812"/>
                    </a:moveTo>
                    <a:lnTo>
                      <a:pt x="1" y="10333"/>
                    </a:lnTo>
                    <a:lnTo>
                      <a:pt x="100" y="10333"/>
                    </a:lnTo>
                    <a:lnTo>
                      <a:pt x="100" y="9812"/>
                    </a:lnTo>
                    <a:close/>
                    <a:moveTo>
                      <a:pt x="12419" y="9812"/>
                    </a:moveTo>
                    <a:lnTo>
                      <a:pt x="12419" y="10333"/>
                    </a:lnTo>
                    <a:lnTo>
                      <a:pt x="12519" y="10333"/>
                    </a:lnTo>
                    <a:lnTo>
                      <a:pt x="12519" y="9812"/>
                    </a:lnTo>
                    <a:close/>
                    <a:moveTo>
                      <a:pt x="12519" y="10829"/>
                    </a:moveTo>
                    <a:cubicBezTo>
                      <a:pt x="12519" y="10838"/>
                      <a:pt x="12519" y="10847"/>
                      <a:pt x="12519" y="10855"/>
                    </a:cubicBezTo>
                    <a:lnTo>
                      <a:pt x="12519" y="10855"/>
                    </a:lnTo>
                    <a:lnTo>
                      <a:pt x="12519" y="10829"/>
                    </a:lnTo>
                    <a:close/>
                    <a:moveTo>
                      <a:pt x="1" y="10829"/>
                    </a:moveTo>
                    <a:cubicBezTo>
                      <a:pt x="1" y="11004"/>
                      <a:pt x="25" y="11177"/>
                      <a:pt x="51" y="11352"/>
                    </a:cubicBezTo>
                    <a:lnTo>
                      <a:pt x="150" y="11326"/>
                    </a:lnTo>
                    <a:cubicBezTo>
                      <a:pt x="124" y="11177"/>
                      <a:pt x="100" y="11004"/>
                      <a:pt x="100" y="10829"/>
                    </a:cubicBezTo>
                    <a:close/>
                    <a:moveTo>
                      <a:pt x="12419" y="10829"/>
                    </a:moveTo>
                    <a:cubicBezTo>
                      <a:pt x="12419" y="11004"/>
                      <a:pt x="12394" y="11177"/>
                      <a:pt x="12370" y="11352"/>
                    </a:cubicBezTo>
                    <a:lnTo>
                      <a:pt x="12469" y="11352"/>
                    </a:lnTo>
                    <a:cubicBezTo>
                      <a:pt x="12492" y="11186"/>
                      <a:pt x="12516" y="11021"/>
                      <a:pt x="12519" y="10855"/>
                    </a:cubicBezTo>
                    <a:lnTo>
                      <a:pt x="12419" y="10855"/>
                    </a:lnTo>
                    <a:lnTo>
                      <a:pt x="12419" y="10829"/>
                    </a:lnTo>
                    <a:close/>
                    <a:moveTo>
                      <a:pt x="273" y="11849"/>
                    </a:moveTo>
                    <a:lnTo>
                      <a:pt x="174" y="11873"/>
                    </a:lnTo>
                    <a:cubicBezTo>
                      <a:pt x="224" y="12047"/>
                      <a:pt x="273" y="12220"/>
                      <a:pt x="373" y="12369"/>
                    </a:cubicBezTo>
                    <a:lnTo>
                      <a:pt x="448" y="12320"/>
                    </a:lnTo>
                    <a:cubicBezTo>
                      <a:pt x="373" y="12171"/>
                      <a:pt x="323" y="11998"/>
                      <a:pt x="273" y="11849"/>
                    </a:cubicBezTo>
                    <a:close/>
                    <a:moveTo>
                      <a:pt x="12245" y="11849"/>
                    </a:moveTo>
                    <a:cubicBezTo>
                      <a:pt x="12195" y="12022"/>
                      <a:pt x="12121" y="12171"/>
                      <a:pt x="12046" y="12320"/>
                    </a:cubicBezTo>
                    <a:lnTo>
                      <a:pt x="12145" y="12369"/>
                    </a:lnTo>
                    <a:cubicBezTo>
                      <a:pt x="12221" y="12220"/>
                      <a:pt x="12294" y="12047"/>
                      <a:pt x="12344" y="11873"/>
                    </a:cubicBezTo>
                    <a:lnTo>
                      <a:pt x="12245" y="11849"/>
                    </a:lnTo>
                    <a:close/>
                    <a:moveTo>
                      <a:pt x="720" y="12767"/>
                    </a:moveTo>
                    <a:lnTo>
                      <a:pt x="621" y="12816"/>
                    </a:lnTo>
                    <a:cubicBezTo>
                      <a:pt x="746" y="12965"/>
                      <a:pt x="845" y="13114"/>
                      <a:pt x="969" y="13240"/>
                    </a:cubicBezTo>
                    <a:lnTo>
                      <a:pt x="1044" y="13164"/>
                    </a:lnTo>
                    <a:cubicBezTo>
                      <a:pt x="919" y="13041"/>
                      <a:pt x="820" y="12916"/>
                      <a:pt x="720" y="12767"/>
                    </a:cubicBezTo>
                    <a:close/>
                    <a:moveTo>
                      <a:pt x="11774" y="12767"/>
                    </a:moveTo>
                    <a:cubicBezTo>
                      <a:pt x="11674" y="12916"/>
                      <a:pt x="11575" y="13041"/>
                      <a:pt x="11450" y="13164"/>
                    </a:cubicBezTo>
                    <a:lnTo>
                      <a:pt x="11525" y="13240"/>
                    </a:lnTo>
                    <a:cubicBezTo>
                      <a:pt x="11648" y="13114"/>
                      <a:pt x="11774" y="12965"/>
                      <a:pt x="11873" y="12816"/>
                    </a:cubicBezTo>
                    <a:lnTo>
                      <a:pt x="11774" y="12767"/>
                    </a:lnTo>
                    <a:close/>
                    <a:moveTo>
                      <a:pt x="11052" y="13512"/>
                    </a:moveTo>
                    <a:cubicBezTo>
                      <a:pt x="10929" y="13611"/>
                      <a:pt x="10780" y="13687"/>
                      <a:pt x="10631" y="13786"/>
                    </a:cubicBezTo>
                    <a:lnTo>
                      <a:pt x="10681" y="13859"/>
                    </a:lnTo>
                    <a:cubicBezTo>
                      <a:pt x="10830" y="13786"/>
                      <a:pt x="10979" y="13687"/>
                      <a:pt x="11128" y="13587"/>
                    </a:cubicBezTo>
                    <a:lnTo>
                      <a:pt x="11052" y="13512"/>
                    </a:lnTo>
                    <a:close/>
                    <a:moveTo>
                      <a:pt x="1442" y="13512"/>
                    </a:moveTo>
                    <a:lnTo>
                      <a:pt x="1366" y="13587"/>
                    </a:lnTo>
                    <a:cubicBezTo>
                      <a:pt x="1515" y="13710"/>
                      <a:pt x="1664" y="13786"/>
                      <a:pt x="1813" y="13885"/>
                    </a:cubicBezTo>
                    <a:lnTo>
                      <a:pt x="1863" y="13786"/>
                    </a:lnTo>
                    <a:cubicBezTo>
                      <a:pt x="1714" y="13710"/>
                      <a:pt x="1565" y="13611"/>
                      <a:pt x="1442" y="13512"/>
                    </a:cubicBezTo>
                    <a:close/>
                    <a:moveTo>
                      <a:pt x="2336" y="14009"/>
                    </a:moveTo>
                    <a:lnTo>
                      <a:pt x="2310" y="14084"/>
                    </a:lnTo>
                    <a:cubicBezTo>
                      <a:pt x="2485" y="14158"/>
                      <a:pt x="2658" y="14207"/>
                      <a:pt x="2832" y="14233"/>
                    </a:cubicBezTo>
                    <a:lnTo>
                      <a:pt x="2832" y="14134"/>
                    </a:lnTo>
                    <a:cubicBezTo>
                      <a:pt x="2683" y="14108"/>
                      <a:pt x="2508" y="14058"/>
                      <a:pt x="2336" y="14009"/>
                    </a:cubicBezTo>
                    <a:close/>
                    <a:moveTo>
                      <a:pt x="10158" y="13985"/>
                    </a:moveTo>
                    <a:cubicBezTo>
                      <a:pt x="9985" y="14034"/>
                      <a:pt x="9811" y="14084"/>
                      <a:pt x="9661" y="14134"/>
                    </a:cubicBezTo>
                    <a:lnTo>
                      <a:pt x="9661" y="14233"/>
                    </a:lnTo>
                    <a:lnTo>
                      <a:pt x="10184" y="14084"/>
                    </a:lnTo>
                    <a:lnTo>
                      <a:pt x="10158" y="13985"/>
                    </a:lnTo>
                    <a:close/>
                    <a:moveTo>
                      <a:pt x="3353" y="14183"/>
                    </a:moveTo>
                    <a:lnTo>
                      <a:pt x="3353" y="14283"/>
                    </a:lnTo>
                    <a:lnTo>
                      <a:pt x="3850" y="14283"/>
                    </a:lnTo>
                    <a:lnTo>
                      <a:pt x="3850" y="14183"/>
                    </a:lnTo>
                    <a:close/>
                    <a:moveTo>
                      <a:pt x="4372" y="14183"/>
                    </a:moveTo>
                    <a:lnTo>
                      <a:pt x="4372" y="14283"/>
                    </a:lnTo>
                    <a:lnTo>
                      <a:pt x="4893" y="14283"/>
                    </a:lnTo>
                    <a:lnTo>
                      <a:pt x="4893" y="14183"/>
                    </a:lnTo>
                    <a:close/>
                    <a:moveTo>
                      <a:pt x="5415" y="14183"/>
                    </a:moveTo>
                    <a:lnTo>
                      <a:pt x="5415" y="14283"/>
                    </a:lnTo>
                    <a:lnTo>
                      <a:pt x="5936" y="14283"/>
                    </a:lnTo>
                    <a:lnTo>
                      <a:pt x="5936" y="14183"/>
                    </a:lnTo>
                    <a:close/>
                    <a:moveTo>
                      <a:pt x="6459" y="14183"/>
                    </a:moveTo>
                    <a:lnTo>
                      <a:pt x="6459" y="14283"/>
                    </a:lnTo>
                    <a:lnTo>
                      <a:pt x="6979" y="14283"/>
                    </a:lnTo>
                    <a:lnTo>
                      <a:pt x="6979" y="14183"/>
                    </a:lnTo>
                    <a:close/>
                    <a:moveTo>
                      <a:pt x="7502" y="14183"/>
                    </a:moveTo>
                    <a:lnTo>
                      <a:pt x="7502" y="14283"/>
                    </a:lnTo>
                    <a:lnTo>
                      <a:pt x="8147" y="14283"/>
                    </a:lnTo>
                    <a:lnTo>
                      <a:pt x="8147" y="14183"/>
                    </a:lnTo>
                    <a:close/>
                    <a:moveTo>
                      <a:pt x="8668" y="14183"/>
                    </a:moveTo>
                    <a:lnTo>
                      <a:pt x="8668" y="14283"/>
                    </a:lnTo>
                    <a:lnTo>
                      <a:pt x="9141" y="14283"/>
                    </a:lnTo>
                    <a:lnTo>
                      <a:pt x="9141" y="14183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22"/>
              <p:cNvSpPr/>
              <p:nvPr/>
            </p:nvSpPr>
            <p:spPr>
              <a:xfrm>
                <a:off x="638638" y="1572841"/>
                <a:ext cx="2372851" cy="2707200"/>
              </a:xfrm>
              <a:custGeom>
                <a:avLst/>
                <a:gdLst/>
                <a:ahLst/>
                <a:cxnLst/>
                <a:rect l="l" t="t" r="r" b="b"/>
                <a:pathLst>
                  <a:path w="12519" h="14283" extrusionOk="0">
                    <a:moveTo>
                      <a:pt x="3851" y="1"/>
                    </a:moveTo>
                    <a:lnTo>
                      <a:pt x="3851" y="100"/>
                    </a:lnTo>
                    <a:lnTo>
                      <a:pt x="4372" y="100"/>
                    </a:lnTo>
                    <a:lnTo>
                      <a:pt x="4372" y="1"/>
                    </a:lnTo>
                    <a:close/>
                    <a:moveTo>
                      <a:pt x="4894" y="1"/>
                    </a:moveTo>
                    <a:lnTo>
                      <a:pt x="4894" y="100"/>
                    </a:lnTo>
                    <a:lnTo>
                      <a:pt x="5415" y="100"/>
                    </a:lnTo>
                    <a:lnTo>
                      <a:pt x="5415" y="1"/>
                    </a:lnTo>
                    <a:close/>
                    <a:moveTo>
                      <a:pt x="5937" y="1"/>
                    </a:moveTo>
                    <a:lnTo>
                      <a:pt x="5937" y="100"/>
                    </a:lnTo>
                    <a:lnTo>
                      <a:pt x="6458" y="100"/>
                    </a:lnTo>
                    <a:lnTo>
                      <a:pt x="6458" y="1"/>
                    </a:lnTo>
                    <a:close/>
                    <a:moveTo>
                      <a:pt x="6981" y="1"/>
                    </a:moveTo>
                    <a:lnTo>
                      <a:pt x="6981" y="100"/>
                    </a:lnTo>
                    <a:lnTo>
                      <a:pt x="7501" y="100"/>
                    </a:lnTo>
                    <a:lnTo>
                      <a:pt x="7501" y="1"/>
                    </a:lnTo>
                    <a:close/>
                    <a:moveTo>
                      <a:pt x="8123" y="1"/>
                    </a:moveTo>
                    <a:lnTo>
                      <a:pt x="8123" y="100"/>
                    </a:lnTo>
                    <a:lnTo>
                      <a:pt x="8644" y="100"/>
                    </a:lnTo>
                    <a:lnTo>
                      <a:pt x="8644" y="1"/>
                    </a:lnTo>
                    <a:close/>
                    <a:moveTo>
                      <a:pt x="3354" y="1"/>
                    </a:moveTo>
                    <a:cubicBezTo>
                      <a:pt x="3180" y="1"/>
                      <a:pt x="2981" y="27"/>
                      <a:pt x="2808" y="50"/>
                    </a:cubicBezTo>
                    <a:lnTo>
                      <a:pt x="2832" y="150"/>
                    </a:lnTo>
                    <a:cubicBezTo>
                      <a:pt x="3007" y="126"/>
                      <a:pt x="3180" y="100"/>
                      <a:pt x="3354" y="100"/>
                    </a:cubicBezTo>
                    <a:lnTo>
                      <a:pt x="3354" y="1"/>
                    </a:lnTo>
                    <a:close/>
                    <a:moveTo>
                      <a:pt x="9140" y="1"/>
                    </a:moveTo>
                    <a:lnTo>
                      <a:pt x="9140" y="100"/>
                    </a:lnTo>
                    <a:cubicBezTo>
                      <a:pt x="9315" y="100"/>
                      <a:pt x="9488" y="126"/>
                      <a:pt x="9637" y="150"/>
                    </a:cubicBezTo>
                    <a:lnTo>
                      <a:pt x="9663" y="50"/>
                    </a:lnTo>
                    <a:cubicBezTo>
                      <a:pt x="9488" y="27"/>
                      <a:pt x="9315" y="1"/>
                      <a:pt x="9140" y="1"/>
                    </a:cubicBezTo>
                    <a:close/>
                    <a:moveTo>
                      <a:pt x="2311" y="199"/>
                    </a:moveTo>
                    <a:cubicBezTo>
                      <a:pt x="2136" y="249"/>
                      <a:pt x="1964" y="325"/>
                      <a:pt x="1815" y="398"/>
                    </a:cubicBezTo>
                    <a:lnTo>
                      <a:pt x="1864" y="497"/>
                    </a:lnTo>
                    <a:cubicBezTo>
                      <a:pt x="2013" y="424"/>
                      <a:pt x="2186" y="348"/>
                      <a:pt x="2335" y="299"/>
                    </a:cubicBezTo>
                    <a:lnTo>
                      <a:pt x="2311" y="199"/>
                    </a:lnTo>
                    <a:close/>
                    <a:moveTo>
                      <a:pt x="10184" y="199"/>
                    </a:moveTo>
                    <a:lnTo>
                      <a:pt x="10134" y="299"/>
                    </a:lnTo>
                    <a:cubicBezTo>
                      <a:pt x="10309" y="348"/>
                      <a:pt x="10458" y="424"/>
                      <a:pt x="10631" y="497"/>
                    </a:cubicBezTo>
                    <a:lnTo>
                      <a:pt x="10680" y="398"/>
                    </a:lnTo>
                    <a:cubicBezTo>
                      <a:pt x="10507" y="325"/>
                      <a:pt x="10358" y="249"/>
                      <a:pt x="10184" y="199"/>
                    </a:cubicBezTo>
                    <a:close/>
                    <a:moveTo>
                      <a:pt x="1367" y="696"/>
                    </a:moveTo>
                    <a:cubicBezTo>
                      <a:pt x="1218" y="795"/>
                      <a:pt x="1093" y="921"/>
                      <a:pt x="970" y="1044"/>
                    </a:cubicBezTo>
                    <a:lnTo>
                      <a:pt x="1044" y="1119"/>
                    </a:lnTo>
                    <a:cubicBezTo>
                      <a:pt x="1169" y="994"/>
                      <a:pt x="1292" y="871"/>
                      <a:pt x="1417" y="772"/>
                    </a:cubicBezTo>
                    <a:lnTo>
                      <a:pt x="1367" y="696"/>
                    </a:lnTo>
                    <a:close/>
                    <a:moveTo>
                      <a:pt x="11127" y="696"/>
                    </a:moveTo>
                    <a:lnTo>
                      <a:pt x="11054" y="772"/>
                    </a:lnTo>
                    <a:cubicBezTo>
                      <a:pt x="11203" y="871"/>
                      <a:pt x="11326" y="994"/>
                      <a:pt x="11451" y="1119"/>
                    </a:cubicBezTo>
                    <a:lnTo>
                      <a:pt x="11525" y="1044"/>
                    </a:lnTo>
                    <a:cubicBezTo>
                      <a:pt x="11402" y="921"/>
                      <a:pt x="11253" y="795"/>
                      <a:pt x="11127" y="696"/>
                    </a:cubicBezTo>
                    <a:close/>
                    <a:moveTo>
                      <a:pt x="11872" y="1441"/>
                    </a:moveTo>
                    <a:lnTo>
                      <a:pt x="11773" y="1517"/>
                    </a:lnTo>
                    <a:cubicBezTo>
                      <a:pt x="11872" y="1640"/>
                      <a:pt x="11972" y="1789"/>
                      <a:pt x="12047" y="1938"/>
                    </a:cubicBezTo>
                    <a:lnTo>
                      <a:pt x="12147" y="1888"/>
                    </a:lnTo>
                    <a:cubicBezTo>
                      <a:pt x="12071" y="1739"/>
                      <a:pt x="11972" y="1590"/>
                      <a:pt x="11872" y="1441"/>
                    </a:cubicBezTo>
                    <a:close/>
                    <a:moveTo>
                      <a:pt x="622" y="1467"/>
                    </a:moveTo>
                    <a:cubicBezTo>
                      <a:pt x="523" y="1590"/>
                      <a:pt x="424" y="1765"/>
                      <a:pt x="348" y="1914"/>
                    </a:cubicBezTo>
                    <a:lnTo>
                      <a:pt x="448" y="1964"/>
                    </a:lnTo>
                    <a:cubicBezTo>
                      <a:pt x="523" y="1815"/>
                      <a:pt x="622" y="1666"/>
                      <a:pt x="722" y="1517"/>
                    </a:cubicBezTo>
                    <a:lnTo>
                      <a:pt x="622" y="1467"/>
                    </a:lnTo>
                    <a:close/>
                    <a:moveTo>
                      <a:pt x="12345" y="2385"/>
                    </a:moveTo>
                    <a:lnTo>
                      <a:pt x="12246" y="2435"/>
                    </a:lnTo>
                    <a:cubicBezTo>
                      <a:pt x="12296" y="2584"/>
                      <a:pt x="12345" y="2759"/>
                      <a:pt x="12369" y="2931"/>
                    </a:cubicBezTo>
                    <a:lnTo>
                      <a:pt x="12469" y="2908"/>
                    </a:lnTo>
                    <a:cubicBezTo>
                      <a:pt x="12445" y="2733"/>
                      <a:pt x="12395" y="2560"/>
                      <a:pt x="12345" y="2385"/>
                    </a:cubicBezTo>
                    <a:close/>
                    <a:moveTo>
                      <a:pt x="149" y="2411"/>
                    </a:moveTo>
                    <a:cubicBezTo>
                      <a:pt x="100" y="2584"/>
                      <a:pt x="50" y="2759"/>
                      <a:pt x="26" y="2931"/>
                    </a:cubicBezTo>
                    <a:lnTo>
                      <a:pt x="149" y="2957"/>
                    </a:lnTo>
                    <a:cubicBezTo>
                      <a:pt x="175" y="2782"/>
                      <a:pt x="199" y="2610"/>
                      <a:pt x="249" y="2435"/>
                    </a:cubicBezTo>
                    <a:lnTo>
                      <a:pt x="149" y="2411"/>
                    </a:lnTo>
                    <a:close/>
                    <a:moveTo>
                      <a:pt x="0" y="3428"/>
                    </a:moveTo>
                    <a:lnTo>
                      <a:pt x="0" y="3951"/>
                    </a:lnTo>
                    <a:lnTo>
                      <a:pt x="100" y="3951"/>
                    </a:lnTo>
                    <a:lnTo>
                      <a:pt x="100" y="3428"/>
                    </a:lnTo>
                    <a:close/>
                    <a:moveTo>
                      <a:pt x="12419" y="3428"/>
                    </a:moveTo>
                    <a:lnTo>
                      <a:pt x="12419" y="3951"/>
                    </a:lnTo>
                    <a:lnTo>
                      <a:pt x="12518" y="3951"/>
                    </a:lnTo>
                    <a:lnTo>
                      <a:pt x="12518" y="3428"/>
                    </a:lnTo>
                    <a:close/>
                    <a:moveTo>
                      <a:pt x="0" y="4471"/>
                    </a:moveTo>
                    <a:lnTo>
                      <a:pt x="0" y="4994"/>
                    </a:lnTo>
                    <a:lnTo>
                      <a:pt x="100" y="4994"/>
                    </a:lnTo>
                    <a:lnTo>
                      <a:pt x="100" y="4471"/>
                    </a:lnTo>
                    <a:close/>
                    <a:moveTo>
                      <a:pt x="12419" y="4471"/>
                    </a:moveTo>
                    <a:lnTo>
                      <a:pt x="12419" y="4994"/>
                    </a:lnTo>
                    <a:lnTo>
                      <a:pt x="12518" y="4994"/>
                    </a:lnTo>
                    <a:lnTo>
                      <a:pt x="12518" y="4471"/>
                    </a:lnTo>
                    <a:close/>
                    <a:moveTo>
                      <a:pt x="0" y="5514"/>
                    </a:moveTo>
                    <a:lnTo>
                      <a:pt x="0" y="6037"/>
                    </a:lnTo>
                    <a:lnTo>
                      <a:pt x="100" y="6037"/>
                    </a:lnTo>
                    <a:lnTo>
                      <a:pt x="100" y="5514"/>
                    </a:lnTo>
                    <a:close/>
                    <a:moveTo>
                      <a:pt x="12419" y="5514"/>
                    </a:moveTo>
                    <a:lnTo>
                      <a:pt x="12419" y="6037"/>
                    </a:lnTo>
                    <a:lnTo>
                      <a:pt x="12518" y="6037"/>
                    </a:lnTo>
                    <a:lnTo>
                      <a:pt x="12518" y="5514"/>
                    </a:lnTo>
                    <a:close/>
                    <a:moveTo>
                      <a:pt x="12419" y="6558"/>
                    </a:moveTo>
                    <a:lnTo>
                      <a:pt x="12419" y="7080"/>
                    </a:lnTo>
                    <a:lnTo>
                      <a:pt x="12518" y="7080"/>
                    </a:lnTo>
                    <a:lnTo>
                      <a:pt x="12518" y="6558"/>
                    </a:lnTo>
                    <a:close/>
                    <a:moveTo>
                      <a:pt x="0" y="6558"/>
                    </a:moveTo>
                    <a:lnTo>
                      <a:pt x="0" y="7203"/>
                    </a:lnTo>
                    <a:lnTo>
                      <a:pt x="100" y="7203"/>
                    </a:lnTo>
                    <a:lnTo>
                      <a:pt x="100" y="6558"/>
                    </a:lnTo>
                    <a:close/>
                    <a:moveTo>
                      <a:pt x="12419" y="7601"/>
                    </a:moveTo>
                    <a:lnTo>
                      <a:pt x="12419" y="8123"/>
                    </a:lnTo>
                    <a:lnTo>
                      <a:pt x="12518" y="8123"/>
                    </a:lnTo>
                    <a:lnTo>
                      <a:pt x="12518" y="7601"/>
                    </a:lnTo>
                    <a:close/>
                    <a:moveTo>
                      <a:pt x="0" y="7726"/>
                    </a:moveTo>
                    <a:lnTo>
                      <a:pt x="0" y="8246"/>
                    </a:lnTo>
                    <a:lnTo>
                      <a:pt x="100" y="8246"/>
                    </a:lnTo>
                    <a:lnTo>
                      <a:pt x="100" y="7726"/>
                    </a:lnTo>
                    <a:close/>
                    <a:moveTo>
                      <a:pt x="12419" y="8644"/>
                    </a:moveTo>
                    <a:lnTo>
                      <a:pt x="12419" y="9166"/>
                    </a:lnTo>
                    <a:lnTo>
                      <a:pt x="12518" y="9166"/>
                    </a:lnTo>
                    <a:lnTo>
                      <a:pt x="12518" y="8644"/>
                    </a:lnTo>
                    <a:close/>
                    <a:moveTo>
                      <a:pt x="0" y="8769"/>
                    </a:moveTo>
                    <a:lnTo>
                      <a:pt x="0" y="9290"/>
                    </a:lnTo>
                    <a:lnTo>
                      <a:pt x="100" y="9290"/>
                    </a:lnTo>
                    <a:lnTo>
                      <a:pt x="100" y="8769"/>
                    </a:lnTo>
                    <a:close/>
                    <a:moveTo>
                      <a:pt x="0" y="9812"/>
                    </a:moveTo>
                    <a:lnTo>
                      <a:pt x="0" y="10333"/>
                    </a:lnTo>
                    <a:lnTo>
                      <a:pt x="100" y="10333"/>
                    </a:lnTo>
                    <a:lnTo>
                      <a:pt x="100" y="9812"/>
                    </a:lnTo>
                    <a:close/>
                    <a:moveTo>
                      <a:pt x="12419" y="9812"/>
                    </a:moveTo>
                    <a:lnTo>
                      <a:pt x="12419" y="10333"/>
                    </a:lnTo>
                    <a:lnTo>
                      <a:pt x="12518" y="10333"/>
                    </a:lnTo>
                    <a:lnTo>
                      <a:pt x="12518" y="9812"/>
                    </a:lnTo>
                    <a:close/>
                    <a:moveTo>
                      <a:pt x="12518" y="10829"/>
                    </a:moveTo>
                    <a:cubicBezTo>
                      <a:pt x="12518" y="10838"/>
                      <a:pt x="12518" y="10847"/>
                      <a:pt x="12518" y="10855"/>
                    </a:cubicBezTo>
                    <a:lnTo>
                      <a:pt x="12518" y="10855"/>
                    </a:lnTo>
                    <a:lnTo>
                      <a:pt x="12518" y="10829"/>
                    </a:lnTo>
                    <a:close/>
                    <a:moveTo>
                      <a:pt x="0" y="10829"/>
                    </a:moveTo>
                    <a:cubicBezTo>
                      <a:pt x="0" y="11004"/>
                      <a:pt x="0" y="11177"/>
                      <a:pt x="50" y="11352"/>
                    </a:cubicBezTo>
                    <a:lnTo>
                      <a:pt x="149" y="11326"/>
                    </a:lnTo>
                    <a:cubicBezTo>
                      <a:pt x="126" y="11177"/>
                      <a:pt x="100" y="11004"/>
                      <a:pt x="100" y="10829"/>
                    </a:cubicBezTo>
                    <a:close/>
                    <a:moveTo>
                      <a:pt x="12419" y="10829"/>
                    </a:moveTo>
                    <a:cubicBezTo>
                      <a:pt x="12419" y="11004"/>
                      <a:pt x="12395" y="11177"/>
                      <a:pt x="12369" y="11352"/>
                    </a:cubicBezTo>
                    <a:lnTo>
                      <a:pt x="12469" y="11352"/>
                    </a:lnTo>
                    <a:cubicBezTo>
                      <a:pt x="12493" y="11186"/>
                      <a:pt x="12516" y="11021"/>
                      <a:pt x="12518" y="10855"/>
                    </a:cubicBezTo>
                    <a:lnTo>
                      <a:pt x="12419" y="10855"/>
                    </a:lnTo>
                    <a:lnTo>
                      <a:pt x="12419" y="10829"/>
                    </a:lnTo>
                    <a:close/>
                    <a:moveTo>
                      <a:pt x="249" y="11849"/>
                    </a:moveTo>
                    <a:lnTo>
                      <a:pt x="149" y="11873"/>
                    </a:lnTo>
                    <a:cubicBezTo>
                      <a:pt x="225" y="12047"/>
                      <a:pt x="275" y="12220"/>
                      <a:pt x="348" y="12369"/>
                    </a:cubicBezTo>
                    <a:lnTo>
                      <a:pt x="448" y="12320"/>
                    </a:lnTo>
                    <a:cubicBezTo>
                      <a:pt x="374" y="12171"/>
                      <a:pt x="299" y="11998"/>
                      <a:pt x="249" y="11849"/>
                    </a:cubicBezTo>
                    <a:close/>
                    <a:moveTo>
                      <a:pt x="12246" y="11849"/>
                    </a:moveTo>
                    <a:cubicBezTo>
                      <a:pt x="12196" y="12022"/>
                      <a:pt x="12121" y="12171"/>
                      <a:pt x="12047" y="12320"/>
                    </a:cubicBezTo>
                    <a:lnTo>
                      <a:pt x="12147" y="12369"/>
                    </a:lnTo>
                    <a:cubicBezTo>
                      <a:pt x="12220" y="12220"/>
                      <a:pt x="12296" y="12047"/>
                      <a:pt x="12345" y="11873"/>
                    </a:cubicBezTo>
                    <a:lnTo>
                      <a:pt x="12246" y="11849"/>
                    </a:lnTo>
                    <a:close/>
                    <a:moveTo>
                      <a:pt x="722" y="12767"/>
                    </a:moveTo>
                    <a:lnTo>
                      <a:pt x="622" y="12816"/>
                    </a:lnTo>
                    <a:cubicBezTo>
                      <a:pt x="746" y="12965"/>
                      <a:pt x="845" y="13114"/>
                      <a:pt x="970" y="13240"/>
                    </a:cubicBezTo>
                    <a:lnTo>
                      <a:pt x="1044" y="13164"/>
                    </a:lnTo>
                    <a:cubicBezTo>
                      <a:pt x="920" y="13041"/>
                      <a:pt x="821" y="12916"/>
                      <a:pt x="722" y="12767"/>
                    </a:cubicBezTo>
                    <a:close/>
                    <a:moveTo>
                      <a:pt x="11773" y="12767"/>
                    </a:moveTo>
                    <a:cubicBezTo>
                      <a:pt x="11674" y="12916"/>
                      <a:pt x="11574" y="13041"/>
                      <a:pt x="11451" y="13164"/>
                    </a:cubicBezTo>
                    <a:lnTo>
                      <a:pt x="11525" y="13240"/>
                    </a:lnTo>
                    <a:cubicBezTo>
                      <a:pt x="11650" y="13114"/>
                      <a:pt x="11773" y="12965"/>
                      <a:pt x="11872" y="12816"/>
                    </a:cubicBezTo>
                    <a:lnTo>
                      <a:pt x="11773" y="12767"/>
                    </a:lnTo>
                    <a:close/>
                    <a:moveTo>
                      <a:pt x="1441" y="13512"/>
                    </a:moveTo>
                    <a:lnTo>
                      <a:pt x="1367" y="13587"/>
                    </a:lnTo>
                    <a:lnTo>
                      <a:pt x="1815" y="13885"/>
                    </a:lnTo>
                    <a:lnTo>
                      <a:pt x="1864" y="13786"/>
                    </a:lnTo>
                    <a:cubicBezTo>
                      <a:pt x="1715" y="13710"/>
                      <a:pt x="1566" y="13611"/>
                      <a:pt x="1441" y="13512"/>
                    </a:cubicBezTo>
                    <a:close/>
                    <a:moveTo>
                      <a:pt x="11054" y="13512"/>
                    </a:moveTo>
                    <a:cubicBezTo>
                      <a:pt x="10929" y="13611"/>
                      <a:pt x="10780" y="13710"/>
                      <a:pt x="10631" y="13786"/>
                    </a:cubicBezTo>
                    <a:lnTo>
                      <a:pt x="10680" y="13885"/>
                    </a:lnTo>
                    <a:lnTo>
                      <a:pt x="11127" y="13587"/>
                    </a:lnTo>
                    <a:lnTo>
                      <a:pt x="11054" y="13512"/>
                    </a:lnTo>
                    <a:close/>
                    <a:moveTo>
                      <a:pt x="2335" y="13985"/>
                    </a:moveTo>
                    <a:lnTo>
                      <a:pt x="2311" y="14084"/>
                    </a:lnTo>
                    <a:cubicBezTo>
                      <a:pt x="2484" y="14158"/>
                      <a:pt x="2659" y="14207"/>
                      <a:pt x="2832" y="14233"/>
                    </a:cubicBezTo>
                    <a:lnTo>
                      <a:pt x="2832" y="14134"/>
                    </a:lnTo>
                    <a:cubicBezTo>
                      <a:pt x="2683" y="14084"/>
                      <a:pt x="2510" y="14058"/>
                      <a:pt x="2335" y="13985"/>
                    </a:cubicBezTo>
                    <a:close/>
                    <a:moveTo>
                      <a:pt x="10160" y="13985"/>
                    </a:moveTo>
                    <a:cubicBezTo>
                      <a:pt x="9985" y="14058"/>
                      <a:pt x="9812" y="14084"/>
                      <a:pt x="9663" y="14134"/>
                    </a:cubicBezTo>
                    <a:lnTo>
                      <a:pt x="9663" y="14233"/>
                    </a:lnTo>
                    <a:cubicBezTo>
                      <a:pt x="9836" y="14183"/>
                      <a:pt x="10011" y="14158"/>
                      <a:pt x="10184" y="14084"/>
                    </a:cubicBezTo>
                    <a:lnTo>
                      <a:pt x="10160" y="13985"/>
                    </a:lnTo>
                    <a:close/>
                    <a:moveTo>
                      <a:pt x="3354" y="14183"/>
                    </a:moveTo>
                    <a:lnTo>
                      <a:pt x="3354" y="14283"/>
                    </a:lnTo>
                    <a:lnTo>
                      <a:pt x="3851" y="14283"/>
                    </a:lnTo>
                    <a:lnTo>
                      <a:pt x="3851" y="14183"/>
                    </a:lnTo>
                    <a:close/>
                    <a:moveTo>
                      <a:pt x="4372" y="14183"/>
                    </a:moveTo>
                    <a:lnTo>
                      <a:pt x="4372" y="14283"/>
                    </a:lnTo>
                    <a:lnTo>
                      <a:pt x="4894" y="14283"/>
                    </a:lnTo>
                    <a:lnTo>
                      <a:pt x="4894" y="14183"/>
                    </a:lnTo>
                    <a:close/>
                    <a:moveTo>
                      <a:pt x="5415" y="14183"/>
                    </a:moveTo>
                    <a:lnTo>
                      <a:pt x="5415" y="14283"/>
                    </a:lnTo>
                    <a:lnTo>
                      <a:pt x="5937" y="14283"/>
                    </a:lnTo>
                    <a:lnTo>
                      <a:pt x="5937" y="14183"/>
                    </a:lnTo>
                    <a:close/>
                    <a:moveTo>
                      <a:pt x="6458" y="14183"/>
                    </a:moveTo>
                    <a:lnTo>
                      <a:pt x="6458" y="14283"/>
                    </a:lnTo>
                    <a:lnTo>
                      <a:pt x="6981" y="14283"/>
                    </a:lnTo>
                    <a:lnTo>
                      <a:pt x="6981" y="14183"/>
                    </a:lnTo>
                    <a:close/>
                    <a:moveTo>
                      <a:pt x="7601" y="14183"/>
                    </a:moveTo>
                    <a:lnTo>
                      <a:pt x="7601" y="14283"/>
                    </a:lnTo>
                    <a:lnTo>
                      <a:pt x="8123" y="14283"/>
                    </a:lnTo>
                    <a:lnTo>
                      <a:pt x="8123" y="14183"/>
                    </a:lnTo>
                    <a:close/>
                    <a:moveTo>
                      <a:pt x="8644" y="14183"/>
                    </a:moveTo>
                    <a:lnTo>
                      <a:pt x="8644" y="14283"/>
                    </a:lnTo>
                    <a:lnTo>
                      <a:pt x="9140" y="14283"/>
                    </a:lnTo>
                    <a:lnTo>
                      <a:pt x="9140" y="1418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22"/>
              <p:cNvSpPr/>
              <p:nvPr/>
            </p:nvSpPr>
            <p:spPr>
              <a:xfrm>
                <a:off x="3444423" y="1572841"/>
                <a:ext cx="2372662" cy="2707200"/>
              </a:xfrm>
              <a:custGeom>
                <a:avLst/>
                <a:gdLst/>
                <a:ahLst/>
                <a:cxnLst/>
                <a:rect l="l" t="t" r="r" b="b"/>
                <a:pathLst>
                  <a:path w="12518" h="14283" extrusionOk="0">
                    <a:moveTo>
                      <a:pt x="3851" y="1"/>
                    </a:moveTo>
                    <a:lnTo>
                      <a:pt x="3851" y="100"/>
                    </a:lnTo>
                    <a:lnTo>
                      <a:pt x="4371" y="100"/>
                    </a:lnTo>
                    <a:lnTo>
                      <a:pt x="4371" y="1"/>
                    </a:lnTo>
                    <a:close/>
                    <a:moveTo>
                      <a:pt x="4894" y="1"/>
                    </a:moveTo>
                    <a:lnTo>
                      <a:pt x="4894" y="100"/>
                    </a:lnTo>
                    <a:lnTo>
                      <a:pt x="5415" y="100"/>
                    </a:lnTo>
                    <a:lnTo>
                      <a:pt x="5415" y="1"/>
                    </a:lnTo>
                    <a:close/>
                    <a:moveTo>
                      <a:pt x="5937" y="1"/>
                    </a:moveTo>
                    <a:lnTo>
                      <a:pt x="5937" y="100"/>
                    </a:lnTo>
                    <a:lnTo>
                      <a:pt x="6458" y="100"/>
                    </a:lnTo>
                    <a:lnTo>
                      <a:pt x="6458" y="1"/>
                    </a:lnTo>
                    <a:close/>
                    <a:moveTo>
                      <a:pt x="6980" y="1"/>
                    </a:moveTo>
                    <a:lnTo>
                      <a:pt x="6980" y="100"/>
                    </a:lnTo>
                    <a:lnTo>
                      <a:pt x="7501" y="100"/>
                    </a:lnTo>
                    <a:lnTo>
                      <a:pt x="7501" y="1"/>
                    </a:lnTo>
                    <a:close/>
                    <a:moveTo>
                      <a:pt x="8023" y="1"/>
                    </a:moveTo>
                    <a:lnTo>
                      <a:pt x="8023" y="100"/>
                    </a:lnTo>
                    <a:lnTo>
                      <a:pt x="8669" y="100"/>
                    </a:lnTo>
                    <a:lnTo>
                      <a:pt x="8669" y="1"/>
                    </a:lnTo>
                    <a:close/>
                    <a:moveTo>
                      <a:pt x="3354" y="1"/>
                    </a:moveTo>
                    <a:cubicBezTo>
                      <a:pt x="3179" y="1"/>
                      <a:pt x="2981" y="27"/>
                      <a:pt x="2832" y="50"/>
                    </a:cubicBezTo>
                    <a:lnTo>
                      <a:pt x="2832" y="150"/>
                    </a:lnTo>
                    <a:cubicBezTo>
                      <a:pt x="3006" y="126"/>
                      <a:pt x="3179" y="100"/>
                      <a:pt x="3354" y="100"/>
                    </a:cubicBezTo>
                    <a:lnTo>
                      <a:pt x="3354" y="1"/>
                    </a:lnTo>
                    <a:close/>
                    <a:moveTo>
                      <a:pt x="9140" y="1"/>
                    </a:moveTo>
                    <a:lnTo>
                      <a:pt x="9140" y="100"/>
                    </a:lnTo>
                    <a:cubicBezTo>
                      <a:pt x="9315" y="100"/>
                      <a:pt x="9488" y="126"/>
                      <a:pt x="9637" y="150"/>
                    </a:cubicBezTo>
                    <a:lnTo>
                      <a:pt x="9663" y="50"/>
                    </a:lnTo>
                    <a:cubicBezTo>
                      <a:pt x="9488" y="27"/>
                      <a:pt x="9315" y="1"/>
                      <a:pt x="9140" y="1"/>
                    </a:cubicBezTo>
                    <a:close/>
                    <a:moveTo>
                      <a:pt x="2311" y="199"/>
                    </a:moveTo>
                    <a:cubicBezTo>
                      <a:pt x="2136" y="249"/>
                      <a:pt x="1963" y="325"/>
                      <a:pt x="1814" y="398"/>
                    </a:cubicBezTo>
                    <a:lnTo>
                      <a:pt x="1864" y="497"/>
                    </a:lnTo>
                    <a:cubicBezTo>
                      <a:pt x="2013" y="424"/>
                      <a:pt x="2186" y="348"/>
                      <a:pt x="2335" y="299"/>
                    </a:cubicBezTo>
                    <a:lnTo>
                      <a:pt x="2311" y="199"/>
                    </a:lnTo>
                    <a:close/>
                    <a:moveTo>
                      <a:pt x="10183" y="199"/>
                    </a:moveTo>
                    <a:lnTo>
                      <a:pt x="10159" y="299"/>
                    </a:lnTo>
                    <a:cubicBezTo>
                      <a:pt x="10308" y="348"/>
                      <a:pt x="10481" y="424"/>
                      <a:pt x="10630" y="497"/>
                    </a:cubicBezTo>
                    <a:lnTo>
                      <a:pt x="10680" y="398"/>
                    </a:lnTo>
                    <a:cubicBezTo>
                      <a:pt x="10507" y="325"/>
                      <a:pt x="10358" y="249"/>
                      <a:pt x="10183" y="199"/>
                    </a:cubicBezTo>
                    <a:close/>
                    <a:moveTo>
                      <a:pt x="1367" y="696"/>
                    </a:moveTo>
                    <a:cubicBezTo>
                      <a:pt x="1218" y="795"/>
                      <a:pt x="1093" y="921"/>
                      <a:pt x="970" y="1044"/>
                    </a:cubicBezTo>
                    <a:lnTo>
                      <a:pt x="1043" y="1119"/>
                    </a:lnTo>
                    <a:cubicBezTo>
                      <a:pt x="1169" y="994"/>
                      <a:pt x="1292" y="871"/>
                      <a:pt x="1441" y="772"/>
                    </a:cubicBezTo>
                    <a:lnTo>
                      <a:pt x="1367" y="696"/>
                    </a:lnTo>
                    <a:close/>
                    <a:moveTo>
                      <a:pt x="11127" y="696"/>
                    </a:moveTo>
                    <a:lnTo>
                      <a:pt x="11054" y="772"/>
                    </a:lnTo>
                    <a:cubicBezTo>
                      <a:pt x="11203" y="871"/>
                      <a:pt x="11326" y="994"/>
                      <a:pt x="11451" y="1119"/>
                    </a:cubicBezTo>
                    <a:lnTo>
                      <a:pt x="11524" y="1044"/>
                    </a:lnTo>
                    <a:cubicBezTo>
                      <a:pt x="11401" y="921"/>
                      <a:pt x="11252" y="795"/>
                      <a:pt x="11127" y="696"/>
                    </a:cubicBezTo>
                    <a:close/>
                    <a:moveTo>
                      <a:pt x="11872" y="1441"/>
                    </a:moveTo>
                    <a:lnTo>
                      <a:pt x="11773" y="1517"/>
                    </a:lnTo>
                    <a:cubicBezTo>
                      <a:pt x="11898" y="1640"/>
                      <a:pt x="11972" y="1789"/>
                      <a:pt x="12047" y="1938"/>
                    </a:cubicBezTo>
                    <a:lnTo>
                      <a:pt x="12146" y="1888"/>
                    </a:lnTo>
                    <a:cubicBezTo>
                      <a:pt x="12071" y="1739"/>
                      <a:pt x="11972" y="1590"/>
                      <a:pt x="11872" y="1441"/>
                    </a:cubicBezTo>
                    <a:close/>
                    <a:moveTo>
                      <a:pt x="622" y="1467"/>
                    </a:moveTo>
                    <a:cubicBezTo>
                      <a:pt x="523" y="1590"/>
                      <a:pt x="423" y="1765"/>
                      <a:pt x="348" y="1914"/>
                    </a:cubicBezTo>
                    <a:lnTo>
                      <a:pt x="447" y="1964"/>
                    </a:lnTo>
                    <a:cubicBezTo>
                      <a:pt x="523" y="1815"/>
                      <a:pt x="622" y="1666"/>
                      <a:pt x="721" y="1517"/>
                    </a:cubicBezTo>
                    <a:lnTo>
                      <a:pt x="622" y="1467"/>
                    </a:lnTo>
                    <a:close/>
                    <a:moveTo>
                      <a:pt x="12345" y="2385"/>
                    </a:moveTo>
                    <a:lnTo>
                      <a:pt x="12246" y="2435"/>
                    </a:lnTo>
                    <a:cubicBezTo>
                      <a:pt x="12295" y="2584"/>
                      <a:pt x="12345" y="2759"/>
                      <a:pt x="12369" y="2931"/>
                    </a:cubicBezTo>
                    <a:lnTo>
                      <a:pt x="12468" y="2908"/>
                    </a:lnTo>
                    <a:cubicBezTo>
                      <a:pt x="12444" y="2733"/>
                      <a:pt x="12419" y="2560"/>
                      <a:pt x="12345" y="2385"/>
                    </a:cubicBezTo>
                    <a:close/>
                    <a:moveTo>
                      <a:pt x="149" y="2411"/>
                    </a:moveTo>
                    <a:cubicBezTo>
                      <a:pt x="100" y="2584"/>
                      <a:pt x="76" y="2759"/>
                      <a:pt x="50" y="2931"/>
                    </a:cubicBezTo>
                    <a:lnTo>
                      <a:pt x="149" y="2957"/>
                    </a:lnTo>
                    <a:cubicBezTo>
                      <a:pt x="175" y="2782"/>
                      <a:pt x="199" y="2610"/>
                      <a:pt x="249" y="2435"/>
                    </a:cubicBezTo>
                    <a:lnTo>
                      <a:pt x="149" y="2411"/>
                    </a:lnTo>
                    <a:close/>
                    <a:moveTo>
                      <a:pt x="0" y="3428"/>
                    </a:moveTo>
                    <a:lnTo>
                      <a:pt x="0" y="3951"/>
                    </a:lnTo>
                    <a:lnTo>
                      <a:pt x="100" y="3951"/>
                    </a:lnTo>
                    <a:lnTo>
                      <a:pt x="100" y="3428"/>
                    </a:lnTo>
                    <a:close/>
                    <a:moveTo>
                      <a:pt x="12419" y="3428"/>
                    </a:moveTo>
                    <a:lnTo>
                      <a:pt x="12419" y="3951"/>
                    </a:lnTo>
                    <a:lnTo>
                      <a:pt x="12518" y="3951"/>
                    </a:lnTo>
                    <a:lnTo>
                      <a:pt x="12518" y="3428"/>
                    </a:lnTo>
                    <a:close/>
                    <a:moveTo>
                      <a:pt x="0" y="4471"/>
                    </a:moveTo>
                    <a:lnTo>
                      <a:pt x="0" y="4994"/>
                    </a:lnTo>
                    <a:lnTo>
                      <a:pt x="100" y="4994"/>
                    </a:lnTo>
                    <a:lnTo>
                      <a:pt x="100" y="4471"/>
                    </a:lnTo>
                    <a:close/>
                    <a:moveTo>
                      <a:pt x="12419" y="4471"/>
                    </a:moveTo>
                    <a:lnTo>
                      <a:pt x="12419" y="4994"/>
                    </a:lnTo>
                    <a:lnTo>
                      <a:pt x="12518" y="4994"/>
                    </a:lnTo>
                    <a:lnTo>
                      <a:pt x="12518" y="4471"/>
                    </a:lnTo>
                    <a:close/>
                    <a:moveTo>
                      <a:pt x="0" y="5514"/>
                    </a:moveTo>
                    <a:lnTo>
                      <a:pt x="0" y="6037"/>
                    </a:lnTo>
                    <a:lnTo>
                      <a:pt x="100" y="6037"/>
                    </a:lnTo>
                    <a:lnTo>
                      <a:pt x="100" y="5514"/>
                    </a:lnTo>
                    <a:close/>
                    <a:moveTo>
                      <a:pt x="12419" y="5514"/>
                    </a:moveTo>
                    <a:lnTo>
                      <a:pt x="12419" y="6037"/>
                    </a:lnTo>
                    <a:lnTo>
                      <a:pt x="12518" y="6037"/>
                    </a:lnTo>
                    <a:lnTo>
                      <a:pt x="12518" y="5514"/>
                    </a:lnTo>
                    <a:close/>
                    <a:moveTo>
                      <a:pt x="12419" y="6558"/>
                    </a:moveTo>
                    <a:lnTo>
                      <a:pt x="12419" y="7080"/>
                    </a:lnTo>
                    <a:lnTo>
                      <a:pt x="12518" y="7080"/>
                    </a:lnTo>
                    <a:lnTo>
                      <a:pt x="12518" y="6558"/>
                    </a:lnTo>
                    <a:close/>
                    <a:moveTo>
                      <a:pt x="0" y="6558"/>
                    </a:moveTo>
                    <a:lnTo>
                      <a:pt x="0" y="7203"/>
                    </a:lnTo>
                    <a:lnTo>
                      <a:pt x="100" y="7203"/>
                    </a:lnTo>
                    <a:lnTo>
                      <a:pt x="100" y="6558"/>
                    </a:lnTo>
                    <a:close/>
                    <a:moveTo>
                      <a:pt x="12419" y="7601"/>
                    </a:moveTo>
                    <a:lnTo>
                      <a:pt x="12419" y="8123"/>
                    </a:lnTo>
                    <a:lnTo>
                      <a:pt x="12518" y="8123"/>
                    </a:lnTo>
                    <a:lnTo>
                      <a:pt x="12518" y="7601"/>
                    </a:lnTo>
                    <a:close/>
                    <a:moveTo>
                      <a:pt x="0" y="7726"/>
                    </a:moveTo>
                    <a:lnTo>
                      <a:pt x="0" y="8246"/>
                    </a:lnTo>
                    <a:lnTo>
                      <a:pt x="100" y="8246"/>
                    </a:lnTo>
                    <a:lnTo>
                      <a:pt x="100" y="7726"/>
                    </a:lnTo>
                    <a:close/>
                    <a:moveTo>
                      <a:pt x="12419" y="8644"/>
                    </a:moveTo>
                    <a:lnTo>
                      <a:pt x="12419" y="9166"/>
                    </a:lnTo>
                    <a:lnTo>
                      <a:pt x="12518" y="9166"/>
                    </a:lnTo>
                    <a:lnTo>
                      <a:pt x="12518" y="8644"/>
                    </a:lnTo>
                    <a:close/>
                    <a:moveTo>
                      <a:pt x="0" y="8769"/>
                    </a:moveTo>
                    <a:lnTo>
                      <a:pt x="0" y="9290"/>
                    </a:lnTo>
                    <a:lnTo>
                      <a:pt x="100" y="9290"/>
                    </a:lnTo>
                    <a:lnTo>
                      <a:pt x="100" y="8769"/>
                    </a:lnTo>
                    <a:close/>
                    <a:moveTo>
                      <a:pt x="0" y="9812"/>
                    </a:moveTo>
                    <a:lnTo>
                      <a:pt x="0" y="10333"/>
                    </a:lnTo>
                    <a:lnTo>
                      <a:pt x="100" y="10333"/>
                    </a:lnTo>
                    <a:lnTo>
                      <a:pt x="100" y="9812"/>
                    </a:lnTo>
                    <a:close/>
                    <a:moveTo>
                      <a:pt x="12419" y="9812"/>
                    </a:moveTo>
                    <a:lnTo>
                      <a:pt x="12419" y="10333"/>
                    </a:lnTo>
                    <a:lnTo>
                      <a:pt x="12518" y="10333"/>
                    </a:lnTo>
                    <a:lnTo>
                      <a:pt x="12518" y="9812"/>
                    </a:lnTo>
                    <a:close/>
                    <a:moveTo>
                      <a:pt x="12419" y="10829"/>
                    </a:moveTo>
                    <a:cubicBezTo>
                      <a:pt x="12419" y="10829"/>
                      <a:pt x="12419" y="10829"/>
                      <a:pt x="12419" y="10829"/>
                    </a:cubicBezTo>
                    <a:lnTo>
                      <a:pt x="12419" y="10829"/>
                    </a:lnTo>
                    <a:close/>
                    <a:moveTo>
                      <a:pt x="12518" y="10829"/>
                    </a:moveTo>
                    <a:cubicBezTo>
                      <a:pt x="12518" y="10829"/>
                      <a:pt x="12518" y="10829"/>
                      <a:pt x="12518" y="10829"/>
                    </a:cubicBezTo>
                    <a:lnTo>
                      <a:pt x="12518" y="10829"/>
                    </a:lnTo>
                    <a:close/>
                    <a:moveTo>
                      <a:pt x="12518" y="10829"/>
                    </a:moveTo>
                    <a:cubicBezTo>
                      <a:pt x="12518" y="10838"/>
                      <a:pt x="12518" y="10847"/>
                      <a:pt x="12518" y="10855"/>
                    </a:cubicBezTo>
                    <a:lnTo>
                      <a:pt x="12518" y="10855"/>
                    </a:lnTo>
                    <a:lnTo>
                      <a:pt x="12518" y="10829"/>
                    </a:lnTo>
                    <a:close/>
                    <a:moveTo>
                      <a:pt x="0" y="10829"/>
                    </a:moveTo>
                    <a:cubicBezTo>
                      <a:pt x="0" y="11004"/>
                      <a:pt x="26" y="11177"/>
                      <a:pt x="50" y="11352"/>
                    </a:cubicBezTo>
                    <a:lnTo>
                      <a:pt x="149" y="11352"/>
                    </a:lnTo>
                    <a:cubicBezTo>
                      <a:pt x="125" y="11177"/>
                      <a:pt x="100" y="10955"/>
                      <a:pt x="100" y="10855"/>
                    </a:cubicBezTo>
                    <a:lnTo>
                      <a:pt x="50" y="10855"/>
                    </a:lnTo>
                    <a:lnTo>
                      <a:pt x="0" y="10829"/>
                    </a:lnTo>
                    <a:close/>
                    <a:moveTo>
                      <a:pt x="12419" y="10829"/>
                    </a:moveTo>
                    <a:cubicBezTo>
                      <a:pt x="12419" y="11004"/>
                      <a:pt x="12395" y="11177"/>
                      <a:pt x="12369" y="11352"/>
                    </a:cubicBezTo>
                    <a:lnTo>
                      <a:pt x="12468" y="11352"/>
                    </a:lnTo>
                    <a:cubicBezTo>
                      <a:pt x="12493" y="11186"/>
                      <a:pt x="12516" y="11021"/>
                      <a:pt x="12518" y="10855"/>
                    </a:cubicBezTo>
                    <a:lnTo>
                      <a:pt x="12419" y="10855"/>
                    </a:lnTo>
                    <a:lnTo>
                      <a:pt x="12419" y="10829"/>
                    </a:lnTo>
                    <a:close/>
                    <a:moveTo>
                      <a:pt x="274" y="11849"/>
                    </a:moveTo>
                    <a:lnTo>
                      <a:pt x="175" y="11873"/>
                    </a:lnTo>
                    <a:cubicBezTo>
                      <a:pt x="225" y="12047"/>
                      <a:pt x="274" y="12220"/>
                      <a:pt x="374" y="12369"/>
                    </a:cubicBezTo>
                    <a:lnTo>
                      <a:pt x="447" y="12320"/>
                    </a:lnTo>
                    <a:cubicBezTo>
                      <a:pt x="374" y="12171"/>
                      <a:pt x="324" y="11998"/>
                      <a:pt x="274" y="11849"/>
                    </a:cubicBezTo>
                    <a:close/>
                    <a:moveTo>
                      <a:pt x="12246" y="11849"/>
                    </a:moveTo>
                    <a:cubicBezTo>
                      <a:pt x="12196" y="12022"/>
                      <a:pt x="12121" y="12171"/>
                      <a:pt x="12047" y="12320"/>
                    </a:cubicBezTo>
                    <a:lnTo>
                      <a:pt x="12146" y="12369"/>
                    </a:lnTo>
                    <a:cubicBezTo>
                      <a:pt x="12220" y="12220"/>
                      <a:pt x="12295" y="12047"/>
                      <a:pt x="12345" y="11873"/>
                    </a:cubicBezTo>
                    <a:lnTo>
                      <a:pt x="12246" y="11849"/>
                    </a:lnTo>
                    <a:close/>
                    <a:moveTo>
                      <a:pt x="721" y="12767"/>
                    </a:moveTo>
                    <a:lnTo>
                      <a:pt x="646" y="12816"/>
                    </a:lnTo>
                    <a:cubicBezTo>
                      <a:pt x="745" y="12965"/>
                      <a:pt x="845" y="13114"/>
                      <a:pt x="970" y="13240"/>
                    </a:cubicBezTo>
                    <a:lnTo>
                      <a:pt x="1043" y="13164"/>
                    </a:lnTo>
                    <a:cubicBezTo>
                      <a:pt x="920" y="13041"/>
                      <a:pt x="821" y="12916"/>
                      <a:pt x="721" y="12767"/>
                    </a:cubicBezTo>
                    <a:close/>
                    <a:moveTo>
                      <a:pt x="11773" y="12767"/>
                    </a:moveTo>
                    <a:cubicBezTo>
                      <a:pt x="11673" y="12916"/>
                      <a:pt x="11574" y="13041"/>
                      <a:pt x="11451" y="13164"/>
                    </a:cubicBezTo>
                    <a:lnTo>
                      <a:pt x="11524" y="13240"/>
                    </a:lnTo>
                    <a:cubicBezTo>
                      <a:pt x="11650" y="13114"/>
                      <a:pt x="11773" y="12965"/>
                      <a:pt x="11872" y="12816"/>
                    </a:cubicBezTo>
                    <a:lnTo>
                      <a:pt x="11773" y="12767"/>
                    </a:lnTo>
                    <a:close/>
                    <a:moveTo>
                      <a:pt x="11054" y="13512"/>
                    </a:moveTo>
                    <a:cubicBezTo>
                      <a:pt x="10928" y="13611"/>
                      <a:pt x="10779" y="13710"/>
                      <a:pt x="10630" y="13786"/>
                    </a:cubicBezTo>
                    <a:lnTo>
                      <a:pt x="10680" y="13859"/>
                    </a:lnTo>
                    <a:cubicBezTo>
                      <a:pt x="10829" y="13786"/>
                      <a:pt x="10978" y="13687"/>
                      <a:pt x="11127" y="13587"/>
                    </a:cubicBezTo>
                    <a:lnTo>
                      <a:pt x="11054" y="13512"/>
                    </a:lnTo>
                    <a:close/>
                    <a:moveTo>
                      <a:pt x="1441" y="13512"/>
                    </a:moveTo>
                    <a:lnTo>
                      <a:pt x="1367" y="13587"/>
                    </a:lnTo>
                    <a:lnTo>
                      <a:pt x="1814" y="13885"/>
                    </a:lnTo>
                    <a:lnTo>
                      <a:pt x="1864" y="13786"/>
                    </a:lnTo>
                    <a:cubicBezTo>
                      <a:pt x="1715" y="13710"/>
                      <a:pt x="1566" y="13611"/>
                      <a:pt x="1441" y="13512"/>
                    </a:cubicBezTo>
                    <a:close/>
                    <a:moveTo>
                      <a:pt x="2335" y="13985"/>
                    </a:moveTo>
                    <a:lnTo>
                      <a:pt x="2311" y="14084"/>
                    </a:lnTo>
                    <a:cubicBezTo>
                      <a:pt x="2484" y="14158"/>
                      <a:pt x="2659" y="14207"/>
                      <a:pt x="2832" y="14233"/>
                    </a:cubicBezTo>
                    <a:lnTo>
                      <a:pt x="2857" y="14134"/>
                    </a:lnTo>
                    <a:cubicBezTo>
                      <a:pt x="2683" y="14108"/>
                      <a:pt x="2510" y="14058"/>
                      <a:pt x="2335" y="13985"/>
                    </a:cubicBezTo>
                    <a:close/>
                    <a:moveTo>
                      <a:pt x="10159" y="13985"/>
                    </a:moveTo>
                    <a:cubicBezTo>
                      <a:pt x="9985" y="14034"/>
                      <a:pt x="9812" y="14084"/>
                      <a:pt x="9663" y="14134"/>
                    </a:cubicBezTo>
                    <a:lnTo>
                      <a:pt x="9663" y="14233"/>
                    </a:lnTo>
                    <a:cubicBezTo>
                      <a:pt x="9836" y="14183"/>
                      <a:pt x="10010" y="14158"/>
                      <a:pt x="10183" y="14084"/>
                    </a:cubicBezTo>
                    <a:lnTo>
                      <a:pt x="10159" y="13985"/>
                    </a:lnTo>
                    <a:close/>
                    <a:moveTo>
                      <a:pt x="3354" y="14183"/>
                    </a:moveTo>
                    <a:lnTo>
                      <a:pt x="3354" y="14283"/>
                    </a:lnTo>
                    <a:lnTo>
                      <a:pt x="3851" y="14283"/>
                    </a:lnTo>
                    <a:lnTo>
                      <a:pt x="3851" y="14183"/>
                    </a:lnTo>
                    <a:close/>
                    <a:moveTo>
                      <a:pt x="4371" y="14183"/>
                    </a:moveTo>
                    <a:lnTo>
                      <a:pt x="4371" y="14283"/>
                    </a:lnTo>
                    <a:lnTo>
                      <a:pt x="4894" y="14283"/>
                    </a:lnTo>
                    <a:lnTo>
                      <a:pt x="4894" y="14183"/>
                    </a:lnTo>
                    <a:close/>
                    <a:moveTo>
                      <a:pt x="5415" y="14183"/>
                    </a:moveTo>
                    <a:lnTo>
                      <a:pt x="5415" y="14283"/>
                    </a:lnTo>
                    <a:lnTo>
                      <a:pt x="5937" y="14283"/>
                    </a:lnTo>
                    <a:lnTo>
                      <a:pt x="5937" y="14183"/>
                    </a:lnTo>
                    <a:close/>
                    <a:moveTo>
                      <a:pt x="6458" y="14183"/>
                    </a:moveTo>
                    <a:lnTo>
                      <a:pt x="6458" y="14283"/>
                    </a:lnTo>
                    <a:lnTo>
                      <a:pt x="6980" y="14283"/>
                    </a:lnTo>
                    <a:lnTo>
                      <a:pt x="6980" y="14183"/>
                    </a:lnTo>
                    <a:close/>
                    <a:moveTo>
                      <a:pt x="7501" y="14183"/>
                    </a:moveTo>
                    <a:lnTo>
                      <a:pt x="7501" y="14283"/>
                    </a:lnTo>
                    <a:lnTo>
                      <a:pt x="8147" y="14283"/>
                    </a:lnTo>
                    <a:lnTo>
                      <a:pt x="8147" y="14183"/>
                    </a:lnTo>
                    <a:close/>
                    <a:moveTo>
                      <a:pt x="8669" y="14183"/>
                    </a:moveTo>
                    <a:lnTo>
                      <a:pt x="8669" y="14283"/>
                    </a:lnTo>
                    <a:lnTo>
                      <a:pt x="9140" y="14283"/>
                    </a:lnTo>
                    <a:lnTo>
                      <a:pt x="9140" y="14183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22"/>
            <p:cNvGrpSpPr/>
            <p:nvPr/>
          </p:nvGrpSpPr>
          <p:grpSpPr>
            <a:xfrm>
              <a:off x="5482944" y="4259778"/>
              <a:ext cx="851988" cy="302696"/>
              <a:chOff x="5482944" y="4259778"/>
              <a:chExt cx="851988" cy="302696"/>
            </a:xfrm>
          </p:grpSpPr>
          <p:sp>
            <p:nvSpPr>
              <p:cNvPr id="264" name="Google Shape;264;p22"/>
              <p:cNvSpPr/>
              <p:nvPr/>
            </p:nvSpPr>
            <p:spPr>
              <a:xfrm>
                <a:off x="5482944" y="4322137"/>
                <a:ext cx="762899" cy="240337"/>
              </a:xfrm>
              <a:custGeom>
                <a:avLst/>
                <a:gdLst/>
                <a:ahLst/>
                <a:cxnLst/>
                <a:rect l="l" t="t" r="r" b="b"/>
                <a:pathLst>
                  <a:path w="4025" h="1268" extrusionOk="0">
                    <a:moveTo>
                      <a:pt x="74" y="0"/>
                    </a:moveTo>
                    <a:lnTo>
                      <a:pt x="0" y="76"/>
                    </a:lnTo>
                    <a:cubicBezTo>
                      <a:pt x="100" y="225"/>
                      <a:pt x="199" y="348"/>
                      <a:pt x="322" y="473"/>
                    </a:cubicBezTo>
                    <a:lnTo>
                      <a:pt x="398" y="398"/>
                    </a:lnTo>
                    <a:cubicBezTo>
                      <a:pt x="273" y="274"/>
                      <a:pt x="173" y="149"/>
                      <a:pt x="74" y="0"/>
                    </a:cubicBezTo>
                    <a:close/>
                    <a:moveTo>
                      <a:pt x="3925" y="199"/>
                    </a:moveTo>
                    <a:cubicBezTo>
                      <a:pt x="3825" y="348"/>
                      <a:pt x="3726" y="473"/>
                      <a:pt x="3601" y="596"/>
                    </a:cubicBezTo>
                    <a:lnTo>
                      <a:pt x="3676" y="672"/>
                    </a:lnTo>
                    <a:cubicBezTo>
                      <a:pt x="3800" y="547"/>
                      <a:pt x="3925" y="398"/>
                      <a:pt x="4024" y="249"/>
                    </a:cubicBezTo>
                    <a:lnTo>
                      <a:pt x="3925" y="199"/>
                    </a:lnTo>
                    <a:close/>
                    <a:moveTo>
                      <a:pt x="795" y="721"/>
                    </a:moveTo>
                    <a:lnTo>
                      <a:pt x="746" y="821"/>
                    </a:lnTo>
                    <a:cubicBezTo>
                      <a:pt x="895" y="920"/>
                      <a:pt x="1044" y="994"/>
                      <a:pt x="1193" y="1069"/>
                    </a:cubicBezTo>
                    <a:lnTo>
                      <a:pt x="1242" y="970"/>
                    </a:lnTo>
                    <a:cubicBezTo>
                      <a:pt x="1093" y="920"/>
                      <a:pt x="944" y="821"/>
                      <a:pt x="795" y="721"/>
                    </a:cubicBezTo>
                    <a:close/>
                    <a:moveTo>
                      <a:pt x="3203" y="894"/>
                    </a:moveTo>
                    <a:cubicBezTo>
                      <a:pt x="3054" y="994"/>
                      <a:pt x="2905" y="1043"/>
                      <a:pt x="2733" y="1093"/>
                    </a:cubicBezTo>
                    <a:lnTo>
                      <a:pt x="2756" y="1192"/>
                    </a:lnTo>
                    <a:cubicBezTo>
                      <a:pt x="2931" y="1143"/>
                      <a:pt x="3104" y="1069"/>
                      <a:pt x="3253" y="994"/>
                    </a:cubicBezTo>
                    <a:lnTo>
                      <a:pt x="3203" y="894"/>
                    </a:lnTo>
                    <a:close/>
                    <a:moveTo>
                      <a:pt x="1739" y="1119"/>
                    </a:moveTo>
                    <a:lnTo>
                      <a:pt x="1713" y="1218"/>
                    </a:lnTo>
                    <a:cubicBezTo>
                      <a:pt x="1862" y="1268"/>
                      <a:pt x="2037" y="1268"/>
                      <a:pt x="2186" y="1268"/>
                    </a:cubicBezTo>
                    <a:lnTo>
                      <a:pt x="2236" y="1268"/>
                    </a:lnTo>
                    <a:lnTo>
                      <a:pt x="2236" y="1169"/>
                    </a:lnTo>
                    <a:cubicBezTo>
                      <a:pt x="2061" y="1169"/>
                      <a:pt x="1888" y="1169"/>
                      <a:pt x="1739" y="111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22"/>
              <p:cNvSpPr/>
              <p:nvPr/>
            </p:nvSpPr>
            <p:spPr>
              <a:xfrm>
                <a:off x="6156006" y="4259778"/>
                <a:ext cx="178926" cy="184801"/>
              </a:xfrm>
              <a:custGeom>
                <a:avLst/>
                <a:gdLst/>
                <a:ahLst/>
                <a:cxnLst/>
                <a:rect l="l" t="t" r="r" b="b"/>
                <a:pathLst>
                  <a:path w="944" h="975" extrusionOk="0">
                    <a:moveTo>
                      <a:pt x="652" y="0"/>
                    </a:moveTo>
                    <a:cubicBezTo>
                      <a:pt x="519" y="0"/>
                      <a:pt x="364" y="36"/>
                      <a:pt x="225" y="57"/>
                    </a:cubicBezTo>
                    <a:cubicBezTo>
                      <a:pt x="125" y="57"/>
                      <a:pt x="50" y="81"/>
                      <a:pt x="0" y="81"/>
                    </a:cubicBezTo>
                    <a:lnTo>
                      <a:pt x="0" y="180"/>
                    </a:lnTo>
                    <a:cubicBezTo>
                      <a:pt x="50" y="180"/>
                      <a:pt x="149" y="180"/>
                      <a:pt x="249" y="156"/>
                    </a:cubicBezTo>
                    <a:cubicBezTo>
                      <a:pt x="398" y="131"/>
                      <a:pt x="572" y="107"/>
                      <a:pt x="696" y="107"/>
                    </a:cubicBezTo>
                    <a:cubicBezTo>
                      <a:pt x="721" y="206"/>
                      <a:pt x="745" y="329"/>
                      <a:pt x="771" y="429"/>
                    </a:cubicBezTo>
                    <a:cubicBezTo>
                      <a:pt x="795" y="627"/>
                      <a:pt x="821" y="802"/>
                      <a:pt x="845" y="975"/>
                    </a:cubicBezTo>
                    <a:lnTo>
                      <a:pt x="944" y="975"/>
                    </a:lnTo>
                    <a:cubicBezTo>
                      <a:pt x="944" y="776"/>
                      <a:pt x="894" y="603"/>
                      <a:pt x="870" y="405"/>
                    </a:cubicBezTo>
                    <a:lnTo>
                      <a:pt x="795" y="31"/>
                    </a:lnTo>
                    <a:lnTo>
                      <a:pt x="795" y="7"/>
                    </a:lnTo>
                    <a:lnTo>
                      <a:pt x="745" y="7"/>
                    </a:lnTo>
                    <a:cubicBezTo>
                      <a:pt x="716" y="2"/>
                      <a:pt x="685" y="0"/>
                      <a:pt x="6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6" name="Google Shape;266;p22"/>
          <p:cNvSpPr txBox="1"/>
          <p:nvPr/>
        </p:nvSpPr>
        <p:spPr>
          <a:xfrm>
            <a:off x="1133872" y="3481079"/>
            <a:ext cx="1289400" cy="2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Escuchar</a:t>
            </a:r>
            <a:endParaRPr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8" name="Google Shape;268;p22"/>
          <p:cNvSpPr txBox="1"/>
          <p:nvPr/>
        </p:nvSpPr>
        <p:spPr>
          <a:xfrm>
            <a:off x="4040694" y="3481079"/>
            <a:ext cx="1289400" cy="2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Codificar</a:t>
            </a:r>
            <a:endParaRPr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" name="Google Shape;270;p22"/>
          <p:cNvSpPr txBox="1"/>
          <p:nvPr/>
        </p:nvSpPr>
        <p:spPr>
          <a:xfrm>
            <a:off x="6775718" y="3353429"/>
            <a:ext cx="1289400" cy="2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Hacer pruebas</a:t>
            </a:r>
            <a:endParaRPr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8" name="Google Shape;318;p22"/>
          <p:cNvSpPr txBox="1">
            <a:spLocks noGrp="1"/>
          </p:cNvSpPr>
          <p:nvPr>
            <p:ph type="title"/>
          </p:nvPr>
        </p:nvSpPr>
        <p:spPr>
          <a:xfrm>
            <a:off x="459200" y="408875"/>
            <a:ext cx="80133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Actividades en XP</a:t>
            </a:r>
            <a:endParaRPr dirty="0">
              <a:solidFill>
                <a:schemeClr val="dk2"/>
              </a:solidFill>
            </a:endParaRPr>
          </a:p>
        </p:txBody>
      </p:sp>
      <p:pic>
        <p:nvPicPr>
          <p:cNvPr id="3" name="Imagen 2" descr="Imagen que contiene monitor, computadora&#10;&#10;Descripción generada automáticamente">
            <a:extLst>
              <a:ext uri="{FF2B5EF4-FFF2-40B4-BE49-F238E27FC236}">
                <a16:creationId xmlns:a16="http://schemas.microsoft.com/office/drawing/2014/main" id="{344985A8-9D4F-7A6F-7313-55D903A4E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8881" y="1904424"/>
            <a:ext cx="1763280" cy="1174498"/>
          </a:xfrm>
          <a:prstGeom prst="rect">
            <a:avLst/>
          </a:prstGeom>
        </p:spPr>
      </p:pic>
      <p:pic>
        <p:nvPicPr>
          <p:cNvPr id="5" name="Imagen 4" descr="Una caricatura de una persona&#10;&#10;Descripción generada automáticamente con confianza baja">
            <a:extLst>
              <a:ext uri="{FF2B5EF4-FFF2-40B4-BE49-F238E27FC236}">
                <a16:creationId xmlns:a16="http://schemas.microsoft.com/office/drawing/2014/main" id="{0B5B65A1-9736-3145-C35A-3ABD8BB5F3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066" y="2033868"/>
            <a:ext cx="1941704" cy="1019395"/>
          </a:xfrm>
          <a:prstGeom prst="rect">
            <a:avLst/>
          </a:prstGeom>
        </p:spPr>
      </p:pic>
      <p:pic>
        <p:nvPicPr>
          <p:cNvPr id="7" name="Imagen 6" descr="Texto, Escala de tiempo&#10;&#10;Descripción generada automáticamente">
            <a:extLst>
              <a:ext uri="{FF2B5EF4-FFF2-40B4-BE49-F238E27FC236}">
                <a16:creationId xmlns:a16="http://schemas.microsoft.com/office/drawing/2014/main" id="{1195D9F4-BE03-93A0-C4D9-EE2EEDCFEC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6931" y="2031792"/>
            <a:ext cx="1882571" cy="87944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25"/>
          <p:cNvGrpSpPr/>
          <p:nvPr/>
        </p:nvGrpSpPr>
        <p:grpSpPr>
          <a:xfrm>
            <a:off x="-36576" y="2400742"/>
            <a:ext cx="9144000" cy="1929073"/>
            <a:chOff x="-48169" y="1768356"/>
            <a:chExt cx="9649203" cy="4206948"/>
          </a:xfrm>
        </p:grpSpPr>
        <p:sp>
          <p:nvSpPr>
            <p:cNvPr id="468" name="Google Shape;468;p25"/>
            <p:cNvSpPr/>
            <p:nvPr/>
          </p:nvSpPr>
          <p:spPr>
            <a:xfrm>
              <a:off x="-48169" y="2110120"/>
              <a:ext cx="9649203" cy="3865184"/>
            </a:xfrm>
            <a:custGeom>
              <a:avLst/>
              <a:gdLst/>
              <a:ahLst/>
              <a:cxnLst/>
              <a:rect l="l" t="t" r="r" b="b"/>
              <a:pathLst>
                <a:path w="44891" h="17982" extrusionOk="0">
                  <a:moveTo>
                    <a:pt x="0" y="1"/>
                  </a:moveTo>
                  <a:lnTo>
                    <a:pt x="0" y="687"/>
                  </a:lnTo>
                  <a:lnTo>
                    <a:pt x="10048" y="3398"/>
                  </a:lnTo>
                  <a:lnTo>
                    <a:pt x="10175" y="3434"/>
                  </a:lnTo>
                  <a:lnTo>
                    <a:pt x="10247" y="3470"/>
                  </a:lnTo>
                  <a:lnTo>
                    <a:pt x="10356" y="3507"/>
                  </a:lnTo>
                  <a:lnTo>
                    <a:pt x="10428" y="3560"/>
                  </a:lnTo>
                  <a:lnTo>
                    <a:pt x="10500" y="3615"/>
                  </a:lnTo>
                  <a:lnTo>
                    <a:pt x="10554" y="3669"/>
                  </a:lnTo>
                  <a:lnTo>
                    <a:pt x="10590" y="3723"/>
                  </a:lnTo>
                  <a:lnTo>
                    <a:pt x="10626" y="3796"/>
                  </a:lnTo>
                  <a:lnTo>
                    <a:pt x="10500" y="2946"/>
                  </a:lnTo>
                  <a:lnTo>
                    <a:pt x="10482" y="2892"/>
                  </a:lnTo>
                  <a:lnTo>
                    <a:pt x="10445" y="2837"/>
                  </a:lnTo>
                  <a:lnTo>
                    <a:pt x="10392" y="2784"/>
                  </a:lnTo>
                  <a:lnTo>
                    <a:pt x="10320" y="2729"/>
                  </a:lnTo>
                  <a:lnTo>
                    <a:pt x="10229" y="2675"/>
                  </a:lnTo>
                  <a:lnTo>
                    <a:pt x="10139" y="2620"/>
                  </a:lnTo>
                  <a:lnTo>
                    <a:pt x="10067" y="2603"/>
                  </a:lnTo>
                  <a:lnTo>
                    <a:pt x="9939" y="2567"/>
                  </a:lnTo>
                  <a:lnTo>
                    <a:pt x="0" y="1"/>
                  </a:lnTo>
                  <a:close/>
                  <a:moveTo>
                    <a:pt x="15235" y="2675"/>
                  </a:moveTo>
                  <a:lnTo>
                    <a:pt x="15235" y="2909"/>
                  </a:lnTo>
                  <a:lnTo>
                    <a:pt x="15180" y="3145"/>
                  </a:lnTo>
                  <a:lnTo>
                    <a:pt x="15091" y="3379"/>
                  </a:lnTo>
                  <a:lnTo>
                    <a:pt x="14910" y="3632"/>
                  </a:lnTo>
                  <a:lnTo>
                    <a:pt x="14674" y="3885"/>
                  </a:lnTo>
                  <a:lnTo>
                    <a:pt x="14385" y="4138"/>
                  </a:lnTo>
                  <a:lnTo>
                    <a:pt x="14151" y="4302"/>
                  </a:lnTo>
                  <a:lnTo>
                    <a:pt x="13717" y="4572"/>
                  </a:lnTo>
                  <a:lnTo>
                    <a:pt x="12271" y="5386"/>
                  </a:lnTo>
                  <a:lnTo>
                    <a:pt x="12144" y="5458"/>
                  </a:lnTo>
                  <a:lnTo>
                    <a:pt x="12036" y="5531"/>
                  </a:lnTo>
                  <a:lnTo>
                    <a:pt x="11927" y="5620"/>
                  </a:lnTo>
                  <a:lnTo>
                    <a:pt x="11855" y="5711"/>
                  </a:lnTo>
                  <a:lnTo>
                    <a:pt x="11802" y="5801"/>
                  </a:lnTo>
                  <a:lnTo>
                    <a:pt x="11765" y="5873"/>
                  </a:lnTo>
                  <a:lnTo>
                    <a:pt x="11729" y="5964"/>
                  </a:lnTo>
                  <a:lnTo>
                    <a:pt x="11729" y="6054"/>
                  </a:lnTo>
                  <a:lnTo>
                    <a:pt x="11855" y="6994"/>
                  </a:lnTo>
                  <a:lnTo>
                    <a:pt x="11855" y="6904"/>
                  </a:lnTo>
                  <a:lnTo>
                    <a:pt x="11874" y="6813"/>
                  </a:lnTo>
                  <a:lnTo>
                    <a:pt x="11910" y="6723"/>
                  </a:lnTo>
                  <a:lnTo>
                    <a:pt x="11982" y="6632"/>
                  </a:lnTo>
                  <a:lnTo>
                    <a:pt x="12055" y="6543"/>
                  </a:lnTo>
                  <a:lnTo>
                    <a:pt x="12144" y="6470"/>
                  </a:lnTo>
                  <a:lnTo>
                    <a:pt x="12253" y="6379"/>
                  </a:lnTo>
                  <a:lnTo>
                    <a:pt x="12380" y="6290"/>
                  </a:lnTo>
                  <a:lnTo>
                    <a:pt x="13807" y="5458"/>
                  </a:lnTo>
                  <a:lnTo>
                    <a:pt x="14223" y="5187"/>
                  </a:lnTo>
                  <a:lnTo>
                    <a:pt x="14457" y="5025"/>
                  </a:lnTo>
                  <a:lnTo>
                    <a:pt x="14765" y="4753"/>
                  </a:lnTo>
                  <a:lnTo>
                    <a:pt x="14982" y="4500"/>
                  </a:lnTo>
                  <a:lnTo>
                    <a:pt x="15163" y="4247"/>
                  </a:lnTo>
                  <a:lnTo>
                    <a:pt x="15253" y="3994"/>
                  </a:lnTo>
                  <a:lnTo>
                    <a:pt x="15307" y="3741"/>
                  </a:lnTo>
                  <a:lnTo>
                    <a:pt x="15307" y="3507"/>
                  </a:lnTo>
                  <a:lnTo>
                    <a:pt x="15235" y="2675"/>
                  </a:lnTo>
                  <a:close/>
                  <a:moveTo>
                    <a:pt x="34047" y="4825"/>
                  </a:moveTo>
                  <a:lnTo>
                    <a:pt x="33975" y="5097"/>
                  </a:lnTo>
                  <a:lnTo>
                    <a:pt x="33902" y="5278"/>
                  </a:lnTo>
                  <a:lnTo>
                    <a:pt x="33704" y="5567"/>
                  </a:lnTo>
                  <a:lnTo>
                    <a:pt x="31861" y="7808"/>
                  </a:lnTo>
                  <a:lnTo>
                    <a:pt x="31806" y="7897"/>
                  </a:lnTo>
                  <a:lnTo>
                    <a:pt x="31753" y="8006"/>
                  </a:lnTo>
                  <a:lnTo>
                    <a:pt x="31734" y="8114"/>
                  </a:lnTo>
                  <a:lnTo>
                    <a:pt x="31625" y="9109"/>
                  </a:lnTo>
                  <a:lnTo>
                    <a:pt x="31644" y="9000"/>
                  </a:lnTo>
                  <a:lnTo>
                    <a:pt x="31680" y="8892"/>
                  </a:lnTo>
                  <a:lnTo>
                    <a:pt x="31753" y="8801"/>
                  </a:lnTo>
                  <a:lnTo>
                    <a:pt x="33577" y="6488"/>
                  </a:lnTo>
                  <a:lnTo>
                    <a:pt x="33777" y="6199"/>
                  </a:lnTo>
                  <a:lnTo>
                    <a:pt x="33866" y="6000"/>
                  </a:lnTo>
                  <a:lnTo>
                    <a:pt x="33921" y="5729"/>
                  </a:lnTo>
                  <a:lnTo>
                    <a:pt x="34047" y="4825"/>
                  </a:lnTo>
                  <a:close/>
                  <a:moveTo>
                    <a:pt x="26620" y="3290"/>
                  </a:moveTo>
                  <a:lnTo>
                    <a:pt x="26440" y="3307"/>
                  </a:lnTo>
                  <a:lnTo>
                    <a:pt x="26295" y="3326"/>
                  </a:lnTo>
                  <a:lnTo>
                    <a:pt x="26132" y="3343"/>
                  </a:lnTo>
                  <a:lnTo>
                    <a:pt x="25987" y="3379"/>
                  </a:lnTo>
                  <a:lnTo>
                    <a:pt x="25843" y="3415"/>
                  </a:lnTo>
                  <a:lnTo>
                    <a:pt x="25698" y="3452"/>
                  </a:lnTo>
                  <a:lnTo>
                    <a:pt x="25590" y="3507"/>
                  </a:lnTo>
                  <a:lnTo>
                    <a:pt x="25464" y="3560"/>
                  </a:lnTo>
                  <a:lnTo>
                    <a:pt x="25391" y="3596"/>
                  </a:lnTo>
                  <a:lnTo>
                    <a:pt x="25300" y="3651"/>
                  </a:lnTo>
                  <a:lnTo>
                    <a:pt x="20132" y="7627"/>
                  </a:lnTo>
                  <a:lnTo>
                    <a:pt x="19662" y="7952"/>
                  </a:lnTo>
                  <a:lnTo>
                    <a:pt x="19139" y="8259"/>
                  </a:lnTo>
                  <a:lnTo>
                    <a:pt x="18542" y="8531"/>
                  </a:lnTo>
                  <a:lnTo>
                    <a:pt x="17910" y="8801"/>
                  </a:lnTo>
                  <a:lnTo>
                    <a:pt x="17223" y="9018"/>
                  </a:lnTo>
                  <a:lnTo>
                    <a:pt x="16500" y="9217"/>
                  </a:lnTo>
                  <a:lnTo>
                    <a:pt x="15741" y="9398"/>
                  </a:lnTo>
                  <a:lnTo>
                    <a:pt x="14946" y="9524"/>
                  </a:lnTo>
                  <a:lnTo>
                    <a:pt x="14151" y="9632"/>
                  </a:lnTo>
                  <a:lnTo>
                    <a:pt x="13337" y="9687"/>
                  </a:lnTo>
                  <a:lnTo>
                    <a:pt x="12524" y="9723"/>
                  </a:lnTo>
                  <a:lnTo>
                    <a:pt x="11710" y="9704"/>
                  </a:lnTo>
                  <a:lnTo>
                    <a:pt x="10934" y="9651"/>
                  </a:lnTo>
                  <a:lnTo>
                    <a:pt x="10175" y="9560"/>
                  </a:lnTo>
                  <a:lnTo>
                    <a:pt x="9470" y="9415"/>
                  </a:lnTo>
                  <a:lnTo>
                    <a:pt x="9000" y="9307"/>
                  </a:lnTo>
                  <a:lnTo>
                    <a:pt x="8368" y="9109"/>
                  </a:lnTo>
                  <a:lnTo>
                    <a:pt x="7790" y="8892"/>
                  </a:lnTo>
                  <a:lnTo>
                    <a:pt x="7301" y="8639"/>
                  </a:lnTo>
                  <a:lnTo>
                    <a:pt x="6903" y="8367"/>
                  </a:lnTo>
                  <a:lnTo>
                    <a:pt x="6578" y="8078"/>
                  </a:lnTo>
                  <a:lnTo>
                    <a:pt x="6344" y="7772"/>
                  </a:lnTo>
                  <a:lnTo>
                    <a:pt x="6181" y="7464"/>
                  </a:lnTo>
                  <a:lnTo>
                    <a:pt x="6091" y="7138"/>
                  </a:lnTo>
                  <a:lnTo>
                    <a:pt x="6091" y="7138"/>
                  </a:lnTo>
                  <a:lnTo>
                    <a:pt x="6272" y="8114"/>
                  </a:lnTo>
                  <a:lnTo>
                    <a:pt x="6361" y="8439"/>
                  </a:lnTo>
                  <a:lnTo>
                    <a:pt x="6542" y="8747"/>
                  </a:lnTo>
                  <a:lnTo>
                    <a:pt x="6778" y="9073"/>
                  </a:lnTo>
                  <a:lnTo>
                    <a:pt x="7103" y="9362"/>
                  </a:lnTo>
                  <a:lnTo>
                    <a:pt x="7500" y="9651"/>
                  </a:lnTo>
                  <a:lnTo>
                    <a:pt x="7970" y="9904"/>
                  </a:lnTo>
                  <a:lnTo>
                    <a:pt x="8549" y="10138"/>
                  </a:lnTo>
                  <a:lnTo>
                    <a:pt x="9180" y="10338"/>
                  </a:lnTo>
                  <a:lnTo>
                    <a:pt x="9633" y="10446"/>
                  </a:lnTo>
                  <a:lnTo>
                    <a:pt x="10337" y="10591"/>
                  </a:lnTo>
                  <a:lnTo>
                    <a:pt x="11079" y="10680"/>
                  </a:lnTo>
                  <a:lnTo>
                    <a:pt x="11855" y="10735"/>
                  </a:lnTo>
                  <a:lnTo>
                    <a:pt x="12650" y="10753"/>
                  </a:lnTo>
                  <a:lnTo>
                    <a:pt x="13445" y="10735"/>
                  </a:lnTo>
                  <a:lnTo>
                    <a:pt x="14259" y="10663"/>
                  </a:lnTo>
                  <a:lnTo>
                    <a:pt x="15036" y="10555"/>
                  </a:lnTo>
                  <a:lnTo>
                    <a:pt x="15813" y="10427"/>
                  </a:lnTo>
                  <a:lnTo>
                    <a:pt x="16572" y="10247"/>
                  </a:lnTo>
                  <a:lnTo>
                    <a:pt x="17295" y="10049"/>
                  </a:lnTo>
                  <a:lnTo>
                    <a:pt x="17963" y="9813"/>
                  </a:lnTo>
                  <a:lnTo>
                    <a:pt x="18596" y="9543"/>
                  </a:lnTo>
                  <a:lnTo>
                    <a:pt x="19175" y="9253"/>
                  </a:lnTo>
                  <a:lnTo>
                    <a:pt x="19698" y="8945"/>
                  </a:lnTo>
                  <a:lnTo>
                    <a:pt x="20151" y="8620"/>
                  </a:lnTo>
                  <a:lnTo>
                    <a:pt x="25283" y="4519"/>
                  </a:lnTo>
                  <a:lnTo>
                    <a:pt x="25373" y="4464"/>
                  </a:lnTo>
                  <a:lnTo>
                    <a:pt x="25445" y="4410"/>
                  </a:lnTo>
                  <a:lnTo>
                    <a:pt x="25553" y="4355"/>
                  </a:lnTo>
                  <a:lnTo>
                    <a:pt x="25681" y="4319"/>
                  </a:lnTo>
                  <a:lnTo>
                    <a:pt x="25806" y="4266"/>
                  </a:lnTo>
                  <a:lnTo>
                    <a:pt x="25951" y="4229"/>
                  </a:lnTo>
                  <a:lnTo>
                    <a:pt x="26096" y="4193"/>
                  </a:lnTo>
                  <a:lnTo>
                    <a:pt x="26240" y="4175"/>
                  </a:lnTo>
                  <a:lnTo>
                    <a:pt x="26403" y="4157"/>
                  </a:lnTo>
                  <a:lnTo>
                    <a:pt x="26565" y="4138"/>
                  </a:lnTo>
                  <a:lnTo>
                    <a:pt x="27090" y="4138"/>
                  </a:lnTo>
                  <a:lnTo>
                    <a:pt x="27252" y="4157"/>
                  </a:lnTo>
                  <a:lnTo>
                    <a:pt x="27433" y="4175"/>
                  </a:lnTo>
                  <a:lnTo>
                    <a:pt x="27596" y="4211"/>
                  </a:lnTo>
                  <a:lnTo>
                    <a:pt x="27777" y="4247"/>
                  </a:lnTo>
                  <a:lnTo>
                    <a:pt x="27939" y="4283"/>
                  </a:lnTo>
                  <a:lnTo>
                    <a:pt x="28047" y="4319"/>
                  </a:lnTo>
                  <a:lnTo>
                    <a:pt x="28192" y="4355"/>
                  </a:lnTo>
                  <a:lnTo>
                    <a:pt x="28319" y="4410"/>
                  </a:lnTo>
                  <a:lnTo>
                    <a:pt x="28445" y="4482"/>
                  </a:lnTo>
                  <a:lnTo>
                    <a:pt x="28553" y="4536"/>
                  </a:lnTo>
                  <a:lnTo>
                    <a:pt x="28644" y="4608"/>
                  </a:lnTo>
                  <a:lnTo>
                    <a:pt x="28734" y="4663"/>
                  </a:lnTo>
                  <a:lnTo>
                    <a:pt x="28789" y="4735"/>
                  </a:lnTo>
                  <a:lnTo>
                    <a:pt x="28842" y="4808"/>
                  </a:lnTo>
                  <a:lnTo>
                    <a:pt x="28879" y="4897"/>
                  </a:lnTo>
                  <a:lnTo>
                    <a:pt x="28915" y="4970"/>
                  </a:lnTo>
                  <a:lnTo>
                    <a:pt x="28915" y="5042"/>
                  </a:lnTo>
                  <a:lnTo>
                    <a:pt x="28987" y="4157"/>
                  </a:lnTo>
                  <a:lnTo>
                    <a:pt x="28970" y="4085"/>
                  </a:lnTo>
                  <a:lnTo>
                    <a:pt x="28951" y="4013"/>
                  </a:lnTo>
                  <a:lnTo>
                    <a:pt x="28915" y="3940"/>
                  </a:lnTo>
                  <a:lnTo>
                    <a:pt x="28861" y="3868"/>
                  </a:lnTo>
                  <a:lnTo>
                    <a:pt x="28789" y="3796"/>
                  </a:lnTo>
                  <a:lnTo>
                    <a:pt x="28698" y="3741"/>
                  </a:lnTo>
                  <a:lnTo>
                    <a:pt x="28608" y="3669"/>
                  </a:lnTo>
                  <a:lnTo>
                    <a:pt x="28500" y="3615"/>
                  </a:lnTo>
                  <a:lnTo>
                    <a:pt x="28373" y="3560"/>
                  </a:lnTo>
                  <a:lnTo>
                    <a:pt x="28247" y="3507"/>
                  </a:lnTo>
                  <a:lnTo>
                    <a:pt x="28102" y="3452"/>
                  </a:lnTo>
                  <a:lnTo>
                    <a:pt x="27994" y="3415"/>
                  </a:lnTo>
                  <a:lnTo>
                    <a:pt x="27830" y="3379"/>
                  </a:lnTo>
                  <a:lnTo>
                    <a:pt x="27650" y="3343"/>
                  </a:lnTo>
                  <a:lnTo>
                    <a:pt x="27488" y="3326"/>
                  </a:lnTo>
                  <a:lnTo>
                    <a:pt x="27307" y="3307"/>
                  </a:lnTo>
                  <a:lnTo>
                    <a:pt x="27126" y="3290"/>
                  </a:lnTo>
                  <a:close/>
                  <a:moveTo>
                    <a:pt x="25825" y="8061"/>
                  </a:moveTo>
                  <a:lnTo>
                    <a:pt x="25770" y="9054"/>
                  </a:lnTo>
                  <a:lnTo>
                    <a:pt x="25806" y="9434"/>
                  </a:lnTo>
                  <a:lnTo>
                    <a:pt x="25897" y="9832"/>
                  </a:lnTo>
                  <a:lnTo>
                    <a:pt x="26059" y="10229"/>
                  </a:lnTo>
                  <a:lnTo>
                    <a:pt x="26312" y="10644"/>
                  </a:lnTo>
                  <a:lnTo>
                    <a:pt x="26638" y="11042"/>
                  </a:lnTo>
                  <a:lnTo>
                    <a:pt x="27035" y="11458"/>
                  </a:lnTo>
                  <a:lnTo>
                    <a:pt x="27505" y="11856"/>
                  </a:lnTo>
                  <a:lnTo>
                    <a:pt x="28066" y="12235"/>
                  </a:lnTo>
                  <a:lnTo>
                    <a:pt x="28698" y="12615"/>
                  </a:lnTo>
                  <a:lnTo>
                    <a:pt x="29403" y="12957"/>
                  </a:lnTo>
                  <a:lnTo>
                    <a:pt x="30180" y="13301"/>
                  </a:lnTo>
                  <a:lnTo>
                    <a:pt x="31047" y="13591"/>
                  </a:lnTo>
                  <a:lnTo>
                    <a:pt x="44890" y="17981"/>
                  </a:lnTo>
                  <a:lnTo>
                    <a:pt x="44890" y="16663"/>
                  </a:lnTo>
                  <a:lnTo>
                    <a:pt x="31156" y="12488"/>
                  </a:lnTo>
                  <a:lnTo>
                    <a:pt x="30288" y="12198"/>
                  </a:lnTo>
                  <a:lnTo>
                    <a:pt x="29493" y="11873"/>
                  </a:lnTo>
                  <a:lnTo>
                    <a:pt x="28770" y="11530"/>
                  </a:lnTo>
                  <a:lnTo>
                    <a:pt x="28138" y="11169"/>
                  </a:lnTo>
                  <a:lnTo>
                    <a:pt x="27577" y="10789"/>
                  </a:lnTo>
                  <a:lnTo>
                    <a:pt x="27090" y="10391"/>
                  </a:lnTo>
                  <a:lnTo>
                    <a:pt x="26693" y="9994"/>
                  </a:lnTo>
                  <a:lnTo>
                    <a:pt x="26367" y="9596"/>
                  </a:lnTo>
                  <a:lnTo>
                    <a:pt x="26114" y="9198"/>
                  </a:lnTo>
                  <a:lnTo>
                    <a:pt x="25951" y="8820"/>
                  </a:lnTo>
                  <a:lnTo>
                    <a:pt x="25843" y="8422"/>
                  </a:lnTo>
                  <a:lnTo>
                    <a:pt x="25825" y="8061"/>
                  </a:lnTo>
                  <a:close/>
                </a:path>
              </a:pathLst>
            </a:custGeom>
            <a:solidFill>
              <a:srgbClr val="A8C8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5"/>
            <p:cNvSpPr/>
            <p:nvPr/>
          </p:nvSpPr>
          <p:spPr>
            <a:xfrm>
              <a:off x="-48169" y="1768356"/>
              <a:ext cx="9649203" cy="3923434"/>
            </a:xfrm>
            <a:custGeom>
              <a:avLst/>
              <a:gdLst/>
              <a:ahLst/>
              <a:cxnLst/>
              <a:rect l="l" t="t" r="r" b="b"/>
              <a:pathLst>
                <a:path w="44891" h="18253" extrusionOk="0">
                  <a:moveTo>
                    <a:pt x="742" y="0"/>
                  </a:moveTo>
                  <a:lnTo>
                    <a:pt x="706" y="18"/>
                  </a:lnTo>
                  <a:lnTo>
                    <a:pt x="614" y="18"/>
                  </a:lnTo>
                  <a:lnTo>
                    <a:pt x="597" y="36"/>
                  </a:lnTo>
                  <a:lnTo>
                    <a:pt x="561" y="36"/>
                  </a:lnTo>
                  <a:lnTo>
                    <a:pt x="0" y="217"/>
                  </a:lnTo>
                  <a:lnTo>
                    <a:pt x="0" y="1591"/>
                  </a:lnTo>
                  <a:lnTo>
                    <a:pt x="9939" y="4157"/>
                  </a:lnTo>
                  <a:lnTo>
                    <a:pt x="10067" y="4193"/>
                  </a:lnTo>
                  <a:lnTo>
                    <a:pt x="10139" y="4210"/>
                  </a:lnTo>
                  <a:lnTo>
                    <a:pt x="10229" y="4265"/>
                  </a:lnTo>
                  <a:lnTo>
                    <a:pt x="10320" y="4319"/>
                  </a:lnTo>
                  <a:lnTo>
                    <a:pt x="10392" y="4374"/>
                  </a:lnTo>
                  <a:lnTo>
                    <a:pt x="10445" y="4427"/>
                  </a:lnTo>
                  <a:lnTo>
                    <a:pt x="10482" y="4482"/>
                  </a:lnTo>
                  <a:lnTo>
                    <a:pt x="10500" y="4536"/>
                  </a:lnTo>
                  <a:lnTo>
                    <a:pt x="10518" y="4608"/>
                  </a:lnTo>
                  <a:lnTo>
                    <a:pt x="10500" y="4663"/>
                  </a:lnTo>
                  <a:lnTo>
                    <a:pt x="10482" y="4735"/>
                  </a:lnTo>
                  <a:lnTo>
                    <a:pt x="10445" y="4807"/>
                  </a:lnTo>
                  <a:lnTo>
                    <a:pt x="10392" y="4861"/>
                  </a:lnTo>
                  <a:lnTo>
                    <a:pt x="10320" y="4933"/>
                  </a:lnTo>
                  <a:lnTo>
                    <a:pt x="10229" y="5005"/>
                  </a:lnTo>
                  <a:lnTo>
                    <a:pt x="10120" y="5078"/>
                  </a:lnTo>
                  <a:lnTo>
                    <a:pt x="9994" y="5133"/>
                  </a:lnTo>
                  <a:lnTo>
                    <a:pt x="8476" y="5873"/>
                  </a:lnTo>
                  <a:lnTo>
                    <a:pt x="7988" y="6126"/>
                  </a:lnTo>
                  <a:lnTo>
                    <a:pt x="7681" y="6307"/>
                  </a:lnTo>
                  <a:lnTo>
                    <a:pt x="7284" y="6578"/>
                  </a:lnTo>
                  <a:lnTo>
                    <a:pt x="6940" y="6868"/>
                  </a:lnTo>
                  <a:lnTo>
                    <a:pt x="6650" y="7174"/>
                  </a:lnTo>
                  <a:lnTo>
                    <a:pt x="6416" y="7463"/>
                  </a:lnTo>
                  <a:lnTo>
                    <a:pt x="6235" y="7789"/>
                  </a:lnTo>
                  <a:lnTo>
                    <a:pt x="6108" y="8096"/>
                  </a:lnTo>
                  <a:lnTo>
                    <a:pt x="6072" y="8422"/>
                  </a:lnTo>
                  <a:lnTo>
                    <a:pt x="6091" y="8728"/>
                  </a:lnTo>
                  <a:lnTo>
                    <a:pt x="6181" y="9054"/>
                  </a:lnTo>
                  <a:lnTo>
                    <a:pt x="6344" y="9362"/>
                  </a:lnTo>
                  <a:lnTo>
                    <a:pt x="6578" y="9668"/>
                  </a:lnTo>
                  <a:lnTo>
                    <a:pt x="6903" y="9957"/>
                  </a:lnTo>
                  <a:lnTo>
                    <a:pt x="7301" y="10229"/>
                  </a:lnTo>
                  <a:lnTo>
                    <a:pt x="7790" y="10482"/>
                  </a:lnTo>
                  <a:lnTo>
                    <a:pt x="8368" y="10699"/>
                  </a:lnTo>
                  <a:lnTo>
                    <a:pt x="9000" y="10897"/>
                  </a:lnTo>
                  <a:lnTo>
                    <a:pt x="9470" y="11005"/>
                  </a:lnTo>
                  <a:lnTo>
                    <a:pt x="10175" y="11150"/>
                  </a:lnTo>
                  <a:lnTo>
                    <a:pt x="10934" y="11241"/>
                  </a:lnTo>
                  <a:lnTo>
                    <a:pt x="11710" y="11294"/>
                  </a:lnTo>
                  <a:lnTo>
                    <a:pt x="12524" y="11313"/>
                  </a:lnTo>
                  <a:lnTo>
                    <a:pt x="13337" y="11277"/>
                  </a:lnTo>
                  <a:lnTo>
                    <a:pt x="14151" y="11222"/>
                  </a:lnTo>
                  <a:lnTo>
                    <a:pt x="14946" y="11114"/>
                  </a:lnTo>
                  <a:lnTo>
                    <a:pt x="15741" y="10988"/>
                  </a:lnTo>
                  <a:lnTo>
                    <a:pt x="16500" y="10807"/>
                  </a:lnTo>
                  <a:lnTo>
                    <a:pt x="17223" y="10608"/>
                  </a:lnTo>
                  <a:lnTo>
                    <a:pt x="17910" y="10391"/>
                  </a:lnTo>
                  <a:lnTo>
                    <a:pt x="18542" y="10121"/>
                  </a:lnTo>
                  <a:lnTo>
                    <a:pt x="19139" y="9849"/>
                  </a:lnTo>
                  <a:lnTo>
                    <a:pt x="19662" y="9542"/>
                  </a:lnTo>
                  <a:lnTo>
                    <a:pt x="20132" y="9217"/>
                  </a:lnTo>
                  <a:lnTo>
                    <a:pt x="25300" y="5241"/>
                  </a:lnTo>
                  <a:lnTo>
                    <a:pt x="25391" y="5186"/>
                  </a:lnTo>
                  <a:lnTo>
                    <a:pt x="25464" y="5150"/>
                  </a:lnTo>
                  <a:lnTo>
                    <a:pt x="25590" y="5097"/>
                  </a:lnTo>
                  <a:lnTo>
                    <a:pt x="25698" y="5042"/>
                  </a:lnTo>
                  <a:lnTo>
                    <a:pt x="25843" y="5005"/>
                  </a:lnTo>
                  <a:lnTo>
                    <a:pt x="25987" y="4969"/>
                  </a:lnTo>
                  <a:lnTo>
                    <a:pt x="26132" y="4933"/>
                  </a:lnTo>
                  <a:lnTo>
                    <a:pt x="26295" y="4916"/>
                  </a:lnTo>
                  <a:lnTo>
                    <a:pt x="26440" y="4897"/>
                  </a:lnTo>
                  <a:lnTo>
                    <a:pt x="26620" y="4880"/>
                  </a:lnTo>
                  <a:lnTo>
                    <a:pt x="27126" y="4880"/>
                  </a:lnTo>
                  <a:lnTo>
                    <a:pt x="27307" y="4897"/>
                  </a:lnTo>
                  <a:lnTo>
                    <a:pt x="27488" y="4916"/>
                  </a:lnTo>
                  <a:lnTo>
                    <a:pt x="27650" y="4933"/>
                  </a:lnTo>
                  <a:lnTo>
                    <a:pt x="27830" y="4969"/>
                  </a:lnTo>
                  <a:lnTo>
                    <a:pt x="27994" y="5005"/>
                  </a:lnTo>
                  <a:lnTo>
                    <a:pt x="28102" y="5042"/>
                  </a:lnTo>
                  <a:lnTo>
                    <a:pt x="28247" y="5097"/>
                  </a:lnTo>
                  <a:lnTo>
                    <a:pt x="28373" y="5150"/>
                  </a:lnTo>
                  <a:lnTo>
                    <a:pt x="28500" y="5205"/>
                  </a:lnTo>
                  <a:lnTo>
                    <a:pt x="28608" y="5259"/>
                  </a:lnTo>
                  <a:lnTo>
                    <a:pt x="28698" y="5331"/>
                  </a:lnTo>
                  <a:lnTo>
                    <a:pt x="28789" y="5386"/>
                  </a:lnTo>
                  <a:lnTo>
                    <a:pt x="28861" y="5458"/>
                  </a:lnTo>
                  <a:lnTo>
                    <a:pt x="28915" y="5530"/>
                  </a:lnTo>
                  <a:lnTo>
                    <a:pt x="28951" y="5603"/>
                  </a:lnTo>
                  <a:lnTo>
                    <a:pt x="28970" y="5675"/>
                  </a:lnTo>
                  <a:lnTo>
                    <a:pt x="28987" y="5747"/>
                  </a:lnTo>
                  <a:lnTo>
                    <a:pt x="28970" y="5819"/>
                  </a:lnTo>
                  <a:lnTo>
                    <a:pt x="28934" y="5892"/>
                  </a:lnTo>
                  <a:lnTo>
                    <a:pt x="28897" y="5964"/>
                  </a:lnTo>
                  <a:lnTo>
                    <a:pt x="28825" y="6036"/>
                  </a:lnTo>
                  <a:lnTo>
                    <a:pt x="26620" y="8060"/>
                  </a:lnTo>
                  <a:lnTo>
                    <a:pt x="26331" y="8367"/>
                  </a:lnTo>
                  <a:lnTo>
                    <a:pt x="26168" y="8584"/>
                  </a:lnTo>
                  <a:lnTo>
                    <a:pt x="25987" y="8928"/>
                  </a:lnTo>
                  <a:lnTo>
                    <a:pt x="25861" y="9270"/>
                  </a:lnTo>
                  <a:lnTo>
                    <a:pt x="25825" y="9651"/>
                  </a:lnTo>
                  <a:lnTo>
                    <a:pt x="25843" y="10012"/>
                  </a:lnTo>
                  <a:lnTo>
                    <a:pt x="25951" y="10410"/>
                  </a:lnTo>
                  <a:lnTo>
                    <a:pt x="26114" y="10788"/>
                  </a:lnTo>
                  <a:lnTo>
                    <a:pt x="26367" y="11186"/>
                  </a:lnTo>
                  <a:lnTo>
                    <a:pt x="26693" y="11584"/>
                  </a:lnTo>
                  <a:lnTo>
                    <a:pt x="27090" y="11981"/>
                  </a:lnTo>
                  <a:lnTo>
                    <a:pt x="27577" y="12379"/>
                  </a:lnTo>
                  <a:lnTo>
                    <a:pt x="28138" y="12759"/>
                  </a:lnTo>
                  <a:lnTo>
                    <a:pt x="28770" y="13120"/>
                  </a:lnTo>
                  <a:lnTo>
                    <a:pt x="29493" y="13463"/>
                  </a:lnTo>
                  <a:lnTo>
                    <a:pt x="30288" y="13788"/>
                  </a:lnTo>
                  <a:lnTo>
                    <a:pt x="31156" y="14078"/>
                  </a:lnTo>
                  <a:lnTo>
                    <a:pt x="44890" y="18253"/>
                  </a:lnTo>
                  <a:lnTo>
                    <a:pt x="44890" y="14078"/>
                  </a:lnTo>
                  <a:lnTo>
                    <a:pt x="33360" y="11005"/>
                  </a:lnTo>
                  <a:lnTo>
                    <a:pt x="33126" y="10933"/>
                  </a:lnTo>
                  <a:lnTo>
                    <a:pt x="32982" y="10897"/>
                  </a:lnTo>
                  <a:lnTo>
                    <a:pt x="32782" y="10807"/>
                  </a:lnTo>
                  <a:lnTo>
                    <a:pt x="32601" y="10716"/>
                  </a:lnTo>
                  <a:lnTo>
                    <a:pt x="32421" y="10627"/>
                  </a:lnTo>
                  <a:lnTo>
                    <a:pt x="32276" y="10535"/>
                  </a:lnTo>
                  <a:lnTo>
                    <a:pt x="32131" y="10446"/>
                  </a:lnTo>
                  <a:lnTo>
                    <a:pt x="32023" y="10337"/>
                  </a:lnTo>
                  <a:lnTo>
                    <a:pt x="31933" y="10229"/>
                  </a:lnTo>
                  <a:lnTo>
                    <a:pt x="31842" y="10121"/>
                  </a:lnTo>
                  <a:lnTo>
                    <a:pt x="31789" y="10012"/>
                  </a:lnTo>
                  <a:lnTo>
                    <a:pt x="31753" y="9904"/>
                  </a:lnTo>
                  <a:lnTo>
                    <a:pt x="31734" y="9795"/>
                  </a:lnTo>
                  <a:lnTo>
                    <a:pt x="31734" y="9704"/>
                  </a:lnTo>
                  <a:lnTo>
                    <a:pt x="31753" y="9596"/>
                  </a:lnTo>
                  <a:lnTo>
                    <a:pt x="31806" y="9487"/>
                  </a:lnTo>
                  <a:lnTo>
                    <a:pt x="31861" y="9398"/>
                  </a:lnTo>
                  <a:lnTo>
                    <a:pt x="33704" y="7157"/>
                  </a:lnTo>
                  <a:lnTo>
                    <a:pt x="33902" y="6868"/>
                  </a:lnTo>
                  <a:lnTo>
                    <a:pt x="33975" y="6687"/>
                  </a:lnTo>
                  <a:lnTo>
                    <a:pt x="34047" y="6415"/>
                  </a:lnTo>
                  <a:lnTo>
                    <a:pt x="34047" y="6126"/>
                  </a:lnTo>
                  <a:lnTo>
                    <a:pt x="33975" y="5873"/>
                  </a:lnTo>
                  <a:lnTo>
                    <a:pt x="33866" y="5603"/>
                  </a:lnTo>
                  <a:lnTo>
                    <a:pt x="33686" y="5350"/>
                  </a:lnTo>
                  <a:lnTo>
                    <a:pt x="33451" y="5097"/>
                  </a:lnTo>
                  <a:lnTo>
                    <a:pt x="33180" y="4861"/>
                  </a:lnTo>
                  <a:lnTo>
                    <a:pt x="32873" y="4644"/>
                  </a:lnTo>
                  <a:lnTo>
                    <a:pt x="32512" y="4427"/>
                  </a:lnTo>
                  <a:lnTo>
                    <a:pt x="32114" y="4229"/>
                  </a:lnTo>
                  <a:lnTo>
                    <a:pt x="31680" y="4048"/>
                  </a:lnTo>
                  <a:lnTo>
                    <a:pt x="31211" y="3868"/>
                  </a:lnTo>
                  <a:lnTo>
                    <a:pt x="30722" y="3723"/>
                  </a:lnTo>
                  <a:lnTo>
                    <a:pt x="30199" y="3579"/>
                  </a:lnTo>
                  <a:lnTo>
                    <a:pt x="29638" y="3451"/>
                  </a:lnTo>
                  <a:lnTo>
                    <a:pt x="29059" y="3362"/>
                  </a:lnTo>
                  <a:lnTo>
                    <a:pt x="28681" y="3307"/>
                  </a:lnTo>
                  <a:lnTo>
                    <a:pt x="28120" y="3234"/>
                  </a:lnTo>
                  <a:lnTo>
                    <a:pt x="27541" y="3198"/>
                  </a:lnTo>
                  <a:lnTo>
                    <a:pt x="26982" y="3162"/>
                  </a:lnTo>
                  <a:lnTo>
                    <a:pt x="25861" y="3162"/>
                  </a:lnTo>
                  <a:lnTo>
                    <a:pt x="25319" y="3198"/>
                  </a:lnTo>
                  <a:lnTo>
                    <a:pt x="24777" y="3253"/>
                  </a:lnTo>
                  <a:lnTo>
                    <a:pt x="24252" y="3326"/>
                  </a:lnTo>
                  <a:lnTo>
                    <a:pt x="23746" y="3398"/>
                  </a:lnTo>
                  <a:lnTo>
                    <a:pt x="23259" y="3506"/>
                  </a:lnTo>
                  <a:lnTo>
                    <a:pt x="22789" y="3632"/>
                  </a:lnTo>
                  <a:lnTo>
                    <a:pt x="22355" y="3777"/>
                  </a:lnTo>
                  <a:lnTo>
                    <a:pt x="21939" y="3940"/>
                  </a:lnTo>
                  <a:lnTo>
                    <a:pt x="21541" y="4121"/>
                  </a:lnTo>
                  <a:lnTo>
                    <a:pt x="21199" y="4319"/>
                  </a:lnTo>
                  <a:lnTo>
                    <a:pt x="15542" y="7916"/>
                  </a:lnTo>
                  <a:lnTo>
                    <a:pt x="15397" y="7988"/>
                  </a:lnTo>
                  <a:lnTo>
                    <a:pt x="15307" y="8042"/>
                  </a:lnTo>
                  <a:lnTo>
                    <a:pt x="15144" y="8114"/>
                  </a:lnTo>
                  <a:lnTo>
                    <a:pt x="14963" y="8169"/>
                  </a:lnTo>
                  <a:lnTo>
                    <a:pt x="14783" y="8222"/>
                  </a:lnTo>
                  <a:lnTo>
                    <a:pt x="14602" y="8277"/>
                  </a:lnTo>
                  <a:lnTo>
                    <a:pt x="14404" y="8313"/>
                  </a:lnTo>
                  <a:lnTo>
                    <a:pt x="14204" y="8349"/>
                  </a:lnTo>
                  <a:lnTo>
                    <a:pt x="14006" y="8386"/>
                  </a:lnTo>
                  <a:lnTo>
                    <a:pt x="13807" y="8386"/>
                  </a:lnTo>
                  <a:lnTo>
                    <a:pt x="13590" y="8403"/>
                  </a:lnTo>
                  <a:lnTo>
                    <a:pt x="13392" y="8403"/>
                  </a:lnTo>
                  <a:lnTo>
                    <a:pt x="13192" y="8386"/>
                  </a:lnTo>
                  <a:lnTo>
                    <a:pt x="12994" y="8367"/>
                  </a:lnTo>
                  <a:lnTo>
                    <a:pt x="12814" y="8349"/>
                  </a:lnTo>
                  <a:lnTo>
                    <a:pt x="12633" y="8313"/>
                  </a:lnTo>
                  <a:lnTo>
                    <a:pt x="12469" y="8258"/>
                  </a:lnTo>
                  <a:lnTo>
                    <a:pt x="12308" y="8205"/>
                  </a:lnTo>
                  <a:lnTo>
                    <a:pt x="12216" y="8169"/>
                  </a:lnTo>
                  <a:lnTo>
                    <a:pt x="12091" y="8114"/>
                  </a:lnTo>
                  <a:lnTo>
                    <a:pt x="11982" y="8042"/>
                  </a:lnTo>
                  <a:lnTo>
                    <a:pt x="11891" y="7969"/>
                  </a:lnTo>
                  <a:lnTo>
                    <a:pt x="11819" y="7897"/>
                  </a:lnTo>
                  <a:lnTo>
                    <a:pt x="11783" y="7807"/>
                  </a:lnTo>
                  <a:lnTo>
                    <a:pt x="11747" y="7735"/>
                  </a:lnTo>
                  <a:lnTo>
                    <a:pt x="11729" y="7644"/>
                  </a:lnTo>
                  <a:lnTo>
                    <a:pt x="11729" y="7554"/>
                  </a:lnTo>
                  <a:lnTo>
                    <a:pt x="11765" y="7463"/>
                  </a:lnTo>
                  <a:lnTo>
                    <a:pt x="11802" y="7391"/>
                  </a:lnTo>
                  <a:lnTo>
                    <a:pt x="11855" y="7301"/>
                  </a:lnTo>
                  <a:lnTo>
                    <a:pt x="11927" y="7210"/>
                  </a:lnTo>
                  <a:lnTo>
                    <a:pt x="12036" y="7121"/>
                  </a:lnTo>
                  <a:lnTo>
                    <a:pt x="12144" y="7048"/>
                  </a:lnTo>
                  <a:lnTo>
                    <a:pt x="12271" y="6976"/>
                  </a:lnTo>
                  <a:lnTo>
                    <a:pt x="13717" y="6162"/>
                  </a:lnTo>
                  <a:lnTo>
                    <a:pt x="14151" y="5892"/>
                  </a:lnTo>
                  <a:lnTo>
                    <a:pt x="14385" y="5728"/>
                  </a:lnTo>
                  <a:lnTo>
                    <a:pt x="14674" y="5475"/>
                  </a:lnTo>
                  <a:lnTo>
                    <a:pt x="14910" y="5222"/>
                  </a:lnTo>
                  <a:lnTo>
                    <a:pt x="15091" y="4969"/>
                  </a:lnTo>
                  <a:lnTo>
                    <a:pt x="15180" y="4735"/>
                  </a:lnTo>
                  <a:lnTo>
                    <a:pt x="15235" y="4499"/>
                  </a:lnTo>
                  <a:lnTo>
                    <a:pt x="15235" y="4265"/>
                  </a:lnTo>
                  <a:lnTo>
                    <a:pt x="15163" y="4048"/>
                  </a:lnTo>
                  <a:lnTo>
                    <a:pt x="15054" y="3849"/>
                  </a:lnTo>
                  <a:lnTo>
                    <a:pt x="14891" y="3651"/>
                  </a:lnTo>
                  <a:lnTo>
                    <a:pt x="14693" y="3470"/>
                  </a:lnTo>
                  <a:lnTo>
                    <a:pt x="14440" y="3289"/>
                  </a:lnTo>
                  <a:lnTo>
                    <a:pt x="14132" y="3145"/>
                  </a:lnTo>
                  <a:lnTo>
                    <a:pt x="13789" y="3000"/>
                  </a:lnTo>
                  <a:lnTo>
                    <a:pt x="13392" y="2873"/>
                  </a:lnTo>
                  <a:lnTo>
                    <a:pt x="12958" y="2765"/>
                  </a:lnTo>
                  <a:lnTo>
                    <a:pt x="1048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8" name="Google Shape;478;p25"/>
          <p:cNvSpPr txBox="1">
            <a:spLocks noGrp="1"/>
          </p:cNvSpPr>
          <p:nvPr>
            <p:ph type="title"/>
          </p:nvPr>
        </p:nvSpPr>
        <p:spPr>
          <a:xfrm>
            <a:off x="459200" y="408875"/>
            <a:ext cx="80133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Roles</a:t>
            </a:r>
            <a:endParaRPr dirty="0">
              <a:solidFill>
                <a:schemeClr val="dk2"/>
              </a:solidFill>
            </a:endParaRP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BE834CCE-CF8F-B506-BC7F-972585796C54}"/>
              </a:ext>
            </a:extLst>
          </p:cNvPr>
          <p:cNvGrpSpPr/>
          <p:nvPr/>
        </p:nvGrpSpPr>
        <p:grpSpPr>
          <a:xfrm>
            <a:off x="161777" y="1242720"/>
            <a:ext cx="2591608" cy="1660936"/>
            <a:chOff x="161777" y="1242720"/>
            <a:chExt cx="2591608" cy="1660936"/>
          </a:xfrm>
        </p:grpSpPr>
        <p:pic>
          <p:nvPicPr>
            <p:cNvPr id="3" name="Imagen 2" descr="Interfaz de usuario gráfica&#10;&#10;Descripción generada automáticamente">
              <a:extLst>
                <a:ext uri="{FF2B5EF4-FFF2-40B4-BE49-F238E27FC236}">
                  <a16:creationId xmlns:a16="http://schemas.microsoft.com/office/drawing/2014/main" id="{19E9E998-AF30-AC48-2490-4AE31A142B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1777" y="1242720"/>
              <a:ext cx="2591608" cy="1329030"/>
            </a:xfrm>
            <a:prstGeom prst="rect">
              <a:avLst/>
            </a:prstGeom>
          </p:spPr>
        </p:pic>
        <p:sp>
          <p:nvSpPr>
            <p:cNvPr id="2" name="CuadroTexto 1">
              <a:extLst>
                <a:ext uri="{FF2B5EF4-FFF2-40B4-BE49-F238E27FC236}">
                  <a16:creationId xmlns:a16="http://schemas.microsoft.com/office/drawing/2014/main" id="{0238F3F0-3FBE-794D-08B2-CF73BF1251A4}"/>
                </a:ext>
              </a:extLst>
            </p:cNvPr>
            <p:cNvSpPr txBox="1"/>
            <p:nvPr/>
          </p:nvSpPr>
          <p:spPr>
            <a:xfrm>
              <a:off x="805777" y="2595879"/>
              <a:ext cx="12282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Programador</a:t>
              </a:r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352E4495-6888-67B4-E31C-2679671DECDA}"/>
              </a:ext>
            </a:extLst>
          </p:cNvPr>
          <p:cNvGrpSpPr/>
          <p:nvPr/>
        </p:nvGrpSpPr>
        <p:grpSpPr>
          <a:xfrm>
            <a:off x="3259697" y="1190609"/>
            <a:ext cx="2624606" cy="1769804"/>
            <a:chOff x="3259697" y="1190609"/>
            <a:chExt cx="2624606" cy="1769804"/>
          </a:xfrm>
        </p:grpSpPr>
        <p:pic>
          <p:nvPicPr>
            <p:cNvPr id="5" name="Imagen 4" descr="Un par de personas sonriendo&#10;&#10;Descripción generada automáticamente">
              <a:extLst>
                <a:ext uri="{FF2B5EF4-FFF2-40B4-BE49-F238E27FC236}">
                  <a16:creationId xmlns:a16="http://schemas.microsoft.com/office/drawing/2014/main" id="{B10B019B-5FEE-496D-677B-00275D35D6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59697" y="1190609"/>
              <a:ext cx="2624606" cy="1476341"/>
            </a:xfrm>
            <a:prstGeom prst="rect">
              <a:avLst/>
            </a:prstGeom>
          </p:spPr>
        </p:pic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1C132657-A815-F500-FCF6-7C827D08F2A5}"/>
                </a:ext>
              </a:extLst>
            </p:cNvPr>
            <p:cNvSpPr txBox="1"/>
            <p:nvPr/>
          </p:nvSpPr>
          <p:spPr>
            <a:xfrm>
              <a:off x="4104572" y="2652636"/>
              <a:ext cx="7425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Cliente</a:t>
              </a:r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5EB2FF0A-26E1-D711-646D-36FFBAE0AACA}"/>
              </a:ext>
            </a:extLst>
          </p:cNvPr>
          <p:cNvGrpSpPr/>
          <p:nvPr/>
        </p:nvGrpSpPr>
        <p:grpSpPr>
          <a:xfrm>
            <a:off x="6661933" y="1172201"/>
            <a:ext cx="2320290" cy="1857462"/>
            <a:chOff x="6661933" y="1172201"/>
            <a:chExt cx="2320290" cy="1857462"/>
          </a:xfrm>
        </p:grpSpPr>
        <p:pic>
          <p:nvPicPr>
            <p:cNvPr id="7" name="Imagen 6" descr="Un par de personas sentadas en una mesa&#10;&#10;Descripción generada automáticamente con confianza baja">
              <a:extLst>
                <a:ext uri="{FF2B5EF4-FFF2-40B4-BE49-F238E27FC236}">
                  <a16:creationId xmlns:a16="http://schemas.microsoft.com/office/drawing/2014/main" id="{5A393798-7B6B-EB69-2B36-EB3D82B529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61933" y="1172201"/>
              <a:ext cx="2320290" cy="1546860"/>
            </a:xfrm>
            <a:prstGeom prst="rect">
              <a:avLst/>
            </a:prstGeom>
          </p:spPr>
        </p:pic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636A7F07-E5F5-E957-9488-BF39B543844B}"/>
                </a:ext>
              </a:extLst>
            </p:cNvPr>
            <p:cNvSpPr txBox="1"/>
            <p:nvPr/>
          </p:nvSpPr>
          <p:spPr>
            <a:xfrm>
              <a:off x="7506609" y="2721886"/>
              <a:ext cx="10695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Entrenador</a:t>
              </a:r>
            </a:p>
          </p:txBody>
        </p: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C557EF23-D332-8B30-2BBC-22520141181E}"/>
              </a:ext>
            </a:extLst>
          </p:cNvPr>
          <p:cNvGrpSpPr/>
          <p:nvPr/>
        </p:nvGrpSpPr>
        <p:grpSpPr>
          <a:xfrm>
            <a:off x="5043111" y="3460479"/>
            <a:ext cx="3889878" cy="1541854"/>
            <a:chOff x="5043111" y="3460479"/>
            <a:chExt cx="3889878" cy="1541854"/>
          </a:xfrm>
        </p:grpSpPr>
        <p:pic>
          <p:nvPicPr>
            <p:cNvPr id="11" name="Imagen 10" descr="Imagen que contiene persona, interior, mujer, niña&#10;&#10;Descripción generada automáticamente">
              <a:extLst>
                <a:ext uri="{FF2B5EF4-FFF2-40B4-BE49-F238E27FC236}">
                  <a16:creationId xmlns:a16="http://schemas.microsoft.com/office/drawing/2014/main" id="{7584CF34-F11C-0A0B-2BFC-F71AB023E9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96113" y="3460479"/>
              <a:ext cx="3136876" cy="1541854"/>
            </a:xfrm>
            <a:prstGeom prst="rect">
              <a:avLst/>
            </a:prstGeom>
          </p:spPr>
        </p:pic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6FCA8EA8-8A98-3049-4E40-1FEE40631B5B}"/>
                </a:ext>
              </a:extLst>
            </p:cNvPr>
            <p:cNvSpPr txBox="1"/>
            <p:nvPr/>
          </p:nvSpPr>
          <p:spPr>
            <a:xfrm>
              <a:off x="5043111" y="4045922"/>
              <a:ext cx="6912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err="1"/>
                <a:t>Tester</a:t>
              </a:r>
              <a:endParaRPr lang="es-ES" dirty="0"/>
            </a:p>
          </p:txBody>
        </p: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956688C2-2945-4F88-CAF2-3E4A2DD39BE3}"/>
              </a:ext>
            </a:extLst>
          </p:cNvPr>
          <p:cNvGrpSpPr/>
          <p:nvPr/>
        </p:nvGrpSpPr>
        <p:grpSpPr>
          <a:xfrm>
            <a:off x="161777" y="3309170"/>
            <a:ext cx="3939113" cy="1693163"/>
            <a:chOff x="161777" y="3309170"/>
            <a:chExt cx="4167444" cy="1693163"/>
          </a:xfrm>
        </p:grpSpPr>
        <p:pic>
          <p:nvPicPr>
            <p:cNvPr id="9" name="Imagen 8" descr="Una persona sentado frente a una computadora&#10;&#10;Descripción generada automáticamente con confianza media">
              <a:extLst>
                <a:ext uri="{FF2B5EF4-FFF2-40B4-BE49-F238E27FC236}">
                  <a16:creationId xmlns:a16="http://schemas.microsoft.com/office/drawing/2014/main" id="{AFA88BC6-F667-6A17-EE66-9EAA1508900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61777" y="3309170"/>
              <a:ext cx="3010067" cy="1693163"/>
            </a:xfrm>
            <a:prstGeom prst="rect">
              <a:avLst/>
            </a:prstGeom>
          </p:spPr>
        </p:pic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45090099-E9F2-2C9E-4630-CCE3953B29AF}"/>
                </a:ext>
              </a:extLst>
            </p:cNvPr>
            <p:cNvSpPr txBox="1"/>
            <p:nvPr/>
          </p:nvSpPr>
          <p:spPr>
            <a:xfrm>
              <a:off x="3259697" y="4028885"/>
              <a:ext cx="10695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Rastreador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19"/>
          <p:cNvGrpSpPr/>
          <p:nvPr/>
        </p:nvGrpSpPr>
        <p:grpSpPr>
          <a:xfrm>
            <a:off x="-130851" y="1252671"/>
            <a:ext cx="7858033" cy="3905637"/>
            <a:chOff x="-130851" y="1252671"/>
            <a:chExt cx="7858033" cy="3905637"/>
          </a:xfrm>
        </p:grpSpPr>
        <p:sp>
          <p:nvSpPr>
            <p:cNvPr id="157" name="Google Shape;157;p19"/>
            <p:cNvSpPr/>
            <p:nvPr/>
          </p:nvSpPr>
          <p:spPr>
            <a:xfrm>
              <a:off x="1613122" y="1252671"/>
              <a:ext cx="1523721" cy="2781995"/>
            </a:xfrm>
            <a:custGeom>
              <a:avLst/>
              <a:gdLst/>
              <a:ahLst/>
              <a:cxnLst/>
              <a:rect l="l" t="t" r="r" b="b"/>
              <a:pathLst>
                <a:path w="10135" h="18505" extrusionOk="0">
                  <a:moveTo>
                    <a:pt x="5067" y="0"/>
                  </a:moveTo>
                  <a:lnTo>
                    <a:pt x="1" y="3527"/>
                  </a:lnTo>
                  <a:lnTo>
                    <a:pt x="1" y="18504"/>
                  </a:lnTo>
                  <a:lnTo>
                    <a:pt x="10134" y="18504"/>
                  </a:lnTo>
                  <a:lnTo>
                    <a:pt x="10134" y="3527"/>
                  </a:lnTo>
                  <a:lnTo>
                    <a:pt x="50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9"/>
            <p:cNvSpPr/>
            <p:nvPr/>
          </p:nvSpPr>
          <p:spPr>
            <a:xfrm>
              <a:off x="3131779" y="1260750"/>
              <a:ext cx="1523571" cy="2781995"/>
            </a:xfrm>
            <a:custGeom>
              <a:avLst/>
              <a:gdLst/>
              <a:ahLst/>
              <a:cxnLst/>
              <a:rect l="l" t="t" r="r" b="b"/>
              <a:pathLst>
                <a:path w="10134" h="18505" extrusionOk="0">
                  <a:moveTo>
                    <a:pt x="5067" y="0"/>
                  </a:moveTo>
                  <a:lnTo>
                    <a:pt x="0" y="3527"/>
                  </a:lnTo>
                  <a:lnTo>
                    <a:pt x="0" y="18504"/>
                  </a:lnTo>
                  <a:lnTo>
                    <a:pt x="10134" y="18504"/>
                  </a:lnTo>
                  <a:lnTo>
                    <a:pt x="10134" y="3527"/>
                  </a:lnTo>
                  <a:lnTo>
                    <a:pt x="50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9"/>
            <p:cNvSpPr/>
            <p:nvPr/>
          </p:nvSpPr>
          <p:spPr>
            <a:xfrm>
              <a:off x="4651127" y="1260750"/>
              <a:ext cx="1523721" cy="2781995"/>
            </a:xfrm>
            <a:custGeom>
              <a:avLst/>
              <a:gdLst/>
              <a:ahLst/>
              <a:cxnLst/>
              <a:rect l="l" t="t" r="r" b="b"/>
              <a:pathLst>
                <a:path w="10135" h="18505" extrusionOk="0">
                  <a:moveTo>
                    <a:pt x="5068" y="0"/>
                  </a:moveTo>
                  <a:lnTo>
                    <a:pt x="1" y="3527"/>
                  </a:lnTo>
                  <a:lnTo>
                    <a:pt x="1" y="18504"/>
                  </a:lnTo>
                  <a:lnTo>
                    <a:pt x="10134" y="18504"/>
                  </a:lnTo>
                  <a:lnTo>
                    <a:pt x="10134" y="3527"/>
                  </a:lnTo>
                  <a:lnTo>
                    <a:pt x="50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" name="Google Shape;160;p19"/>
            <p:cNvSpPr/>
            <p:nvPr/>
          </p:nvSpPr>
          <p:spPr>
            <a:xfrm>
              <a:off x="-130851" y="4034611"/>
              <a:ext cx="3233867" cy="1108889"/>
            </a:xfrm>
            <a:custGeom>
              <a:avLst/>
              <a:gdLst/>
              <a:ahLst/>
              <a:cxnLst/>
              <a:rect l="l" t="t" r="r" b="b"/>
              <a:pathLst>
                <a:path w="21510" h="7376" extrusionOk="0">
                  <a:moveTo>
                    <a:pt x="11376" y="0"/>
                  </a:moveTo>
                  <a:lnTo>
                    <a:pt x="0" y="7376"/>
                  </a:lnTo>
                  <a:lnTo>
                    <a:pt x="17311" y="7376"/>
                  </a:lnTo>
                  <a:lnTo>
                    <a:pt x="21509" y="0"/>
                  </a:lnTo>
                  <a:close/>
                </a:path>
              </a:pathLst>
            </a:custGeom>
            <a:solidFill>
              <a:srgbClr val="85C5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9"/>
            <p:cNvSpPr/>
            <p:nvPr/>
          </p:nvSpPr>
          <p:spPr>
            <a:xfrm>
              <a:off x="2466257" y="4034611"/>
              <a:ext cx="2812006" cy="1108889"/>
            </a:xfrm>
            <a:custGeom>
              <a:avLst/>
              <a:gdLst/>
              <a:ahLst/>
              <a:cxnLst/>
              <a:rect l="l" t="t" r="r" b="b"/>
              <a:pathLst>
                <a:path w="18704" h="7376" extrusionOk="0">
                  <a:moveTo>
                    <a:pt x="4149" y="0"/>
                  </a:moveTo>
                  <a:lnTo>
                    <a:pt x="1" y="7376"/>
                  </a:lnTo>
                  <a:lnTo>
                    <a:pt x="18704" y="7376"/>
                  </a:lnTo>
                  <a:lnTo>
                    <a:pt x="14283" y="0"/>
                  </a:lnTo>
                  <a:close/>
                </a:path>
              </a:pathLst>
            </a:custGeom>
            <a:solidFill>
              <a:srgbClr val="97C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4635599" y="4034612"/>
              <a:ext cx="3091583" cy="1123696"/>
            </a:xfrm>
            <a:custGeom>
              <a:avLst/>
              <a:gdLst/>
              <a:ahLst/>
              <a:cxnLst/>
              <a:rect l="l" t="t" r="r" b="b"/>
              <a:pathLst>
                <a:path w="21735" h="7376" extrusionOk="0">
                  <a:moveTo>
                    <a:pt x="1" y="0"/>
                  </a:moveTo>
                  <a:lnTo>
                    <a:pt x="4448" y="7376"/>
                  </a:lnTo>
                  <a:lnTo>
                    <a:pt x="21734" y="7376"/>
                  </a:lnTo>
                  <a:lnTo>
                    <a:pt x="10134" y="0"/>
                  </a:lnTo>
                  <a:close/>
                </a:path>
              </a:pathLst>
            </a:custGeom>
            <a:solidFill>
              <a:srgbClr val="628F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3" name="Google Shape;163;p19"/>
          <p:cNvSpPr txBox="1"/>
          <p:nvPr/>
        </p:nvSpPr>
        <p:spPr>
          <a:xfrm>
            <a:off x="1777842" y="2821058"/>
            <a:ext cx="1289400" cy="2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Exploración</a:t>
            </a:r>
            <a:endParaRPr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19"/>
          <p:cNvSpPr txBox="1"/>
          <p:nvPr/>
        </p:nvSpPr>
        <p:spPr>
          <a:xfrm>
            <a:off x="3346660" y="2819363"/>
            <a:ext cx="1289400" cy="2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Planificación</a:t>
            </a:r>
            <a:endParaRPr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19"/>
          <p:cNvSpPr txBox="1"/>
          <p:nvPr/>
        </p:nvSpPr>
        <p:spPr>
          <a:xfrm>
            <a:off x="4845877" y="2790921"/>
            <a:ext cx="1289400" cy="2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Iteración</a:t>
            </a:r>
            <a:endParaRPr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19"/>
          <p:cNvSpPr/>
          <p:nvPr/>
        </p:nvSpPr>
        <p:spPr>
          <a:xfrm>
            <a:off x="2149713" y="2173631"/>
            <a:ext cx="316544" cy="478117"/>
          </a:xfrm>
          <a:custGeom>
            <a:avLst/>
            <a:gdLst/>
            <a:ahLst/>
            <a:cxnLst/>
            <a:rect l="l" t="t" r="r" b="b"/>
            <a:pathLst>
              <a:path w="55075" h="83187" fill="none" extrusionOk="0">
                <a:moveTo>
                  <a:pt x="27710" y="0"/>
                </a:moveTo>
                <a:cubicBezTo>
                  <a:pt x="12243" y="0"/>
                  <a:pt x="1" y="12242"/>
                  <a:pt x="1" y="27738"/>
                </a:cubicBezTo>
                <a:cubicBezTo>
                  <a:pt x="1" y="44301"/>
                  <a:pt x="27710" y="83186"/>
                  <a:pt x="27710" y="83186"/>
                </a:cubicBezTo>
                <a:cubicBezTo>
                  <a:pt x="27710" y="83186"/>
                  <a:pt x="55074" y="43926"/>
                  <a:pt x="55074" y="27738"/>
                </a:cubicBezTo>
                <a:cubicBezTo>
                  <a:pt x="55074" y="12242"/>
                  <a:pt x="42832" y="0"/>
                  <a:pt x="27710" y="0"/>
                </a:cubicBezTo>
                <a:close/>
                <a:moveTo>
                  <a:pt x="27710" y="34940"/>
                </a:moveTo>
                <a:cubicBezTo>
                  <a:pt x="21949" y="34940"/>
                  <a:pt x="17283" y="30244"/>
                  <a:pt x="17283" y="24484"/>
                </a:cubicBezTo>
                <a:cubicBezTo>
                  <a:pt x="17283" y="18723"/>
                  <a:pt x="21949" y="14057"/>
                  <a:pt x="27710" y="14057"/>
                </a:cubicBezTo>
                <a:cubicBezTo>
                  <a:pt x="33125" y="14057"/>
                  <a:pt x="37792" y="18723"/>
                  <a:pt x="37792" y="24484"/>
                </a:cubicBezTo>
                <a:cubicBezTo>
                  <a:pt x="37792" y="30244"/>
                  <a:pt x="33125" y="34940"/>
                  <a:pt x="27710" y="34940"/>
                </a:cubicBezTo>
                <a:close/>
              </a:path>
            </a:pathLst>
          </a:custGeom>
          <a:noFill/>
          <a:ln w="3600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9"/>
          <p:cNvSpPr/>
          <p:nvPr/>
        </p:nvSpPr>
        <p:spPr>
          <a:xfrm>
            <a:off x="3655439" y="2165190"/>
            <a:ext cx="476249" cy="478148"/>
          </a:xfrm>
          <a:custGeom>
            <a:avLst/>
            <a:gdLst/>
            <a:ahLst/>
            <a:cxnLst/>
            <a:rect l="l" t="t" r="r" b="b"/>
            <a:pathLst>
              <a:path w="86788" h="87134" fill="none" extrusionOk="0">
                <a:moveTo>
                  <a:pt x="80307" y="45713"/>
                </a:moveTo>
                <a:lnTo>
                  <a:pt x="86787" y="45367"/>
                </a:lnTo>
                <a:lnTo>
                  <a:pt x="86413" y="33846"/>
                </a:lnTo>
                <a:lnTo>
                  <a:pt x="78866" y="34191"/>
                </a:lnTo>
                <a:cubicBezTo>
                  <a:pt x="78492" y="32031"/>
                  <a:pt x="77772" y="29871"/>
                  <a:pt x="76706" y="28085"/>
                </a:cubicBezTo>
                <a:lnTo>
                  <a:pt x="82812" y="24484"/>
                </a:lnTo>
                <a:lnTo>
                  <a:pt x="77052" y="14749"/>
                </a:lnTo>
                <a:lnTo>
                  <a:pt x="70571" y="18724"/>
                </a:lnTo>
                <a:cubicBezTo>
                  <a:pt x="69131" y="16909"/>
                  <a:pt x="67345" y="15469"/>
                  <a:pt x="65904" y="14403"/>
                </a:cubicBezTo>
                <a:lnTo>
                  <a:pt x="69851" y="7922"/>
                </a:lnTo>
                <a:lnTo>
                  <a:pt x="60144" y="1787"/>
                </a:lnTo>
                <a:lnTo>
                  <a:pt x="55823" y="8642"/>
                </a:lnTo>
                <a:cubicBezTo>
                  <a:pt x="54383" y="7922"/>
                  <a:pt x="52568" y="7548"/>
                  <a:pt x="50782" y="7202"/>
                </a:cubicBezTo>
                <a:lnTo>
                  <a:pt x="50782" y="1"/>
                </a:lnTo>
                <a:lnTo>
                  <a:pt x="39261" y="1"/>
                </a:lnTo>
                <a:lnTo>
                  <a:pt x="39261" y="6107"/>
                </a:lnTo>
                <a:cubicBezTo>
                  <a:pt x="37820" y="6482"/>
                  <a:pt x="36006" y="6482"/>
                  <a:pt x="34220" y="6827"/>
                </a:cubicBezTo>
                <a:lnTo>
                  <a:pt x="31685" y="1441"/>
                </a:lnTo>
                <a:lnTo>
                  <a:pt x="21604" y="6107"/>
                </a:lnTo>
                <a:lnTo>
                  <a:pt x="23764" y="10802"/>
                </a:lnTo>
                <a:cubicBezTo>
                  <a:pt x="21604" y="12243"/>
                  <a:pt x="19443" y="13683"/>
                  <a:pt x="17658" y="15123"/>
                </a:cubicBezTo>
                <a:lnTo>
                  <a:pt x="13337" y="11868"/>
                </a:lnTo>
                <a:lnTo>
                  <a:pt x="6482" y="21230"/>
                </a:lnTo>
                <a:lnTo>
                  <a:pt x="10082" y="23764"/>
                </a:lnTo>
                <a:cubicBezTo>
                  <a:pt x="8642" y="25925"/>
                  <a:pt x="7576" y="28431"/>
                  <a:pt x="6482" y="30965"/>
                </a:cubicBezTo>
                <a:lnTo>
                  <a:pt x="2161" y="30245"/>
                </a:lnTo>
                <a:lnTo>
                  <a:pt x="1" y="41392"/>
                </a:lnTo>
                <a:lnTo>
                  <a:pt x="4321" y="42112"/>
                </a:lnTo>
                <a:lnTo>
                  <a:pt x="4321" y="44273"/>
                </a:lnTo>
                <a:cubicBezTo>
                  <a:pt x="4321" y="46087"/>
                  <a:pt x="4321" y="47873"/>
                  <a:pt x="4696" y="50034"/>
                </a:cubicBezTo>
                <a:lnTo>
                  <a:pt x="375" y="51474"/>
                </a:lnTo>
                <a:lnTo>
                  <a:pt x="3976" y="62275"/>
                </a:lnTo>
                <a:lnTo>
                  <a:pt x="7922" y="60835"/>
                </a:lnTo>
                <a:cubicBezTo>
                  <a:pt x="9362" y="63370"/>
                  <a:pt x="10802" y="65530"/>
                  <a:pt x="12242" y="67691"/>
                </a:cubicBezTo>
                <a:lnTo>
                  <a:pt x="9016" y="70917"/>
                </a:lnTo>
                <a:lnTo>
                  <a:pt x="17283" y="78838"/>
                </a:lnTo>
                <a:lnTo>
                  <a:pt x="20538" y="75237"/>
                </a:lnTo>
                <a:cubicBezTo>
                  <a:pt x="22698" y="76677"/>
                  <a:pt x="24859" y="78118"/>
                  <a:pt x="27365" y="79212"/>
                </a:cubicBezTo>
                <a:lnTo>
                  <a:pt x="25924" y="84253"/>
                </a:lnTo>
                <a:lnTo>
                  <a:pt x="36726" y="87133"/>
                </a:lnTo>
                <a:lnTo>
                  <a:pt x="38166" y="82093"/>
                </a:lnTo>
                <a:lnTo>
                  <a:pt x="42141" y="82093"/>
                </a:lnTo>
                <a:lnTo>
                  <a:pt x="44301" y="82093"/>
                </a:lnTo>
                <a:lnTo>
                  <a:pt x="45021" y="86413"/>
                </a:lnTo>
                <a:lnTo>
                  <a:pt x="56169" y="84599"/>
                </a:lnTo>
                <a:lnTo>
                  <a:pt x="55449" y="79932"/>
                </a:lnTo>
                <a:cubicBezTo>
                  <a:pt x="57983" y="78838"/>
                  <a:pt x="60144" y="77772"/>
                  <a:pt x="62304" y="76332"/>
                </a:cubicBezTo>
                <a:lnTo>
                  <a:pt x="65184" y="80278"/>
                </a:lnTo>
                <a:lnTo>
                  <a:pt x="74546" y="73451"/>
                </a:lnTo>
                <a:lnTo>
                  <a:pt x="70945" y="69131"/>
                </a:lnTo>
                <a:cubicBezTo>
                  <a:pt x="72731" y="67316"/>
                  <a:pt x="74171" y="65156"/>
                  <a:pt x="75266" y="62995"/>
                </a:cubicBezTo>
                <a:lnTo>
                  <a:pt x="80307" y="65530"/>
                </a:lnTo>
                <a:lnTo>
                  <a:pt x="85347" y="55074"/>
                </a:lnTo>
                <a:lnTo>
                  <a:pt x="79586" y="52568"/>
                </a:lnTo>
                <a:cubicBezTo>
                  <a:pt x="79932" y="50408"/>
                  <a:pt x="80307" y="47873"/>
                  <a:pt x="80307" y="45713"/>
                </a:cubicBezTo>
                <a:close/>
                <a:moveTo>
                  <a:pt x="43581" y="50408"/>
                </a:moveTo>
                <a:cubicBezTo>
                  <a:pt x="39606" y="50408"/>
                  <a:pt x="36726" y="47153"/>
                  <a:pt x="36726" y="43553"/>
                </a:cubicBezTo>
                <a:cubicBezTo>
                  <a:pt x="36726" y="39952"/>
                  <a:pt x="39606" y="37072"/>
                  <a:pt x="43581" y="37072"/>
                </a:cubicBezTo>
                <a:cubicBezTo>
                  <a:pt x="47182" y="37072"/>
                  <a:pt x="50062" y="39952"/>
                  <a:pt x="50062" y="43553"/>
                </a:cubicBezTo>
                <a:cubicBezTo>
                  <a:pt x="50062" y="47153"/>
                  <a:pt x="47182" y="50408"/>
                  <a:pt x="43581" y="50408"/>
                </a:cubicBezTo>
                <a:close/>
              </a:path>
            </a:pathLst>
          </a:custGeom>
          <a:noFill/>
          <a:ln w="36000" cap="flat" cmpd="sng">
            <a:solidFill>
              <a:schemeClr val="lt1"/>
            </a:solidFill>
            <a:prstDash val="solid"/>
            <a:miter lim="2880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" name="Google Shape;171;p19"/>
          <p:cNvGrpSpPr/>
          <p:nvPr/>
        </p:nvGrpSpPr>
        <p:grpSpPr>
          <a:xfrm>
            <a:off x="5189958" y="2195935"/>
            <a:ext cx="476341" cy="455812"/>
            <a:chOff x="5765825" y="2175248"/>
            <a:chExt cx="476341" cy="455812"/>
          </a:xfrm>
        </p:grpSpPr>
        <p:sp>
          <p:nvSpPr>
            <p:cNvPr id="172" name="Google Shape;172;p19"/>
            <p:cNvSpPr/>
            <p:nvPr/>
          </p:nvSpPr>
          <p:spPr>
            <a:xfrm>
              <a:off x="5765825" y="2175248"/>
              <a:ext cx="476341" cy="455812"/>
            </a:xfrm>
            <a:custGeom>
              <a:avLst/>
              <a:gdLst/>
              <a:ahLst/>
              <a:cxnLst/>
              <a:rect l="l" t="t" r="r" b="b"/>
              <a:pathLst>
                <a:path w="83532" h="79932" fill="none" extrusionOk="0">
                  <a:moveTo>
                    <a:pt x="72010" y="59769"/>
                  </a:moveTo>
                  <a:cubicBezTo>
                    <a:pt x="75985" y="54008"/>
                    <a:pt x="78146" y="46807"/>
                    <a:pt x="78146" y="39231"/>
                  </a:cubicBezTo>
                  <a:cubicBezTo>
                    <a:pt x="78146" y="17628"/>
                    <a:pt x="60489" y="0"/>
                    <a:pt x="38886" y="0"/>
                  </a:cubicBezTo>
                  <a:cubicBezTo>
                    <a:pt x="17657" y="0"/>
                    <a:pt x="0" y="17628"/>
                    <a:pt x="0" y="39231"/>
                  </a:cubicBezTo>
                  <a:cubicBezTo>
                    <a:pt x="0" y="60834"/>
                    <a:pt x="17657" y="78117"/>
                    <a:pt x="38886" y="78117"/>
                  </a:cubicBezTo>
                  <a:cubicBezTo>
                    <a:pt x="45367" y="78117"/>
                    <a:pt x="51127" y="76677"/>
                    <a:pt x="56543" y="74171"/>
                  </a:cubicBezTo>
                  <a:cubicBezTo>
                    <a:pt x="64089" y="79931"/>
                    <a:pt x="75265" y="79557"/>
                    <a:pt x="82466" y="72356"/>
                  </a:cubicBezTo>
                  <a:lnTo>
                    <a:pt x="83532" y="71290"/>
                  </a:lnTo>
                  <a:close/>
                </a:path>
              </a:pathLst>
            </a:custGeom>
            <a:solidFill>
              <a:schemeClr val="lt1"/>
            </a:solidFill>
            <a:ln w="36000" cap="flat" cmpd="sng">
              <a:solidFill>
                <a:schemeClr val="lt1"/>
              </a:solidFill>
              <a:prstDash val="solid"/>
              <a:miter lim="2880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9"/>
            <p:cNvSpPr/>
            <p:nvPr/>
          </p:nvSpPr>
          <p:spPr>
            <a:xfrm>
              <a:off x="5882911" y="2378383"/>
              <a:ext cx="41069" cy="41069"/>
            </a:xfrm>
            <a:custGeom>
              <a:avLst/>
              <a:gdLst/>
              <a:ahLst/>
              <a:cxnLst/>
              <a:rect l="l" t="t" r="r" b="b"/>
              <a:pathLst>
                <a:path w="7202" h="7202" extrusionOk="0">
                  <a:moveTo>
                    <a:pt x="3601" y="1"/>
                  </a:moveTo>
                  <a:cubicBezTo>
                    <a:pt x="1786" y="1"/>
                    <a:pt x="0" y="1441"/>
                    <a:pt x="0" y="3601"/>
                  </a:cubicBezTo>
                  <a:cubicBezTo>
                    <a:pt x="0" y="5416"/>
                    <a:pt x="1786" y="7202"/>
                    <a:pt x="3601" y="7202"/>
                  </a:cubicBezTo>
                  <a:cubicBezTo>
                    <a:pt x="5761" y="7202"/>
                    <a:pt x="7201" y="5416"/>
                    <a:pt x="7201" y="3601"/>
                  </a:cubicBezTo>
                  <a:cubicBezTo>
                    <a:pt x="7201" y="1441"/>
                    <a:pt x="5761" y="1"/>
                    <a:pt x="360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9"/>
            <p:cNvSpPr/>
            <p:nvPr/>
          </p:nvSpPr>
          <p:spPr>
            <a:xfrm>
              <a:off x="5960915" y="2378383"/>
              <a:ext cx="41069" cy="41069"/>
            </a:xfrm>
            <a:custGeom>
              <a:avLst/>
              <a:gdLst/>
              <a:ahLst/>
              <a:cxnLst/>
              <a:rect l="l" t="t" r="r" b="b"/>
              <a:pathLst>
                <a:path w="7202" h="7202" extrusionOk="0">
                  <a:moveTo>
                    <a:pt x="3601" y="1"/>
                  </a:moveTo>
                  <a:cubicBezTo>
                    <a:pt x="1786" y="1"/>
                    <a:pt x="0" y="1441"/>
                    <a:pt x="0" y="3601"/>
                  </a:cubicBezTo>
                  <a:cubicBezTo>
                    <a:pt x="0" y="5416"/>
                    <a:pt x="1786" y="7202"/>
                    <a:pt x="3601" y="7202"/>
                  </a:cubicBezTo>
                  <a:cubicBezTo>
                    <a:pt x="5761" y="7202"/>
                    <a:pt x="7201" y="5416"/>
                    <a:pt x="7201" y="3601"/>
                  </a:cubicBezTo>
                  <a:cubicBezTo>
                    <a:pt x="7201" y="1441"/>
                    <a:pt x="5761" y="1"/>
                    <a:pt x="360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9"/>
            <p:cNvSpPr/>
            <p:nvPr/>
          </p:nvSpPr>
          <p:spPr>
            <a:xfrm>
              <a:off x="6038918" y="2378383"/>
              <a:ext cx="41069" cy="41069"/>
            </a:xfrm>
            <a:custGeom>
              <a:avLst/>
              <a:gdLst/>
              <a:ahLst/>
              <a:cxnLst/>
              <a:rect l="l" t="t" r="r" b="b"/>
              <a:pathLst>
                <a:path w="7202" h="7202" extrusionOk="0">
                  <a:moveTo>
                    <a:pt x="3601" y="1"/>
                  </a:moveTo>
                  <a:cubicBezTo>
                    <a:pt x="1786" y="1"/>
                    <a:pt x="0" y="1441"/>
                    <a:pt x="0" y="3601"/>
                  </a:cubicBezTo>
                  <a:cubicBezTo>
                    <a:pt x="0" y="5416"/>
                    <a:pt x="1786" y="7202"/>
                    <a:pt x="3601" y="7202"/>
                  </a:cubicBezTo>
                  <a:cubicBezTo>
                    <a:pt x="5761" y="7202"/>
                    <a:pt x="7201" y="5416"/>
                    <a:pt x="7201" y="3601"/>
                  </a:cubicBezTo>
                  <a:cubicBezTo>
                    <a:pt x="7201" y="1441"/>
                    <a:pt x="5761" y="1"/>
                    <a:pt x="360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" name="Google Shape;176;p19"/>
          <p:cNvSpPr txBox="1">
            <a:spLocks noGrp="1"/>
          </p:cNvSpPr>
          <p:nvPr>
            <p:ph type="title"/>
          </p:nvPr>
        </p:nvSpPr>
        <p:spPr>
          <a:xfrm>
            <a:off x="459200" y="408875"/>
            <a:ext cx="80133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Ciclo de vida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23" name="Google Shape;159;p19">
            <a:extLst>
              <a:ext uri="{FF2B5EF4-FFF2-40B4-BE49-F238E27FC236}">
                <a16:creationId xmlns:a16="http://schemas.microsoft.com/office/drawing/2014/main" id="{1EAF9CDA-1877-4DFB-4C25-4316C2ADED1D}"/>
              </a:ext>
            </a:extLst>
          </p:cNvPr>
          <p:cNvSpPr/>
          <p:nvPr/>
        </p:nvSpPr>
        <p:spPr>
          <a:xfrm>
            <a:off x="6175011" y="1290241"/>
            <a:ext cx="1523721" cy="2781995"/>
          </a:xfrm>
          <a:custGeom>
            <a:avLst/>
            <a:gdLst/>
            <a:ahLst/>
            <a:cxnLst/>
            <a:rect l="l" t="t" r="r" b="b"/>
            <a:pathLst>
              <a:path w="10135" h="18505" extrusionOk="0">
                <a:moveTo>
                  <a:pt x="5068" y="0"/>
                </a:moveTo>
                <a:lnTo>
                  <a:pt x="1" y="3527"/>
                </a:lnTo>
                <a:lnTo>
                  <a:pt x="1" y="18504"/>
                </a:lnTo>
                <a:lnTo>
                  <a:pt x="10134" y="18504"/>
                </a:lnTo>
                <a:lnTo>
                  <a:pt x="10134" y="3527"/>
                </a:lnTo>
                <a:lnTo>
                  <a:pt x="5068" y="0"/>
                </a:lnTo>
                <a:close/>
              </a:path>
            </a:pathLst>
          </a:custGeom>
          <a:solidFill>
            <a:srgbClr val="509A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62;p19">
            <a:extLst>
              <a:ext uri="{FF2B5EF4-FFF2-40B4-BE49-F238E27FC236}">
                <a16:creationId xmlns:a16="http://schemas.microsoft.com/office/drawing/2014/main" id="{D8700C28-8AF1-F6C8-6C0C-54F5763D99C0}"/>
              </a:ext>
            </a:extLst>
          </p:cNvPr>
          <p:cNvSpPr/>
          <p:nvPr/>
        </p:nvSpPr>
        <p:spPr>
          <a:xfrm>
            <a:off x="6174848" y="4072236"/>
            <a:ext cx="3350152" cy="1108890"/>
          </a:xfrm>
          <a:custGeom>
            <a:avLst/>
            <a:gdLst/>
            <a:ahLst/>
            <a:cxnLst/>
            <a:rect l="l" t="t" r="r" b="b"/>
            <a:pathLst>
              <a:path w="21735" h="7376" extrusionOk="0">
                <a:moveTo>
                  <a:pt x="1" y="0"/>
                </a:moveTo>
                <a:lnTo>
                  <a:pt x="4448" y="7376"/>
                </a:lnTo>
                <a:lnTo>
                  <a:pt x="21734" y="7376"/>
                </a:lnTo>
                <a:lnTo>
                  <a:pt x="10134" y="0"/>
                </a:lnTo>
                <a:close/>
              </a:path>
            </a:pathLst>
          </a:custGeom>
          <a:solidFill>
            <a:srgbClr val="509A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163;p19">
            <a:extLst>
              <a:ext uri="{FF2B5EF4-FFF2-40B4-BE49-F238E27FC236}">
                <a16:creationId xmlns:a16="http://schemas.microsoft.com/office/drawing/2014/main" id="{85B3A8C4-EBAC-44C1-947A-D60978B83B0C}"/>
              </a:ext>
            </a:extLst>
          </p:cNvPr>
          <p:cNvSpPr txBox="1"/>
          <p:nvPr/>
        </p:nvSpPr>
        <p:spPr>
          <a:xfrm>
            <a:off x="6307257" y="2790921"/>
            <a:ext cx="1289400" cy="2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Implantación</a:t>
            </a:r>
            <a:endParaRPr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" name="Google Shape;527;p26">
            <a:extLst>
              <a:ext uri="{FF2B5EF4-FFF2-40B4-BE49-F238E27FC236}">
                <a16:creationId xmlns:a16="http://schemas.microsoft.com/office/drawing/2014/main" id="{EFCF6C96-A6D5-05BA-8793-37692222E9F3}"/>
              </a:ext>
            </a:extLst>
          </p:cNvPr>
          <p:cNvSpPr/>
          <p:nvPr/>
        </p:nvSpPr>
        <p:spPr>
          <a:xfrm>
            <a:off x="6627611" y="2193346"/>
            <a:ext cx="443985" cy="378404"/>
          </a:xfrm>
          <a:custGeom>
            <a:avLst/>
            <a:gdLst/>
            <a:ahLst/>
            <a:cxnLst/>
            <a:rect l="l" t="t" r="r" b="b"/>
            <a:pathLst>
              <a:path w="3385" h="2885" extrusionOk="0">
                <a:moveTo>
                  <a:pt x="1411" y="817"/>
                </a:moveTo>
                <a:cubicBezTo>
                  <a:pt x="1421" y="817"/>
                  <a:pt x="1426" y="823"/>
                  <a:pt x="1427" y="832"/>
                </a:cubicBezTo>
                <a:lnTo>
                  <a:pt x="1427" y="832"/>
                </a:lnTo>
                <a:cubicBezTo>
                  <a:pt x="1422" y="827"/>
                  <a:pt x="1417" y="822"/>
                  <a:pt x="1411" y="817"/>
                </a:cubicBezTo>
                <a:close/>
                <a:moveTo>
                  <a:pt x="941" y="1304"/>
                </a:moveTo>
                <a:lnTo>
                  <a:pt x="941" y="1304"/>
                </a:lnTo>
                <a:cubicBezTo>
                  <a:pt x="947" y="1310"/>
                  <a:pt x="952" y="1316"/>
                  <a:pt x="957" y="1322"/>
                </a:cubicBezTo>
                <a:lnTo>
                  <a:pt x="957" y="1322"/>
                </a:lnTo>
                <a:cubicBezTo>
                  <a:pt x="948" y="1320"/>
                  <a:pt x="941" y="1316"/>
                  <a:pt x="941" y="1304"/>
                </a:cubicBezTo>
                <a:close/>
                <a:moveTo>
                  <a:pt x="765" y="93"/>
                </a:moveTo>
                <a:cubicBezTo>
                  <a:pt x="1000" y="93"/>
                  <a:pt x="1216" y="231"/>
                  <a:pt x="1320" y="456"/>
                </a:cubicBezTo>
                <a:cubicBezTo>
                  <a:pt x="1339" y="509"/>
                  <a:pt x="1356" y="581"/>
                  <a:pt x="1356" y="636"/>
                </a:cubicBezTo>
                <a:cubicBezTo>
                  <a:pt x="1356" y="709"/>
                  <a:pt x="1339" y="762"/>
                  <a:pt x="1339" y="834"/>
                </a:cubicBezTo>
                <a:cubicBezTo>
                  <a:pt x="1339" y="871"/>
                  <a:pt x="1339" y="889"/>
                  <a:pt x="1375" y="907"/>
                </a:cubicBezTo>
                <a:lnTo>
                  <a:pt x="1881" y="1413"/>
                </a:lnTo>
                <a:cubicBezTo>
                  <a:pt x="1890" y="1422"/>
                  <a:pt x="1899" y="1427"/>
                  <a:pt x="1910" y="1427"/>
                </a:cubicBezTo>
                <a:cubicBezTo>
                  <a:pt x="1922" y="1427"/>
                  <a:pt x="1935" y="1422"/>
                  <a:pt x="1953" y="1413"/>
                </a:cubicBezTo>
                <a:cubicBezTo>
                  <a:pt x="2007" y="1359"/>
                  <a:pt x="2043" y="1304"/>
                  <a:pt x="2098" y="1251"/>
                </a:cubicBezTo>
                <a:cubicBezTo>
                  <a:pt x="2134" y="1232"/>
                  <a:pt x="2134" y="1196"/>
                  <a:pt x="2098" y="1179"/>
                </a:cubicBezTo>
                <a:lnTo>
                  <a:pt x="2098" y="1160"/>
                </a:lnTo>
                <a:cubicBezTo>
                  <a:pt x="2084" y="1147"/>
                  <a:pt x="2061" y="1133"/>
                  <a:pt x="2043" y="1113"/>
                </a:cubicBezTo>
                <a:lnTo>
                  <a:pt x="2043" y="1113"/>
                </a:lnTo>
                <a:cubicBezTo>
                  <a:pt x="2055" y="1081"/>
                  <a:pt x="2067" y="1053"/>
                  <a:pt x="2079" y="1015"/>
                </a:cubicBezTo>
                <a:cubicBezTo>
                  <a:pt x="2079" y="1001"/>
                  <a:pt x="2079" y="974"/>
                  <a:pt x="2070" y="974"/>
                </a:cubicBezTo>
                <a:cubicBezTo>
                  <a:pt x="2068" y="974"/>
                  <a:pt x="2065" y="976"/>
                  <a:pt x="2062" y="979"/>
                </a:cubicBezTo>
                <a:cubicBezTo>
                  <a:pt x="2079" y="962"/>
                  <a:pt x="2115" y="926"/>
                  <a:pt x="2134" y="926"/>
                </a:cubicBezTo>
                <a:cubicBezTo>
                  <a:pt x="2206" y="834"/>
                  <a:pt x="2296" y="745"/>
                  <a:pt x="2368" y="673"/>
                </a:cubicBezTo>
                <a:cubicBezTo>
                  <a:pt x="2513" y="528"/>
                  <a:pt x="2658" y="383"/>
                  <a:pt x="2802" y="256"/>
                </a:cubicBezTo>
                <a:lnTo>
                  <a:pt x="2785" y="256"/>
                </a:lnTo>
                <a:cubicBezTo>
                  <a:pt x="2802" y="256"/>
                  <a:pt x="2821" y="256"/>
                  <a:pt x="2838" y="239"/>
                </a:cubicBezTo>
                <a:cubicBezTo>
                  <a:pt x="2857" y="239"/>
                  <a:pt x="2874" y="220"/>
                  <a:pt x="2874" y="203"/>
                </a:cubicBezTo>
                <a:cubicBezTo>
                  <a:pt x="2874" y="159"/>
                  <a:pt x="2888" y="142"/>
                  <a:pt x="2908" y="142"/>
                </a:cubicBezTo>
                <a:cubicBezTo>
                  <a:pt x="2962" y="142"/>
                  <a:pt x="3065" y="261"/>
                  <a:pt x="3091" y="275"/>
                </a:cubicBezTo>
                <a:cubicBezTo>
                  <a:pt x="3123" y="323"/>
                  <a:pt x="3171" y="372"/>
                  <a:pt x="3218" y="419"/>
                </a:cubicBezTo>
                <a:lnTo>
                  <a:pt x="3218" y="419"/>
                </a:lnTo>
                <a:cubicBezTo>
                  <a:pt x="3218" y="420"/>
                  <a:pt x="3218" y="420"/>
                  <a:pt x="3218" y="420"/>
                </a:cubicBezTo>
                <a:cubicBezTo>
                  <a:pt x="3218" y="420"/>
                  <a:pt x="3218" y="420"/>
                  <a:pt x="3219" y="420"/>
                </a:cubicBezTo>
                <a:lnTo>
                  <a:pt x="3219" y="420"/>
                </a:lnTo>
                <a:cubicBezTo>
                  <a:pt x="3224" y="425"/>
                  <a:pt x="3230" y="431"/>
                  <a:pt x="3236" y="437"/>
                </a:cubicBezTo>
                <a:cubicBezTo>
                  <a:pt x="3238" y="439"/>
                  <a:pt x="3241" y="441"/>
                  <a:pt x="3243" y="443"/>
                </a:cubicBezTo>
                <a:lnTo>
                  <a:pt x="3243" y="443"/>
                </a:lnTo>
                <a:cubicBezTo>
                  <a:pt x="3262" y="470"/>
                  <a:pt x="3239" y="496"/>
                  <a:pt x="3182" y="509"/>
                </a:cubicBezTo>
                <a:cubicBezTo>
                  <a:pt x="3164" y="509"/>
                  <a:pt x="3146" y="528"/>
                  <a:pt x="3127" y="545"/>
                </a:cubicBezTo>
                <a:lnTo>
                  <a:pt x="3127" y="581"/>
                </a:lnTo>
                <a:cubicBezTo>
                  <a:pt x="2983" y="726"/>
                  <a:pt x="2857" y="853"/>
                  <a:pt x="2730" y="998"/>
                </a:cubicBezTo>
                <a:cubicBezTo>
                  <a:pt x="2640" y="1070"/>
                  <a:pt x="2549" y="1160"/>
                  <a:pt x="2459" y="1251"/>
                </a:cubicBezTo>
                <a:cubicBezTo>
                  <a:pt x="2459" y="1268"/>
                  <a:pt x="2423" y="1304"/>
                  <a:pt x="2404" y="1304"/>
                </a:cubicBezTo>
                <a:lnTo>
                  <a:pt x="2368" y="1304"/>
                </a:lnTo>
                <a:cubicBezTo>
                  <a:pt x="2329" y="1304"/>
                  <a:pt x="2288" y="1315"/>
                  <a:pt x="2255" y="1335"/>
                </a:cubicBezTo>
                <a:lnTo>
                  <a:pt x="2255" y="1335"/>
                </a:lnTo>
                <a:cubicBezTo>
                  <a:pt x="2245" y="1322"/>
                  <a:pt x="2235" y="1308"/>
                  <a:pt x="2224" y="1287"/>
                </a:cubicBezTo>
                <a:cubicBezTo>
                  <a:pt x="2215" y="1278"/>
                  <a:pt x="2202" y="1273"/>
                  <a:pt x="2188" y="1273"/>
                </a:cubicBezTo>
                <a:cubicBezTo>
                  <a:pt x="2175" y="1273"/>
                  <a:pt x="2161" y="1278"/>
                  <a:pt x="2151" y="1287"/>
                </a:cubicBezTo>
                <a:lnTo>
                  <a:pt x="1990" y="1449"/>
                </a:lnTo>
                <a:cubicBezTo>
                  <a:pt x="1971" y="1468"/>
                  <a:pt x="1971" y="1504"/>
                  <a:pt x="1990" y="1521"/>
                </a:cubicBezTo>
                <a:lnTo>
                  <a:pt x="2785" y="2316"/>
                </a:lnTo>
                <a:cubicBezTo>
                  <a:pt x="2857" y="2389"/>
                  <a:pt x="2929" y="2480"/>
                  <a:pt x="2893" y="2606"/>
                </a:cubicBezTo>
                <a:cubicBezTo>
                  <a:pt x="2861" y="2722"/>
                  <a:pt x="2768" y="2776"/>
                  <a:pt x="2667" y="2776"/>
                </a:cubicBezTo>
                <a:cubicBezTo>
                  <a:pt x="2595" y="2776"/>
                  <a:pt x="2520" y="2749"/>
                  <a:pt x="2459" y="2697"/>
                </a:cubicBezTo>
                <a:cubicBezTo>
                  <a:pt x="2315" y="2552"/>
                  <a:pt x="2188" y="2407"/>
                  <a:pt x="2043" y="2280"/>
                </a:cubicBezTo>
                <a:cubicBezTo>
                  <a:pt x="1917" y="2136"/>
                  <a:pt x="1773" y="2010"/>
                  <a:pt x="1645" y="1865"/>
                </a:cubicBezTo>
                <a:cubicBezTo>
                  <a:pt x="1627" y="1856"/>
                  <a:pt x="1614" y="1851"/>
                  <a:pt x="1603" y="1851"/>
                </a:cubicBezTo>
                <a:cubicBezTo>
                  <a:pt x="1592" y="1851"/>
                  <a:pt x="1583" y="1856"/>
                  <a:pt x="1573" y="1865"/>
                </a:cubicBezTo>
                <a:cubicBezTo>
                  <a:pt x="1411" y="2027"/>
                  <a:pt x="1231" y="2191"/>
                  <a:pt x="1067" y="2371"/>
                </a:cubicBezTo>
                <a:cubicBezTo>
                  <a:pt x="1051" y="2388"/>
                  <a:pt x="1050" y="2405"/>
                  <a:pt x="1064" y="2437"/>
                </a:cubicBezTo>
                <a:lnTo>
                  <a:pt x="1064" y="2437"/>
                </a:lnTo>
                <a:cubicBezTo>
                  <a:pt x="1015" y="2495"/>
                  <a:pt x="981" y="2526"/>
                  <a:pt x="923" y="2569"/>
                </a:cubicBezTo>
                <a:cubicBezTo>
                  <a:pt x="831" y="2616"/>
                  <a:pt x="752" y="2675"/>
                  <a:pt x="675" y="2725"/>
                </a:cubicBezTo>
                <a:lnTo>
                  <a:pt x="675" y="2725"/>
                </a:lnTo>
                <a:cubicBezTo>
                  <a:pt x="721" y="2635"/>
                  <a:pt x="771" y="2557"/>
                  <a:pt x="833" y="2480"/>
                </a:cubicBezTo>
                <a:cubicBezTo>
                  <a:pt x="879" y="2402"/>
                  <a:pt x="912" y="2378"/>
                  <a:pt x="977" y="2328"/>
                </a:cubicBezTo>
                <a:lnTo>
                  <a:pt x="977" y="2328"/>
                </a:lnTo>
                <a:cubicBezTo>
                  <a:pt x="983" y="2329"/>
                  <a:pt x="989" y="2330"/>
                  <a:pt x="995" y="2330"/>
                </a:cubicBezTo>
                <a:cubicBezTo>
                  <a:pt x="1009" y="2330"/>
                  <a:pt x="1022" y="2326"/>
                  <a:pt x="1031" y="2316"/>
                </a:cubicBezTo>
                <a:lnTo>
                  <a:pt x="1520" y="1829"/>
                </a:lnTo>
                <a:cubicBezTo>
                  <a:pt x="1537" y="1810"/>
                  <a:pt x="1537" y="1774"/>
                  <a:pt x="1520" y="1757"/>
                </a:cubicBezTo>
                <a:cubicBezTo>
                  <a:pt x="1356" y="1576"/>
                  <a:pt x="1176" y="1413"/>
                  <a:pt x="1014" y="1232"/>
                </a:cubicBezTo>
                <a:cubicBezTo>
                  <a:pt x="1001" y="1232"/>
                  <a:pt x="989" y="1224"/>
                  <a:pt x="977" y="1224"/>
                </a:cubicBezTo>
                <a:cubicBezTo>
                  <a:pt x="971" y="1224"/>
                  <a:pt x="965" y="1226"/>
                  <a:pt x="959" y="1232"/>
                </a:cubicBezTo>
                <a:cubicBezTo>
                  <a:pt x="903" y="1248"/>
                  <a:pt x="847" y="1256"/>
                  <a:pt x="793" y="1256"/>
                </a:cubicBezTo>
                <a:cubicBezTo>
                  <a:pt x="457" y="1256"/>
                  <a:pt x="175" y="961"/>
                  <a:pt x="203" y="621"/>
                </a:cubicBezTo>
                <a:lnTo>
                  <a:pt x="203" y="621"/>
                </a:lnTo>
                <a:lnTo>
                  <a:pt x="489" y="907"/>
                </a:lnTo>
                <a:cubicBezTo>
                  <a:pt x="489" y="907"/>
                  <a:pt x="505" y="915"/>
                  <a:pt x="521" y="915"/>
                </a:cubicBezTo>
                <a:cubicBezTo>
                  <a:pt x="529" y="915"/>
                  <a:pt x="538" y="913"/>
                  <a:pt x="544" y="907"/>
                </a:cubicBezTo>
                <a:cubicBezTo>
                  <a:pt x="597" y="907"/>
                  <a:pt x="670" y="889"/>
                  <a:pt x="725" y="871"/>
                </a:cubicBezTo>
                <a:cubicBezTo>
                  <a:pt x="778" y="853"/>
                  <a:pt x="869" y="853"/>
                  <a:pt x="905" y="817"/>
                </a:cubicBezTo>
                <a:cubicBezTo>
                  <a:pt x="941" y="781"/>
                  <a:pt x="959" y="673"/>
                  <a:pt x="959" y="636"/>
                </a:cubicBezTo>
                <a:cubicBezTo>
                  <a:pt x="978" y="564"/>
                  <a:pt x="995" y="509"/>
                  <a:pt x="1014" y="437"/>
                </a:cubicBezTo>
                <a:cubicBezTo>
                  <a:pt x="1014" y="420"/>
                  <a:pt x="1014" y="401"/>
                  <a:pt x="995" y="383"/>
                </a:cubicBezTo>
                <a:cubicBezTo>
                  <a:pt x="907" y="296"/>
                  <a:pt x="809" y="196"/>
                  <a:pt x="717" y="95"/>
                </a:cubicBezTo>
                <a:lnTo>
                  <a:pt x="717" y="95"/>
                </a:lnTo>
                <a:cubicBezTo>
                  <a:pt x="733" y="94"/>
                  <a:pt x="749" y="93"/>
                  <a:pt x="765" y="93"/>
                </a:cubicBezTo>
                <a:close/>
                <a:moveTo>
                  <a:pt x="770" y="0"/>
                </a:moveTo>
                <a:cubicBezTo>
                  <a:pt x="714" y="0"/>
                  <a:pt x="656" y="7"/>
                  <a:pt x="597" y="22"/>
                </a:cubicBezTo>
                <a:cubicBezTo>
                  <a:pt x="561" y="22"/>
                  <a:pt x="544" y="75"/>
                  <a:pt x="580" y="94"/>
                </a:cubicBezTo>
                <a:cubicBezTo>
                  <a:pt x="684" y="215"/>
                  <a:pt x="805" y="338"/>
                  <a:pt x="910" y="443"/>
                </a:cubicBezTo>
                <a:lnTo>
                  <a:pt x="910" y="443"/>
                </a:lnTo>
                <a:cubicBezTo>
                  <a:pt x="881" y="544"/>
                  <a:pt x="851" y="635"/>
                  <a:pt x="822" y="735"/>
                </a:cubicBezTo>
                <a:lnTo>
                  <a:pt x="822" y="735"/>
                </a:lnTo>
                <a:cubicBezTo>
                  <a:pt x="730" y="763"/>
                  <a:pt x="627" y="781"/>
                  <a:pt x="535" y="808"/>
                </a:cubicBezTo>
                <a:lnTo>
                  <a:pt x="535" y="808"/>
                </a:lnTo>
                <a:lnTo>
                  <a:pt x="200" y="473"/>
                </a:lnTo>
                <a:cubicBezTo>
                  <a:pt x="193" y="459"/>
                  <a:pt x="181" y="454"/>
                  <a:pt x="168" y="454"/>
                </a:cubicBezTo>
                <a:cubicBezTo>
                  <a:pt x="146" y="454"/>
                  <a:pt x="121" y="469"/>
                  <a:pt x="110" y="492"/>
                </a:cubicBezTo>
                <a:cubicBezTo>
                  <a:pt x="0" y="944"/>
                  <a:pt x="349" y="1356"/>
                  <a:pt x="773" y="1356"/>
                </a:cubicBezTo>
                <a:cubicBezTo>
                  <a:pt x="835" y="1356"/>
                  <a:pt x="898" y="1347"/>
                  <a:pt x="963" y="1328"/>
                </a:cubicBezTo>
                <a:lnTo>
                  <a:pt x="963" y="1328"/>
                </a:lnTo>
                <a:cubicBezTo>
                  <a:pt x="1108" y="1487"/>
                  <a:pt x="1266" y="1633"/>
                  <a:pt x="1413" y="1791"/>
                </a:cubicBezTo>
                <a:lnTo>
                  <a:pt x="1413" y="1791"/>
                </a:lnTo>
                <a:lnTo>
                  <a:pt x="987" y="2215"/>
                </a:lnTo>
                <a:lnTo>
                  <a:pt x="987" y="2215"/>
                </a:lnTo>
                <a:cubicBezTo>
                  <a:pt x="981" y="2214"/>
                  <a:pt x="976" y="2213"/>
                  <a:pt x="971" y="2213"/>
                </a:cubicBezTo>
                <a:cubicBezTo>
                  <a:pt x="959" y="2213"/>
                  <a:pt x="950" y="2217"/>
                  <a:pt x="941" y="2227"/>
                </a:cubicBezTo>
                <a:cubicBezTo>
                  <a:pt x="850" y="2280"/>
                  <a:pt x="797" y="2335"/>
                  <a:pt x="742" y="2407"/>
                </a:cubicBezTo>
                <a:cubicBezTo>
                  <a:pt x="688" y="2516"/>
                  <a:pt x="616" y="2606"/>
                  <a:pt x="561" y="2714"/>
                </a:cubicBezTo>
                <a:cubicBezTo>
                  <a:pt x="544" y="2733"/>
                  <a:pt x="544" y="2750"/>
                  <a:pt x="561" y="2769"/>
                </a:cubicBezTo>
                <a:lnTo>
                  <a:pt x="616" y="2822"/>
                </a:lnTo>
                <a:cubicBezTo>
                  <a:pt x="628" y="2836"/>
                  <a:pt x="650" y="2848"/>
                  <a:pt x="669" y="2848"/>
                </a:cubicBezTo>
                <a:cubicBezTo>
                  <a:pt x="676" y="2848"/>
                  <a:pt x="683" y="2846"/>
                  <a:pt x="688" y="2841"/>
                </a:cubicBezTo>
                <a:cubicBezTo>
                  <a:pt x="778" y="2769"/>
                  <a:pt x="886" y="2714"/>
                  <a:pt x="978" y="2642"/>
                </a:cubicBezTo>
                <a:cubicBezTo>
                  <a:pt x="1067" y="2606"/>
                  <a:pt x="1103" y="2533"/>
                  <a:pt x="1176" y="2461"/>
                </a:cubicBezTo>
                <a:cubicBezTo>
                  <a:pt x="1192" y="2446"/>
                  <a:pt x="1194" y="2417"/>
                  <a:pt x="1182" y="2397"/>
                </a:cubicBezTo>
                <a:lnTo>
                  <a:pt x="1182" y="2397"/>
                </a:lnTo>
                <a:cubicBezTo>
                  <a:pt x="1321" y="2248"/>
                  <a:pt x="1470" y="2111"/>
                  <a:pt x="1608" y="1975"/>
                </a:cubicBezTo>
                <a:lnTo>
                  <a:pt x="1608" y="1975"/>
                </a:lnTo>
                <a:cubicBezTo>
                  <a:pt x="1868" y="2251"/>
                  <a:pt x="2128" y="2527"/>
                  <a:pt x="2404" y="2786"/>
                </a:cubicBezTo>
                <a:cubicBezTo>
                  <a:pt x="2475" y="2847"/>
                  <a:pt x="2568" y="2885"/>
                  <a:pt x="2662" y="2885"/>
                </a:cubicBezTo>
                <a:cubicBezTo>
                  <a:pt x="2736" y="2885"/>
                  <a:pt x="2810" y="2861"/>
                  <a:pt x="2874" y="2805"/>
                </a:cubicBezTo>
                <a:cubicBezTo>
                  <a:pt x="3002" y="2697"/>
                  <a:pt x="3038" y="2497"/>
                  <a:pt x="2947" y="2353"/>
                </a:cubicBezTo>
                <a:cubicBezTo>
                  <a:pt x="2911" y="2299"/>
                  <a:pt x="2857" y="2244"/>
                  <a:pt x="2802" y="2208"/>
                </a:cubicBezTo>
                <a:lnTo>
                  <a:pt x="2532" y="1938"/>
                </a:lnTo>
                <a:cubicBezTo>
                  <a:pt x="2398" y="1786"/>
                  <a:pt x="2248" y="1636"/>
                  <a:pt x="2098" y="1485"/>
                </a:cubicBezTo>
                <a:lnTo>
                  <a:pt x="2098" y="1485"/>
                </a:lnTo>
                <a:lnTo>
                  <a:pt x="2180" y="1403"/>
                </a:lnTo>
                <a:lnTo>
                  <a:pt x="2180" y="1403"/>
                </a:lnTo>
                <a:cubicBezTo>
                  <a:pt x="2189" y="1414"/>
                  <a:pt x="2197" y="1423"/>
                  <a:pt x="2206" y="1432"/>
                </a:cubicBezTo>
                <a:cubicBezTo>
                  <a:pt x="2224" y="1449"/>
                  <a:pt x="2260" y="1449"/>
                  <a:pt x="2279" y="1449"/>
                </a:cubicBezTo>
                <a:cubicBezTo>
                  <a:pt x="2332" y="1413"/>
                  <a:pt x="2387" y="1413"/>
                  <a:pt x="2459" y="1395"/>
                </a:cubicBezTo>
                <a:lnTo>
                  <a:pt x="2477" y="1377"/>
                </a:lnTo>
                <a:lnTo>
                  <a:pt x="2532" y="1323"/>
                </a:lnTo>
                <a:cubicBezTo>
                  <a:pt x="2621" y="1232"/>
                  <a:pt x="2712" y="1160"/>
                  <a:pt x="2802" y="1070"/>
                </a:cubicBezTo>
                <a:cubicBezTo>
                  <a:pt x="2929" y="926"/>
                  <a:pt x="3074" y="798"/>
                  <a:pt x="3200" y="654"/>
                </a:cubicBezTo>
                <a:cubicBezTo>
                  <a:pt x="3205" y="649"/>
                  <a:pt x="3209" y="642"/>
                  <a:pt x="3211" y="635"/>
                </a:cubicBezTo>
                <a:lnTo>
                  <a:pt x="3211" y="635"/>
                </a:lnTo>
                <a:cubicBezTo>
                  <a:pt x="3218" y="625"/>
                  <a:pt x="3225" y="619"/>
                  <a:pt x="3229" y="611"/>
                </a:cubicBezTo>
                <a:lnTo>
                  <a:pt x="3229" y="611"/>
                </a:lnTo>
                <a:cubicBezTo>
                  <a:pt x="3327" y="581"/>
                  <a:pt x="3385" y="464"/>
                  <a:pt x="3313" y="371"/>
                </a:cubicBezTo>
                <a:lnTo>
                  <a:pt x="3313" y="371"/>
                </a:lnTo>
                <a:cubicBezTo>
                  <a:pt x="3312" y="369"/>
                  <a:pt x="3310" y="367"/>
                  <a:pt x="3308" y="365"/>
                </a:cubicBezTo>
                <a:lnTo>
                  <a:pt x="3308" y="365"/>
                </a:lnTo>
                <a:cubicBezTo>
                  <a:pt x="3308" y="365"/>
                  <a:pt x="3308" y="365"/>
                  <a:pt x="3308" y="365"/>
                </a:cubicBezTo>
                <a:cubicBezTo>
                  <a:pt x="3304" y="358"/>
                  <a:pt x="3299" y="354"/>
                  <a:pt x="3294" y="350"/>
                </a:cubicBezTo>
                <a:lnTo>
                  <a:pt x="3294" y="350"/>
                </a:lnTo>
                <a:cubicBezTo>
                  <a:pt x="3209" y="265"/>
                  <a:pt x="3123" y="179"/>
                  <a:pt x="3055" y="94"/>
                </a:cubicBezTo>
                <a:cubicBezTo>
                  <a:pt x="3019" y="58"/>
                  <a:pt x="2965" y="39"/>
                  <a:pt x="2911" y="39"/>
                </a:cubicBezTo>
                <a:cubicBezTo>
                  <a:pt x="2840" y="39"/>
                  <a:pt x="2790" y="85"/>
                  <a:pt x="2773" y="149"/>
                </a:cubicBezTo>
                <a:lnTo>
                  <a:pt x="2773" y="149"/>
                </a:lnTo>
                <a:cubicBezTo>
                  <a:pt x="2761" y="150"/>
                  <a:pt x="2752" y="155"/>
                  <a:pt x="2730" y="167"/>
                </a:cubicBezTo>
                <a:cubicBezTo>
                  <a:pt x="2737" y="167"/>
                  <a:pt x="2743" y="169"/>
                  <a:pt x="2751" y="172"/>
                </a:cubicBezTo>
                <a:lnTo>
                  <a:pt x="2751" y="172"/>
                </a:lnTo>
                <a:cubicBezTo>
                  <a:pt x="2743" y="174"/>
                  <a:pt x="2737" y="178"/>
                  <a:pt x="2730" y="184"/>
                </a:cubicBezTo>
                <a:cubicBezTo>
                  <a:pt x="2585" y="311"/>
                  <a:pt x="2441" y="456"/>
                  <a:pt x="2296" y="600"/>
                </a:cubicBezTo>
                <a:lnTo>
                  <a:pt x="2062" y="834"/>
                </a:lnTo>
                <a:cubicBezTo>
                  <a:pt x="2043" y="853"/>
                  <a:pt x="2007" y="871"/>
                  <a:pt x="1990" y="907"/>
                </a:cubicBezTo>
                <a:cubicBezTo>
                  <a:pt x="1953" y="962"/>
                  <a:pt x="1971" y="1034"/>
                  <a:pt x="1935" y="1106"/>
                </a:cubicBezTo>
                <a:cubicBezTo>
                  <a:pt x="1935" y="1124"/>
                  <a:pt x="1935" y="1142"/>
                  <a:pt x="1953" y="1160"/>
                </a:cubicBezTo>
                <a:cubicBezTo>
                  <a:pt x="1964" y="1181"/>
                  <a:pt x="1980" y="1196"/>
                  <a:pt x="1996" y="1209"/>
                </a:cubicBezTo>
                <a:lnTo>
                  <a:pt x="1996" y="1209"/>
                </a:lnTo>
                <a:cubicBezTo>
                  <a:pt x="1968" y="1240"/>
                  <a:pt x="1943" y="1272"/>
                  <a:pt x="1916" y="1303"/>
                </a:cubicBezTo>
                <a:lnTo>
                  <a:pt x="1916" y="1303"/>
                </a:lnTo>
                <a:cubicBezTo>
                  <a:pt x="1755" y="1142"/>
                  <a:pt x="1594" y="982"/>
                  <a:pt x="1433" y="836"/>
                </a:cubicBezTo>
                <a:lnTo>
                  <a:pt x="1433" y="836"/>
                </a:lnTo>
                <a:cubicBezTo>
                  <a:pt x="1533" y="396"/>
                  <a:pt x="1195" y="0"/>
                  <a:pt x="770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34938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Caso práctico</a:t>
            </a:r>
            <a:endParaRPr sz="2800" dirty="0"/>
          </a:p>
        </p:txBody>
      </p:sp>
      <p:sp>
        <p:nvSpPr>
          <p:cNvPr id="151" name="Google Shape;151;p18"/>
          <p:cNvSpPr txBox="1">
            <a:spLocks noGrp="1"/>
          </p:cNvSpPr>
          <p:nvPr>
            <p:ph type="body" idx="1"/>
          </p:nvPr>
        </p:nvSpPr>
        <p:spPr>
          <a:xfrm>
            <a:off x="25500" y="1081398"/>
            <a:ext cx="3468300" cy="13570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dirty="0"/>
              <a:t>Se desea desarrollar un sistema para controlar as ventas de un mini supermercado. El software debe permitir almacenar los datos del cliente que efectue la compra, los productos y sus ventas.</a:t>
            </a:r>
            <a:endParaRPr dirty="0"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D52A4BDF-93D3-9C41-BE9C-8808944083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076537"/>
              </p:ext>
            </p:extLst>
          </p:nvPr>
        </p:nvGraphicFramePr>
        <p:xfrm>
          <a:off x="3493800" y="109059"/>
          <a:ext cx="5624700" cy="49411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8551">
                  <a:extLst>
                    <a:ext uri="{9D8B030D-6E8A-4147-A177-3AD203B41FA5}">
                      <a16:colId xmlns:a16="http://schemas.microsoft.com/office/drawing/2014/main" val="962531260"/>
                    </a:ext>
                  </a:extLst>
                </a:gridCol>
                <a:gridCol w="2901084">
                  <a:extLst>
                    <a:ext uri="{9D8B030D-6E8A-4147-A177-3AD203B41FA5}">
                      <a16:colId xmlns:a16="http://schemas.microsoft.com/office/drawing/2014/main" val="762487304"/>
                    </a:ext>
                  </a:extLst>
                </a:gridCol>
                <a:gridCol w="685374">
                  <a:extLst>
                    <a:ext uri="{9D8B030D-6E8A-4147-A177-3AD203B41FA5}">
                      <a16:colId xmlns:a16="http://schemas.microsoft.com/office/drawing/2014/main" val="2411686700"/>
                    </a:ext>
                  </a:extLst>
                </a:gridCol>
                <a:gridCol w="539691">
                  <a:extLst>
                    <a:ext uri="{9D8B030D-6E8A-4147-A177-3AD203B41FA5}">
                      <a16:colId xmlns:a16="http://schemas.microsoft.com/office/drawing/2014/main" val="717452034"/>
                    </a:ext>
                  </a:extLst>
                </a:gridCol>
              </a:tblGrid>
              <a:tr h="4243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 dirty="0">
                          <a:solidFill>
                            <a:schemeClr val="bg2"/>
                          </a:solidFill>
                          <a:effectLst/>
                        </a:rPr>
                        <a:t>Historia de Usuario</a:t>
                      </a:r>
                      <a:endParaRPr lang="es-ES" sz="110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HGMinchoB"/>
                        <a:cs typeface="Arial" panose="020B0604020202020204" pitchFamily="34" charset="0"/>
                      </a:endParaRPr>
                    </a:p>
                  </a:txBody>
                  <a:tcPr marL="58972" marR="589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solidFill>
                            <a:schemeClr val="bg2"/>
                          </a:solidFill>
                          <a:effectLst/>
                        </a:rPr>
                        <a:t>Gestionar cliente</a:t>
                      </a:r>
                      <a:endParaRPr lang="es-ES" sz="110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HGMinchoB"/>
                        <a:cs typeface="Arial" panose="020B0604020202020204" pitchFamily="34" charset="0"/>
                      </a:endParaRPr>
                    </a:p>
                  </a:txBody>
                  <a:tcPr marL="58972" marR="5897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900">
                          <a:solidFill>
                            <a:schemeClr val="bg2"/>
                          </a:solidFill>
                          <a:effectLst/>
                        </a:rPr>
                        <a:t>Id</a:t>
                      </a:r>
                      <a:endParaRPr lang="es-ES" sz="90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HGMinchoB"/>
                        <a:cs typeface="Arial" panose="020B0604020202020204" pitchFamily="34" charset="0"/>
                      </a:endParaRPr>
                    </a:p>
                  </a:txBody>
                  <a:tcPr marL="58972" marR="5897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900" dirty="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  <a:endParaRPr lang="es-ES" sz="90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HGMinchoB"/>
                        <a:cs typeface="Arial" panose="020B0604020202020204" pitchFamily="34" charset="0"/>
                      </a:endParaRPr>
                    </a:p>
                  </a:txBody>
                  <a:tcPr marL="58972" marR="58972" marT="0" marB="0"/>
                </a:tc>
                <a:extLst>
                  <a:ext uri="{0D108BD9-81ED-4DB2-BD59-A6C34878D82A}">
                    <a16:rowId xmlns:a16="http://schemas.microsoft.com/office/drawing/2014/main" val="2668615472"/>
                  </a:ext>
                </a:extLst>
              </a:tr>
              <a:tr h="3064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solidFill>
                            <a:schemeClr val="bg2"/>
                          </a:solidFill>
                          <a:effectLst/>
                        </a:rPr>
                        <a:t>Como</a:t>
                      </a:r>
                      <a:endParaRPr lang="es-ES" sz="110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HGMinchoB"/>
                        <a:cs typeface="Arial" panose="020B0604020202020204" pitchFamily="34" charset="0"/>
                      </a:endParaRPr>
                    </a:p>
                  </a:txBody>
                  <a:tcPr marL="58972" marR="58972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 dirty="0">
                          <a:solidFill>
                            <a:schemeClr val="bg2"/>
                          </a:solidFill>
                          <a:effectLst/>
                        </a:rPr>
                        <a:t>Gestor</a:t>
                      </a:r>
                      <a:endParaRPr lang="es-ES" sz="110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HGMinchoB"/>
                        <a:cs typeface="Arial" panose="020B0604020202020204" pitchFamily="34" charset="0"/>
                      </a:endParaRPr>
                    </a:p>
                  </a:txBody>
                  <a:tcPr marL="58972" marR="58972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224959"/>
                  </a:ext>
                </a:extLst>
              </a:tr>
              <a:tr h="6256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 dirty="0">
                          <a:solidFill>
                            <a:schemeClr val="bg2"/>
                          </a:solidFill>
                          <a:effectLst/>
                        </a:rPr>
                        <a:t>Quiero</a:t>
                      </a:r>
                      <a:endParaRPr lang="es-ES" sz="110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HGMinchoB"/>
                        <a:cs typeface="Arial" panose="020B0604020202020204" pitchFamily="34" charset="0"/>
                      </a:endParaRPr>
                    </a:p>
                  </a:txBody>
                  <a:tcPr marL="58972" marR="58972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 dirty="0">
                          <a:solidFill>
                            <a:schemeClr val="bg2"/>
                          </a:solidFill>
                          <a:effectLst/>
                        </a:rPr>
                        <a:t>Implementar un sistema de registro de clientes, donde los funcionarios de la empresa serán registrados y los clientes lo puedan hacer de forma individual con el link de acceso.</a:t>
                      </a:r>
                      <a:endParaRPr lang="es-ES" sz="110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HGMinchoB"/>
                        <a:cs typeface="Arial" panose="020B0604020202020204" pitchFamily="34" charset="0"/>
                      </a:endParaRPr>
                    </a:p>
                  </a:txBody>
                  <a:tcPr marL="58972" marR="58972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75221"/>
                  </a:ext>
                </a:extLst>
              </a:tr>
              <a:tr h="4775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 dirty="0">
                          <a:solidFill>
                            <a:schemeClr val="bg2"/>
                          </a:solidFill>
                          <a:effectLst/>
                        </a:rPr>
                        <a:t>Para poder</a:t>
                      </a:r>
                      <a:endParaRPr lang="es-ES" sz="110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HGMinchoB"/>
                        <a:cs typeface="Arial" panose="020B0604020202020204" pitchFamily="34" charset="0"/>
                      </a:endParaRPr>
                    </a:p>
                  </a:txBody>
                  <a:tcPr marL="58972" marR="58972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solidFill>
                            <a:schemeClr val="bg2"/>
                          </a:solidFill>
                          <a:effectLst/>
                        </a:rPr>
                        <a:t>Interactuar con los clientes y ofrecer servicio de pre y post venta. </a:t>
                      </a:r>
                      <a:endParaRPr lang="es-ES" sz="110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HGMinchoB"/>
                        <a:cs typeface="Arial" panose="020B0604020202020204" pitchFamily="34" charset="0"/>
                      </a:endParaRPr>
                    </a:p>
                  </a:txBody>
                  <a:tcPr marL="58972" marR="58972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982923"/>
                  </a:ext>
                </a:extLst>
              </a:tr>
              <a:tr h="4497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solidFill>
                            <a:schemeClr val="bg2"/>
                          </a:solidFill>
                          <a:effectLst/>
                        </a:rPr>
                        <a:t>Información Adicional</a:t>
                      </a:r>
                      <a:endParaRPr lang="es-ES" sz="110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HGMinchoB"/>
                        <a:cs typeface="Arial" panose="020B0604020202020204" pitchFamily="34" charset="0"/>
                      </a:endParaRPr>
                    </a:p>
                  </a:txBody>
                  <a:tcPr marL="58972" marR="58972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PT" sz="1100">
                          <a:solidFill>
                            <a:schemeClr val="bg2"/>
                          </a:solidFill>
                          <a:effectLst/>
                        </a:rPr>
                        <a:t>Gerenciar cliente inclui inserir, modificar, visualizar, eliminar. </a:t>
                      </a:r>
                      <a:endParaRPr lang="es-ES" sz="110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HGMinchoB"/>
                        <a:cs typeface="Arial" panose="020B0604020202020204" pitchFamily="34" charset="0"/>
                      </a:endParaRPr>
                    </a:p>
                  </a:txBody>
                  <a:tcPr marL="58972" marR="58972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132199"/>
                  </a:ext>
                </a:extLst>
              </a:tr>
              <a:tr h="513488">
                <a:tc rowSpan="2"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200" dirty="0">
                          <a:solidFill>
                            <a:schemeClr val="bg2"/>
                          </a:solidFill>
                          <a:effectLst/>
                        </a:rPr>
                        <a:t>Validación: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200" b="0" dirty="0">
                          <a:solidFill>
                            <a:schemeClr val="bg2"/>
                          </a:solidFill>
                          <a:effectLst/>
                        </a:rPr>
                        <a:t>- Teste de recarga de página de registro.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200" b="0" dirty="0">
                          <a:solidFill>
                            <a:schemeClr val="bg2"/>
                          </a:solidFill>
                          <a:effectLst/>
                        </a:rPr>
                        <a:t>- Barra invertida no aceptado.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200" b="0" dirty="0">
                          <a:solidFill>
                            <a:schemeClr val="bg2"/>
                          </a:solidFill>
                          <a:effectLst/>
                        </a:rPr>
                        <a:t>- Teste nombre no tenga menos de 5 caracteres.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200" b="0" dirty="0">
                          <a:solidFill>
                            <a:schemeClr val="bg2"/>
                          </a:solidFill>
                          <a:effectLst/>
                        </a:rPr>
                        <a:t>- El </a:t>
                      </a:r>
                      <a:r>
                        <a:rPr lang="es-ES" sz="1200" b="0" dirty="0" err="1">
                          <a:solidFill>
                            <a:schemeClr val="bg2"/>
                          </a:solidFill>
                          <a:effectLst/>
                        </a:rPr>
                        <a:t>dni</a:t>
                      </a:r>
                      <a:r>
                        <a:rPr lang="es-ES" sz="1200" b="0" dirty="0">
                          <a:solidFill>
                            <a:schemeClr val="bg2"/>
                          </a:solidFill>
                          <a:effectLst/>
                        </a:rPr>
                        <a:t> no puede ser menor que 10 caracteres.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200" b="0" dirty="0">
                          <a:solidFill>
                            <a:schemeClr val="bg2"/>
                          </a:solidFill>
                          <a:effectLst/>
                        </a:rPr>
                        <a:t>- Teste de redireccionamiento después de inserido los datos.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200" b="0" dirty="0">
                          <a:solidFill>
                            <a:schemeClr val="bg2"/>
                          </a:solidFill>
                          <a:effectLst/>
                        </a:rPr>
                        <a:t>- Teste de caracteres especiales ok.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200" b="0" dirty="0">
                          <a:solidFill>
                            <a:schemeClr val="bg2"/>
                          </a:solidFill>
                          <a:effectLst/>
                        </a:rPr>
                        <a:t>- Cliente registrado correctamente.</a:t>
                      </a:r>
                      <a:endParaRPr lang="es-ES" sz="110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HGMinchoB"/>
                        <a:cs typeface="Arial" panose="020B0604020202020204" pitchFamily="34" charset="0"/>
                      </a:endParaRPr>
                    </a:p>
                  </a:txBody>
                  <a:tcPr marL="58972" marR="58972" marT="0" marB="0"/>
                </a:tc>
                <a:tc rowSpan="2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900" b="1" dirty="0">
                          <a:solidFill>
                            <a:schemeClr val="bg2"/>
                          </a:solidFill>
                          <a:effectLst/>
                        </a:rPr>
                        <a:t>Prioridad</a:t>
                      </a:r>
                      <a:endParaRPr lang="es-ES" sz="900" b="1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HGMinchoB"/>
                        <a:cs typeface="Arial" panose="020B0604020202020204" pitchFamily="34" charset="0"/>
                      </a:endParaRPr>
                    </a:p>
                  </a:txBody>
                  <a:tcPr marL="58972" marR="5897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900" dirty="0">
                          <a:solidFill>
                            <a:schemeClr val="bg2"/>
                          </a:solidFill>
                          <a:effectLst/>
                        </a:rPr>
                        <a:t>Alta</a:t>
                      </a:r>
                      <a:endParaRPr lang="es-ES" sz="90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HGMinchoB"/>
                        <a:cs typeface="Arial" panose="020B0604020202020204" pitchFamily="34" charset="0"/>
                      </a:endParaRPr>
                    </a:p>
                  </a:txBody>
                  <a:tcPr marL="58972" marR="58972" marT="0" marB="0"/>
                </a:tc>
                <a:extLst>
                  <a:ext uri="{0D108BD9-81ED-4DB2-BD59-A6C34878D82A}">
                    <a16:rowId xmlns:a16="http://schemas.microsoft.com/office/drawing/2014/main" val="2448691173"/>
                  </a:ext>
                </a:extLst>
              </a:tr>
              <a:tr h="2143826">
                <a:tc gridSpan="2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900" b="1" dirty="0" err="1">
                          <a:solidFill>
                            <a:schemeClr val="bg2"/>
                          </a:solidFill>
                          <a:effectLst/>
                        </a:rPr>
                        <a:t>Est</a:t>
                      </a:r>
                      <a:r>
                        <a:rPr lang="es-ES" sz="900" b="1" dirty="0">
                          <a:solidFill>
                            <a:schemeClr val="bg2"/>
                          </a:solidFill>
                          <a:effectLst/>
                        </a:rPr>
                        <a:t>. días:</a:t>
                      </a:r>
                      <a:endParaRPr lang="es-ES" sz="900" b="1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HGMinchoB"/>
                        <a:cs typeface="Arial" panose="020B0604020202020204" pitchFamily="34" charset="0"/>
                      </a:endParaRPr>
                    </a:p>
                  </a:txBody>
                  <a:tcPr marL="58972" marR="5897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900" dirty="0">
                          <a:solidFill>
                            <a:schemeClr val="bg2"/>
                          </a:solidFill>
                          <a:effectLst/>
                        </a:rPr>
                        <a:t>3 días</a:t>
                      </a:r>
                      <a:endParaRPr lang="es-ES" sz="90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HGMinchoB"/>
                        <a:cs typeface="Arial" panose="020B0604020202020204" pitchFamily="34" charset="0"/>
                      </a:endParaRPr>
                    </a:p>
                  </a:txBody>
                  <a:tcPr marL="58972" marR="58972" marT="0" marB="0"/>
                </a:tc>
                <a:extLst>
                  <a:ext uri="{0D108BD9-81ED-4DB2-BD59-A6C34878D82A}">
                    <a16:rowId xmlns:a16="http://schemas.microsoft.com/office/drawing/2014/main" val="34925023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/>
          <p:nvPr/>
        </p:nvSpPr>
        <p:spPr>
          <a:xfrm>
            <a:off x="908697" y="2315460"/>
            <a:ext cx="354351" cy="346674"/>
          </a:xfrm>
          <a:custGeom>
            <a:avLst/>
            <a:gdLst/>
            <a:ahLst/>
            <a:cxnLst/>
            <a:rect l="l" t="t" r="r" b="b"/>
            <a:pathLst>
              <a:path w="2260" h="2211" extrusionOk="0">
                <a:moveTo>
                  <a:pt x="2160" y="74"/>
                </a:moveTo>
                <a:cubicBezTo>
                  <a:pt x="2186" y="100"/>
                  <a:pt x="2186" y="100"/>
                  <a:pt x="2186" y="124"/>
                </a:cubicBezTo>
                <a:lnTo>
                  <a:pt x="1862" y="1988"/>
                </a:lnTo>
                <a:cubicBezTo>
                  <a:pt x="1862" y="2012"/>
                  <a:pt x="1838" y="2012"/>
                  <a:pt x="1838" y="2012"/>
                </a:cubicBezTo>
                <a:lnTo>
                  <a:pt x="1812" y="2012"/>
                </a:lnTo>
                <a:lnTo>
                  <a:pt x="1266" y="1789"/>
                </a:lnTo>
                <a:lnTo>
                  <a:pt x="1216" y="1763"/>
                </a:lnTo>
                <a:lnTo>
                  <a:pt x="1193" y="1813"/>
                </a:lnTo>
                <a:lnTo>
                  <a:pt x="918" y="2137"/>
                </a:lnTo>
                <a:cubicBezTo>
                  <a:pt x="918" y="2161"/>
                  <a:pt x="894" y="2161"/>
                  <a:pt x="894" y="2161"/>
                </a:cubicBezTo>
                <a:cubicBezTo>
                  <a:pt x="869" y="2161"/>
                  <a:pt x="845" y="2137"/>
                  <a:pt x="845" y="2111"/>
                </a:cubicBezTo>
                <a:lnTo>
                  <a:pt x="845" y="1789"/>
                </a:lnTo>
                <a:lnTo>
                  <a:pt x="1888" y="547"/>
                </a:lnTo>
                <a:cubicBezTo>
                  <a:pt x="1912" y="521"/>
                  <a:pt x="1912" y="472"/>
                  <a:pt x="1888" y="448"/>
                </a:cubicBezTo>
                <a:cubicBezTo>
                  <a:pt x="1888" y="398"/>
                  <a:pt x="1838" y="398"/>
                  <a:pt x="1812" y="398"/>
                </a:cubicBezTo>
                <a:cubicBezTo>
                  <a:pt x="1789" y="398"/>
                  <a:pt x="1763" y="398"/>
                  <a:pt x="1739" y="422"/>
                </a:cubicBezTo>
                <a:lnTo>
                  <a:pt x="547" y="1491"/>
                </a:lnTo>
                <a:lnTo>
                  <a:pt x="124" y="1292"/>
                </a:lnTo>
                <a:cubicBezTo>
                  <a:pt x="100" y="1292"/>
                  <a:pt x="100" y="1266"/>
                  <a:pt x="100" y="1266"/>
                </a:cubicBezTo>
                <a:cubicBezTo>
                  <a:pt x="100" y="1266"/>
                  <a:pt x="100" y="1243"/>
                  <a:pt x="124" y="1243"/>
                </a:cubicBezTo>
                <a:lnTo>
                  <a:pt x="2110" y="74"/>
                </a:lnTo>
                <a:close/>
                <a:moveTo>
                  <a:pt x="2136" y="1"/>
                </a:moveTo>
                <a:cubicBezTo>
                  <a:pt x="2110" y="1"/>
                  <a:pt x="2110" y="1"/>
                  <a:pt x="2087" y="25"/>
                </a:cubicBezTo>
                <a:lnTo>
                  <a:pt x="74" y="1167"/>
                </a:lnTo>
                <a:cubicBezTo>
                  <a:pt x="0" y="1217"/>
                  <a:pt x="24" y="1342"/>
                  <a:pt x="100" y="1366"/>
                </a:cubicBezTo>
                <a:lnTo>
                  <a:pt x="547" y="1565"/>
                </a:lnTo>
                <a:lnTo>
                  <a:pt x="1789" y="472"/>
                </a:lnTo>
                <a:cubicBezTo>
                  <a:pt x="1789" y="448"/>
                  <a:pt x="1812" y="448"/>
                  <a:pt x="1812" y="448"/>
                </a:cubicBezTo>
                <a:cubicBezTo>
                  <a:pt x="1838" y="448"/>
                  <a:pt x="1838" y="472"/>
                  <a:pt x="1838" y="498"/>
                </a:cubicBezTo>
                <a:lnTo>
                  <a:pt x="795" y="1763"/>
                </a:lnTo>
                <a:lnTo>
                  <a:pt x="795" y="2111"/>
                </a:lnTo>
                <a:cubicBezTo>
                  <a:pt x="795" y="2186"/>
                  <a:pt x="845" y="2210"/>
                  <a:pt x="894" y="2210"/>
                </a:cubicBezTo>
                <a:cubicBezTo>
                  <a:pt x="918" y="2210"/>
                  <a:pt x="944" y="2210"/>
                  <a:pt x="968" y="2186"/>
                </a:cubicBezTo>
                <a:lnTo>
                  <a:pt x="1242" y="1839"/>
                </a:lnTo>
                <a:lnTo>
                  <a:pt x="1789" y="2087"/>
                </a:lnTo>
                <a:lnTo>
                  <a:pt x="1838" y="2087"/>
                </a:lnTo>
                <a:cubicBezTo>
                  <a:pt x="1888" y="2087"/>
                  <a:pt x="1912" y="2037"/>
                  <a:pt x="1938" y="1988"/>
                </a:cubicBezTo>
                <a:lnTo>
                  <a:pt x="2236" y="124"/>
                </a:lnTo>
                <a:cubicBezTo>
                  <a:pt x="2260" y="50"/>
                  <a:pt x="2210" y="1"/>
                  <a:pt x="21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0"/>
          <p:cNvSpPr/>
          <p:nvPr/>
        </p:nvSpPr>
        <p:spPr>
          <a:xfrm>
            <a:off x="891986" y="1389652"/>
            <a:ext cx="428076" cy="424729"/>
          </a:xfrm>
          <a:custGeom>
            <a:avLst/>
            <a:gdLst/>
            <a:ahLst/>
            <a:cxnLst/>
            <a:rect l="l" t="t" r="r" b="b"/>
            <a:pathLst>
              <a:path w="3205" h="3180" extrusionOk="0">
                <a:moveTo>
                  <a:pt x="1292" y="497"/>
                </a:moveTo>
                <a:cubicBezTo>
                  <a:pt x="1739" y="497"/>
                  <a:pt x="2086" y="869"/>
                  <a:pt x="2086" y="1292"/>
                </a:cubicBezTo>
                <a:cubicBezTo>
                  <a:pt x="2086" y="1739"/>
                  <a:pt x="1739" y="2087"/>
                  <a:pt x="1292" y="2087"/>
                </a:cubicBezTo>
                <a:cubicBezTo>
                  <a:pt x="870" y="2087"/>
                  <a:pt x="497" y="1739"/>
                  <a:pt x="497" y="1292"/>
                </a:cubicBezTo>
                <a:cubicBezTo>
                  <a:pt x="497" y="869"/>
                  <a:pt x="870" y="497"/>
                  <a:pt x="1292" y="497"/>
                </a:cubicBezTo>
                <a:close/>
                <a:moveTo>
                  <a:pt x="1292" y="448"/>
                </a:moveTo>
                <a:cubicBezTo>
                  <a:pt x="821" y="448"/>
                  <a:pt x="447" y="819"/>
                  <a:pt x="447" y="1292"/>
                </a:cubicBezTo>
                <a:cubicBezTo>
                  <a:pt x="447" y="1763"/>
                  <a:pt x="821" y="2160"/>
                  <a:pt x="1292" y="2160"/>
                </a:cubicBezTo>
                <a:cubicBezTo>
                  <a:pt x="1764" y="2160"/>
                  <a:pt x="2162" y="1763"/>
                  <a:pt x="2162" y="1292"/>
                </a:cubicBezTo>
                <a:cubicBezTo>
                  <a:pt x="2162" y="819"/>
                  <a:pt x="1764" y="448"/>
                  <a:pt x="1292" y="448"/>
                </a:cubicBezTo>
                <a:close/>
                <a:moveTo>
                  <a:pt x="1292" y="74"/>
                </a:moveTo>
                <a:cubicBezTo>
                  <a:pt x="1963" y="74"/>
                  <a:pt x="2510" y="621"/>
                  <a:pt x="2510" y="1292"/>
                </a:cubicBezTo>
                <a:cubicBezTo>
                  <a:pt x="2510" y="1564"/>
                  <a:pt x="2434" y="1839"/>
                  <a:pt x="2261" y="2061"/>
                </a:cubicBezTo>
                <a:lnTo>
                  <a:pt x="2186" y="2160"/>
                </a:lnTo>
                <a:lnTo>
                  <a:pt x="2410" y="2160"/>
                </a:lnTo>
                <a:cubicBezTo>
                  <a:pt x="2434" y="2160"/>
                  <a:pt x="2460" y="2160"/>
                  <a:pt x="2484" y="2186"/>
                </a:cubicBezTo>
                <a:lnTo>
                  <a:pt x="3080" y="2806"/>
                </a:lnTo>
                <a:cubicBezTo>
                  <a:pt x="3130" y="2832"/>
                  <a:pt x="3130" y="2882"/>
                  <a:pt x="3080" y="2905"/>
                </a:cubicBezTo>
                <a:lnTo>
                  <a:pt x="2907" y="3104"/>
                </a:lnTo>
                <a:lnTo>
                  <a:pt x="2808" y="3104"/>
                </a:lnTo>
                <a:lnTo>
                  <a:pt x="2186" y="2484"/>
                </a:lnTo>
                <a:cubicBezTo>
                  <a:pt x="2162" y="2458"/>
                  <a:pt x="2162" y="2435"/>
                  <a:pt x="2162" y="2409"/>
                </a:cubicBezTo>
                <a:lnTo>
                  <a:pt x="2162" y="2309"/>
                </a:lnTo>
                <a:lnTo>
                  <a:pt x="2162" y="2186"/>
                </a:lnTo>
                <a:lnTo>
                  <a:pt x="2037" y="2260"/>
                </a:lnTo>
                <a:cubicBezTo>
                  <a:pt x="1838" y="2435"/>
                  <a:pt x="1566" y="2534"/>
                  <a:pt x="1292" y="2534"/>
                </a:cubicBezTo>
                <a:cubicBezTo>
                  <a:pt x="622" y="2534"/>
                  <a:pt x="76" y="1962"/>
                  <a:pt x="76" y="1292"/>
                </a:cubicBezTo>
                <a:cubicBezTo>
                  <a:pt x="76" y="621"/>
                  <a:pt x="622" y="74"/>
                  <a:pt x="1292" y="74"/>
                </a:cubicBezTo>
                <a:close/>
                <a:moveTo>
                  <a:pt x="1292" y="1"/>
                </a:moveTo>
                <a:cubicBezTo>
                  <a:pt x="596" y="1"/>
                  <a:pt x="0" y="597"/>
                  <a:pt x="0" y="1292"/>
                </a:cubicBezTo>
                <a:cubicBezTo>
                  <a:pt x="0" y="2011"/>
                  <a:pt x="596" y="2584"/>
                  <a:pt x="1292" y="2584"/>
                </a:cubicBezTo>
                <a:cubicBezTo>
                  <a:pt x="1590" y="2584"/>
                  <a:pt x="1864" y="2484"/>
                  <a:pt x="2086" y="2309"/>
                </a:cubicBezTo>
                <a:lnTo>
                  <a:pt x="2086" y="2409"/>
                </a:lnTo>
                <a:cubicBezTo>
                  <a:pt x="2086" y="2458"/>
                  <a:pt x="2112" y="2484"/>
                  <a:pt x="2136" y="2534"/>
                </a:cubicBezTo>
                <a:lnTo>
                  <a:pt x="2758" y="3130"/>
                </a:lnTo>
                <a:cubicBezTo>
                  <a:pt x="2782" y="3180"/>
                  <a:pt x="2808" y="3180"/>
                  <a:pt x="2857" y="3180"/>
                </a:cubicBezTo>
                <a:cubicBezTo>
                  <a:pt x="2881" y="3180"/>
                  <a:pt x="2931" y="3180"/>
                  <a:pt x="2957" y="3130"/>
                </a:cubicBezTo>
                <a:lnTo>
                  <a:pt x="3130" y="2955"/>
                </a:lnTo>
                <a:cubicBezTo>
                  <a:pt x="3205" y="2905"/>
                  <a:pt x="3205" y="2806"/>
                  <a:pt x="3130" y="2756"/>
                </a:cubicBezTo>
                <a:lnTo>
                  <a:pt x="2510" y="2137"/>
                </a:lnTo>
                <a:cubicBezTo>
                  <a:pt x="2484" y="2111"/>
                  <a:pt x="2460" y="2087"/>
                  <a:pt x="2410" y="2087"/>
                </a:cubicBezTo>
                <a:lnTo>
                  <a:pt x="2311" y="2087"/>
                </a:lnTo>
                <a:cubicBezTo>
                  <a:pt x="2484" y="1862"/>
                  <a:pt x="2583" y="1590"/>
                  <a:pt x="2583" y="1292"/>
                </a:cubicBezTo>
                <a:cubicBezTo>
                  <a:pt x="2583" y="597"/>
                  <a:pt x="2013" y="1"/>
                  <a:pt x="129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0"/>
          <p:cNvSpPr/>
          <p:nvPr/>
        </p:nvSpPr>
        <p:spPr>
          <a:xfrm>
            <a:off x="959194" y="4082998"/>
            <a:ext cx="293661" cy="424724"/>
          </a:xfrm>
          <a:custGeom>
            <a:avLst/>
            <a:gdLst/>
            <a:ahLst/>
            <a:cxnLst/>
            <a:rect l="l" t="t" r="r" b="b"/>
            <a:pathLst>
              <a:path w="1564" h="2262" extrusionOk="0">
                <a:moveTo>
                  <a:pt x="769" y="298"/>
                </a:moveTo>
                <a:cubicBezTo>
                  <a:pt x="819" y="298"/>
                  <a:pt x="845" y="324"/>
                  <a:pt x="845" y="348"/>
                </a:cubicBezTo>
                <a:cubicBezTo>
                  <a:pt x="845" y="397"/>
                  <a:pt x="819" y="423"/>
                  <a:pt x="769" y="423"/>
                </a:cubicBezTo>
                <a:cubicBezTo>
                  <a:pt x="596" y="423"/>
                  <a:pt x="421" y="596"/>
                  <a:pt x="421" y="771"/>
                </a:cubicBezTo>
                <a:cubicBezTo>
                  <a:pt x="421" y="821"/>
                  <a:pt x="397" y="844"/>
                  <a:pt x="372" y="844"/>
                </a:cubicBezTo>
                <a:cubicBezTo>
                  <a:pt x="322" y="844"/>
                  <a:pt x="298" y="821"/>
                  <a:pt x="298" y="771"/>
                </a:cubicBezTo>
                <a:cubicBezTo>
                  <a:pt x="298" y="497"/>
                  <a:pt x="521" y="298"/>
                  <a:pt x="769" y="298"/>
                </a:cubicBezTo>
                <a:close/>
                <a:moveTo>
                  <a:pt x="769" y="225"/>
                </a:moveTo>
                <a:cubicBezTo>
                  <a:pt x="471" y="225"/>
                  <a:pt x="223" y="473"/>
                  <a:pt x="223" y="771"/>
                </a:cubicBezTo>
                <a:cubicBezTo>
                  <a:pt x="223" y="844"/>
                  <a:pt x="298" y="920"/>
                  <a:pt x="372" y="920"/>
                </a:cubicBezTo>
                <a:cubicBezTo>
                  <a:pt x="447" y="920"/>
                  <a:pt x="497" y="844"/>
                  <a:pt x="497" y="771"/>
                </a:cubicBezTo>
                <a:cubicBezTo>
                  <a:pt x="497" y="622"/>
                  <a:pt x="620" y="497"/>
                  <a:pt x="769" y="497"/>
                </a:cubicBezTo>
                <a:cubicBezTo>
                  <a:pt x="868" y="497"/>
                  <a:pt x="918" y="423"/>
                  <a:pt x="918" y="348"/>
                </a:cubicBezTo>
                <a:cubicBezTo>
                  <a:pt x="918" y="274"/>
                  <a:pt x="868" y="225"/>
                  <a:pt x="769" y="225"/>
                </a:cubicBezTo>
                <a:close/>
                <a:moveTo>
                  <a:pt x="769" y="76"/>
                </a:moveTo>
                <a:cubicBezTo>
                  <a:pt x="1166" y="76"/>
                  <a:pt x="1490" y="397"/>
                  <a:pt x="1490" y="771"/>
                </a:cubicBezTo>
                <a:cubicBezTo>
                  <a:pt x="1490" y="944"/>
                  <a:pt x="1415" y="1119"/>
                  <a:pt x="1315" y="1242"/>
                </a:cubicBezTo>
                <a:cubicBezTo>
                  <a:pt x="1242" y="1317"/>
                  <a:pt x="1143" y="1466"/>
                  <a:pt x="1093" y="1615"/>
                </a:cubicBezTo>
                <a:lnTo>
                  <a:pt x="471" y="1615"/>
                </a:lnTo>
                <a:cubicBezTo>
                  <a:pt x="421" y="1466"/>
                  <a:pt x="322" y="1317"/>
                  <a:pt x="248" y="1242"/>
                </a:cubicBezTo>
                <a:cubicBezTo>
                  <a:pt x="149" y="1119"/>
                  <a:pt x="74" y="944"/>
                  <a:pt x="74" y="771"/>
                </a:cubicBezTo>
                <a:cubicBezTo>
                  <a:pt x="74" y="596"/>
                  <a:pt x="149" y="423"/>
                  <a:pt x="272" y="298"/>
                </a:cubicBezTo>
                <a:cubicBezTo>
                  <a:pt x="397" y="149"/>
                  <a:pt x="596" y="76"/>
                  <a:pt x="769" y="76"/>
                </a:cubicBezTo>
                <a:close/>
                <a:moveTo>
                  <a:pt x="769" y="0"/>
                </a:moveTo>
                <a:cubicBezTo>
                  <a:pt x="322" y="0"/>
                  <a:pt x="0" y="374"/>
                  <a:pt x="0" y="771"/>
                </a:cubicBezTo>
                <a:cubicBezTo>
                  <a:pt x="0" y="970"/>
                  <a:pt x="74" y="1142"/>
                  <a:pt x="199" y="1292"/>
                </a:cubicBezTo>
                <a:cubicBezTo>
                  <a:pt x="272" y="1367"/>
                  <a:pt x="397" y="1540"/>
                  <a:pt x="421" y="1689"/>
                </a:cubicBezTo>
                <a:lnTo>
                  <a:pt x="1143" y="1689"/>
                </a:lnTo>
                <a:cubicBezTo>
                  <a:pt x="1166" y="1540"/>
                  <a:pt x="1292" y="1367"/>
                  <a:pt x="1365" y="1292"/>
                </a:cubicBezTo>
                <a:cubicBezTo>
                  <a:pt x="1490" y="1142"/>
                  <a:pt x="1564" y="970"/>
                  <a:pt x="1564" y="771"/>
                </a:cubicBezTo>
                <a:cubicBezTo>
                  <a:pt x="1564" y="348"/>
                  <a:pt x="1216" y="0"/>
                  <a:pt x="769" y="0"/>
                </a:cubicBezTo>
                <a:close/>
                <a:moveTo>
                  <a:pt x="1067" y="1888"/>
                </a:moveTo>
                <a:lnTo>
                  <a:pt x="1067" y="1987"/>
                </a:lnTo>
                <a:cubicBezTo>
                  <a:pt x="1067" y="2013"/>
                  <a:pt x="1067" y="2037"/>
                  <a:pt x="1043" y="2037"/>
                </a:cubicBezTo>
                <a:lnTo>
                  <a:pt x="968" y="2162"/>
                </a:lnTo>
                <a:cubicBezTo>
                  <a:pt x="968" y="2162"/>
                  <a:pt x="944" y="2186"/>
                  <a:pt x="918" y="2186"/>
                </a:cubicBezTo>
                <a:lnTo>
                  <a:pt x="646" y="2186"/>
                </a:lnTo>
                <a:cubicBezTo>
                  <a:pt x="620" y="2186"/>
                  <a:pt x="596" y="2162"/>
                  <a:pt x="596" y="2162"/>
                </a:cubicBezTo>
                <a:lnTo>
                  <a:pt x="521" y="2037"/>
                </a:lnTo>
                <a:cubicBezTo>
                  <a:pt x="497" y="2037"/>
                  <a:pt x="497" y="2013"/>
                  <a:pt x="497" y="1987"/>
                </a:cubicBezTo>
                <a:lnTo>
                  <a:pt x="497" y="1888"/>
                </a:lnTo>
                <a:close/>
                <a:moveTo>
                  <a:pt x="421" y="1838"/>
                </a:moveTo>
                <a:lnTo>
                  <a:pt x="421" y="1987"/>
                </a:lnTo>
                <a:cubicBezTo>
                  <a:pt x="421" y="2037"/>
                  <a:pt x="447" y="2062"/>
                  <a:pt x="447" y="2086"/>
                </a:cubicBezTo>
                <a:lnTo>
                  <a:pt x="521" y="2186"/>
                </a:lnTo>
                <a:cubicBezTo>
                  <a:pt x="546" y="2211"/>
                  <a:pt x="596" y="2261"/>
                  <a:pt x="646" y="2261"/>
                </a:cubicBezTo>
                <a:lnTo>
                  <a:pt x="918" y="2261"/>
                </a:lnTo>
                <a:cubicBezTo>
                  <a:pt x="968" y="2261"/>
                  <a:pt x="1017" y="2211"/>
                  <a:pt x="1043" y="2186"/>
                </a:cubicBezTo>
                <a:lnTo>
                  <a:pt x="1117" y="2086"/>
                </a:lnTo>
                <a:cubicBezTo>
                  <a:pt x="1117" y="2062"/>
                  <a:pt x="1143" y="2013"/>
                  <a:pt x="1143" y="1987"/>
                </a:cubicBezTo>
                <a:lnTo>
                  <a:pt x="1143" y="183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0"/>
          <p:cNvSpPr/>
          <p:nvPr/>
        </p:nvSpPr>
        <p:spPr>
          <a:xfrm>
            <a:off x="891997" y="3188235"/>
            <a:ext cx="428056" cy="418200"/>
          </a:xfrm>
          <a:custGeom>
            <a:avLst/>
            <a:gdLst/>
            <a:ahLst/>
            <a:cxnLst/>
            <a:rect l="l" t="t" r="r" b="b"/>
            <a:pathLst>
              <a:path w="2161" h="2111" extrusionOk="0">
                <a:moveTo>
                  <a:pt x="273" y="1739"/>
                </a:moveTo>
                <a:cubicBezTo>
                  <a:pt x="348" y="1739"/>
                  <a:pt x="372" y="1789"/>
                  <a:pt x="372" y="1838"/>
                </a:cubicBezTo>
                <a:cubicBezTo>
                  <a:pt x="372" y="1912"/>
                  <a:pt x="348" y="1938"/>
                  <a:pt x="273" y="1938"/>
                </a:cubicBezTo>
                <a:cubicBezTo>
                  <a:pt x="223" y="1938"/>
                  <a:pt x="173" y="1912"/>
                  <a:pt x="173" y="1838"/>
                </a:cubicBezTo>
                <a:cubicBezTo>
                  <a:pt x="173" y="1789"/>
                  <a:pt x="223" y="1739"/>
                  <a:pt x="273" y="1739"/>
                </a:cubicBezTo>
                <a:close/>
                <a:moveTo>
                  <a:pt x="273" y="1689"/>
                </a:moveTo>
                <a:cubicBezTo>
                  <a:pt x="199" y="1689"/>
                  <a:pt x="124" y="1763"/>
                  <a:pt x="124" y="1838"/>
                </a:cubicBezTo>
                <a:cubicBezTo>
                  <a:pt x="124" y="1938"/>
                  <a:pt x="199" y="2011"/>
                  <a:pt x="273" y="2011"/>
                </a:cubicBezTo>
                <a:cubicBezTo>
                  <a:pt x="372" y="2011"/>
                  <a:pt x="447" y="1938"/>
                  <a:pt x="447" y="1838"/>
                </a:cubicBezTo>
                <a:cubicBezTo>
                  <a:pt x="447" y="1763"/>
                  <a:pt x="372" y="1689"/>
                  <a:pt x="273" y="1689"/>
                </a:cubicBezTo>
                <a:close/>
                <a:moveTo>
                  <a:pt x="1640" y="74"/>
                </a:moveTo>
                <a:lnTo>
                  <a:pt x="1342" y="348"/>
                </a:lnTo>
                <a:lnTo>
                  <a:pt x="1316" y="372"/>
                </a:lnTo>
                <a:lnTo>
                  <a:pt x="1342" y="422"/>
                </a:lnTo>
                <a:lnTo>
                  <a:pt x="1365" y="696"/>
                </a:lnTo>
                <a:lnTo>
                  <a:pt x="1391" y="746"/>
                </a:lnTo>
                <a:lnTo>
                  <a:pt x="1441" y="746"/>
                </a:lnTo>
                <a:lnTo>
                  <a:pt x="1713" y="795"/>
                </a:lnTo>
                <a:lnTo>
                  <a:pt x="1739" y="795"/>
                </a:lnTo>
                <a:lnTo>
                  <a:pt x="1763" y="769"/>
                </a:lnTo>
                <a:lnTo>
                  <a:pt x="2061" y="497"/>
                </a:lnTo>
                <a:lnTo>
                  <a:pt x="2061" y="497"/>
                </a:lnTo>
                <a:cubicBezTo>
                  <a:pt x="2087" y="670"/>
                  <a:pt x="2037" y="845"/>
                  <a:pt x="1912" y="968"/>
                </a:cubicBezTo>
                <a:cubicBezTo>
                  <a:pt x="1812" y="1067"/>
                  <a:pt x="1689" y="1117"/>
                  <a:pt x="1540" y="1117"/>
                </a:cubicBezTo>
                <a:cubicBezTo>
                  <a:pt x="1491" y="1117"/>
                  <a:pt x="1415" y="1117"/>
                  <a:pt x="1365" y="1093"/>
                </a:cubicBezTo>
                <a:lnTo>
                  <a:pt x="1342" y="1067"/>
                </a:lnTo>
                <a:lnTo>
                  <a:pt x="1292" y="1117"/>
                </a:lnTo>
                <a:lnTo>
                  <a:pt x="422" y="1987"/>
                </a:lnTo>
                <a:cubicBezTo>
                  <a:pt x="372" y="2011"/>
                  <a:pt x="322" y="2037"/>
                  <a:pt x="273" y="2037"/>
                </a:cubicBezTo>
                <a:cubicBezTo>
                  <a:pt x="223" y="2037"/>
                  <a:pt x="173" y="2011"/>
                  <a:pt x="149" y="1987"/>
                </a:cubicBezTo>
                <a:cubicBezTo>
                  <a:pt x="100" y="1938"/>
                  <a:pt x="74" y="1888"/>
                  <a:pt x="74" y="1838"/>
                </a:cubicBezTo>
                <a:cubicBezTo>
                  <a:pt x="74" y="1789"/>
                  <a:pt x="100" y="1739"/>
                  <a:pt x="149" y="1713"/>
                </a:cubicBezTo>
                <a:lnTo>
                  <a:pt x="1018" y="819"/>
                </a:lnTo>
                <a:lnTo>
                  <a:pt x="1044" y="795"/>
                </a:lnTo>
                <a:lnTo>
                  <a:pt x="1044" y="769"/>
                </a:lnTo>
                <a:cubicBezTo>
                  <a:pt x="968" y="571"/>
                  <a:pt x="1018" y="348"/>
                  <a:pt x="1167" y="223"/>
                </a:cubicBezTo>
                <a:cubicBezTo>
                  <a:pt x="1266" y="124"/>
                  <a:pt x="1391" y="74"/>
                  <a:pt x="1540" y="74"/>
                </a:cubicBezTo>
                <a:close/>
                <a:moveTo>
                  <a:pt x="1540" y="0"/>
                </a:moveTo>
                <a:cubicBezTo>
                  <a:pt x="1391" y="0"/>
                  <a:pt x="1242" y="50"/>
                  <a:pt x="1117" y="173"/>
                </a:cubicBezTo>
                <a:cubicBezTo>
                  <a:pt x="944" y="348"/>
                  <a:pt x="918" y="571"/>
                  <a:pt x="968" y="769"/>
                </a:cubicBezTo>
                <a:lnTo>
                  <a:pt x="100" y="1664"/>
                </a:lnTo>
                <a:cubicBezTo>
                  <a:pt x="0" y="1763"/>
                  <a:pt x="0" y="1938"/>
                  <a:pt x="100" y="2037"/>
                </a:cubicBezTo>
                <a:cubicBezTo>
                  <a:pt x="149" y="2087"/>
                  <a:pt x="223" y="2111"/>
                  <a:pt x="273" y="2111"/>
                </a:cubicBezTo>
                <a:cubicBezTo>
                  <a:pt x="348" y="2111"/>
                  <a:pt x="422" y="2087"/>
                  <a:pt x="471" y="2037"/>
                </a:cubicBezTo>
                <a:lnTo>
                  <a:pt x="1342" y="1143"/>
                </a:lnTo>
                <a:cubicBezTo>
                  <a:pt x="1415" y="1167"/>
                  <a:pt x="1465" y="1193"/>
                  <a:pt x="1540" y="1193"/>
                </a:cubicBezTo>
                <a:cubicBezTo>
                  <a:pt x="1689" y="1193"/>
                  <a:pt x="1838" y="1117"/>
                  <a:pt x="1961" y="1018"/>
                </a:cubicBezTo>
                <a:cubicBezTo>
                  <a:pt x="2111" y="869"/>
                  <a:pt x="2160" y="646"/>
                  <a:pt x="2111" y="448"/>
                </a:cubicBezTo>
                <a:cubicBezTo>
                  <a:pt x="2111" y="422"/>
                  <a:pt x="2087" y="422"/>
                  <a:pt x="2061" y="422"/>
                </a:cubicBezTo>
                <a:lnTo>
                  <a:pt x="2037" y="422"/>
                </a:lnTo>
                <a:lnTo>
                  <a:pt x="1713" y="720"/>
                </a:lnTo>
                <a:lnTo>
                  <a:pt x="1441" y="696"/>
                </a:lnTo>
                <a:lnTo>
                  <a:pt x="1391" y="398"/>
                </a:lnTo>
                <a:lnTo>
                  <a:pt x="1713" y="100"/>
                </a:lnTo>
                <a:cubicBezTo>
                  <a:pt x="1739" y="74"/>
                  <a:pt x="1713" y="24"/>
                  <a:pt x="1689" y="24"/>
                </a:cubicBezTo>
                <a:cubicBezTo>
                  <a:pt x="1640" y="0"/>
                  <a:pt x="1590" y="0"/>
                  <a:pt x="154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5" name="Google Shape;185;p20"/>
          <p:cNvGrpSpPr/>
          <p:nvPr/>
        </p:nvGrpSpPr>
        <p:grpSpPr>
          <a:xfrm>
            <a:off x="677324" y="1209675"/>
            <a:ext cx="7811401" cy="3457126"/>
            <a:chOff x="677324" y="1209675"/>
            <a:chExt cx="7811401" cy="3457126"/>
          </a:xfrm>
        </p:grpSpPr>
        <p:sp>
          <p:nvSpPr>
            <p:cNvPr id="186" name="Google Shape;186;p20"/>
            <p:cNvSpPr/>
            <p:nvPr/>
          </p:nvSpPr>
          <p:spPr>
            <a:xfrm>
              <a:off x="677325" y="2105025"/>
              <a:ext cx="7811400" cy="752100"/>
            </a:xfrm>
            <a:prstGeom prst="roundRect">
              <a:avLst>
                <a:gd name="adj" fmla="val 16667"/>
              </a:avLst>
            </a:prstGeom>
            <a:solidFill>
              <a:srgbClr val="EDEDED"/>
            </a:solidFill>
            <a:ln>
              <a:noFill/>
            </a:ln>
            <a:effectLst>
              <a:outerShdw dist="28575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0"/>
            <p:cNvSpPr/>
            <p:nvPr/>
          </p:nvSpPr>
          <p:spPr>
            <a:xfrm>
              <a:off x="677327" y="2105025"/>
              <a:ext cx="2016305" cy="755432"/>
            </a:xfrm>
            <a:custGeom>
              <a:avLst/>
              <a:gdLst/>
              <a:ahLst/>
              <a:cxnLst/>
              <a:rect l="l" t="t" r="r" b="b"/>
              <a:pathLst>
                <a:path w="25309" h="6558" extrusionOk="0">
                  <a:moveTo>
                    <a:pt x="820" y="0"/>
                  </a:moveTo>
                  <a:cubicBezTo>
                    <a:pt x="349" y="0"/>
                    <a:pt x="1" y="374"/>
                    <a:pt x="1" y="821"/>
                  </a:cubicBezTo>
                  <a:lnTo>
                    <a:pt x="1" y="5739"/>
                  </a:lnTo>
                  <a:cubicBezTo>
                    <a:pt x="1" y="6186"/>
                    <a:pt x="349" y="6557"/>
                    <a:pt x="820" y="6557"/>
                  </a:cubicBezTo>
                  <a:lnTo>
                    <a:pt x="22577" y="6557"/>
                  </a:lnTo>
                  <a:cubicBezTo>
                    <a:pt x="22825" y="6557"/>
                    <a:pt x="23073" y="6434"/>
                    <a:pt x="23222" y="6235"/>
                  </a:cubicBezTo>
                  <a:lnTo>
                    <a:pt x="25086" y="3776"/>
                  </a:lnTo>
                  <a:cubicBezTo>
                    <a:pt x="25309" y="3478"/>
                    <a:pt x="25309" y="3080"/>
                    <a:pt x="25086" y="2782"/>
                  </a:cubicBezTo>
                  <a:lnTo>
                    <a:pt x="23222" y="324"/>
                  </a:lnTo>
                  <a:cubicBezTo>
                    <a:pt x="23073" y="126"/>
                    <a:pt x="22825" y="0"/>
                    <a:pt x="225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0"/>
            <p:cNvSpPr/>
            <p:nvPr/>
          </p:nvSpPr>
          <p:spPr>
            <a:xfrm>
              <a:off x="677327" y="2105025"/>
              <a:ext cx="857400" cy="752100"/>
            </a:xfrm>
            <a:prstGeom prst="roundRect">
              <a:avLst>
                <a:gd name="adj" fmla="val 7883"/>
              </a:avLst>
            </a:prstGeom>
            <a:solidFill>
              <a:srgbClr val="85C5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0"/>
            <p:cNvSpPr/>
            <p:nvPr/>
          </p:nvSpPr>
          <p:spPr>
            <a:xfrm>
              <a:off x="677325" y="1209675"/>
              <a:ext cx="7811400" cy="752100"/>
            </a:xfrm>
            <a:prstGeom prst="roundRect">
              <a:avLst>
                <a:gd name="adj" fmla="val 16667"/>
              </a:avLst>
            </a:prstGeom>
            <a:solidFill>
              <a:srgbClr val="EDEDED"/>
            </a:solidFill>
            <a:ln>
              <a:noFill/>
            </a:ln>
            <a:effectLst>
              <a:outerShdw dist="28575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0"/>
            <p:cNvSpPr/>
            <p:nvPr/>
          </p:nvSpPr>
          <p:spPr>
            <a:xfrm>
              <a:off x="677324" y="1209675"/>
              <a:ext cx="2016305" cy="758181"/>
            </a:xfrm>
            <a:custGeom>
              <a:avLst/>
              <a:gdLst/>
              <a:ahLst/>
              <a:cxnLst/>
              <a:rect l="l" t="t" r="r" b="b"/>
              <a:pathLst>
                <a:path w="25309" h="6582" extrusionOk="0">
                  <a:moveTo>
                    <a:pt x="820" y="1"/>
                  </a:moveTo>
                  <a:cubicBezTo>
                    <a:pt x="349" y="1"/>
                    <a:pt x="1" y="373"/>
                    <a:pt x="1" y="845"/>
                  </a:cubicBezTo>
                  <a:lnTo>
                    <a:pt x="1" y="5763"/>
                  </a:lnTo>
                  <a:cubicBezTo>
                    <a:pt x="1" y="6210"/>
                    <a:pt x="349" y="6582"/>
                    <a:pt x="820" y="6582"/>
                  </a:cubicBezTo>
                  <a:lnTo>
                    <a:pt x="22577" y="6582"/>
                  </a:lnTo>
                  <a:cubicBezTo>
                    <a:pt x="22825" y="6582"/>
                    <a:pt x="23073" y="6458"/>
                    <a:pt x="23222" y="6260"/>
                  </a:cubicBezTo>
                  <a:lnTo>
                    <a:pt x="25086" y="3800"/>
                  </a:lnTo>
                  <a:cubicBezTo>
                    <a:pt x="25309" y="3502"/>
                    <a:pt x="25309" y="3105"/>
                    <a:pt x="25086" y="2807"/>
                  </a:cubicBezTo>
                  <a:lnTo>
                    <a:pt x="23222" y="349"/>
                  </a:lnTo>
                  <a:cubicBezTo>
                    <a:pt x="23073" y="124"/>
                    <a:pt x="22825" y="1"/>
                    <a:pt x="225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0"/>
            <p:cNvSpPr/>
            <p:nvPr/>
          </p:nvSpPr>
          <p:spPr>
            <a:xfrm>
              <a:off x="677324" y="1209675"/>
              <a:ext cx="857400" cy="752100"/>
            </a:xfrm>
            <a:prstGeom prst="roundRect">
              <a:avLst>
                <a:gd name="adj" fmla="val 12318"/>
              </a:avLst>
            </a:prstGeom>
            <a:solidFill>
              <a:srgbClr val="B1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0"/>
            <p:cNvSpPr/>
            <p:nvPr/>
          </p:nvSpPr>
          <p:spPr>
            <a:xfrm>
              <a:off x="677325" y="3908625"/>
              <a:ext cx="7811400" cy="752100"/>
            </a:xfrm>
            <a:prstGeom prst="roundRect">
              <a:avLst>
                <a:gd name="adj" fmla="val 16667"/>
              </a:avLst>
            </a:prstGeom>
            <a:solidFill>
              <a:srgbClr val="EDEDED"/>
            </a:solidFill>
            <a:ln>
              <a:noFill/>
            </a:ln>
            <a:effectLst>
              <a:outerShdw dist="28575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0"/>
            <p:cNvSpPr/>
            <p:nvPr/>
          </p:nvSpPr>
          <p:spPr>
            <a:xfrm>
              <a:off x="677324" y="3908621"/>
              <a:ext cx="2016305" cy="758181"/>
            </a:xfrm>
            <a:custGeom>
              <a:avLst/>
              <a:gdLst/>
              <a:ahLst/>
              <a:cxnLst/>
              <a:rect l="l" t="t" r="r" b="b"/>
              <a:pathLst>
                <a:path w="25309" h="6582" extrusionOk="0">
                  <a:moveTo>
                    <a:pt x="820" y="0"/>
                  </a:moveTo>
                  <a:cubicBezTo>
                    <a:pt x="349" y="0"/>
                    <a:pt x="1" y="372"/>
                    <a:pt x="1" y="845"/>
                  </a:cubicBezTo>
                  <a:lnTo>
                    <a:pt x="1" y="5763"/>
                  </a:lnTo>
                  <a:cubicBezTo>
                    <a:pt x="1" y="6210"/>
                    <a:pt x="349" y="6581"/>
                    <a:pt x="820" y="6581"/>
                  </a:cubicBezTo>
                  <a:lnTo>
                    <a:pt x="22577" y="6581"/>
                  </a:lnTo>
                  <a:cubicBezTo>
                    <a:pt x="22825" y="6581"/>
                    <a:pt x="23073" y="6458"/>
                    <a:pt x="23222" y="6259"/>
                  </a:cubicBezTo>
                  <a:lnTo>
                    <a:pt x="25086" y="3799"/>
                  </a:lnTo>
                  <a:cubicBezTo>
                    <a:pt x="25309" y="3501"/>
                    <a:pt x="25309" y="3080"/>
                    <a:pt x="25086" y="2806"/>
                  </a:cubicBezTo>
                  <a:lnTo>
                    <a:pt x="23222" y="348"/>
                  </a:lnTo>
                  <a:cubicBezTo>
                    <a:pt x="23073" y="124"/>
                    <a:pt x="22825" y="0"/>
                    <a:pt x="225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0"/>
            <p:cNvSpPr/>
            <p:nvPr/>
          </p:nvSpPr>
          <p:spPr>
            <a:xfrm>
              <a:off x="677324" y="3908621"/>
              <a:ext cx="857400" cy="752100"/>
            </a:xfrm>
            <a:prstGeom prst="roundRect">
              <a:avLst>
                <a:gd name="adj" fmla="val 10283"/>
              </a:avLst>
            </a:prstGeom>
            <a:solidFill>
              <a:srgbClr val="608F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0"/>
            <p:cNvSpPr/>
            <p:nvPr/>
          </p:nvSpPr>
          <p:spPr>
            <a:xfrm>
              <a:off x="677325" y="3000375"/>
              <a:ext cx="7811400" cy="752100"/>
            </a:xfrm>
            <a:prstGeom prst="roundRect">
              <a:avLst>
                <a:gd name="adj" fmla="val 16667"/>
              </a:avLst>
            </a:prstGeom>
            <a:solidFill>
              <a:srgbClr val="EDEDED"/>
            </a:solidFill>
            <a:ln>
              <a:noFill/>
            </a:ln>
            <a:effectLst>
              <a:outerShdw dist="28575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0"/>
            <p:cNvSpPr/>
            <p:nvPr/>
          </p:nvSpPr>
          <p:spPr>
            <a:xfrm>
              <a:off x="677324" y="3000375"/>
              <a:ext cx="2016305" cy="755432"/>
            </a:xfrm>
            <a:custGeom>
              <a:avLst/>
              <a:gdLst/>
              <a:ahLst/>
              <a:cxnLst/>
              <a:rect l="l" t="t" r="r" b="b"/>
              <a:pathLst>
                <a:path w="25309" h="6558" extrusionOk="0">
                  <a:moveTo>
                    <a:pt x="820" y="1"/>
                  </a:moveTo>
                  <a:cubicBezTo>
                    <a:pt x="349" y="1"/>
                    <a:pt x="1" y="349"/>
                    <a:pt x="1" y="819"/>
                  </a:cubicBezTo>
                  <a:lnTo>
                    <a:pt x="1" y="5737"/>
                  </a:lnTo>
                  <a:cubicBezTo>
                    <a:pt x="1" y="6184"/>
                    <a:pt x="349" y="6558"/>
                    <a:pt x="820" y="6558"/>
                  </a:cubicBezTo>
                  <a:lnTo>
                    <a:pt x="22577" y="6558"/>
                  </a:lnTo>
                  <a:cubicBezTo>
                    <a:pt x="22825" y="6558"/>
                    <a:pt x="23073" y="6433"/>
                    <a:pt x="23222" y="6234"/>
                  </a:cubicBezTo>
                  <a:lnTo>
                    <a:pt x="25086" y="3776"/>
                  </a:lnTo>
                  <a:cubicBezTo>
                    <a:pt x="25309" y="3478"/>
                    <a:pt x="25309" y="3081"/>
                    <a:pt x="25086" y="2783"/>
                  </a:cubicBezTo>
                  <a:lnTo>
                    <a:pt x="23222" y="323"/>
                  </a:lnTo>
                  <a:cubicBezTo>
                    <a:pt x="23073" y="100"/>
                    <a:pt x="22825" y="1"/>
                    <a:pt x="225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0"/>
            <p:cNvSpPr/>
            <p:nvPr/>
          </p:nvSpPr>
          <p:spPr>
            <a:xfrm>
              <a:off x="677324" y="3000375"/>
              <a:ext cx="857400" cy="752100"/>
            </a:xfrm>
            <a:prstGeom prst="roundRect">
              <a:avLst>
                <a:gd name="adj" fmla="val 11052"/>
              </a:avLst>
            </a:prstGeom>
            <a:solidFill>
              <a:srgbClr val="97C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0"/>
            <p:cNvSpPr/>
            <p:nvPr/>
          </p:nvSpPr>
          <p:spPr>
            <a:xfrm>
              <a:off x="1846948" y="1387358"/>
              <a:ext cx="397866" cy="400631"/>
            </a:xfrm>
            <a:custGeom>
              <a:avLst/>
              <a:gdLst/>
              <a:ahLst/>
              <a:cxnLst/>
              <a:rect l="l" t="t" r="r" b="b"/>
              <a:pathLst>
                <a:path w="3454" h="3478" extrusionOk="0">
                  <a:moveTo>
                    <a:pt x="1739" y="1"/>
                  </a:moveTo>
                  <a:cubicBezTo>
                    <a:pt x="772" y="1"/>
                    <a:pt x="1" y="770"/>
                    <a:pt x="1" y="1739"/>
                  </a:cubicBezTo>
                  <a:cubicBezTo>
                    <a:pt x="1" y="2707"/>
                    <a:pt x="772" y="3478"/>
                    <a:pt x="1739" y="3478"/>
                  </a:cubicBezTo>
                  <a:cubicBezTo>
                    <a:pt x="2683" y="3478"/>
                    <a:pt x="3454" y="2707"/>
                    <a:pt x="3454" y="1739"/>
                  </a:cubicBezTo>
                  <a:cubicBezTo>
                    <a:pt x="3454" y="770"/>
                    <a:pt x="2683" y="1"/>
                    <a:pt x="1739" y="1"/>
                  </a:cubicBezTo>
                  <a:close/>
                </a:path>
              </a:pathLst>
            </a:custGeom>
            <a:solidFill>
              <a:srgbClr val="F6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0"/>
            <p:cNvSpPr/>
            <p:nvPr/>
          </p:nvSpPr>
          <p:spPr>
            <a:xfrm>
              <a:off x="1846948" y="2287272"/>
              <a:ext cx="397866" cy="400631"/>
            </a:xfrm>
            <a:custGeom>
              <a:avLst/>
              <a:gdLst/>
              <a:ahLst/>
              <a:cxnLst/>
              <a:rect l="l" t="t" r="r" b="b"/>
              <a:pathLst>
                <a:path w="3454" h="3478" extrusionOk="0">
                  <a:moveTo>
                    <a:pt x="1739" y="0"/>
                  </a:moveTo>
                  <a:cubicBezTo>
                    <a:pt x="772" y="0"/>
                    <a:pt x="1" y="771"/>
                    <a:pt x="1" y="1739"/>
                  </a:cubicBezTo>
                  <a:cubicBezTo>
                    <a:pt x="1" y="2683"/>
                    <a:pt x="772" y="3477"/>
                    <a:pt x="1739" y="3477"/>
                  </a:cubicBezTo>
                  <a:cubicBezTo>
                    <a:pt x="2683" y="3477"/>
                    <a:pt x="3454" y="2683"/>
                    <a:pt x="3454" y="1739"/>
                  </a:cubicBezTo>
                  <a:cubicBezTo>
                    <a:pt x="3454" y="771"/>
                    <a:pt x="2683" y="0"/>
                    <a:pt x="1739" y="0"/>
                  </a:cubicBezTo>
                  <a:close/>
                </a:path>
              </a:pathLst>
            </a:custGeom>
            <a:solidFill>
              <a:srgbClr val="F6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0"/>
            <p:cNvSpPr/>
            <p:nvPr/>
          </p:nvSpPr>
          <p:spPr>
            <a:xfrm>
              <a:off x="1846948" y="3185276"/>
              <a:ext cx="397866" cy="397751"/>
            </a:xfrm>
            <a:custGeom>
              <a:avLst/>
              <a:gdLst/>
              <a:ahLst/>
              <a:cxnLst/>
              <a:rect l="l" t="t" r="r" b="b"/>
              <a:pathLst>
                <a:path w="3454" h="3453" extrusionOk="0">
                  <a:moveTo>
                    <a:pt x="1739" y="1"/>
                  </a:moveTo>
                  <a:cubicBezTo>
                    <a:pt x="772" y="1"/>
                    <a:pt x="1" y="770"/>
                    <a:pt x="1" y="1739"/>
                  </a:cubicBezTo>
                  <a:cubicBezTo>
                    <a:pt x="1" y="2683"/>
                    <a:pt x="772" y="3452"/>
                    <a:pt x="1739" y="3452"/>
                  </a:cubicBezTo>
                  <a:cubicBezTo>
                    <a:pt x="2683" y="3452"/>
                    <a:pt x="3454" y="2683"/>
                    <a:pt x="3454" y="1739"/>
                  </a:cubicBezTo>
                  <a:cubicBezTo>
                    <a:pt x="3454" y="770"/>
                    <a:pt x="2683" y="1"/>
                    <a:pt x="1739" y="1"/>
                  </a:cubicBezTo>
                  <a:close/>
                </a:path>
              </a:pathLst>
            </a:custGeom>
            <a:solidFill>
              <a:srgbClr val="F6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0"/>
            <p:cNvSpPr/>
            <p:nvPr/>
          </p:nvSpPr>
          <p:spPr>
            <a:xfrm>
              <a:off x="1846948" y="4088781"/>
              <a:ext cx="397866" cy="397866"/>
            </a:xfrm>
            <a:custGeom>
              <a:avLst/>
              <a:gdLst/>
              <a:ahLst/>
              <a:cxnLst/>
              <a:rect l="l" t="t" r="r" b="b"/>
              <a:pathLst>
                <a:path w="3454" h="3454" extrusionOk="0">
                  <a:moveTo>
                    <a:pt x="1739" y="0"/>
                  </a:moveTo>
                  <a:cubicBezTo>
                    <a:pt x="772" y="0"/>
                    <a:pt x="1" y="771"/>
                    <a:pt x="1" y="1739"/>
                  </a:cubicBezTo>
                  <a:cubicBezTo>
                    <a:pt x="1" y="2683"/>
                    <a:pt x="772" y="3453"/>
                    <a:pt x="1739" y="3453"/>
                  </a:cubicBezTo>
                  <a:cubicBezTo>
                    <a:pt x="2683" y="3453"/>
                    <a:pt x="3454" y="2683"/>
                    <a:pt x="3454" y="1739"/>
                  </a:cubicBezTo>
                  <a:cubicBezTo>
                    <a:pt x="3454" y="771"/>
                    <a:pt x="2683" y="0"/>
                    <a:pt x="1739" y="0"/>
                  </a:cubicBezTo>
                  <a:close/>
                </a:path>
              </a:pathLst>
            </a:custGeom>
            <a:solidFill>
              <a:srgbClr val="F6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2" name="Google Shape;202;p20"/>
          <p:cNvSpPr txBox="1"/>
          <p:nvPr/>
        </p:nvSpPr>
        <p:spPr>
          <a:xfrm>
            <a:off x="2844650" y="1298975"/>
            <a:ext cx="56442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Gestionar Cliente</a:t>
            </a:r>
            <a:endParaRPr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20"/>
          <p:cNvSpPr txBox="1"/>
          <p:nvPr/>
        </p:nvSpPr>
        <p:spPr>
          <a:xfrm>
            <a:off x="2844650" y="2192944"/>
            <a:ext cx="56442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Gestionar producto</a:t>
            </a:r>
            <a:endParaRPr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20"/>
          <p:cNvSpPr txBox="1"/>
          <p:nvPr/>
        </p:nvSpPr>
        <p:spPr>
          <a:xfrm>
            <a:off x="2844650" y="3088287"/>
            <a:ext cx="56442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Gestionar venta</a:t>
            </a:r>
            <a:endParaRPr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" name="Google Shape;205;p20"/>
          <p:cNvSpPr txBox="1"/>
          <p:nvPr/>
        </p:nvSpPr>
        <p:spPr>
          <a:xfrm>
            <a:off x="2844650" y="3937042"/>
            <a:ext cx="5644200" cy="701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Gestionar categoría</a:t>
            </a:r>
            <a:endParaRPr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20"/>
          <p:cNvSpPr/>
          <p:nvPr/>
        </p:nvSpPr>
        <p:spPr>
          <a:xfrm>
            <a:off x="1057000" y="1125740"/>
            <a:ext cx="16765" cy="227"/>
          </a:xfrm>
          <a:custGeom>
            <a:avLst/>
            <a:gdLst/>
            <a:ahLst/>
            <a:cxnLst/>
            <a:rect l="l" t="t" r="r" b="b"/>
            <a:pathLst>
              <a:path w="74" h="1" extrusionOk="0">
                <a:moveTo>
                  <a:pt x="74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D1D3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0"/>
          <p:cNvSpPr txBox="1"/>
          <p:nvPr/>
        </p:nvSpPr>
        <p:spPr>
          <a:xfrm>
            <a:off x="1863575" y="1474650"/>
            <a:ext cx="349500" cy="2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20"/>
          <p:cNvSpPr txBox="1"/>
          <p:nvPr/>
        </p:nvSpPr>
        <p:spPr>
          <a:xfrm>
            <a:off x="1863575" y="2373610"/>
            <a:ext cx="349500" cy="2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8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20"/>
          <p:cNvSpPr txBox="1"/>
          <p:nvPr/>
        </p:nvSpPr>
        <p:spPr>
          <a:xfrm>
            <a:off x="1863575" y="3272982"/>
            <a:ext cx="349500" cy="2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8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20"/>
          <p:cNvSpPr txBox="1"/>
          <p:nvPr/>
        </p:nvSpPr>
        <p:spPr>
          <a:xfrm>
            <a:off x="1863575" y="4174150"/>
            <a:ext cx="349500" cy="2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8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20"/>
          <p:cNvSpPr txBox="1">
            <a:spLocks noGrp="1"/>
          </p:cNvSpPr>
          <p:nvPr>
            <p:ph type="title"/>
          </p:nvPr>
        </p:nvSpPr>
        <p:spPr>
          <a:xfrm>
            <a:off x="459200" y="408875"/>
            <a:ext cx="80133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Requerimientos funcionales</a:t>
            </a:r>
            <a:endParaRPr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ethodology Infographics by Slidesgo">
  <a:themeElements>
    <a:clrScheme name="Simple Light">
      <a:dk1>
        <a:srgbClr val="6A9951"/>
      </a:dk1>
      <a:lt1>
        <a:srgbClr val="FFFFFF"/>
      </a:lt1>
      <a:dk2>
        <a:srgbClr val="000000"/>
      </a:dk2>
      <a:lt2>
        <a:srgbClr val="EEEEEE"/>
      </a:lt2>
      <a:accent1>
        <a:srgbClr val="B8E4DC"/>
      </a:accent1>
      <a:accent2>
        <a:srgbClr val="93D2BA"/>
      </a:accent2>
      <a:accent3>
        <a:srgbClr val="A0CA68"/>
      </a:accent3>
      <a:accent4>
        <a:srgbClr val="6A9951"/>
      </a:accent4>
      <a:accent5>
        <a:srgbClr val="4A696C"/>
      </a:accent5>
      <a:accent6>
        <a:srgbClr val="41545B"/>
      </a:accent6>
      <a:hlink>
        <a:srgbClr val="41545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2154</TotalTime>
  <Words>578</Words>
  <Application>Microsoft Office PowerPoint</Application>
  <PresentationFormat>Presentación en pantalla (16:9)</PresentationFormat>
  <Paragraphs>138</Paragraphs>
  <Slides>15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15</vt:i4>
      </vt:variant>
    </vt:vector>
  </HeadingPairs>
  <TitlesOfParts>
    <vt:vector size="24" baseType="lpstr">
      <vt:lpstr>Fira Sans Extra Condensed</vt:lpstr>
      <vt:lpstr>Roboto</vt:lpstr>
      <vt:lpstr>Proxima Nova</vt:lpstr>
      <vt:lpstr>Times New Roman</vt:lpstr>
      <vt:lpstr>Proxima Nova Semibold</vt:lpstr>
      <vt:lpstr>Arial</vt:lpstr>
      <vt:lpstr>Wingdings</vt:lpstr>
      <vt:lpstr>Methodology Infographics by Slidesgo</vt:lpstr>
      <vt:lpstr>Slidesgo Final Pages</vt:lpstr>
      <vt:lpstr>Metodología XP</vt:lpstr>
      <vt:lpstr>Extreme Programming</vt:lpstr>
      <vt:lpstr>Objectivo de XP</vt:lpstr>
      <vt:lpstr>Principales Características</vt:lpstr>
      <vt:lpstr>Actividades en XP</vt:lpstr>
      <vt:lpstr>Roles</vt:lpstr>
      <vt:lpstr>Ciclo de vida</vt:lpstr>
      <vt:lpstr>Caso práctico</vt:lpstr>
      <vt:lpstr>Requerimientos funcionales</vt:lpstr>
      <vt:lpstr>Plan de iterraciones</vt:lpstr>
      <vt:lpstr>Plan de lanzamiento</vt:lpstr>
      <vt:lpstr>Tareas</vt:lpstr>
      <vt:lpstr>     Test de aceitación</vt:lpstr>
      <vt:lpstr>Conclusión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Metodología XP</dc:title>
  <cp:lastModifiedBy>edivaldo gomes</cp:lastModifiedBy>
  <cp:revision>15</cp:revision>
  <dcterms:modified xsi:type="dcterms:W3CDTF">2022-06-02T13:47:05Z</dcterms:modified>
</cp:coreProperties>
</file>