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59" r:id="rId8"/>
    <p:sldId id="266" r:id="rId9"/>
    <p:sldId id="267" r:id="rId10"/>
    <p:sldId id="258" r:id="rId11"/>
    <p:sldId id="264" r:id="rId12"/>
    <p:sldId id="268" r:id="rId13"/>
    <p:sldId id="273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3FB10-09F6-48CB-9FA4-5DE8B65DFD28}" type="doc">
      <dgm:prSet loTypeId="urn:microsoft.com/office/officeart/2005/8/layout/pList1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9345B28-922B-4261-9445-2418BC64CAF9}">
      <dgm:prSet phldrT="[Text]" custT="1"/>
      <dgm:spPr/>
      <dgm:t>
        <a:bodyPr/>
        <a:lstStyle/>
        <a:p>
          <a:r>
            <a:rPr lang="en-US" sz="1900" b="1" dirty="0" smtClean="0"/>
            <a:t>SMART</a:t>
          </a:r>
          <a:endParaRPr lang="en-US" sz="1900" b="1" dirty="0"/>
        </a:p>
      </dgm:t>
    </dgm:pt>
    <dgm:pt modelId="{A1E1E15E-684F-40DF-8BF7-169968CA2661}" type="parTrans" cxnId="{ABF7FB4C-21CC-4D42-9FC8-E6BEC0DADF6A}">
      <dgm:prSet/>
      <dgm:spPr/>
      <dgm:t>
        <a:bodyPr/>
        <a:lstStyle/>
        <a:p>
          <a:endParaRPr lang="en-US"/>
        </a:p>
      </dgm:t>
    </dgm:pt>
    <dgm:pt modelId="{07370C4B-5247-4FA3-AAEA-29621DDDCF27}" type="sibTrans" cxnId="{ABF7FB4C-21CC-4D42-9FC8-E6BEC0DADF6A}">
      <dgm:prSet/>
      <dgm:spPr/>
      <dgm:t>
        <a:bodyPr/>
        <a:lstStyle/>
        <a:p>
          <a:endParaRPr lang="en-US"/>
        </a:p>
      </dgm:t>
    </dgm:pt>
    <dgm:pt modelId="{6B63AD7E-428A-4F1E-A9F4-C0DECAEE614A}">
      <dgm:prSet phldrT="[Text]" custT="1"/>
      <dgm:spPr/>
      <dgm:t>
        <a:bodyPr/>
        <a:lstStyle/>
        <a:p>
          <a:r>
            <a:rPr lang="en-US" sz="1500" dirty="0" smtClean="0"/>
            <a:t>Twitter Search API</a:t>
          </a:r>
          <a:endParaRPr lang="en-US" sz="1500" dirty="0"/>
        </a:p>
      </dgm:t>
    </dgm:pt>
    <dgm:pt modelId="{2899D8B4-6298-4D6E-90F3-8EC1FE7D5EBD}" type="parTrans" cxnId="{FE31F4B9-2A1C-4CAB-8BF6-1ED84E0D82CE}">
      <dgm:prSet/>
      <dgm:spPr/>
      <dgm:t>
        <a:bodyPr/>
        <a:lstStyle/>
        <a:p>
          <a:endParaRPr lang="en-US"/>
        </a:p>
      </dgm:t>
    </dgm:pt>
    <dgm:pt modelId="{FD714405-05F6-402C-8F30-BC99FC285A9D}" type="sibTrans" cxnId="{FE31F4B9-2A1C-4CAB-8BF6-1ED84E0D82CE}">
      <dgm:prSet/>
      <dgm:spPr/>
      <dgm:t>
        <a:bodyPr/>
        <a:lstStyle/>
        <a:p>
          <a:endParaRPr lang="en-US"/>
        </a:p>
      </dgm:t>
    </dgm:pt>
    <dgm:pt modelId="{34220190-CC16-4CAD-9DF5-C51F0555E73F}">
      <dgm:prSet phldrT="[Text]" custT="1"/>
      <dgm:spPr/>
      <dgm:t>
        <a:bodyPr/>
        <a:lstStyle/>
        <a:p>
          <a:r>
            <a:rPr lang="en-US" sz="1500" dirty="0" err="1" smtClean="0"/>
            <a:t>Tweepy</a:t>
          </a:r>
          <a:r>
            <a:rPr lang="en-US" sz="1500" dirty="0" smtClean="0"/>
            <a:t> Python Library</a:t>
          </a:r>
          <a:endParaRPr lang="en-US" sz="1500" dirty="0"/>
        </a:p>
      </dgm:t>
    </dgm:pt>
    <dgm:pt modelId="{BFC79720-23B5-4D0C-95A3-A099A671CB61}" type="parTrans" cxnId="{EECB6AD7-B1CF-46EC-ACB2-868D1413F86D}">
      <dgm:prSet/>
      <dgm:spPr/>
      <dgm:t>
        <a:bodyPr/>
        <a:lstStyle/>
        <a:p>
          <a:endParaRPr lang="en-US"/>
        </a:p>
      </dgm:t>
    </dgm:pt>
    <dgm:pt modelId="{D81E414E-3E0D-476C-9A98-5454E1C8C8EC}" type="sibTrans" cxnId="{EECB6AD7-B1CF-46EC-ACB2-868D1413F86D}">
      <dgm:prSet/>
      <dgm:spPr/>
      <dgm:t>
        <a:bodyPr/>
        <a:lstStyle/>
        <a:p>
          <a:endParaRPr lang="en-US"/>
        </a:p>
      </dgm:t>
    </dgm:pt>
    <dgm:pt modelId="{D4E56D4C-00FC-43B6-968F-56A7291CBAE4}">
      <dgm:prSet phldrT="[Text]"/>
      <dgm:spPr/>
      <dgm:t>
        <a:bodyPr/>
        <a:lstStyle/>
        <a:p>
          <a:r>
            <a:rPr lang="en-US" dirty="0" smtClean="0"/>
            <a:t>Twitter Streaming API</a:t>
          </a:r>
          <a:endParaRPr lang="en-US" dirty="0"/>
        </a:p>
      </dgm:t>
    </dgm:pt>
    <dgm:pt modelId="{687DAEEF-EC08-4367-ADC6-BA484D85F98D}" type="parTrans" cxnId="{FDE20E47-3D72-456B-8CF9-A1A7AE5F1A0C}">
      <dgm:prSet/>
      <dgm:spPr/>
      <dgm:t>
        <a:bodyPr/>
        <a:lstStyle/>
        <a:p>
          <a:endParaRPr lang="en-US"/>
        </a:p>
      </dgm:t>
    </dgm:pt>
    <dgm:pt modelId="{0F686E9E-6182-40C0-8704-C03C1D8814AE}" type="sibTrans" cxnId="{FDE20E47-3D72-456B-8CF9-A1A7AE5F1A0C}">
      <dgm:prSet/>
      <dgm:spPr/>
      <dgm:t>
        <a:bodyPr/>
        <a:lstStyle/>
        <a:p>
          <a:endParaRPr lang="en-US"/>
        </a:p>
      </dgm:t>
    </dgm:pt>
    <dgm:pt modelId="{341C8CB0-B3D9-4084-9BE7-C9FD713E8D96}">
      <dgm:prSet phldrT="[Text]"/>
      <dgm:spPr/>
      <dgm:t>
        <a:bodyPr/>
        <a:lstStyle/>
        <a:p>
          <a:r>
            <a:rPr lang="en-US" dirty="0" err="1" smtClean="0"/>
            <a:t>NodeJS</a:t>
          </a:r>
          <a:r>
            <a:rPr lang="en-US" dirty="0" smtClean="0"/>
            <a:t> Twit module</a:t>
          </a:r>
          <a:endParaRPr lang="en-US" dirty="0"/>
        </a:p>
      </dgm:t>
    </dgm:pt>
    <dgm:pt modelId="{E1199672-4513-4C80-8941-8FAB920AD27D}" type="parTrans" cxnId="{0498E934-8218-400F-B336-04D2EF0126A4}">
      <dgm:prSet/>
      <dgm:spPr/>
      <dgm:t>
        <a:bodyPr/>
        <a:lstStyle/>
        <a:p>
          <a:endParaRPr lang="en-US"/>
        </a:p>
      </dgm:t>
    </dgm:pt>
    <dgm:pt modelId="{9F37A530-FFB1-44F5-81D6-1B620781EB70}" type="sibTrans" cxnId="{0498E934-8218-400F-B336-04D2EF0126A4}">
      <dgm:prSet/>
      <dgm:spPr/>
      <dgm:t>
        <a:bodyPr/>
        <a:lstStyle/>
        <a:p>
          <a:endParaRPr lang="en-US"/>
        </a:p>
      </dgm:t>
    </dgm:pt>
    <dgm:pt modelId="{ED1C8DA6-4570-44BF-90A9-5BD785F62272}">
      <dgm:prSet phldrT="[Text]"/>
      <dgm:spPr/>
      <dgm:t>
        <a:bodyPr/>
        <a:lstStyle/>
        <a:p>
          <a:r>
            <a:rPr lang="en-US" b="1" dirty="0" smtClean="0"/>
            <a:t>Volunteer Mobile App</a:t>
          </a:r>
          <a:endParaRPr lang="en-US" b="1" dirty="0"/>
        </a:p>
      </dgm:t>
    </dgm:pt>
    <dgm:pt modelId="{E09245A3-5209-4536-8FAF-A9D00B11790F}" type="parTrans" cxnId="{5F6DD65C-170C-4B0D-BB20-619B08194D1D}">
      <dgm:prSet/>
      <dgm:spPr/>
      <dgm:t>
        <a:bodyPr/>
        <a:lstStyle/>
        <a:p>
          <a:endParaRPr lang="en-US"/>
        </a:p>
      </dgm:t>
    </dgm:pt>
    <dgm:pt modelId="{0E67BF34-0711-42CF-9608-3C3D2F037B8A}" type="sibTrans" cxnId="{5F6DD65C-170C-4B0D-BB20-619B08194D1D}">
      <dgm:prSet/>
      <dgm:spPr/>
      <dgm:t>
        <a:bodyPr/>
        <a:lstStyle/>
        <a:p>
          <a:endParaRPr lang="en-US"/>
        </a:p>
      </dgm:t>
    </dgm:pt>
    <dgm:pt modelId="{D2DC0EC2-1493-43C5-BC70-0F214D60F161}">
      <dgm:prSet phldrT="[Text]"/>
      <dgm:spPr/>
      <dgm:t>
        <a:bodyPr/>
        <a:lstStyle/>
        <a:p>
          <a:r>
            <a:rPr lang="en-US" dirty="0" smtClean="0"/>
            <a:t>Twitter Streaming API </a:t>
          </a:r>
          <a:endParaRPr lang="en-US" dirty="0"/>
        </a:p>
      </dgm:t>
    </dgm:pt>
    <dgm:pt modelId="{C7887B57-8755-4D56-98DA-371AE1AD3352}" type="parTrans" cxnId="{B71331EC-F02F-4001-B77C-86C3E2807EE2}">
      <dgm:prSet/>
      <dgm:spPr/>
      <dgm:t>
        <a:bodyPr/>
        <a:lstStyle/>
        <a:p>
          <a:endParaRPr lang="en-US"/>
        </a:p>
      </dgm:t>
    </dgm:pt>
    <dgm:pt modelId="{BB827B36-79E4-45E6-A5ED-D31FBCE2FE43}" type="sibTrans" cxnId="{B71331EC-F02F-4001-B77C-86C3E2807EE2}">
      <dgm:prSet/>
      <dgm:spPr/>
      <dgm:t>
        <a:bodyPr/>
        <a:lstStyle/>
        <a:p>
          <a:endParaRPr lang="en-US"/>
        </a:p>
      </dgm:t>
    </dgm:pt>
    <dgm:pt modelId="{6AEBC7A1-05B1-4864-AF9A-F5E59A3AB510}">
      <dgm:prSet phldrT="[Text]"/>
      <dgm:spPr/>
      <dgm:t>
        <a:bodyPr/>
        <a:lstStyle/>
        <a:p>
          <a:r>
            <a:rPr lang="en-US" dirty="0" err="1" smtClean="0"/>
            <a:t>NodeJS</a:t>
          </a:r>
          <a:r>
            <a:rPr lang="en-US" dirty="0" smtClean="0"/>
            <a:t> Twit module</a:t>
          </a:r>
          <a:endParaRPr lang="en-US" dirty="0"/>
        </a:p>
      </dgm:t>
    </dgm:pt>
    <dgm:pt modelId="{EE9979DF-B998-447C-9AFA-FDE535B8B9B9}" type="parTrans" cxnId="{8C8481AE-5B33-4155-80E5-1584FEBD9D1F}">
      <dgm:prSet/>
      <dgm:spPr/>
      <dgm:t>
        <a:bodyPr/>
        <a:lstStyle/>
        <a:p>
          <a:endParaRPr lang="en-US"/>
        </a:p>
      </dgm:t>
    </dgm:pt>
    <dgm:pt modelId="{53245BBB-E4F0-44A9-BCCB-AF9248739554}" type="sibTrans" cxnId="{8C8481AE-5B33-4155-80E5-1584FEBD9D1F}">
      <dgm:prSet/>
      <dgm:spPr/>
      <dgm:t>
        <a:bodyPr/>
        <a:lstStyle/>
        <a:p>
          <a:endParaRPr lang="en-US"/>
        </a:p>
      </dgm:t>
    </dgm:pt>
    <dgm:pt modelId="{9A1C4B96-5034-4C51-B8B8-F370C3EB80D6}">
      <dgm:prSet phldrT="[Text]"/>
      <dgm:spPr/>
      <dgm:t>
        <a:bodyPr/>
        <a:lstStyle/>
        <a:p>
          <a:r>
            <a:rPr lang="en-US" b="1" dirty="0" err="1" smtClean="0"/>
            <a:t>GeoViewer</a:t>
          </a:r>
          <a:endParaRPr lang="en-US" b="1" dirty="0"/>
        </a:p>
      </dgm:t>
    </dgm:pt>
    <dgm:pt modelId="{161841C8-EBDA-4819-B372-B2835336AF30}" type="sibTrans" cxnId="{64C2F1F8-64E1-46B2-A7A0-F1A9813D969C}">
      <dgm:prSet/>
      <dgm:spPr/>
      <dgm:t>
        <a:bodyPr/>
        <a:lstStyle/>
        <a:p>
          <a:endParaRPr lang="en-US"/>
        </a:p>
      </dgm:t>
    </dgm:pt>
    <dgm:pt modelId="{473BDAC3-DDB7-4335-AB17-5EF03B4258C8}" type="parTrans" cxnId="{64C2F1F8-64E1-46B2-A7A0-F1A9813D969C}">
      <dgm:prSet/>
      <dgm:spPr/>
      <dgm:t>
        <a:bodyPr/>
        <a:lstStyle/>
        <a:p>
          <a:endParaRPr lang="en-US"/>
        </a:p>
      </dgm:t>
    </dgm:pt>
    <dgm:pt modelId="{1F288624-896E-4129-A9F8-9C8EDF27E906}">
      <dgm:prSet phldrT="[Text]" custT="1"/>
      <dgm:spPr/>
      <dgm:t>
        <a:bodyPr/>
        <a:lstStyle/>
        <a:p>
          <a:r>
            <a:rPr lang="en-US" sz="1500" dirty="0" smtClean="0"/>
            <a:t>Start searching at 2am</a:t>
          </a:r>
          <a:endParaRPr lang="en-US" sz="1500" dirty="0"/>
        </a:p>
      </dgm:t>
    </dgm:pt>
    <dgm:pt modelId="{EDA7B388-1757-4C0A-95ED-E2E4CE32D2E9}" type="parTrans" cxnId="{B29F74CA-4CA6-4404-BFD4-DD59B0E9933C}">
      <dgm:prSet/>
      <dgm:spPr/>
      <dgm:t>
        <a:bodyPr/>
        <a:lstStyle/>
        <a:p>
          <a:endParaRPr lang="en-US"/>
        </a:p>
      </dgm:t>
    </dgm:pt>
    <dgm:pt modelId="{D0B9AD9D-AF14-4DC5-9AAC-C3D339472AD8}" type="sibTrans" cxnId="{B29F74CA-4CA6-4404-BFD4-DD59B0E9933C}">
      <dgm:prSet/>
      <dgm:spPr/>
      <dgm:t>
        <a:bodyPr/>
        <a:lstStyle/>
        <a:p>
          <a:endParaRPr lang="en-US"/>
        </a:p>
      </dgm:t>
    </dgm:pt>
    <dgm:pt modelId="{C968BC62-B4D5-4D0F-AD13-9CD5CD0B4629}" type="pres">
      <dgm:prSet presAssocID="{13A3FB10-09F6-48CB-9FA4-5DE8B65DFD28}" presName="Name0" presStyleCnt="0">
        <dgm:presLayoutVars>
          <dgm:dir/>
          <dgm:resizeHandles val="exact"/>
        </dgm:presLayoutVars>
      </dgm:prSet>
      <dgm:spPr/>
    </dgm:pt>
    <dgm:pt modelId="{10FC1BE0-7249-4F68-A071-784E4174B553}" type="pres">
      <dgm:prSet presAssocID="{A9345B28-922B-4261-9445-2418BC64CAF9}" presName="compNode" presStyleCnt="0"/>
      <dgm:spPr/>
    </dgm:pt>
    <dgm:pt modelId="{AA46BD10-4E7A-4BBF-9502-31E5048C60AE}" type="pres">
      <dgm:prSet presAssocID="{A9345B28-922B-4261-9445-2418BC64CAF9}" presName="pict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66C5A20-5528-4CE0-B3D4-125745633157}" type="pres">
      <dgm:prSet presAssocID="{A9345B28-922B-4261-9445-2418BC64CAF9}" presName="textRect" presStyleLbl="revTx" presStyleIdx="0" presStyleCnt="3" custLinFactNeighborY="3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54936-CF8B-4D0E-A5C3-16CCE8CCE533}" type="pres">
      <dgm:prSet presAssocID="{07370C4B-5247-4FA3-AAEA-29621DDDCF27}" presName="sibTrans" presStyleLbl="sibTrans2D1" presStyleIdx="0" presStyleCnt="0"/>
      <dgm:spPr/>
    </dgm:pt>
    <dgm:pt modelId="{F8D485F2-6F62-4236-9ECC-9ABD682FC022}" type="pres">
      <dgm:prSet presAssocID="{9A1C4B96-5034-4C51-B8B8-F370C3EB80D6}" presName="compNode" presStyleCnt="0"/>
      <dgm:spPr/>
    </dgm:pt>
    <dgm:pt modelId="{3C16B92C-F735-49F7-9810-831056EB585E}" type="pres">
      <dgm:prSet presAssocID="{9A1C4B96-5034-4C51-B8B8-F370C3EB80D6}" presName="pictRect" presStyleLbl="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6EC1C66-59C4-46B9-952B-7159CD8D7A40}" type="pres">
      <dgm:prSet presAssocID="{9A1C4B96-5034-4C51-B8B8-F370C3EB80D6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41610-5846-45CE-A027-68DA0479E6DA}" type="pres">
      <dgm:prSet presAssocID="{161841C8-EBDA-4819-B372-B2835336AF30}" presName="sibTrans" presStyleLbl="sibTrans2D1" presStyleIdx="0" presStyleCnt="0"/>
      <dgm:spPr/>
    </dgm:pt>
    <dgm:pt modelId="{703E6B38-4EBD-4038-96CC-B9A162C2C98F}" type="pres">
      <dgm:prSet presAssocID="{ED1C8DA6-4570-44BF-90A9-5BD785F62272}" presName="compNode" presStyleCnt="0"/>
      <dgm:spPr/>
    </dgm:pt>
    <dgm:pt modelId="{8833A05F-4978-430B-A184-589283396D95}" type="pres">
      <dgm:prSet presAssocID="{ED1C8DA6-4570-44BF-90A9-5BD785F62272}" presName="pict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C2DDD47-2A38-43E6-8688-30F114C7CC26}" type="pres">
      <dgm:prSet presAssocID="{ED1C8DA6-4570-44BF-90A9-5BD785F62272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DD65C-170C-4B0D-BB20-619B08194D1D}" srcId="{13A3FB10-09F6-48CB-9FA4-5DE8B65DFD28}" destId="{ED1C8DA6-4570-44BF-90A9-5BD785F62272}" srcOrd="2" destOrd="0" parTransId="{E09245A3-5209-4536-8FAF-A9D00B11790F}" sibTransId="{0E67BF34-0711-42CF-9608-3C3D2F037B8A}"/>
    <dgm:cxn modelId="{05D3AD8D-D9D7-417A-9BE1-E0665E45E74C}" type="presOf" srcId="{34220190-CC16-4CAD-9DF5-C51F0555E73F}" destId="{E66C5A20-5528-4CE0-B3D4-125745633157}" srcOrd="0" destOrd="3" presId="urn:microsoft.com/office/officeart/2005/8/layout/pList1"/>
    <dgm:cxn modelId="{172D570E-CFC6-4350-921E-19F039A9E801}" type="presOf" srcId="{A9345B28-922B-4261-9445-2418BC64CAF9}" destId="{E66C5A20-5528-4CE0-B3D4-125745633157}" srcOrd="0" destOrd="0" presId="urn:microsoft.com/office/officeart/2005/8/layout/pList1"/>
    <dgm:cxn modelId="{06DA2499-C72A-4F42-B552-CF93D9472114}" type="presOf" srcId="{D2DC0EC2-1493-43C5-BC70-0F214D60F161}" destId="{6C2DDD47-2A38-43E6-8688-30F114C7CC26}" srcOrd="0" destOrd="1" presId="urn:microsoft.com/office/officeart/2005/8/layout/pList1"/>
    <dgm:cxn modelId="{64C2F1F8-64E1-46B2-A7A0-F1A9813D969C}" srcId="{13A3FB10-09F6-48CB-9FA4-5DE8B65DFD28}" destId="{9A1C4B96-5034-4C51-B8B8-F370C3EB80D6}" srcOrd="1" destOrd="0" parTransId="{473BDAC3-DDB7-4335-AB17-5EF03B4258C8}" sibTransId="{161841C8-EBDA-4819-B372-B2835336AF30}"/>
    <dgm:cxn modelId="{7E8394E1-051B-46EA-9165-B526EAF2A193}" type="presOf" srcId="{D4E56D4C-00FC-43B6-968F-56A7291CBAE4}" destId="{46EC1C66-59C4-46B9-952B-7159CD8D7A40}" srcOrd="0" destOrd="1" presId="urn:microsoft.com/office/officeart/2005/8/layout/pList1"/>
    <dgm:cxn modelId="{B71331EC-F02F-4001-B77C-86C3E2807EE2}" srcId="{ED1C8DA6-4570-44BF-90A9-5BD785F62272}" destId="{D2DC0EC2-1493-43C5-BC70-0F214D60F161}" srcOrd="0" destOrd="0" parTransId="{C7887B57-8755-4D56-98DA-371AE1AD3352}" sibTransId="{BB827B36-79E4-45E6-A5ED-D31FBCE2FE43}"/>
    <dgm:cxn modelId="{FDE20E47-3D72-456B-8CF9-A1A7AE5F1A0C}" srcId="{9A1C4B96-5034-4C51-B8B8-F370C3EB80D6}" destId="{D4E56D4C-00FC-43B6-968F-56A7291CBAE4}" srcOrd="0" destOrd="0" parTransId="{687DAEEF-EC08-4367-ADC6-BA484D85F98D}" sibTransId="{0F686E9E-6182-40C0-8704-C03C1D8814AE}"/>
    <dgm:cxn modelId="{953202BD-E882-4AF7-923E-546B918C10E2}" type="presOf" srcId="{161841C8-EBDA-4819-B372-B2835336AF30}" destId="{35641610-5846-45CE-A027-68DA0479E6DA}" srcOrd="0" destOrd="0" presId="urn:microsoft.com/office/officeart/2005/8/layout/pList1"/>
    <dgm:cxn modelId="{AA1275C3-9234-4BCF-A016-2ACB391AD043}" type="presOf" srcId="{07370C4B-5247-4FA3-AAEA-29621DDDCF27}" destId="{9F154936-CF8B-4D0E-A5C3-16CCE8CCE533}" srcOrd="0" destOrd="0" presId="urn:microsoft.com/office/officeart/2005/8/layout/pList1"/>
    <dgm:cxn modelId="{C9C16171-1EEE-4747-A59D-5827BF87540B}" type="presOf" srcId="{1F288624-896E-4129-A9F8-9C8EDF27E906}" destId="{E66C5A20-5528-4CE0-B3D4-125745633157}" srcOrd="0" destOrd="2" presId="urn:microsoft.com/office/officeart/2005/8/layout/pList1"/>
    <dgm:cxn modelId="{56EE3E4A-C4D8-4924-8D86-094C6DE71C37}" type="presOf" srcId="{341C8CB0-B3D9-4084-9BE7-C9FD713E8D96}" destId="{46EC1C66-59C4-46B9-952B-7159CD8D7A40}" srcOrd="0" destOrd="2" presId="urn:microsoft.com/office/officeart/2005/8/layout/pList1"/>
    <dgm:cxn modelId="{EECB6AD7-B1CF-46EC-ACB2-868D1413F86D}" srcId="{A9345B28-922B-4261-9445-2418BC64CAF9}" destId="{34220190-CC16-4CAD-9DF5-C51F0555E73F}" srcOrd="2" destOrd="0" parTransId="{BFC79720-23B5-4D0C-95A3-A099A671CB61}" sibTransId="{D81E414E-3E0D-476C-9A98-5454E1C8C8EC}"/>
    <dgm:cxn modelId="{C1D1C773-9F7D-4DFE-AA68-7C63FA3922DB}" type="presOf" srcId="{6B63AD7E-428A-4F1E-A9F4-C0DECAEE614A}" destId="{E66C5A20-5528-4CE0-B3D4-125745633157}" srcOrd="0" destOrd="1" presId="urn:microsoft.com/office/officeart/2005/8/layout/pList1"/>
    <dgm:cxn modelId="{0A60B957-2DC7-4E08-A5AF-4640B01237DF}" type="presOf" srcId="{ED1C8DA6-4570-44BF-90A9-5BD785F62272}" destId="{6C2DDD47-2A38-43E6-8688-30F114C7CC26}" srcOrd="0" destOrd="0" presId="urn:microsoft.com/office/officeart/2005/8/layout/pList1"/>
    <dgm:cxn modelId="{7CACBBC6-668D-4820-B7B3-4D4C19C86C84}" type="presOf" srcId="{13A3FB10-09F6-48CB-9FA4-5DE8B65DFD28}" destId="{C968BC62-B4D5-4D0F-AD13-9CD5CD0B4629}" srcOrd="0" destOrd="0" presId="urn:microsoft.com/office/officeart/2005/8/layout/pList1"/>
    <dgm:cxn modelId="{8C8481AE-5B33-4155-80E5-1584FEBD9D1F}" srcId="{ED1C8DA6-4570-44BF-90A9-5BD785F62272}" destId="{6AEBC7A1-05B1-4864-AF9A-F5E59A3AB510}" srcOrd="1" destOrd="0" parTransId="{EE9979DF-B998-447C-9AFA-FDE535B8B9B9}" sibTransId="{53245BBB-E4F0-44A9-BCCB-AF9248739554}"/>
    <dgm:cxn modelId="{ABF7FB4C-21CC-4D42-9FC8-E6BEC0DADF6A}" srcId="{13A3FB10-09F6-48CB-9FA4-5DE8B65DFD28}" destId="{A9345B28-922B-4261-9445-2418BC64CAF9}" srcOrd="0" destOrd="0" parTransId="{A1E1E15E-684F-40DF-8BF7-169968CA2661}" sibTransId="{07370C4B-5247-4FA3-AAEA-29621DDDCF27}"/>
    <dgm:cxn modelId="{0498E934-8218-400F-B336-04D2EF0126A4}" srcId="{9A1C4B96-5034-4C51-B8B8-F370C3EB80D6}" destId="{341C8CB0-B3D9-4084-9BE7-C9FD713E8D96}" srcOrd="1" destOrd="0" parTransId="{E1199672-4513-4C80-8941-8FAB920AD27D}" sibTransId="{9F37A530-FFB1-44F5-81D6-1B620781EB70}"/>
    <dgm:cxn modelId="{B29F74CA-4CA6-4404-BFD4-DD59B0E9933C}" srcId="{A9345B28-922B-4261-9445-2418BC64CAF9}" destId="{1F288624-896E-4129-A9F8-9C8EDF27E906}" srcOrd="1" destOrd="0" parTransId="{EDA7B388-1757-4C0A-95ED-E2E4CE32D2E9}" sibTransId="{D0B9AD9D-AF14-4DC5-9AAC-C3D339472AD8}"/>
    <dgm:cxn modelId="{ECCCD0B6-AFDD-4CDF-A529-E842A3C25B65}" type="presOf" srcId="{6AEBC7A1-05B1-4864-AF9A-F5E59A3AB510}" destId="{6C2DDD47-2A38-43E6-8688-30F114C7CC26}" srcOrd="0" destOrd="2" presId="urn:microsoft.com/office/officeart/2005/8/layout/pList1"/>
    <dgm:cxn modelId="{CF105248-64BA-4470-B1FA-D1162137B2E4}" type="presOf" srcId="{9A1C4B96-5034-4C51-B8B8-F370C3EB80D6}" destId="{46EC1C66-59C4-46B9-952B-7159CD8D7A40}" srcOrd="0" destOrd="0" presId="urn:microsoft.com/office/officeart/2005/8/layout/pList1"/>
    <dgm:cxn modelId="{FE31F4B9-2A1C-4CAB-8BF6-1ED84E0D82CE}" srcId="{A9345B28-922B-4261-9445-2418BC64CAF9}" destId="{6B63AD7E-428A-4F1E-A9F4-C0DECAEE614A}" srcOrd="0" destOrd="0" parTransId="{2899D8B4-6298-4D6E-90F3-8EC1FE7D5EBD}" sibTransId="{FD714405-05F6-402C-8F30-BC99FC285A9D}"/>
    <dgm:cxn modelId="{BBD244AF-E7A4-4EBA-ACB3-443F319D281F}" type="presParOf" srcId="{C968BC62-B4D5-4D0F-AD13-9CD5CD0B4629}" destId="{10FC1BE0-7249-4F68-A071-784E4174B553}" srcOrd="0" destOrd="0" presId="urn:microsoft.com/office/officeart/2005/8/layout/pList1"/>
    <dgm:cxn modelId="{36CDC843-B9B9-43BF-86C7-3C05F3A2584B}" type="presParOf" srcId="{10FC1BE0-7249-4F68-A071-784E4174B553}" destId="{AA46BD10-4E7A-4BBF-9502-31E5048C60AE}" srcOrd="0" destOrd="0" presId="urn:microsoft.com/office/officeart/2005/8/layout/pList1"/>
    <dgm:cxn modelId="{E50CA595-B749-44BE-AB2D-4AEFAB90DCBC}" type="presParOf" srcId="{10FC1BE0-7249-4F68-A071-784E4174B553}" destId="{E66C5A20-5528-4CE0-B3D4-125745633157}" srcOrd="1" destOrd="0" presId="urn:microsoft.com/office/officeart/2005/8/layout/pList1"/>
    <dgm:cxn modelId="{FB0C8104-C3C6-4D50-AA10-620ACA747D3B}" type="presParOf" srcId="{C968BC62-B4D5-4D0F-AD13-9CD5CD0B4629}" destId="{9F154936-CF8B-4D0E-A5C3-16CCE8CCE533}" srcOrd="1" destOrd="0" presId="urn:microsoft.com/office/officeart/2005/8/layout/pList1"/>
    <dgm:cxn modelId="{33D59995-BEFF-4B5E-8286-153E03A56E02}" type="presParOf" srcId="{C968BC62-B4D5-4D0F-AD13-9CD5CD0B4629}" destId="{F8D485F2-6F62-4236-9ECC-9ABD682FC022}" srcOrd="2" destOrd="0" presId="urn:microsoft.com/office/officeart/2005/8/layout/pList1"/>
    <dgm:cxn modelId="{207283D3-8C1F-4F5D-8362-7F5AA443DC0A}" type="presParOf" srcId="{F8D485F2-6F62-4236-9ECC-9ABD682FC022}" destId="{3C16B92C-F735-49F7-9810-831056EB585E}" srcOrd="0" destOrd="0" presId="urn:microsoft.com/office/officeart/2005/8/layout/pList1"/>
    <dgm:cxn modelId="{CB81F3F6-3203-48A9-A94D-BE1A06C11247}" type="presParOf" srcId="{F8D485F2-6F62-4236-9ECC-9ABD682FC022}" destId="{46EC1C66-59C4-46B9-952B-7159CD8D7A40}" srcOrd="1" destOrd="0" presId="urn:microsoft.com/office/officeart/2005/8/layout/pList1"/>
    <dgm:cxn modelId="{00DB719A-813A-41F3-BD68-42D041AD2DA5}" type="presParOf" srcId="{C968BC62-B4D5-4D0F-AD13-9CD5CD0B4629}" destId="{35641610-5846-45CE-A027-68DA0479E6DA}" srcOrd="3" destOrd="0" presId="urn:microsoft.com/office/officeart/2005/8/layout/pList1"/>
    <dgm:cxn modelId="{0B207CF1-033F-4C4D-B3AF-9DA5186A8634}" type="presParOf" srcId="{C968BC62-B4D5-4D0F-AD13-9CD5CD0B4629}" destId="{703E6B38-4EBD-4038-96CC-B9A162C2C98F}" srcOrd="4" destOrd="0" presId="urn:microsoft.com/office/officeart/2005/8/layout/pList1"/>
    <dgm:cxn modelId="{AB80BCA7-06C8-45EE-BBE9-3556FC1C2656}" type="presParOf" srcId="{703E6B38-4EBD-4038-96CC-B9A162C2C98F}" destId="{8833A05F-4978-430B-A184-589283396D95}" srcOrd="0" destOrd="0" presId="urn:microsoft.com/office/officeart/2005/8/layout/pList1"/>
    <dgm:cxn modelId="{7316D189-FF11-491C-A472-086856888CC2}" type="presParOf" srcId="{703E6B38-4EBD-4038-96CC-B9A162C2C98F}" destId="{6C2DDD47-2A38-43E6-8688-30F114C7CC2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6BD10-4E7A-4BBF-9502-31E5048C60AE}">
      <dsp:nvSpPr>
        <dsp:cNvPr id="0" name=""/>
        <dsp:cNvSpPr/>
      </dsp:nvSpPr>
      <dsp:spPr>
        <a:xfrm>
          <a:off x="1701" y="1484459"/>
          <a:ext cx="2699165" cy="185972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C5A20-5528-4CE0-B3D4-125745633157}">
      <dsp:nvSpPr>
        <dsp:cNvPr id="0" name=""/>
        <dsp:cNvSpPr/>
      </dsp:nvSpPr>
      <dsp:spPr>
        <a:xfrm>
          <a:off x="1701" y="3381766"/>
          <a:ext cx="2699165" cy="100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SMART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Twitter Search API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Start searching at 2am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Tweepy</a:t>
          </a:r>
          <a:r>
            <a:rPr lang="en-US" sz="1500" kern="1200" dirty="0" smtClean="0"/>
            <a:t> Python Library</a:t>
          </a:r>
          <a:endParaRPr lang="en-US" sz="1500" kern="1200" dirty="0"/>
        </a:p>
      </dsp:txBody>
      <dsp:txXfrm>
        <a:off x="1701" y="3381766"/>
        <a:ext cx="2699165" cy="1001390"/>
      </dsp:txXfrm>
    </dsp:sp>
    <dsp:sp modelId="{3C16B92C-F735-49F7-9810-831056EB585E}">
      <dsp:nvSpPr>
        <dsp:cNvPr id="0" name=""/>
        <dsp:cNvSpPr/>
      </dsp:nvSpPr>
      <dsp:spPr>
        <a:xfrm>
          <a:off x="2970897" y="1484459"/>
          <a:ext cx="2699165" cy="1859725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C1C66-59C4-46B9-952B-7159CD8D7A40}">
      <dsp:nvSpPr>
        <dsp:cNvPr id="0" name=""/>
        <dsp:cNvSpPr/>
      </dsp:nvSpPr>
      <dsp:spPr>
        <a:xfrm>
          <a:off x="2970897" y="3344184"/>
          <a:ext cx="2699165" cy="100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GeoViewer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Twitter Streaming API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NodeJS</a:t>
          </a:r>
          <a:r>
            <a:rPr lang="en-US" sz="1500" kern="1200" dirty="0" smtClean="0"/>
            <a:t> Twit module</a:t>
          </a:r>
          <a:endParaRPr lang="en-US" sz="1500" kern="1200" dirty="0"/>
        </a:p>
      </dsp:txBody>
      <dsp:txXfrm>
        <a:off x="2970897" y="3344184"/>
        <a:ext cx="2699165" cy="1001390"/>
      </dsp:txXfrm>
    </dsp:sp>
    <dsp:sp modelId="{8833A05F-4978-430B-A184-589283396D95}">
      <dsp:nvSpPr>
        <dsp:cNvPr id="0" name=""/>
        <dsp:cNvSpPr/>
      </dsp:nvSpPr>
      <dsp:spPr>
        <a:xfrm>
          <a:off x="5940092" y="1484459"/>
          <a:ext cx="2699165" cy="185972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DDD47-2A38-43E6-8688-30F114C7CC26}">
      <dsp:nvSpPr>
        <dsp:cNvPr id="0" name=""/>
        <dsp:cNvSpPr/>
      </dsp:nvSpPr>
      <dsp:spPr>
        <a:xfrm>
          <a:off x="5940092" y="3344184"/>
          <a:ext cx="2699165" cy="100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Volunteer Mobile App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Twitter Streaming API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NodeJS</a:t>
          </a:r>
          <a:r>
            <a:rPr lang="en-US" sz="1500" kern="1200" dirty="0" smtClean="0"/>
            <a:t> Twit module</a:t>
          </a:r>
          <a:endParaRPr lang="en-US" sz="1500" kern="1200" dirty="0"/>
        </a:p>
      </dsp:txBody>
      <dsp:txXfrm>
        <a:off x="5940092" y="3344184"/>
        <a:ext cx="2699165" cy="1001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</a:p>
          <a:p>
            <a:r>
              <a:rPr lang="en-US" dirty="0" smtClean="0"/>
              <a:t>09.21.2015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66" y="0"/>
            <a:ext cx="46805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API</a:t>
            </a:r>
            <a:endParaRPr lang="en-US" sz="5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54200"/>
              </p:ext>
            </p:extLst>
          </p:nvPr>
        </p:nvGraphicFramePr>
        <p:xfrm>
          <a:off x="323528" y="980728"/>
          <a:ext cx="8496944" cy="548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312368"/>
                <a:gridCol w="3384376"/>
              </a:tblGrid>
              <a:tr h="4749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 smtClean="0"/>
                        <a:t>RESTful</a:t>
                      </a:r>
                      <a:r>
                        <a:rPr lang="en-US" sz="1800" dirty="0" smtClean="0"/>
                        <a:t> 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Streaming</a:t>
                      </a:r>
                      <a:r>
                        <a:rPr lang="en-US" sz="1800" baseline="0" dirty="0" smtClean="0"/>
                        <a:t> API</a:t>
                      </a:r>
                      <a:endParaRPr lang="en-US" sz="1800" dirty="0"/>
                    </a:p>
                  </a:txBody>
                  <a:tcPr/>
                </a:tc>
              </a:tr>
              <a:tr h="175727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Feature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Read and write Twitter Data</a:t>
                      </a:r>
                    </a:p>
                    <a:p>
                      <a:pPr marL="2857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Author a new Tweet or Retweet</a:t>
                      </a:r>
                    </a:p>
                    <a:p>
                      <a:pPr marL="2857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Read User profile and follower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Real-time</a:t>
                      </a:r>
                      <a:r>
                        <a:rPr lang="en-US" sz="1800" baseline="0" dirty="0" smtClean="0"/>
                        <a:t> Twitter Data</a:t>
                      </a:r>
                      <a:endParaRPr lang="en-US" sz="1800" dirty="0"/>
                    </a:p>
                  </a:txBody>
                  <a:tcPr/>
                </a:tc>
              </a:tr>
              <a:tr h="47497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Query</a:t>
                      </a:r>
                      <a:r>
                        <a:rPr lang="en-US" sz="1800" b="1" baseline="0" dirty="0" smtClean="0"/>
                        <a:t> / Filter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Keyword / </a:t>
                      </a:r>
                      <a:r>
                        <a:rPr lang="en-US" sz="1800" dirty="0" err="1" smtClean="0"/>
                        <a:t>Geolocation</a:t>
                      </a:r>
                      <a:r>
                        <a:rPr lang="en-US" sz="1800" baseline="0" dirty="0" smtClean="0"/>
                        <a:t> / Time / Language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Keyword / </a:t>
                      </a:r>
                      <a:r>
                        <a:rPr lang="en-US" sz="1800" dirty="0" err="1" smtClean="0"/>
                        <a:t>Geolocation</a:t>
                      </a:r>
                      <a:r>
                        <a:rPr lang="en-US" sz="1800" baseline="0" dirty="0" smtClean="0"/>
                        <a:t> / User</a:t>
                      </a:r>
                      <a:endParaRPr lang="en-US" sz="1800" dirty="0" smtClean="0"/>
                    </a:p>
                  </a:txBody>
                  <a:tcPr/>
                </a:tc>
              </a:tr>
              <a:tr h="47497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Output Format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JSON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JSON</a:t>
                      </a:r>
                      <a:endParaRPr lang="en-US" sz="1800" dirty="0"/>
                    </a:p>
                  </a:txBody>
                  <a:tcPr/>
                </a:tc>
              </a:tr>
              <a:tr h="47497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Historical</a:t>
                      </a:r>
                      <a:r>
                        <a:rPr lang="en-US" sz="1800" b="1" baseline="0" dirty="0" smtClean="0"/>
                        <a:t> data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Past 7 days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</a:tr>
              <a:tr h="474976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OAuth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Every request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Every request</a:t>
                      </a:r>
                    </a:p>
                  </a:txBody>
                  <a:tcPr/>
                </a:tc>
              </a:tr>
              <a:tr h="117117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Limit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800" dirty="0" smtClean="0"/>
                        <a:t>180 </a:t>
                      </a:r>
                      <a:r>
                        <a:rPr lang="fr-FR" sz="1800" dirty="0" err="1" smtClean="0"/>
                        <a:t>requests</a:t>
                      </a:r>
                      <a:r>
                        <a:rPr lang="fr-FR" sz="1800" dirty="0" smtClean="0"/>
                        <a:t>/</a:t>
                      </a:r>
                      <a:r>
                        <a:rPr lang="fr-FR" sz="1800" dirty="0" err="1" smtClean="0"/>
                        <a:t>queries</a:t>
                      </a:r>
                      <a:r>
                        <a:rPr lang="fr-FR" sz="1800" dirty="0" smtClean="0"/>
                        <a:t> per 15 minutes</a:t>
                      </a:r>
                      <a:endParaRPr lang="en-US" sz="180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400 track keywords, 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5,000 follow </a:t>
                      </a:r>
                      <a:r>
                        <a:rPr lang="en-US" sz="1800" dirty="0" err="1" smtClean="0"/>
                        <a:t>userids</a:t>
                      </a:r>
                      <a:r>
                        <a:rPr lang="en-US" sz="1800" dirty="0" smtClean="0"/>
                        <a:t> and 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25 0.1-360 degree location boxes. 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0"/>
            <a:ext cx="590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SEARCH API</a:t>
            </a:r>
            <a:endParaRPr lang="en-US" sz="50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4" y="1340768"/>
            <a:ext cx="8521532" cy="430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0"/>
            <a:ext cx="590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SEARCH API</a:t>
            </a:r>
            <a:endParaRPr lang="en-US" sz="5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89" y="836712"/>
            <a:ext cx="9149717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259"/>
            <a:ext cx="596265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9832" y="0"/>
            <a:ext cx="590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SEARCH API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6598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0"/>
            <a:ext cx="590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SEARCH API</a:t>
            </a:r>
            <a:endParaRPr lang="en-US" sz="5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192688" cy="615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1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0"/>
            <a:ext cx="590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SEARCH API</a:t>
            </a:r>
            <a:endParaRPr lang="en-US" sz="5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760640" cy="613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0"/>
            <a:ext cx="7488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STREAMING API</a:t>
            </a:r>
            <a:endParaRPr lang="en-US" sz="5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31" y="1124744"/>
            <a:ext cx="837313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0"/>
            <a:ext cx="7488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STREAMING API</a:t>
            </a:r>
            <a:endParaRPr lang="en-US" sz="5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491"/>
            <a:ext cx="9144000" cy="60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5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0"/>
            <a:ext cx="7488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TWITTER STREAMING API</a:t>
            </a:r>
            <a:endParaRPr lang="en-US" sz="5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61774"/>
            <a:ext cx="6552728" cy="601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2" y="1536751"/>
            <a:ext cx="453970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Twitter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Search API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 smtClean="0"/>
              <a:t>Streaming API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 smtClean="0"/>
              <a:t>Twitter API in HDMA Apps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2" y="260648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/>
              <a:t>OUTLINES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1762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hdma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4796780"/>
              </p:ext>
            </p:extLst>
          </p:nvPr>
        </p:nvGraphicFramePr>
        <p:xfrm>
          <a:off x="323528" y="479286"/>
          <a:ext cx="8640960" cy="583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5656" y="0"/>
            <a:ext cx="7488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HDMA Apps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42539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2" y="620688"/>
            <a:ext cx="8714015" cy="576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665559"/>
            <a:ext cx="8646139" cy="5715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3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6" y="717144"/>
            <a:ext cx="8568108" cy="5664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4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66" y="0"/>
            <a:ext cx="46805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smtClean="0"/>
              <a:t>API</a:t>
            </a:r>
            <a:endParaRPr lang="en-US" sz="5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496944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Aft>
                <a:spcPts val="1800"/>
              </a:spcAft>
            </a:pPr>
            <a:r>
              <a:rPr lang="en-US" sz="2800" dirty="0" smtClean="0"/>
              <a:t>API (Application Programming Interface):</a:t>
            </a:r>
          </a:p>
          <a:p>
            <a:pPr marL="457200" indent="-457200">
              <a:lnSpc>
                <a:spcPts val="25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API is a set of tools and protocols for building software applications. </a:t>
            </a:r>
          </a:p>
          <a:p>
            <a:pPr marL="457200" indent="-457200">
              <a:lnSpc>
                <a:spcPts val="25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ts val="25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an be designed for </a:t>
            </a:r>
          </a:p>
          <a:p>
            <a:pPr marL="914400" lvl="1" indent="-457200">
              <a:lnSpc>
                <a:spcPts val="25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 smtClean="0"/>
              <a:t>different languages (e.g. JavaScript, Python)</a:t>
            </a:r>
          </a:p>
          <a:p>
            <a:pPr marL="914400" lvl="1" indent="-457200">
              <a:lnSpc>
                <a:spcPts val="25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 smtClean="0"/>
              <a:t>different protocol (e.g. SOAP,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)</a:t>
            </a:r>
          </a:p>
          <a:p>
            <a:pPr lvl="1">
              <a:lnSpc>
                <a:spcPts val="2500"/>
              </a:lnSpc>
              <a:spcAft>
                <a:spcPts val="1800"/>
              </a:spcAft>
            </a:pPr>
            <a:endParaRPr lang="en-US" sz="2800" dirty="0" smtClean="0"/>
          </a:p>
          <a:p>
            <a:pPr marL="457200" indent="-457200">
              <a:lnSpc>
                <a:spcPts val="25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Easy to </a:t>
            </a:r>
            <a:r>
              <a:rPr lang="en-US" sz="2800" dirty="0" err="1" smtClean="0"/>
              <a:t>mashup</a:t>
            </a:r>
            <a:r>
              <a:rPr lang="en-US" sz="2800" dirty="0" smtClean="0"/>
              <a:t> if APIs are in the same language</a:t>
            </a:r>
          </a:p>
          <a:p>
            <a:pPr marL="914400" lvl="1" indent="-457200">
              <a:lnSpc>
                <a:spcPts val="25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 smtClean="0"/>
              <a:t>jQuery + Leaflet API + Google Maps + D3</a:t>
            </a:r>
          </a:p>
        </p:txBody>
      </p:sp>
    </p:spTree>
    <p:extLst>
      <p:ext uri="{BB962C8B-B14F-4D97-AF65-F5344CB8AC3E}">
        <p14:creationId xmlns:p14="http://schemas.microsoft.com/office/powerpoint/2010/main" val="19354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knowledgecenter.zuora.com/@api/deki/files/1778/Subscription_Cancellation_Soap_Example.jpg?size=bestfit&amp;width=700&amp;height=300&amp;revision=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" y="1412776"/>
            <a:ext cx="1105799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90381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SOAP: Simple Object Architecture Protocol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58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0381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REST: </a:t>
            </a:r>
            <a:r>
              <a:rPr lang="en-US" sz="3600" b="1" dirty="0" err="1" smtClean="0"/>
              <a:t>REpresentational</a:t>
            </a:r>
            <a:r>
              <a:rPr lang="en-US" sz="3600" b="1" dirty="0" smtClean="0"/>
              <a:t> State Transfer</a:t>
            </a:r>
            <a:endParaRPr lang="en-US" sz="36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60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227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佈景主題</vt:lpstr>
      <vt:lpstr>Twitter API</vt:lpstr>
      <vt:lpstr>PowerPoint Presentation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Twitter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Twitter api  IN hdma apps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</dc:title>
  <dc:creator>ediyacoo</dc:creator>
  <cp:lastModifiedBy>Chin-Te Jung</cp:lastModifiedBy>
  <cp:revision>11</cp:revision>
  <dcterms:created xsi:type="dcterms:W3CDTF">2015-09-20T23:20:18Z</dcterms:created>
  <dcterms:modified xsi:type="dcterms:W3CDTF">2015-09-21T06:12:04Z</dcterms:modified>
</cp:coreProperties>
</file>