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Store System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1662546" y="4050836"/>
            <a:ext cx="9725891" cy="2571640"/>
          </a:xfrm>
        </p:spPr>
        <p:txBody>
          <a:bodyPr/>
          <a:lstStyle/>
          <a:p>
            <a:r>
              <a:rPr lang="en-US" dirty="0" smtClean="0"/>
              <a:t>UML diagrams MPP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 Case Diagram for The Online-store 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1930400"/>
            <a:ext cx="6885709" cy="43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6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Of Online Store System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65" y="1270000"/>
            <a:ext cx="6475940" cy="53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352" y="0"/>
            <a:ext cx="8596668" cy="1320800"/>
          </a:xfrm>
        </p:spPr>
        <p:txBody>
          <a:bodyPr/>
          <a:lstStyle/>
          <a:p>
            <a:r>
              <a:rPr lang="en-US" dirty="0" smtClean="0"/>
              <a:t>Sequence Diagram Of The Online Store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636"/>
            <a:ext cx="10626435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24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1101</TotalTime>
  <Words>27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Online Store System</vt:lpstr>
      <vt:lpstr>Use Case Diagram for The Online-store  System</vt:lpstr>
      <vt:lpstr>Class Diagram Of Online Store System </vt:lpstr>
      <vt:lpstr>Sequence Diagram Of The Online Store System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Store System</dc:title>
  <dc:creator>Maher</dc:creator>
  <cp:lastModifiedBy>Maher</cp:lastModifiedBy>
  <cp:revision>5</cp:revision>
  <dcterms:created xsi:type="dcterms:W3CDTF">2023-11-22T02:21:30Z</dcterms:created>
  <dcterms:modified xsi:type="dcterms:W3CDTF">2023-11-22T20:43:18Z</dcterms:modified>
</cp:coreProperties>
</file>