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85" r:id="rId4"/>
    <p:sldId id="291" r:id="rId5"/>
    <p:sldId id="290" r:id="rId6"/>
    <p:sldId id="292" r:id="rId7"/>
    <p:sldId id="288" r:id="rId8"/>
    <p:sldId id="287" r:id="rId9"/>
    <p:sldId id="260" r:id="rId10"/>
    <p:sldId id="261" r:id="rId11"/>
    <p:sldId id="298" r:id="rId12"/>
    <p:sldId id="299" r:id="rId13"/>
    <p:sldId id="293" r:id="rId14"/>
    <p:sldId id="294" r:id="rId15"/>
    <p:sldId id="297" r:id="rId16"/>
    <p:sldId id="295" r:id="rId17"/>
    <p:sldId id="296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B47"/>
    <a:srgbClr val="0066FF"/>
    <a:srgbClr val="389AF4"/>
    <a:srgbClr val="FFFF99"/>
    <a:srgbClr val="2152DD"/>
    <a:srgbClr val="FFC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32" autoAdjust="0"/>
    <p:restoredTop sz="94628"/>
  </p:normalViewPr>
  <p:slideViewPr>
    <p:cSldViewPr snapToGrid="0">
      <p:cViewPr varScale="1">
        <p:scale>
          <a:sx n="78" d="100"/>
          <a:sy n="78" d="100"/>
        </p:scale>
        <p:origin x="121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A0A8C-64D7-414C-9F4C-F77463373E79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D173E-AAE9-40E2-B8C4-C01B54BEC1D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418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173E-AAE9-40E2-B8C4-C01B54BEC1D6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7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4B885-5CD5-4C81-A821-C91B50AF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55DE78-8479-4EBE-AD5F-4044CDCE2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050D4-F83D-4F3F-B39B-28553260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B6028-817C-430C-AF1E-910B2DC0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2741D-FC5C-4C23-87BD-CFB73CBA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90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C9DE5-C4B0-4752-8BB8-96AB65B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61D2B1-7EA5-47C3-840D-00628E2B1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3D8A91-2684-40A0-9BE1-96ACC879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18B4E-916F-4F00-AEAD-06F179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E3E291-8779-4B5F-97CB-D792BBF3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13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64C57C-2365-4DDE-898C-02F30CE09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5C87D-ACD3-4860-80D4-710FAB2C2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7485A-8CDC-4958-A433-53E6A2E3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4FC7B-E274-4F8B-812C-146D983D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27033-7D5D-4469-9422-8C7CB335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362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1D5C7-A9BD-4D10-AC82-2F156394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8172B-A869-436E-95A9-FDD0CD17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A3F20-333B-4A2D-AAAB-F8761C0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D9D5C-6590-4824-82CC-73AB4618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95393-29F2-40CE-8E7C-152633A5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7503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203C-D9E0-4F76-967D-1E3E7C8F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14544E-2B92-4CE5-B4B1-EA90BA95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CE396-B6C4-4BBC-9637-E6F1F097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53E561-B870-47C1-901B-C9958322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C3DCA-0407-4C43-9267-3920AD85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61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DF44D-A85B-43DD-8159-3CCF0B60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08B0D-0696-4989-8387-494856039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DA05EA-675B-497F-BAE5-AFEE9A12D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CC3604-B4F3-4A14-A824-14F1BB63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A79BE6-A713-454F-9951-E931082D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5EE226-7C6A-474B-A680-8E87B668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7477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A139-5401-4870-8E20-EE3D714D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2F085-BED8-4A66-A6E3-3864C4A0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A4C36B-1C3D-456C-A240-767ABF65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F9F022-C832-4F37-BBEA-90BA6C327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A22D85-099B-49D6-B7A7-AC7A5872A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48406C-AD57-42D3-B58C-EE1AA8F3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6FCCAC-17FA-46B0-B9E9-F5E17D0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458FBF-FABA-4B1F-8E9D-4FDBBAB5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126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F5024-F74C-4B07-BE26-AB0C2541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73D334-55F4-4BFD-A504-915563F7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CD0425-5E7A-46AF-A88C-0EA44CC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2BEB3E-C4B1-4EE0-8700-C5187CBF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13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A434C4-494D-460D-BF10-C5977D9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EFDCB6-EDF6-4743-A915-61EDD3B3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916A1B-6847-40EC-A00C-DEC00FBD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161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DE850-57C5-4259-991F-7BB80AA0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2A8D6-9E01-49A0-9051-DA74C91E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ADFAD4-D925-485A-9082-1FA96B0D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677137-200F-4248-9DDD-0E3A475E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BE6B2-7AA3-4782-8FA9-CB8F99CC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68816-77A7-4A3F-BF19-EE2E77E1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465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DAE62-617D-4182-B70A-80D2597B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F3D8D0-CEA4-42FC-B876-94B783861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B1B25D-0ACE-4BA5-9B37-9E0869C4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980ED-D95E-4554-816E-5F1B093B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75619B-C988-4791-B143-726300AF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3FF61-AF27-4C55-A890-21702F93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22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6B9262-E08D-4250-AB0B-62FF05D4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490C7C-0022-407B-85AE-4C48B96C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28D46-AE55-403C-9223-6EEE4A4DC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2943-8402-4411-96A0-3ACDFA849024}" type="datetimeFigureOut">
              <a:rPr lang="de-CH" smtClean="0"/>
              <a:pPr/>
              <a:t>21.04.2021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97129-9C53-44D7-A58A-F9E21482C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8687B-95F6-4EBE-BE34-4EA9EB859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64FF-A6D8-466C-B2F4-8CF70483F4F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942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tiff"/><Relationship Id="rId21" Type="http://schemas.openxmlformats.org/officeDocument/2006/relationships/image" Target="../media/image21.png"/><Relationship Id="rId7" Type="http://schemas.openxmlformats.org/officeDocument/2006/relationships/image" Target="../media/image7.tiff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tiff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tiff"/><Relationship Id="rId15" Type="http://schemas.openxmlformats.org/officeDocument/2006/relationships/image" Target="../media/image15.png"/><Relationship Id="rId23" Type="http://schemas.microsoft.com/office/2007/relationships/hdphoto" Target="../media/hdphoto1.wdp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tiff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0.png"/><Relationship Id="rId7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microsoft.com/office/2007/relationships/hdphoto" Target="../media/hdphoto1.wdp"/><Relationship Id="rId4" Type="http://schemas.openxmlformats.org/officeDocument/2006/relationships/image" Target="../media/image36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1E9AE86-E5FF-46E4-BE50-58DD19A22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C9BBCD-48C5-4E7F-BE5A-6A6E62BB0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543" y="3252609"/>
            <a:ext cx="5386661" cy="2650888"/>
          </a:xfrm>
        </p:spPr>
        <p:txBody>
          <a:bodyPr anchor="ctr">
            <a:normAutofit/>
          </a:bodyPr>
          <a:lstStyle/>
          <a:p>
            <a:r>
              <a:rPr lang="de-CH" sz="6700" b="1" dirty="0">
                <a:solidFill>
                  <a:schemeClr val="bg1"/>
                </a:solidFill>
                <a:latin typeface="+mn-lt"/>
              </a:rPr>
              <a:t>ChE55h</a:t>
            </a:r>
            <a:br>
              <a:rPr lang="de-CH" sz="3800" dirty="0">
                <a:solidFill>
                  <a:schemeClr val="bg1"/>
                </a:solidFill>
                <a:latin typeface="+mn-lt"/>
              </a:rPr>
            </a:br>
            <a:r>
              <a:rPr lang="de-CH" sz="3200" dirty="0">
                <a:solidFill>
                  <a:schemeClr val="bg1"/>
                </a:solidFill>
                <a:latin typeface="+mn-lt"/>
              </a:rPr>
              <a:t>Meilenstein</a:t>
            </a:r>
            <a:r>
              <a:rPr lang="de-CH" sz="3800" dirty="0">
                <a:solidFill>
                  <a:schemeClr val="bg1"/>
                </a:solidFill>
                <a:latin typeface="+mn-lt"/>
              </a:rPr>
              <a:t> 3</a:t>
            </a:r>
            <a:br>
              <a:rPr lang="de-CH" sz="3800" dirty="0">
                <a:solidFill>
                  <a:schemeClr val="bg1"/>
                </a:solidFill>
                <a:latin typeface="+mn-lt"/>
              </a:rPr>
            </a:br>
            <a:r>
              <a:rPr lang="de-CH" sz="3200" dirty="0">
                <a:solidFill>
                  <a:schemeClr val="bg1"/>
                </a:solidFill>
                <a:latin typeface="+mn-lt"/>
              </a:rPr>
              <a:t>Programmierprojekt 2021</a:t>
            </a:r>
            <a:br>
              <a:rPr lang="de-CH" sz="3800" dirty="0">
                <a:solidFill>
                  <a:schemeClr val="bg1"/>
                </a:solidFill>
                <a:latin typeface="+mn-lt"/>
              </a:rPr>
            </a:br>
            <a:r>
              <a:rPr lang="de-CH" sz="2000" dirty="0">
                <a:latin typeface="+mn-lt"/>
              </a:rPr>
              <a:t>1</a:t>
            </a:r>
            <a:br>
              <a:rPr lang="de-CH" sz="3800" dirty="0">
                <a:solidFill>
                  <a:schemeClr val="bg1"/>
                </a:solidFill>
                <a:latin typeface="+mn-lt"/>
              </a:rPr>
            </a:br>
            <a:r>
              <a:rPr lang="de-CH" sz="2800" dirty="0">
                <a:solidFill>
                  <a:schemeClr val="bg1"/>
                </a:solidFill>
                <a:latin typeface="+mn-lt"/>
              </a:rPr>
              <a:t>Edi, Jonas, Raffael, Sascha</a:t>
            </a:r>
            <a:endParaRPr lang="de-CH" sz="3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Grafik 10" descr="Ein Bild, das Uhr enthält.&#10;&#10;Automatisch generierte Beschreibung">
            <a:extLst>
              <a:ext uri="{FF2B5EF4-FFF2-40B4-BE49-F238E27FC236}">
                <a16:creationId xmlns:a16="http://schemas.microsoft.com/office/drawing/2014/main" id="{4172080E-85FC-4269-B854-37F99444CC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932689" y="597675"/>
            <a:ext cx="2954147" cy="278533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FFD5CBC-DEE3-B74E-A987-4DB719868730}"/>
              </a:ext>
            </a:extLst>
          </p:cNvPr>
          <p:cNvSpPr txBox="1"/>
          <p:nvPr/>
        </p:nvSpPr>
        <p:spPr>
          <a:xfrm>
            <a:off x="1179443" y="450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454CC-C025-764C-8B23-8745AFBAC9C2}"/>
              </a:ext>
            </a:extLst>
          </p:cNvPr>
          <p:cNvSpPr txBox="1"/>
          <p:nvPr/>
        </p:nvSpPr>
        <p:spPr>
          <a:xfrm>
            <a:off x="-410817" y="689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16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7FDF242-5D29-4B03-9C82-A7B0E06BB866}"/>
              </a:ext>
            </a:extLst>
          </p:cNvPr>
          <p:cNvGrpSpPr/>
          <p:nvPr/>
        </p:nvGrpSpPr>
        <p:grpSpPr>
          <a:xfrm>
            <a:off x="417889" y="330266"/>
            <a:ext cx="8047686" cy="3722990"/>
            <a:chOff x="417888" y="802213"/>
            <a:chExt cx="11356223" cy="5253573"/>
          </a:xfrm>
        </p:grpSpPr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C2C6DF9-06D0-487E-80B5-601509EEEDEB}"/>
                </a:ext>
              </a:extLst>
            </p:cNvPr>
            <p:cNvPicPr/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17888" y="802213"/>
              <a:ext cx="11356223" cy="525357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1D9CB720-ECE9-4557-B3F3-34A937717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4042" y="3230900"/>
              <a:ext cx="6420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586D442-7CEE-4B2C-9AFA-8C176134C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80" y="4589538"/>
              <a:ext cx="6420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868B6908-C6E7-4766-BABD-2E7B51133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5373" y="5111587"/>
              <a:ext cx="6420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16C24A38-220E-4F53-AE8B-7C5CE7691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72475" y="6070448"/>
            <a:ext cx="999241" cy="80721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7C76A0-F84D-46C8-B0F8-68ED94CD39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856" b="16555"/>
          <a:stretch/>
        </p:blipFill>
        <p:spPr>
          <a:xfrm>
            <a:off x="417889" y="4317311"/>
            <a:ext cx="9657504" cy="157588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40D026F-DBF5-45A1-BD43-5878688457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7401" y="1914545"/>
            <a:ext cx="3554599" cy="1252288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AE6825D0-A98F-40D2-9D08-AC53302014BC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FAC7EBF-E81D-4718-9671-41267B927539}"/>
              </a:ext>
            </a:extLst>
          </p:cNvPr>
          <p:cNvSpPr txBox="1"/>
          <p:nvPr/>
        </p:nvSpPr>
        <p:spPr>
          <a:xfrm>
            <a:off x="11210381" y="3203689"/>
            <a:ext cx="55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58751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A2EF06A-EBBA-456C-AE64-BA14C645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Progress Report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9A3BE90-214B-4A5E-926B-75BE63A53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Bisher:</a:t>
            </a:r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sz="2400" dirty="0"/>
              <a:t>•</a:t>
            </a:r>
            <a:r>
              <a:rPr lang="de-CH" dirty="0"/>
              <a:t> </a:t>
            </a:r>
            <a:r>
              <a:rPr lang="de-CH" sz="2400" dirty="0"/>
              <a:t>Im Zeitplan gut dabei</a:t>
            </a:r>
          </a:p>
          <a:p>
            <a:pPr marL="0" indent="0">
              <a:buNone/>
            </a:pPr>
            <a:r>
              <a:rPr lang="de-CH" sz="2400" dirty="0"/>
              <a:t>• Probleme mit </a:t>
            </a:r>
            <a:r>
              <a:rPr lang="de-CH" sz="2400" dirty="0" err="1"/>
              <a:t>Gradlew</a:t>
            </a:r>
            <a:r>
              <a:rPr lang="de-CH" sz="2400" dirty="0"/>
              <a:t> und </a:t>
            </a:r>
            <a:r>
              <a:rPr lang="de-CH" sz="2400" dirty="0" err="1"/>
              <a:t>Intellij</a:t>
            </a:r>
            <a:endParaRPr lang="de-CH" sz="2400" dirty="0"/>
          </a:p>
          <a:p>
            <a:endParaRPr lang="de-CH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8E34F5F-4F46-46ED-906A-A1A70EC410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Für die nächsten Meilensteine:</a:t>
            </a:r>
          </a:p>
          <a:p>
            <a:pPr marL="0" indent="0">
              <a:buNone/>
            </a:pPr>
            <a:r>
              <a:rPr lang="de-CH" sz="2400" dirty="0"/>
              <a:t>• Fokus auf GUI in der nächsten Woche</a:t>
            </a:r>
          </a:p>
          <a:p>
            <a:pPr marL="0" indent="0">
              <a:buNone/>
            </a:pPr>
            <a:r>
              <a:rPr lang="de-CH" sz="2400" dirty="0"/>
              <a:t>• Lobby (Edi)</a:t>
            </a:r>
          </a:p>
          <a:p>
            <a:pPr marL="0" indent="0">
              <a:buNone/>
            </a:pPr>
            <a:r>
              <a:rPr lang="de-CH" sz="2400" dirty="0"/>
              <a:t>• Schachbrett (Jonas)</a:t>
            </a:r>
          </a:p>
          <a:p>
            <a:pPr marL="0" indent="0">
              <a:buNone/>
            </a:pPr>
            <a:r>
              <a:rPr lang="de-CH" sz="2400" dirty="0"/>
              <a:t>• Start Menu (Sascha)</a:t>
            </a:r>
          </a:p>
          <a:p>
            <a:pPr marL="0" indent="0">
              <a:buNone/>
            </a:pPr>
            <a:r>
              <a:rPr lang="de-CH" sz="2400" dirty="0"/>
              <a:t>• Bugfixes (Raffael)</a:t>
            </a:r>
          </a:p>
          <a:p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D990E55-F7CE-4D4F-82FA-FB2A1C257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11192759" y="112097"/>
            <a:ext cx="999241" cy="80721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4674EF9-7F40-44D2-B5F2-3460E36D5B3F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0AB6FA-E0F2-4AB7-A134-FE55A364D4E2}"/>
              </a:ext>
            </a:extLst>
          </p:cNvPr>
          <p:cNvSpPr txBox="1"/>
          <p:nvPr/>
        </p:nvSpPr>
        <p:spPr>
          <a:xfrm>
            <a:off x="11210381" y="3203689"/>
            <a:ext cx="55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0110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848F5-A2CD-4E00-9D1A-7382A1C9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TECHNOLOGY</a:t>
            </a:r>
            <a:br>
              <a:rPr lang="de-DE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E0073-D1D8-433D-9722-8C14C2B600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Logo: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Netwide</a:t>
            </a:r>
            <a:r>
              <a:rPr lang="de-D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Assembler</a:t>
            </a:r>
            <a:endParaRPr lang="de-DE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Bochs</a:t>
            </a:r>
            <a:endParaRPr lang="de-DE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HxD</a:t>
            </a:r>
            <a:endParaRPr lang="de-DE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GIMP</a:t>
            </a:r>
            <a:endParaRPr lang="de-DE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FF0BB-6007-4036-860F-C0C1555B6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Kommunikation:</a:t>
            </a:r>
            <a:endParaRPr lang="de-DE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PuTTY</a:t>
            </a:r>
            <a:endParaRPr lang="de-DE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Wireshark</a:t>
            </a:r>
            <a:endParaRPr lang="de-DE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512B8F-B942-4CB7-99A9-ABB67C01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47" y="1815332"/>
            <a:ext cx="795753" cy="8034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26C9C30-5724-446F-8F90-44112FD291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032" b="58016"/>
          <a:stretch/>
        </p:blipFill>
        <p:spPr>
          <a:xfrm>
            <a:off x="2437889" y="3756097"/>
            <a:ext cx="3996974" cy="17379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08042D-2C38-4B1F-A768-B1B840131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595" y="1454245"/>
            <a:ext cx="5968501" cy="39200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E50080-EA0E-485A-B101-F2FBC1357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595" y="1629762"/>
            <a:ext cx="5968501" cy="35969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138281E-106E-4A7D-BE35-6DDBB4BB0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67" y="1363970"/>
            <a:ext cx="4328535" cy="4237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B246F4-E75F-4C4D-8E31-F5A80FC58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36" y="1736789"/>
            <a:ext cx="5968501" cy="359695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862C23B3-FF96-4A67-BC70-1B03C7B5A3BD}"/>
              </a:ext>
            </a:extLst>
          </p:cNvPr>
          <p:cNvSpPr/>
          <p:nvPr/>
        </p:nvSpPr>
        <p:spPr>
          <a:xfrm>
            <a:off x="11119707" y="389735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43357B3-AEB3-498F-8E7E-27B34FC59C7D}"/>
              </a:ext>
            </a:extLst>
          </p:cNvPr>
          <p:cNvSpPr txBox="1"/>
          <p:nvPr/>
        </p:nvSpPr>
        <p:spPr>
          <a:xfrm>
            <a:off x="11210381" y="523540"/>
            <a:ext cx="55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49944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8E5309-3D8D-4341-8945-6918551F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6931" y="432769"/>
            <a:ext cx="6286240" cy="56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AD29A52-7A6D-40EA-AA74-CB71A4E6EC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44AA66"/>
              </a:clrFrom>
              <a:clrTo>
                <a:srgbClr val="44AA6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8" b="95480" l="5738" r="92623">
                        <a14:foregroundMark x1="6066" y1="50847" x2="6066" y2="50847"/>
                        <a14:foregroundMark x1="6066" y1="50847" x2="6066" y2="50847"/>
                        <a14:foregroundMark x1="9180" y1="45386" x2="9180" y2="45386"/>
                        <a14:foregroundMark x1="11967" y1="39360" x2="11967" y2="39360"/>
                        <a14:foregroundMark x1="14918" y1="34463" x2="14918" y2="34463"/>
                        <a14:foregroundMark x1="17869" y1="27684" x2="17869" y2="27684"/>
                        <a14:foregroundMark x1="18361" y1="27684" x2="24918" y2="9981"/>
                        <a14:foregroundMark x1="24918" y1="9981" x2="28361" y2="7910"/>
                        <a14:foregroundMark x1="14262" y1="35217" x2="14262" y2="35217"/>
                        <a14:foregroundMark x1="10820" y1="41055" x2="10820" y2="41055"/>
                        <a14:foregroundMark x1="5738" y1="50471" x2="5738" y2="50471"/>
                        <a14:foregroundMark x1="8689" y1="56874" x2="33443" y2="9228"/>
                        <a14:foregroundMark x1="33443" y1="9228" x2="33770" y2="8475"/>
                        <a14:foregroundMark x1="6557" y1="49341" x2="6557" y2="49341"/>
                        <a14:foregroundMark x1="7377" y1="51789" x2="7377" y2="51789"/>
                        <a14:foregroundMark x1="28033" y1="5838" x2="28033" y2="5838"/>
                        <a14:foregroundMark x1="36393" y1="12994" x2="19672" y2="46893"/>
                        <a14:foregroundMark x1="19672" y1="46893" x2="17869" y2="55932"/>
                        <a14:foregroundMark x1="17869" y1="55932" x2="16721" y2="49718"/>
                        <a14:foregroundMark x1="30492" y1="45574" x2="30492" y2="45574"/>
                        <a14:foregroundMark x1="90164" y1="57062" x2="93115" y2="49153"/>
                        <a14:foregroundMark x1="93115" y1="49153" x2="89508" y2="44256"/>
                        <a14:foregroundMark x1="25410" y1="88701" x2="31967" y2="93032"/>
                        <a14:foregroundMark x1="31967" y1="93032" x2="47049" y2="90584"/>
                        <a14:foregroundMark x1="47049" y1="90584" x2="47541" y2="89642"/>
                        <a14:foregroundMark x1="28361" y1="93974" x2="28361" y2="93974"/>
                        <a14:foregroundMark x1="38525" y1="94727" x2="38525" y2="94727"/>
                        <a14:foregroundMark x1="50000" y1="94539" x2="50000" y2="94539"/>
                        <a14:foregroundMark x1="60820" y1="94539" x2="60820" y2="94539"/>
                        <a14:foregroundMark x1="71803" y1="94539" x2="71803" y2="94539"/>
                        <a14:foregroundMark x1="60328" y1="95292" x2="60328" y2="95292"/>
                        <a14:foregroundMark x1="60328" y1="95292" x2="60328" y2="95292"/>
                        <a14:foregroundMark x1="65082" y1="93409" x2="65082" y2="93409"/>
                        <a14:foregroundMark x1="54918" y1="95480" x2="54918" y2="95480"/>
                        <a14:foregroundMark x1="49344" y1="95480" x2="49344" y2="95480"/>
                        <a14:foregroundMark x1="71475" y1="95669" x2="71475" y2="95669"/>
                        <a14:foregroundMark x1="27869" y1="95480" x2="27869" y2="95480"/>
                        <a14:backgroundMark x1="55246" y1="6968" x2="55246" y2="6968"/>
                        <a14:backgroundMark x1="54918" y1="7910" x2="54918" y2="9416"/>
                        <a14:backgroundMark x1="55082" y1="6026" x2="55082" y2="6026"/>
                        <a14:backgroundMark x1="55246" y1="9605" x2="55246" y2="1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8656" y="298938"/>
            <a:ext cx="6675683" cy="5855677"/>
          </a:xfrm>
          <a:prstGeom prst="hexagon">
            <a:avLst/>
          </a:prstGeom>
        </p:spPr>
      </p:pic>
    </p:spTree>
    <p:extLst>
      <p:ext uri="{BB962C8B-B14F-4D97-AF65-F5344CB8AC3E}">
        <p14:creationId xmlns:p14="http://schemas.microsoft.com/office/powerpoint/2010/main" val="162151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E9D485-B126-4CB3-99E5-AAA459F921A8}"/>
              </a:ext>
            </a:extLst>
          </p:cNvPr>
          <p:cNvGrpSpPr/>
          <p:nvPr/>
        </p:nvGrpSpPr>
        <p:grpSpPr>
          <a:xfrm>
            <a:off x="2781300" y="499110"/>
            <a:ext cx="6629400" cy="5859779"/>
            <a:chOff x="2750821" y="190500"/>
            <a:chExt cx="6629400" cy="585977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688D624-296D-4746-A98A-555E7095A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880" y="307731"/>
              <a:ext cx="6286240" cy="56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07AA605B-85BA-4D8A-A8C6-E3BDA8E40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clrChange>
                <a:clrFrom>
                  <a:srgbClr val="44AA66"/>
                </a:clrFrom>
                <a:clrTo>
                  <a:srgbClr val="44AA6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47" b="96429" l="6766" r="95875">
                          <a14:foregroundMark x1="29373" y1="93421" x2="41584" y2="94925"/>
                          <a14:foregroundMark x1="41584" y1="94925" x2="69142" y2="92105"/>
                          <a14:foregroundMark x1="69142" y1="92105" x2="72277" y2="92669"/>
                          <a14:foregroundMark x1="6601" y1="49248" x2="22442" y2="23120"/>
                          <a14:foregroundMark x1="22442" y1="23120" x2="26568" y2="10902"/>
                          <a14:foregroundMark x1="26568" y1="10902" x2="29208" y2="6767"/>
                          <a14:foregroundMark x1="34488" y1="7519" x2="29043" y2="14474"/>
                          <a14:foregroundMark x1="29043" y1="14474" x2="9241" y2="56203"/>
                          <a14:foregroundMark x1="9241" y1="56203" x2="8581" y2="56579"/>
                          <a14:foregroundMark x1="14356" y1="56391" x2="38449" y2="11278"/>
                          <a14:foregroundMark x1="30693" y1="45865" x2="36964" y2="44173"/>
                          <a14:foregroundMark x1="90924" y1="57707" x2="94389" y2="49812"/>
                          <a14:foregroundMark x1="94389" y1="49812" x2="88779" y2="43233"/>
                          <a14:foregroundMark x1="20462" y1="22180" x2="20462" y2="22180"/>
                          <a14:foregroundMark x1="19472" y1="24812" x2="19472" y2="24812"/>
                          <a14:foregroundMark x1="18977" y1="21805" x2="18977" y2="21805"/>
                          <a14:foregroundMark x1="18152" y1="21617" x2="18152" y2="21617"/>
                          <a14:foregroundMark x1="6766" y1="52444" x2="6766" y2="52444"/>
                          <a14:foregroundMark x1="28383" y1="5451" x2="28383" y2="5451"/>
                          <a14:foregroundMark x1="27723" y1="5827" x2="27723" y2="5827"/>
                          <a14:foregroundMark x1="7426" y1="52256" x2="7426" y2="52256"/>
                          <a14:foregroundMark x1="11386" y1="37782" x2="11386" y2="37782"/>
                          <a14:foregroundMark x1="27558" y1="6767" x2="27558" y2="6767"/>
                          <a14:foregroundMark x1="27228" y1="7519" x2="27228" y2="7519"/>
                          <a14:foregroundMark x1="20792" y1="21053" x2="20792" y2="21053"/>
                          <a14:foregroundMark x1="65512" y1="7895" x2="65512" y2="7895"/>
                          <a14:foregroundMark x1="72112" y1="5263" x2="72112" y2="5263"/>
                          <a14:foregroundMark x1="87954" y1="34398" x2="87954" y2="34398"/>
                          <a14:foregroundMark x1="95875" y1="50752" x2="95875" y2="50752"/>
                          <a14:foregroundMark x1="27723" y1="4699" x2="27723" y2="4699"/>
                          <a14:foregroundMark x1="18482" y1="23684" x2="18482" y2="23684"/>
                          <a14:foregroundMark x1="74257" y1="90038" x2="74257" y2="90038"/>
                          <a14:foregroundMark x1="74257" y1="90038" x2="75743" y2="90602"/>
                          <a14:foregroundMark x1="71782" y1="95677" x2="71782" y2="95677"/>
                          <a14:foregroundMark x1="60891" y1="95489" x2="60891" y2="95489"/>
                          <a14:foregroundMark x1="60891" y1="95489" x2="60891" y2="95489"/>
                          <a14:foregroundMark x1="59571" y1="95489" x2="62541" y2="95113"/>
                          <a14:foregroundMark x1="50495" y1="95865" x2="50495" y2="95865"/>
                          <a14:foregroundMark x1="33993" y1="96053" x2="33498" y2="94925"/>
                          <a14:foregroundMark x1="27558" y1="96429" x2="26733" y2="88910"/>
                          <a14:foregroundMark x1="28383" y1="95865" x2="29703" y2="94737"/>
                          <a14:foregroundMark x1="24587" y1="89850" x2="24587" y2="89850"/>
                          <a14:foregroundMark x1="24587" y1="89850" x2="24587" y2="89850"/>
                          <a14:foregroundMark x1="66337" y1="95301" x2="66337" y2="95301"/>
                          <a14:foregroundMark x1="72772" y1="95113" x2="72772" y2="95113"/>
                          <a14:foregroundMark x1="71122" y1="95301" x2="71122" y2="95301"/>
                          <a14:foregroundMark x1="51155" y1="95113" x2="51155" y2="95113"/>
                          <a14:foregroundMark x1="48845" y1="95489" x2="48845" y2="95489"/>
                          <a14:foregroundMark x1="66832" y1="95677" x2="66832" y2="95677"/>
                          <a14:foregroundMark x1="68647" y1="94549" x2="68647" y2="94549"/>
                          <a14:foregroundMark x1="37789" y1="95301" x2="37789" y2="95301"/>
                          <a14:foregroundMark x1="44884" y1="95489" x2="44884" y2="95489"/>
                          <a14:foregroundMark x1="43564" y1="95489" x2="43564" y2="95489"/>
                          <a14:foregroundMark x1="44884" y1="95865" x2="44884" y2="95865"/>
                          <a14:foregroundMark x1="45380" y1="96053" x2="45380" y2="960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50821" y="190500"/>
              <a:ext cx="6629400" cy="5859779"/>
            </a:xfrm>
            <a:prstGeom prst="hexagon">
              <a:avLst/>
            </a:prstGeom>
          </p:spPr>
        </p:pic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id="{CB1C1C3F-726E-4D28-8D79-8F2BD585B684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8B1B69-4FD9-4208-9307-2D77587E55C1}"/>
              </a:ext>
            </a:extLst>
          </p:cNvPr>
          <p:cNvSpPr txBox="1"/>
          <p:nvPr/>
        </p:nvSpPr>
        <p:spPr>
          <a:xfrm>
            <a:off x="11210381" y="3203689"/>
            <a:ext cx="55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980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E7E291-D558-42BF-949B-A4E7D4109683}"/>
              </a:ext>
            </a:extLst>
          </p:cNvPr>
          <p:cNvGrpSpPr/>
          <p:nvPr/>
        </p:nvGrpSpPr>
        <p:grpSpPr>
          <a:xfrm>
            <a:off x="2781300" y="499110"/>
            <a:ext cx="6629400" cy="5859779"/>
            <a:chOff x="998221" y="402166"/>
            <a:chExt cx="6629400" cy="585977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5609342-9ED6-47E7-BDD7-CDAFD060D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280" y="519397"/>
              <a:ext cx="6286240" cy="56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53B347A-0984-44D1-B8F2-8F4E40C26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clrChange>
                <a:clrFrom>
                  <a:srgbClr val="44AA66"/>
                </a:clrFrom>
                <a:clrTo>
                  <a:srgbClr val="44AA6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47" b="96429" l="6766" r="95875">
                          <a14:foregroundMark x1="29373" y1="93421" x2="41584" y2="94925"/>
                          <a14:foregroundMark x1="41584" y1="94925" x2="69142" y2="92105"/>
                          <a14:foregroundMark x1="69142" y1="92105" x2="72277" y2="92669"/>
                          <a14:foregroundMark x1="19975" y1="27190" x2="22442" y2="23120"/>
                          <a14:foregroundMark x1="6601" y1="49248" x2="16781" y2="32458"/>
                          <a14:foregroundMark x1="22442" y1="23120" x2="26568" y2="10902"/>
                          <a14:foregroundMark x1="26568" y1="10902" x2="29208" y2="6767"/>
                          <a14:foregroundMark x1="34488" y1="7519" x2="29043" y2="14474"/>
                          <a14:foregroundMark x1="29043" y1="14474" x2="9241" y2="56203"/>
                          <a14:foregroundMark x1="9241" y1="56203" x2="8581" y2="56579"/>
                          <a14:foregroundMark x1="14356" y1="56391" x2="38449" y2="11278"/>
                          <a14:foregroundMark x1="30693" y1="45865" x2="36964" y2="44173"/>
                          <a14:foregroundMark x1="90924" y1="57707" x2="94389" y2="49812"/>
                          <a14:foregroundMark x1="94389" y1="49812" x2="88779" y2="43233"/>
                          <a14:foregroundMark x1="20462" y1="22180" x2="20462" y2="22180"/>
                          <a14:foregroundMark x1="19472" y1="24812" x2="19472" y2="24812"/>
                          <a14:foregroundMark x1="18977" y1="21805" x2="18977" y2="21805"/>
                          <a14:foregroundMark x1="18152" y1="21617" x2="18152" y2="21617"/>
                          <a14:foregroundMark x1="6766" y1="52444" x2="6766" y2="52444"/>
                          <a14:foregroundMark x1="28383" y1="5451" x2="28383" y2="5451"/>
                          <a14:foregroundMark x1="27723" y1="5827" x2="27723" y2="5827"/>
                          <a14:foregroundMark x1="7426" y1="52256" x2="7426" y2="52256"/>
                          <a14:foregroundMark x1="11386" y1="37782" x2="11386" y2="37782"/>
                          <a14:foregroundMark x1="27558" y1="6767" x2="27558" y2="6767"/>
                          <a14:foregroundMark x1="27228" y1="7519" x2="27228" y2="7519"/>
                          <a14:foregroundMark x1="20792" y1="21053" x2="20792" y2="21053"/>
                          <a14:foregroundMark x1="65512" y1="7895" x2="65512" y2="7895"/>
                          <a14:foregroundMark x1="72112" y1="5263" x2="72112" y2="5263"/>
                          <a14:foregroundMark x1="87954" y1="34398" x2="87954" y2="34398"/>
                          <a14:foregroundMark x1="95875" y1="50752" x2="95875" y2="50752"/>
                          <a14:foregroundMark x1="27723" y1="4699" x2="27723" y2="4699"/>
                          <a14:foregroundMark x1="18482" y1="23684" x2="18482" y2="23684"/>
                          <a14:foregroundMark x1="74257" y1="90038" x2="74257" y2="90038"/>
                          <a14:foregroundMark x1="74257" y1="90038" x2="75743" y2="90602"/>
                          <a14:foregroundMark x1="71782" y1="95677" x2="71782" y2="95677"/>
                          <a14:foregroundMark x1="60891" y1="95489" x2="60891" y2="95489"/>
                          <a14:foregroundMark x1="60891" y1="95489" x2="60891" y2="95489"/>
                          <a14:foregroundMark x1="59571" y1="95489" x2="62541" y2="95113"/>
                          <a14:foregroundMark x1="50495" y1="95865" x2="50495" y2="95865"/>
                          <a14:foregroundMark x1="33993" y1="96053" x2="33498" y2="94925"/>
                          <a14:foregroundMark x1="27558" y1="96429" x2="26733" y2="88910"/>
                          <a14:foregroundMark x1="28383" y1="95865" x2="29703" y2="94737"/>
                          <a14:foregroundMark x1="24587" y1="89850" x2="24587" y2="89850"/>
                          <a14:foregroundMark x1="24587" y1="89850" x2="24587" y2="89850"/>
                          <a14:foregroundMark x1="66337" y1="95301" x2="66337" y2="95301"/>
                          <a14:foregroundMark x1="72772" y1="95113" x2="72772" y2="95113"/>
                          <a14:foregroundMark x1="71122" y1="95301" x2="71122" y2="95301"/>
                          <a14:foregroundMark x1="51155" y1="95113" x2="51155" y2="95113"/>
                          <a14:foregroundMark x1="48845" y1="95489" x2="48845" y2="95489"/>
                          <a14:foregroundMark x1="66832" y1="95677" x2="66832" y2="95677"/>
                          <a14:foregroundMark x1="68647" y1="94549" x2="68647" y2="94549"/>
                          <a14:foregroundMark x1="37789" y1="95301" x2="37789" y2="95301"/>
                          <a14:foregroundMark x1="44884" y1="95489" x2="44884" y2="95489"/>
                          <a14:foregroundMark x1="43564" y1="95489" x2="43564" y2="95489"/>
                          <a14:foregroundMark x1="44884" y1="95865" x2="44884" y2="95865"/>
                          <a14:foregroundMark x1="45380" y1="96053" x2="45380" y2="96053"/>
                          <a14:backgroundMark x1="15347" y1="30827" x2="18977" y2="28383"/>
                          <a14:backgroundMark x1="17657" y1="31203" x2="17657" y2="26504"/>
                          <a14:backgroundMark x1="17492" y1="31767" x2="19142" y2="29511"/>
                          <a14:backgroundMark x1="19142" y1="28195" x2="17327" y2="266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8221" y="402166"/>
              <a:ext cx="6629400" cy="5859779"/>
            </a:xfrm>
            <a:prstGeom prst="hexagon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E42009B-CA83-43AB-9869-0CC6D32E1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clrChange>
                <a:clrFrom>
                  <a:srgbClr val="44AA66"/>
                </a:clrFrom>
                <a:clrTo>
                  <a:srgbClr val="44AA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48310" y="2875133"/>
              <a:ext cx="598926" cy="855606"/>
            </a:xfrm>
            <a:prstGeom prst="rect">
              <a:avLst/>
            </a:prstGeom>
          </p:spPr>
        </p:pic>
      </p:grpSp>
      <p:sp>
        <p:nvSpPr>
          <p:cNvPr id="7" name="Ellipse 6">
            <a:extLst>
              <a:ext uri="{FF2B5EF4-FFF2-40B4-BE49-F238E27FC236}">
                <a16:creationId xmlns:a16="http://schemas.microsoft.com/office/drawing/2014/main" id="{DFF4C42C-7D16-49C5-94E1-62F2EF0FAD0C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ED7797-80E1-47C9-9C5B-60258CDC3642}"/>
              </a:ext>
            </a:extLst>
          </p:cNvPr>
          <p:cNvSpPr txBox="1"/>
          <p:nvPr/>
        </p:nvSpPr>
        <p:spPr>
          <a:xfrm>
            <a:off x="11210381" y="3203689"/>
            <a:ext cx="55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588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AE0FC86-0D06-4D24-B3C6-F82654B029E3}"/>
              </a:ext>
            </a:extLst>
          </p:cNvPr>
          <p:cNvGrpSpPr/>
          <p:nvPr/>
        </p:nvGrpSpPr>
        <p:grpSpPr>
          <a:xfrm>
            <a:off x="1891443" y="515385"/>
            <a:ext cx="7541845" cy="5827229"/>
            <a:chOff x="1273908" y="534494"/>
            <a:chExt cx="7541845" cy="5827229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BF328D6-A0AC-4337-8C45-8D07901DE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315" y="628200"/>
              <a:ext cx="6286240" cy="56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2A5F5D6-64CA-4349-AA70-7E961B248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clrChange>
                <a:clrFrom>
                  <a:srgbClr val="44AA66"/>
                </a:clrFrom>
                <a:clrTo>
                  <a:srgbClr val="44AA6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520" b="95857" l="9942" r="94591">
                          <a14:foregroundMark x1="27489" y1="25887" x2="35965" y2="6968"/>
                          <a14:foregroundMark x1="16813" y1="49718" x2="25419" y2="30508"/>
                          <a14:foregroundMark x1="19444" y1="55556" x2="42398" y2="5650"/>
                          <a14:foregroundMark x1="42398" y1="5650" x2="42398" y2="4708"/>
                          <a14:foregroundMark x1="22953" y1="58192" x2="32602" y2="36158"/>
                          <a14:foregroundMark x1="17690" y1="53484" x2="14766" y2="50282"/>
                          <a14:foregroundMark x1="34649" y1="89077" x2="40643" y2="93785"/>
                          <a14:foregroundMark x1="40643" y1="93785" x2="48099" y2="91337"/>
                          <a14:foregroundMark x1="48099" y1="91337" x2="61988" y2="93974"/>
                          <a14:foregroundMark x1="61988" y1="93974" x2="75439" y2="93409"/>
                          <a14:foregroundMark x1="45614" y1="94915" x2="45614" y2="94915"/>
                          <a14:foregroundMark x1="45614" y1="94915" x2="45614" y2="94915"/>
                          <a14:foregroundMark x1="36257" y1="94915" x2="36257" y2="94915"/>
                          <a14:foregroundMark x1="90351" y1="57439" x2="95175" y2="49153"/>
                          <a14:foregroundMark x1="95175" y1="49153" x2="90058" y2="42938"/>
                          <a14:foregroundMark x1="90058" y1="42938" x2="89474" y2="52919"/>
                          <a14:foregroundMark x1="35526" y1="5650" x2="35526" y2="5650"/>
                          <a14:foregroundMark x1="35088" y1="5085" x2="35088" y2="5085"/>
                          <a14:foregroundMark x1="27632" y1="22034" x2="27632" y2="22034"/>
                          <a14:foregroundMark x1="27632" y1="22034" x2="27632" y2="22034"/>
                          <a14:foregroundMark x1="27193" y1="21469" x2="27193" y2="21469"/>
                          <a14:foregroundMark x1="36111" y1="29944" x2="36111" y2="29944"/>
                          <a14:foregroundMark x1="41228" y1="17891" x2="41228" y2="17891"/>
                          <a14:foregroundMark x1="94591" y1="50659" x2="93567" y2="45009"/>
                          <a14:foregroundMark x1="50731" y1="95857" x2="51023" y2="93032"/>
                          <a14:foregroundMark x1="65643" y1="95104" x2="65643" y2="93597"/>
                          <a14:foregroundMark x1="75439" y1="94539" x2="75439" y2="94539"/>
                          <a14:foregroundMark x1="75439" y1="94539" x2="75439" y2="94539"/>
                          <a14:foregroundMark x1="70029" y1="95104" x2="70029" y2="95104"/>
                          <a14:foregroundMark x1="41520" y1="95669" x2="41520" y2="95669"/>
                          <a14:foregroundMark x1="27339" y1="20716" x2="27339" y2="20716"/>
                          <a14:foregroundMark x1="27193" y1="22034" x2="27193" y2="22034"/>
                          <a14:foregroundMark x1="88889" y1="33333" x2="88889" y2="33333"/>
                          <a14:foregroundMark x1="27339" y1="22411" x2="27632" y2="23729"/>
                          <a14:foregroundMark x1="35088" y1="94727" x2="34357" y2="90019"/>
                          <a14:foregroundMark x1="63596" y1="94350" x2="65205" y2="95480"/>
                          <a14:foregroundMark x1="70322" y1="95480" x2="71784" y2="94915"/>
                          <a14:foregroundMark x1="45906" y1="95669" x2="45906" y2="94162"/>
                          <a14:foregroundMark x1="75292" y1="95857" x2="76023" y2="95292"/>
                          <a14:foregroundMark x1="78363" y1="90019" x2="78363" y2="90019"/>
                          <a14:foregroundMark x1="78363" y1="90019" x2="78363" y2="90019"/>
                          <a14:foregroundMark x1="32602" y1="89077" x2="32895" y2="90207"/>
                          <a14:foregroundMark x1="36111" y1="95292" x2="37719" y2="94915"/>
                          <a14:foregroundMark x1="44883" y1="95104" x2="44883" y2="95104"/>
                          <a14:foregroundMark x1="44883" y1="95104" x2="44883" y2="95104"/>
                          <a14:foregroundMark x1="63743" y1="95480" x2="63743" y2="95480"/>
                          <a14:foregroundMark x1="73538" y1="95480" x2="73538" y2="95480"/>
                          <a14:foregroundMark x1="41813" y1="95669" x2="42982" y2="94915"/>
                          <a14:backgroundMark x1="26170" y1="30885" x2="26754" y2="26930"/>
                          <a14:backgroundMark x1="25292" y1="30508" x2="25292" y2="30508"/>
                          <a14:backgroundMark x1="25877" y1="30508" x2="25877" y2="30508"/>
                          <a14:backgroundMark x1="25877" y1="30132" x2="25439" y2="30132"/>
                          <a14:backgroundMark x1="26023" y1="29755" x2="26023" y2="29755"/>
                          <a14:backgroundMark x1="26023" y1="29755" x2="26023" y2="28060"/>
                          <a14:backgroundMark x1="26023" y1="28060" x2="26023" y2="28060"/>
                          <a14:backgroundMark x1="26170" y1="28437" x2="27047" y2="29379"/>
                          <a14:backgroundMark x1="26170" y1="29755" x2="26462" y2="27872"/>
                          <a14:backgroundMark x1="28216" y1="28060" x2="28216" y2="28060"/>
                          <a14:backgroundMark x1="28216" y1="28060" x2="26170" y2="25612"/>
                          <a14:backgroundMark x1="28655" y1="26930" x2="27193" y2="305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3908" y="534494"/>
              <a:ext cx="7541845" cy="5827229"/>
            </a:xfrm>
            <a:prstGeom prst="rect">
              <a:avLst/>
            </a:prstGeom>
          </p:spPr>
        </p:pic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id="{EFDAD354-B6B1-4B62-A94E-9A6304915F47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C452E8-0120-4161-9632-2149B8B3D0E8}"/>
              </a:ext>
            </a:extLst>
          </p:cNvPr>
          <p:cNvSpPr txBox="1"/>
          <p:nvPr/>
        </p:nvSpPr>
        <p:spPr>
          <a:xfrm>
            <a:off x="11210381" y="3203689"/>
            <a:ext cx="55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854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5122F9A-764B-4680-8398-2398DAA7DE04}"/>
              </a:ext>
            </a:extLst>
          </p:cNvPr>
          <p:cNvGrpSpPr/>
          <p:nvPr/>
        </p:nvGrpSpPr>
        <p:grpSpPr>
          <a:xfrm>
            <a:off x="2276763" y="499110"/>
            <a:ext cx="7132321" cy="5859779"/>
            <a:chOff x="1918545" y="627381"/>
            <a:chExt cx="7132321" cy="5859779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D0AF51CD-34D2-4E21-BABE-043F71DFB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265" y="716437"/>
              <a:ext cx="6286240" cy="56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F119B4EC-2E0D-48FD-9EFF-879C86742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clrChange>
                <a:clrFrom>
                  <a:srgbClr val="44AA66"/>
                </a:clrFrom>
                <a:clrTo>
                  <a:srgbClr val="44AA6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128" b="95497" l="9877" r="96451">
                          <a14:foregroundMark x1="25130" y1="26703" x2="35648" y2="6754"/>
                          <a14:foregroundMark x1="22249" y1="32167" x2="22562" y2="31573"/>
                          <a14:foregroundMark x1="22034" y1="32575" x2="21644" y2="33314"/>
                          <a14:foregroundMark x1="12500" y1="50657" x2="21848" y2="32928"/>
                          <a14:foregroundMark x1="35648" y1="6754" x2="34105" y2="21201"/>
                          <a14:foregroundMark x1="26561" y1="32351" x2="26235" y2="32833"/>
                          <a14:foregroundMark x1="34105" y1="21201" x2="26568" y2="32341"/>
                          <a14:foregroundMark x1="26235" y1="32833" x2="22222" y2="44278"/>
                          <a14:foregroundMark x1="22222" y1="44278" x2="15432" y2="48968"/>
                          <a14:foregroundMark x1="15432" y1="48968" x2="23148" y2="49719"/>
                          <a14:foregroundMark x1="23148" y1="49719" x2="40741" y2="9006"/>
                          <a14:foregroundMark x1="40741" y1="9006" x2="35802" y2="21764"/>
                          <a14:foregroundMark x1="35802" y1="21764" x2="38889" y2="5066"/>
                          <a14:foregroundMark x1="38889" y1="5066" x2="27778" y2="36961"/>
                          <a14:foregroundMark x1="27778" y1="36961" x2="39969" y2="45216"/>
                          <a14:foregroundMark x1="39969" y1="45216" x2="30710" y2="43527"/>
                          <a14:foregroundMark x1="30710" y1="43527" x2="55864" y2="46529"/>
                          <a14:foregroundMark x1="55864" y1="46529" x2="70370" y2="5066"/>
                          <a14:foregroundMark x1="70370" y1="5066" x2="70062" y2="6754"/>
                          <a14:foregroundMark x1="32407" y1="92871" x2="64815" y2="88743"/>
                          <a14:foregroundMark x1="64815" y1="88743" x2="71296" y2="93433"/>
                          <a14:foregroundMark x1="71296" y1="93433" x2="56173" y2="92308"/>
                          <a14:foregroundMark x1="56173" y1="92308" x2="52778" y2="90432"/>
                          <a14:foregroundMark x1="43210" y1="95310" x2="43364" y2="92308"/>
                          <a14:foregroundMark x1="90895" y1="57974" x2="94444" y2="49531"/>
                          <a14:foregroundMark x1="94444" y1="49531" x2="89969" y2="40901"/>
                          <a14:foregroundMark x1="89969" y1="40901" x2="89198" y2="49531"/>
                          <a14:foregroundMark x1="89198" y1="49531" x2="89815" y2="54597"/>
                          <a14:foregroundMark x1="94136" y1="50281" x2="92130" y2="43340"/>
                          <a14:foregroundMark x1="88580" y1="33959" x2="88272" y2="32270"/>
                          <a14:foregroundMark x1="96451" y1="49719" x2="96451" y2="49719"/>
                          <a14:foregroundMark x1="24340" y1="25193" x2="31327" y2="7692"/>
                          <a14:foregroundMark x1="31327" y1="7692" x2="33488" y2="5629"/>
                          <a14:foregroundMark x1="23457" y1="21201" x2="23457" y2="21201"/>
                          <a14:foregroundMark x1="33333" y1="4128" x2="33333" y2="4128"/>
                          <a14:foregroundMark x1="74074" y1="4128" x2="74074" y2="4128"/>
                          <a14:foregroundMark x1="63889" y1="95122" x2="62963" y2="93809"/>
                          <a14:foregroundMark x1="63117" y1="95310" x2="61728" y2="93809"/>
                          <a14:foregroundMark x1="68981" y1="95122" x2="70062" y2="93809"/>
                          <a14:foregroundMark x1="74074" y1="95497" x2="73611" y2="92683"/>
                          <a14:foregroundMark x1="69599" y1="95310" x2="70370" y2="95122"/>
                          <a14:foregroundMark x1="47994" y1="95310" x2="47840" y2="91745"/>
                          <a14:foregroundMark x1="47840" y1="95310" x2="46914" y2="94371"/>
                          <a14:foregroundMark x1="49228" y1="94934" x2="49228" y2="94934"/>
                          <a14:foregroundMark x1="49228" y1="94934" x2="49228" y2="94934"/>
                          <a14:foregroundMark x1="38426" y1="95122" x2="38426" y2="95122"/>
                          <a14:foregroundMark x1="33333" y1="94747" x2="33333" y2="94747"/>
                          <a14:foregroundMark x1="33333" y1="94747" x2="33333" y2="94747"/>
                          <a14:foregroundMark x1="40123" y1="94184" x2="40123" y2="94184"/>
                          <a14:backgroundMark x1="20988" y1="29831" x2="20525" y2="29456"/>
                          <a14:backgroundMark x1="23457" y1="30394" x2="22531" y2="27017"/>
                          <a14:backgroundMark x1="24691" y1="27955" x2="22531" y2="26829"/>
                          <a14:backgroundMark x1="22377" y1="31707" x2="22840" y2="28518"/>
                          <a14:backgroundMark x1="24074" y1="30582" x2="23765" y2="28893"/>
                          <a14:backgroundMark x1="24691" y1="29081" x2="21451" y2="29644"/>
                          <a14:backgroundMark x1="25000" y1="26454" x2="22685" y2="2645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18545" y="627381"/>
              <a:ext cx="7132321" cy="5859779"/>
            </a:xfrm>
            <a:prstGeom prst="rect">
              <a:avLst/>
            </a:prstGeom>
          </p:spPr>
        </p:pic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id="{878B7ABB-AE5B-45A7-93AC-7C6B79A661F8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FAB185-DBC0-4F3A-AB8F-D607C81EE4C3}"/>
              </a:ext>
            </a:extLst>
          </p:cNvPr>
          <p:cNvSpPr txBox="1"/>
          <p:nvPr/>
        </p:nvSpPr>
        <p:spPr>
          <a:xfrm>
            <a:off x="11210381" y="3203689"/>
            <a:ext cx="55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771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FBACAAA-EC6E-4CE0-84FC-8F2DB370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7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¿¿¿</a:t>
            </a:r>
            <a:r>
              <a:rPr lang="en-US" sz="6700" b="1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Fragen</a:t>
            </a:r>
            <a:r>
              <a:rPr lang="en-US" sz="67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???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68D15BCF-CDD5-46EE-B799-A4EE03BCE1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778" l="10000" r="90000">
                        <a14:foregroundMark x1="28333" y1="89778" x2="39444" y2="90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709" y="2071857"/>
            <a:ext cx="3014110" cy="3014110"/>
          </a:xfrm>
          <a:prstGeom prst="rect">
            <a:avLst/>
          </a:prstGeom>
        </p:spPr>
      </p:pic>
      <p:pic>
        <p:nvPicPr>
          <p:cNvPr id="14" name="Grafik 13" descr="Ein Bild, das Uhr enthält.&#10;&#10;Automatisch generierte Beschreibung">
            <a:extLst>
              <a:ext uri="{FF2B5EF4-FFF2-40B4-BE49-F238E27FC236}">
                <a16:creationId xmlns:a16="http://schemas.microsoft.com/office/drawing/2014/main" id="{4AD59900-2E1D-4A34-8D96-30303ADE4A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932689" y="597675"/>
            <a:ext cx="2954147" cy="27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E5747B1-71CB-6441-A455-C14D9105AAFF}"/>
              </a:ext>
            </a:extLst>
          </p:cNvPr>
          <p:cNvGrpSpPr/>
          <p:nvPr/>
        </p:nvGrpSpPr>
        <p:grpSpPr>
          <a:xfrm>
            <a:off x="144460" y="4277426"/>
            <a:ext cx="3336246" cy="2273730"/>
            <a:chOff x="144460" y="4277426"/>
            <a:chExt cx="3336246" cy="227373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DA55E96-57E7-F248-97AB-3534B9BA74C8}"/>
                </a:ext>
              </a:extLst>
            </p:cNvPr>
            <p:cNvGrpSpPr/>
            <p:nvPr/>
          </p:nvGrpSpPr>
          <p:grpSpPr>
            <a:xfrm>
              <a:off x="381111" y="5152798"/>
              <a:ext cx="2300475" cy="1398358"/>
              <a:chOff x="1101944" y="2354934"/>
              <a:chExt cx="6089688" cy="3662807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0CCBD613-0C41-C448-8116-FD80D7CE360E}"/>
                  </a:ext>
                </a:extLst>
              </p:cNvPr>
              <p:cNvGrpSpPr/>
              <p:nvPr/>
            </p:nvGrpSpPr>
            <p:grpSpPr>
              <a:xfrm>
                <a:off x="4357211" y="4627431"/>
                <a:ext cx="2834421" cy="1390310"/>
                <a:chOff x="2616377" y="5368560"/>
                <a:chExt cx="2265459" cy="1063842"/>
              </a:xfrm>
            </p:grpSpPr>
            <p:sp>
              <p:nvSpPr>
                <p:cNvPr id="5" name="Titel 1">
                  <a:extLst>
                    <a:ext uri="{FF2B5EF4-FFF2-40B4-BE49-F238E27FC236}">
                      <a16:creationId xmlns:a16="http://schemas.microsoft.com/office/drawing/2014/main" id="{7734F012-0C52-5842-9274-5547D2908B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1913" y="5499739"/>
                  <a:ext cx="1769923" cy="55085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de-CH" sz="1600" b="1" i="1" dirty="0">
                      <a:latin typeface="+mn-lt"/>
                    </a:rPr>
                    <a:t>König</a:t>
                  </a:r>
                </a:p>
              </p:txBody>
            </p:sp>
            <p:pic>
              <p:nvPicPr>
                <p:cNvPr id="6" name="Grafik 5">
                  <a:extLst>
                    <a:ext uri="{FF2B5EF4-FFF2-40B4-BE49-F238E27FC236}">
                      <a16:creationId xmlns:a16="http://schemas.microsoft.com/office/drawing/2014/main" id="{A4945AED-9512-D94F-9FCD-387CE74AA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2616377" y="5368560"/>
                  <a:ext cx="495536" cy="1063842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2B92C2DC-4659-1748-BCF1-86CCBFED85F6}"/>
                  </a:ext>
                </a:extLst>
              </p:cNvPr>
              <p:cNvGrpSpPr/>
              <p:nvPr/>
            </p:nvGrpSpPr>
            <p:grpSpPr>
              <a:xfrm>
                <a:off x="4338172" y="3342400"/>
                <a:ext cx="2783505" cy="1175369"/>
                <a:chOff x="2601160" y="4385276"/>
                <a:chExt cx="2224763" cy="899373"/>
              </a:xfrm>
            </p:grpSpPr>
            <p:sp>
              <p:nvSpPr>
                <p:cNvPr id="8" name="Titel 1">
                  <a:extLst>
                    <a:ext uri="{FF2B5EF4-FFF2-40B4-BE49-F238E27FC236}">
                      <a16:creationId xmlns:a16="http://schemas.microsoft.com/office/drawing/2014/main" id="{9A64DFDC-F194-F442-8E28-AE7373258C3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56001" y="4492932"/>
                  <a:ext cx="1769922" cy="55085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de-CH" sz="1600" b="1" i="1" dirty="0">
                      <a:latin typeface="+mn-lt"/>
                    </a:rPr>
                    <a:t>Königin</a:t>
                  </a:r>
                </a:p>
              </p:txBody>
            </p:sp>
            <p:pic>
              <p:nvPicPr>
                <p:cNvPr id="9" name="Grafik 8">
                  <a:extLst>
                    <a:ext uri="{FF2B5EF4-FFF2-40B4-BE49-F238E27FC236}">
                      <a16:creationId xmlns:a16="http://schemas.microsoft.com/office/drawing/2014/main" id="{50A2F45E-EF4D-1743-BDDB-C3C99F303A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2601160" y="4385276"/>
                  <a:ext cx="470058" cy="899373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25F1F34D-2961-1B4F-B50D-DA7BDC58F78F}"/>
                  </a:ext>
                </a:extLst>
              </p:cNvPr>
              <p:cNvGrpSpPr/>
              <p:nvPr/>
            </p:nvGrpSpPr>
            <p:grpSpPr>
              <a:xfrm>
                <a:off x="4357211" y="2368872"/>
                <a:ext cx="2764466" cy="894444"/>
                <a:chOff x="2616377" y="3640348"/>
                <a:chExt cx="2209546" cy="684414"/>
              </a:xfrm>
            </p:grpSpPr>
            <p:sp>
              <p:nvSpPr>
                <p:cNvPr id="11" name="Titel 1">
                  <a:extLst>
                    <a:ext uri="{FF2B5EF4-FFF2-40B4-BE49-F238E27FC236}">
                      <a16:creationId xmlns:a16="http://schemas.microsoft.com/office/drawing/2014/main" id="{82BD5B7B-67CD-CD4A-9AEE-EA1117937B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56001" y="3701793"/>
                  <a:ext cx="1769922" cy="55085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de-CH" sz="1600" b="1" i="1" dirty="0">
                      <a:latin typeface="+mn-lt"/>
                    </a:rPr>
                    <a:t>Turm</a:t>
                  </a:r>
                </a:p>
              </p:txBody>
            </p:sp>
            <p:pic>
              <p:nvPicPr>
                <p:cNvPr id="12" name="Grafik 11">
                  <a:extLst>
                    <a:ext uri="{FF2B5EF4-FFF2-40B4-BE49-F238E27FC236}">
                      <a16:creationId xmlns:a16="http://schemas.microsoft.com/office/drawing/2014/main" id="{D684F291-70B0-7743-A0E7-0B46F0DFB4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2616377" y="3640348"/>
                  <a:ext cx="439624" cy="684414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3E8B8325-E1F0-C144-A44E-059DD147D419}"/>
                  </a:ext>
                </a:extLst>
              </p:cNvPr>
              <p:cNvGrpSpPr/>
              <p:nvPr/>
            </p:nvGrpSpPr>
            <p:grpSpPr>
              <a:xfrm>
                <a:off x="1305275" y="3378760"/>
                <a:ext cx="2695275" cy="982014"/>
                <a:chOff x="177066" y="4413098"/>
                <a:chExt cx="2154244" cy="751421"/>
              </a:xfrm>
            </p:grpSpPr>
            <p:sp>
              <p:nvSpPr>
                <p:cNvPr id="14" name="Titel 1">
                  <a:extLst>
                    <a:ext uri="{FF2B5EF4-FFF2-40B4-BE49-F238E27FC236}">
                      <a16:creationId xmlns:a16="http://schemas.microsoft.com/office/drawing/2014/main" id="{DB120E2C-748F-654D-9441-7BCA7C827E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1388" y="4469211"/>
                  <a:ext cx="1769922" cy="55085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de-CH" sz="1600" b="1" i="1" dirty="0">
                      <a:latin typeface="+mn-lt"/>
                    </a:rPr>
                    <a:t>Läufer</a:t>
                  </a:r>
                </a:p>
              </p:txBody>
            </p:sp>
            <p:pic>
              <p:nvPicPr>
                <p:cNvPr id="15" name="Grafik 14">
                  <a:extLst>
                    <a:ext uri="{FF2B5EF4-FFF2-40B4-BE49-F238E27FC236}">
                      <a16:creationId xmlns:a16="http://schemas.microsoft.com/office/drawing/2014/main" id="{F1DEC66B-43B3-F04B-9A49-74FDC12356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77066" y="4413098"/>
                  <a:ext cx="413308" cy="751421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08FFBDC9-5D51-E64D-AAB5-BFE6B3EDB2B4}"/>
                  </a:ext>
                </a:extLst>
              </p:cNvPr>
              <p:cNvGrpSpPr/>
              <p:nvPr/>
            </p:nvGrpSpPr>
            <p:grpSpPr>
              <a:xfrm>
                <a:off x="1277612" y="4549552"/>
                <a:ext cx="2833110" cy="1222673"/>
                <a:chOff x="6842701" y="3003525"/>
                <a:chExt cx="2264411" cy="935569"/>
              </a:xfrm>
            </p:grpSpPr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4DF17E7F-9145-DC41-AE76-3A3EB69A6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842701" y="3003525"/>
                  <a:ext cx="456746" cy="935569"/>
                </a:xfrm>
                <a:prstGeom prst="rect">
                  <a:avLst/>
                </a:prstGeom>
              </p:spPr>
            </p:pic>
            <p:sp>
              <p:nvSpPr>
                <p:cNvPr id="18" name="Titel 1">
                  <a:extLst>
                    <a:ext uri="{FF2B5EF4-FFF2-40B4-BE49-F238E27FC236}">
                      <a16:creationId xmlns:a16="http://schemas.microsoft.com/office/drawing/2014/main" id="{B72F7B19-F870-5245-B2EF-1718182DF3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75292" y="3194297"/>
                  <a:ext cx="1931820" cy="55085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de-CH" sz="1600" b="1" i="1" dirty="0">
                      <a:latin typeface="+mn-lt"/>
                    </a:rPr>
                    <a:t>Springer</a:t>
                  </a:r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C9F15550-D0D4-224E-833C-4166D93AE39E}"/>
                  </a:ext>
                </a:extLst>
              </p:cNvPr>
              <p:cNvGrpSpPr/>
              <p:nvPr/>
            </p:nvGrpSpPr>
            <p:grpSpPr>
              <a:xfrm>
                <a:off x="1101944" y="2354934"/>
                <a:ext cx="2932052" cy="908682"/>
                <a:chOff x="6719458" y="2023081"/>
                <a:chExt cx="1491395" cy="527263"/>
              </a:xfrm>
            </p:grpSpPr>
            <p:sp>
              <p:nvSpPr>
                <p:cNvPr id="20" name="Titel 1">
                  <a:extLst>
                    <a:ext uri="{FF2B5EF4-FFF2-40B4-BE49-F238E27FC236}">
                      <a16:creationId xmlns:a16="http://schemas.microsoft.com/office/drawing/2014/main" id="{A8D6A7E3-B259-AA4C-94F5-754184F5DE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4477" y="2077763"/>
                  <a:ext cx="1126376" cy="4177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de-CH" sz="1600" b="1" i="1" dirty="0">
                      <a:latin typeface="+mn-lt"/>
                    </a:rPr>
                    <a:t>Bauer</a:t>
                  </a:r>
                </a:p>
              </p:txBody>
            </p:sp>
            <p:pic>
              <p:nvPicPr>
                <p:cNvPr id="21" name="Grafik 20">
                  <a:extLst>
                    <a:ext uri="{FF2B5EF4-FFF2-40B4-BE49-F238E27FC236}">
                      <a16:creationId xmlns:a16="http://schemas.microsoft.com/office/drawing/2014/main" id="{44947429-0A7D-944A-ACCD-7643085FD7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9458" y="2023081"/>
                  <a:ext cx="527263" cy="527263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Titel 1">
              <a:extLst>
                <a:ext uri="{FF2B5EF4-FFF2-40B4-BE49-F238E27FC236}">
                  <a16:creationId xmlns:a16="http://schemas.microsoft.com/office/drawing/2014/main" id="{AC583A6F-00A6-C647-BBD8-4DEE9DE0CF14}"/>
                </a:ext>
              </a:extLst>
            </p:cNvPr>
            <p:cNvSpPr txBox="1">
              <a:spLocks/>
            </p:cNvSpPr>
            <p:nvPr/>
          </p:nvSpPr>
          <p:spPr>
            <a:xfrm>
              <a:off x="144460" y="4277426"/>
              <a:ext cx="3336246" cy="719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3600" b="1" i="1" u="sng" dirty="0">
                  <a:latin typeface="+mn-lt"/>
                </a:rPr>
                <a:t>Spielfiguren</a:t>
              </a:r>
            </a:p>
          </p:txBody>
        </p:sp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7FF3772C-E2CC-E946-9A54-A844F9771359}"/>
              </a:ext>
            </a:extLst>
          </p:cNvPr>
          <p:cNvSpPr txBox="1">
            <a:spLocks/>
          </p:cNvSpPr>
          <p:nvPr/>
        </p:nvSpPr>
        <p:spPr>
          <a:xfrm>
            <a:off x="7230713" y="199575"/>
            <a:ext cx="4823232" cy="72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b="1" dirty="0"/>
              <a:t>Spielanforderungen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62C7FBEB-3D09-E240-8D91-AD1F785FD869}"/>
              </a:ext>
            </a:extLst>
          </p:cNvPr>
          <p:cNvSpPr txBox="1">
            <a:spLocks/>
          </p:cNvSpPr>
          <p:nvPr/>
        </p:nvSpPr>
        <p:spPr>
          <a:xfrm>
            <a:off x="3680899" y="768575"/>
            <a:ext cx="3336246" cy="719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b="1" i="1" u="sng" dirty="0">
                <a:latin typeface="+mn-lt"/>
              </a:rPr>
              <a:t>Zugregeln</a:t>
            </a:r>
          </a:p>
        </p:txBody>
      </p: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1B6B062-3B9D-644E-BE3C-250499D48B3D}"/>
              </a:ext>
            </a:extLst>
          </p:cNvPr>
          <p:cNvGrpSpPr/>
          <p:nvPr/>
        </p:nvGrpSpPr>
        <p:grpSpPr>
          <a:xfrm>
            <a:off x="3602805" y="1061832"/>
            <a:ext cx="6952847" cy="4591346"/>
            <a:chOff x="515574" y="1948678"/>
            <a:chExt cx="6952847" cy="4591346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A5B5A1C2-5C0B-BB4F-B253-F88A24391035}"/>
                </a:ext>
              </a:extLst>
            </p:cNvPr>
            <p:cNvGrpSpPr/>
            <p:nvPr/>
          </p:nvGrpSpPr>
          <p:grpSpPr>
            <a:xfrm>
              <a:off x="2247143" y="2411333"/>
              <a:ext cx="1745383" cy="1672394"/>
              <a:chOff x="3332693" y="1934770"/>
              <a:chExt cx="1745383" cy="1672394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9B1F110F-7993-6142-B291-DE2365EB6FFE}"/>
                  </a:ext>
                </a:extLst>
              </p:cNvPr>
              <p:cNvGrpSpPr/>
              <p:nvPr/>
            </p:nvGrpSpPr>
            <p:grpSpPr>
              <a:xfrm>
                <a:off x="3332693" y="1934770"/>
                <a:ext cx="1441325" cy="1659035"/>
                <a:chOff x="2292824" y="608017"/>
                <a:chExt cx="2541415" cy="2991286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152C1AC-CE47-954C-8B35-71B0784A3A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2292824" y="608017"/>
                  <a:ext cx="2541415" cy="2991286"/>
                </a:xfrm>
                <a:prstGeom prst="rect">
                  <a:avLst/>
                </a:prstGeom>
              </p:spPr>
            </p:pic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F2620521-24D3-B943-8491-4FC47ECE4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0431" y="1728289"/>
                  <a:ext cx="293100" cy="0"/>
                </a:xfrm>
                <a:prstGeom prst="straightConnector1">
                  <a:avLst/>
                </a:prstGeom>
                <a:ln w="47625" cmpd="dbl">
                  <a:solidFill>
                    <a:srgbClr val="FF0000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mit Pfeil 28">
                  <a:extLst>
                    <a:ext uri="{FF2B5EF4-FFF2-40B4-BE49-F238E27FC236}">
                      <a16:creationId xmlns:a16="http://schemas.microsoft.com/office/drawing/2014/main" id="{4E9C05CB-CC8C-6043-BB76-F455940E6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8553" y="2118753"/>
                  <a:ext cx="186968" cy="241064"/>
                </a:xfrm>
                <a:prstGeom prst="straightConnector1">
                  <a:avLst/>
                </a:prstGeom>
                <a:ln w="47625" cmpd="dbl">
                  <a:solidFill>
                    <a:srgbClr val="FF0000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0" name="Grafik 49">
                <a:extLst>
                  <a:ext uri="{FF2B5EF4-FFF2-40B4-BE49-F238E27FC236}">
                    <a16:creationId xmlns:a16="http://schemas.microsoft.com/office/drawing/2014/main" id="{3ADF711E-12B4-FA40-B604-AD2FC054A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69958" y="2748644"/>
                <a:ext cx="608118" cy="858520"/>
              </a:xfrm>
              <a:prstGeom prst="rect">
                <a:avLst/>
              </a:prstGeom>
            </p:spPr>
          </p:pic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90CB6CE4-CED4-F74A-8E5A-5C7FF35B754D}"/>
                </a:ext>
              </a:extLst>
            </p:cNvPr>
            <p:cNvGrpSpPr/>
            <p:nvPr/>
          </p:nvGrpSpPr>
          <p:grpSpPr>
            <a:xfrm>
              <a:off x="4024404" y="2556641"/>
              <a:ext cx="1241382" cy="1621827"/>
              <a:chOff x="3999090" y="3776685"/>
              <a:chExt cx="1241382" cy="1621827"/>
            </a:xfrm>
          </p:grpSpPr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415B891C-FDE0-EC43-BABF-7D9D54F86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07563" y="3776685"/>
                <a:ext cx="932909" cy="1621827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BF4C8A28-CE0B-F44D-966E-5BEF2E340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99090" y="4328796"/>
                <a:ext cx="470868" cy="872490"/>
              </a:xfrm>
              <a:prstGeom prst="rect">
                <a:avLst/>
              </a:prstGeom>
            </p:spPr>
          </p:pic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3FD283A-5C7E-AC40-91EE-DA397AD27E5A}"/>
                </a:ext>
              </a:extLst>
            </p:cNvPr>
            <p:cNvGrpSpPr/>
            <p:nvPr/>
          </p:nvGrpSpPr>
          <p:grpSpPr>
            <a:xfrm>
              <a:off x="515574" y="3483296"/>
              <a:ext cx="2025650" cy="2725306"/>
              <a:chOff x="1740717" y="3306831"/>
              <a:chExt cx="2025650" cy="2725306"/>
            </a:xfrm>
          </p:grpSpPr>
          <p:pic>
            <p:nvPicPr>
              <p:cNvPr id="31" name="Grafik 30">
                <a:extLst>
                  <a:ext uri="{FF2B5EF4-FFF2-40B4-BE49-F238E27FC236}">
                    <a16:creationId xmlns:a16="http://schemas.microsoft.com/office/drawing/2014/main" id="{31D708B1-663B-F74B-9E9E-1444D8E64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40717" y="3688987"/>
                <a:ext cx="2025650" cy="2343150"/>
              </a:xfrm>
              <a:prstGeom prst="rect">
                <a:avLst/>
              </a:prstGeom>
            </p:spPr>
          </p:pic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8467450E-2A25-0340-8448-2D465E501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772" y="4439920"/>
                <a:ext cx="523321" cy="32512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7D5FD3C5-F94A-8246-8C7B-5FD022AAF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772" y="4927601"/>
                <a:ext cx="523321" cy="400723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2051D687-00A4-0947-A00B-48A42454BB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2720" y="4124960"/>
                <a:ext cx="0" cy="54864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7E37B5DE-6380-F541-8133-07406ED7D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83236" y="4439920"/>
                <a:ext cx="477084" cy="32512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0DB2802-0172-EC47-AF52-B7F71C2B55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3236" y="4927601"/>
                <a:ext cx="477084" cy="314959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78F98BAB-A3DF-544C-BCD9-9FD45787F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2720" y="5039361"/>
                <a:ext cx="0" cy="538479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Grafik 50">
                <a:extLst>
                  <a:ext uri="{FF2B5EF4-FFF2-40B4-BE49-F238E27FC236}">
                    <a16:creationId xmlns:a16="http://schemas.microsoft.com/office/drawing/2014/main" id="{AECCAAE4-0390-4348-A18D-EE5F08874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79344" y="3306831"/>
                <a:ext cx="576013" cy="872490"/>
              </a:xfrm>
              <a:prstGeom prst="rect">
                <a:avLst/>
              </a:prstGeom>
            </p:spPr>
          </p:pic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BD091E54-CE7F-8D46-9C49-BFEFEFB4B2E3}"/>
                </a:ext>
              </a:extLst>
            </p:cNvPr>
            <p:cNvGrpSpPr/>
            <p:nvPr/>
          </p:nvGrpSpPr>
          <p:grpSpPr>
            <a:xfrm>
              <a:off x="2641061" y="4339900"/>
              <a:ext cx="2187714" cy="2200124"/>
              <a:chOff x="5357944" y="1885166"/>
              <a:chExt cx="2187714" cy="2200124"/>
            </a:xfrm>
          </p:grpSpPr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CD06478E-2C25-3445-8FAB-F4D03D7B2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57944" y="1885166"/>
                <a:ext cx="1882179" cy="2063981"/>
              </a:xfrm>
              <a:prstGeom prst="rect">
                <a:avLst/>
              </a:prstGeom>
            </p:spPr>
          </p:pic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92B953E5-845C-8C41-9E76-60AA875EBB75}"/>
                  </a:ext>
                </a:extLst>
              </p:cNvPr>
              <p:cNvGrpSpPr/>
              <p:nvPr/>
            </p:nvGrpSpPr>
            <p:grpSpPr>
              <a:xfrm rot="1415831">
                <a:off x="5598155" y="2113903"/>
                <a:ext cx="1481498" cy="1484909"/>
                <a:chOff x="5590880" y="4997605"/>
                <a:chExt cx="1481498" cy="1484909"/>
              </a:xfrm>
            </p:grpSpPr>
            <p:cxnSp>
              <p:nvCxnSpPr>
                <p:cNvPr id="54" name="Gerade Verbindung mit Pfeil 53">
                  <a:extLst>
                    <a:ext uri="{FF2B5EF4-FFF2-40B4-BE49-F238E27FC236}">
                      <a16:creationId xmlns:a16="http://schemas.microsoft.com/office/drawing/2014/main" id="{2EA7415F-DC43-B140-A474-FDB811CFD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184169" flipV="1">
                  <a:off x="6506209" y="5568057"/>
                  <a:ext cx="566169" cy="1"/>
                </a:xfrm>
                <a:prstGeom prst="straightConnector1">
                  <a:avLst/>
                </a:prstGeom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54">
                  <a:extLst>
                    <a:ext uri="{FF2B5EF4-FFF2-40B4-BE49-F238E27FC236}">
                      <a16:creationId xmlns:a16="http://schemas.microsoft.com/office/drawing/2014/main" id="{23067054-76C7-ED42-9474-F4691B3F2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3884" y="5852608"/>
                  <a:ext cx="523321" cy="400723"/>
                </a:xfrm>
                <a:prstGeom prst="straightConnector1">
                  <a:avLst/>
                </a:prstGeom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 Verbindung mit Pfeil 55">
                  <a:extLst>
                    <a:ext uri="{FF2B5EF4-FFF2-40B4-BE49-F238E27FC236}">
                      <a16:creationId xmlns:a16="http://schemas.microsoft.com/office/drawing/2014/main" id="{2A8BEF0B-792D-7140-888A-5F46A95DA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60151" y="4997605"/>
                  <a:ext cx="0" cy="548641"/>
                </a:xfrm>
                <a:prstGeom prst="straightConnector1">
                  <a:avLst/>
                </a:prstGeom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mit Pfeil 56">
                  <a:extLst>
                    <a:ext uri="{FF2B5EF4-FFF2-40B4-BE49-F238E27FC236}">
                      <a16:creationId xmlns:a16="http://schemas.microsoft.com/office/drawing/2014/main" id="{F46ECFB6-63CF-4842-A033-EE58CD4BE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81142" y="5328324"/>
                  <a:ext cx="477084" cy="325121"/>
                </a:xfrm>
                <a:prstGeom prst="straightConnector1">
                  <a:avLst/>
                </a:prstGeom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mit Pfeil 57">
                  <a:extLst>
                    <a:ext uri="{FF2B5EF4-FFF2-40B4-BE49-F238E27FC236}">
                      <a16:creationId xmlns:a16="http://schemas.microsoft.com/office/drawing/2014/main" id="{EDE91C11-34C8-E54E-82C9-C830300E0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184169" flipH="1">
                  <a:off x="5590880" y="5934515"/>
                  <a:ext cx="597408" cy="25404"/>
                </a:xfrm>
                <a:prstGeom prst="straightConnector1">
                  <a:avLst/>
                </a:prstGeom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 Verbindung mit Pfeil 58">
                  <a:extLst>
                    <a:ext uri="{FF2B5EF4-FFF2-40B4-BE49-F238E27FC236}">
                      <a16:creationId xmlns:a16="http://schemas.microsoft.com/office/drawing/2014/main" id="{E241E643-4C45-7B45-86FF-14F69D8EB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3385" y="5944035"/>
                  <a:ext cx="0" cy="538479"/>
                </a:xfrm>
                <a:prstGeom prst="straightConnector1">
                  <a:avLst/>
                </a:prstGeom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A50EBF44-62DA-5A46-82E0-E80C135F0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05683" y="3073717"/>
                <a:ext cx="639975" cy="1011573"/>
              </a:xfrm>
              <a:prstGeom prst="rect">
                <a:avLst/>
              </a:prstGeom>
            </p:spPr>
          </p:pic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06B26623-2619-6548-955B-C45AE36EBD26}"/>
                </a:ext>
              </a:extLst>
            </p:cNvPr>
            <p:cNvGrpSpPr/>
            <p:nvPr/>
          </p:nvGrpSpPr>
          <p:grpSpPr>
            <a:xfrm>
              <a:off x="4785179" y="4383677"/>
              <a:ext cx="2311827" cy="1841500"/>
              <a:chOff x="6065728" y="4141203"/>
              <a:chExt cx="2311827" cy="1841500"/>
            </a:xfrm>
          </p:grpSpPr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C015384C-AE0D-7249-AB66-44C95BFC8155}"/>
                  </a:ext>
                </a:extLst>
              </p:cNvPr>
              <p:cNvGrpSpPr/>
              <p:nvPr/>
            </p:nvGrpSpPr>
            <p:grpSpPr>
              <a:xfrm>
                <a:off x="6065728" y="4141203"/>
                <a:ext cx="2311827" cy="1841500"/>
                <a:chOff x="6065728" y="4141203"/>
                <a:chExt cx="2311827" cy="1841500"/>
              </a:xfrm>
            </p:grpSpPr>
            <p:grpSp>
              <p:nvGrpSpPr>
                <p:cNvPr id="92" name="Gruppieren 91">
                  <a:extLst>
                    <a:ext uri="{FF2B5EF4-FFF2-40B4-BE49-F238E27FC236}">
                      <a16:creationId xmlns:a16="http://schemas.microsoft.com/office/drawing/2014/main" id="{C2850FDF-E78D-AF45-86C3-CBEDFAF6E6A6}"/>
                    </a:ext>
                  </a:extLst>
                </p:cNvPr>
                <p:cNvGrpSpPr/>
                <p:nvPr/>
              </p:nvGrpSpPr>
              <p:grpSpPr>
                <a:xfrm>
                  <a:off x="6065728" y="4141203"/>
                  <a:ext cx="1866900" cy="1841500"/>
                  <a:chOff x="6065728" y="4141203"/>
                  <a:chExt cx="1866900" cy="1841500"/>
                </a:xfrm>
              </p:grpSpPr>
              <p:grpSp>
                <p:nvGrpSpPr>
                  <p:cNvPr id="91" name="Gruppieren 90">
                    <a:extLst>
                      <a:ext uri="{FF2B5EF4-FFF2-40B4-BE49-F238E27FC236}">
                        <a16:creationId xmlns:a16="http://schemas.microsoft.com/office/drawing/2014/main" id="{5C6A7E77-2436-E042-893D-337898E0BB9F}"/>
                      </a:ext>
                    </a:extLst>
                  </p:cNvPr>
                  <p:cNvGrpSpPr/>
                  <p:nvPr/>
                </p:nvGrpSpPr>
                <p:grpSpPr>
                  <a:xfrm>
                    <a:off x="6065728" y="4141203"/>
                    <a:ext cx="1866900" cy="1841500"/>
                    <a:chOff x="6515284" y="3355229"/>
                    <a:chExt cx="1866900" cy="1841500"/>
                  </a:xfrm>
                </p:grpSpPr>
                <p:pic>
                  <p:nvPicPr>
                    <p:cNvPr id="69" name="Grafik 68">
                      <a:extLst>
                        <a:ext uri="{FF2B5EF4-FFF2-40B4-BE49-F238E27FC236}">
                          <a16:creationId xmlns:a16="http://schemas.microsoft.com/office/drawing/2014/main" id="{2E59CD13-1DD7-1D49-94E5-F15432E6B8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 cstate="email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15284" y="3355229"/>
                      <a:ext cx="1866900" cy="18415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0" name="Gruppieren 89">
                      <a:extLst>
                        <a:ext uri="{FF2B5EF4-FFF2-40B4-BE49-F238E27FC236}">
                          <a16:creationId xmlns:a16="http://schemas.microsoft.com/office/drawing/2014/main" id="{41D0D93F-F4C7-AF48-9D09-E3CC3E1470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5284" y="3571384"/>
                      <a:ext cx="1779862" cy="1372905"/>
                      <a:chOff x="6515284" y="3571384"/>
                      <a:chExt cx="1779862" cy="1372905"/>
                    </a:xfrm>
                  </p:grpSpPr>
                  <p:cxnSp>
                    <p:nvCxnSpPr>
                      <p:cNvPr id="70" name="Gerade Verbindung mit Pfeil 69">
                        <a:extLst>
                          <a:ext uri="{FF2B5EF4-FFF2-40B4-BE49-F238E27FC236}">
                            <a16:creationId xmlns:a16="http://schemas.microsoft.com/office/drawing/2014/main" id="{BCC0EA3E-D6D6-6441-8C80-13EA57A0DEA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12501" y="4290303"/>
                        <a:ext cx="566169" cy="1"/>
                      </a:xfrm>
                      <a:prstGeom prst="straightConnector1">
                        <a:avLst/>
                      </a:prstGeom>
                      <a:ln w="635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Gerade Verbindung mit Pfeil 70">
                        <a:extLst>
                          <a:ext uri="{FF2B5EF4-FFF2-40B4-BE49-F238E27FC236}">
                            <a16:creationId xmlns:a16="http://schemas.microsoft.com/office/drawing/2014/main" id="{AEFF54F0-8FA8-AD43-815A-3DCF689B00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415831">
                        <a:off x="7414863" y="4496779"/>
                        <a:ext cx="523321" cy="400723"/>
                      </a:xfrm>
                      <a:prstGeom prst="straightConnector1">
                        <a:avLst/>
                      </a:prstGeom>
                      <a:ln w="635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Gerade Verbindung mit Pfeil 71">
                        <a:extLst>
                          <a:ext uri="{FF2B5EF4-FFF2-40B4-BE49-F238E27FC236}">
                            <a16:creationId xmlns:a16="http://schemas.microsoft.com/office/drawing/2014/main" id="{B2CC1F99-5F03-CC43-A2E9-08FCD78E31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92338" y="3571384"/>
                        <a:ext cx="232827" cy="466186"/>
                      </a:xfrm>
                      <a:prstGeom prst="straightConnector1">
                        <a:avLst/>
                      </a:prstGeom>
                      <a:ln w="635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Gerade Verbindung mit Pfeil 72">
                        <a:extLst>
                          <a:ext uri="{FF2B5EF4-FFF2-40B4-BE49-F238E27FC236}">
                            <a16:creationId xmlns:a16="http://schemas.microsoft.com/office/drawing/2014/main" id="{38682190-931A-B145-A2BD-87872EF903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415831" flipH="1" flipV="1">
                        <a:off x="6931682" y="3668275"/>
                        <a:ext cx="477084" cy="325121"/>
                      </a:xfrm>
                      <a:prstGeom prst="straightConnector1">
                        <a:avLst/>
                      </a:prstGeom>
                      <a:ln w="635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Gerade Verbindung mit Pfeil 73">
                        <a:extLst>
                          <a:ext uri="{FF2B5EF4-FFF2-40B4-BE49-F238E27FC236}">
                            <a16:creationId xmlns:a16="http://schemas.microsoft.com/office/drawing/2014/main" id="{00FDB05A-FCF4-1A4C-AE2D-5047C699C1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620625" y="4264900"/>
                        <a:ext cx="597408" cy="25404"/>
                      </a:xfrm>
                      <a:prstGeom prst="straightConnector1">
                        <a:avLst/>
                      </a:prstGeom>
                      <a:ln w="635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Gerade Verbindung mit Pfeil 74">
                        <a:extLst>
                          <a:ext uri="{FF2B5EF4-FFF2-40B4-BE49-F238E27FC236}">
                            <a16:creationId xmlns:a16="http://schemas.microsoft.com/office/drawing/2014/main" id="{11FD879A-88E6-7D48-8EE6-1D7AA72441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415831">
                        <a:off x="7195013" y="4405810"/>
                        <a:ext cx="0" cy="538479"/>
                      </a:xfrm>
                      <a:prstGeom prst="straightConnector1">
                        <a:avLst/>
                      </a:prstGeom>
                      <a:ln w="635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Gerade Verbindung mit Pfeil 79">
                        <a:extLst>
                          <a:ext uri="{FF2B5EF4-FFF2-40B4-BE49-F238E27FC236}">
                            <a16:creationId xmlns:a16="http://schemas.microsoft.com/office/drawing/2014/main" id="{2D52D73B-294A-E648-A5D5-C2A7F00692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515284" y="3713043"/>
                        <a:ext cx="702294" cy="470395"/>
                      </a:xfrm>
                      <a:prstGeom prst="straightConnector1">
                        <a:avLst/>
                      </a:prstGeom>
                      <a:ln w="635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Gerade Verbindung mit Pfeil 82">
                        <a:extLst>
                          <a:ext uri="{FF2B5EF4-FFF2-40B4-BE49-F238E27FC236}">
                            <a16:creationId xmlns:a16="http://schemas.microsoft.com/office/drawing/2014/main" id="{6CDA1A62-0DFF-5041-B4A8-BFF6A2FAC1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539234" y="4397115"/>
                        <a:ext cx="678344" cy="372042"/>
                      </a:xfrm>
                      <a:prstGeom prst="straightConnector1">
                        <a:avLst/>
                      </a:prstGeom>
                      <a:ln w="635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Gerade Verbindung mit Pfeil 86">
                        <a:extLst>
                          <a:ext uri="{FF2B5EF4-FFF2-40B4-BE49-F238E27FC236}">
                            <a16:creationId xmlns:a16="http://schemas.microsoft.com/office/drawing/2014/main" id="{E8A353D8-1BD3-7A4E-80A9-5B3EFFE040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88848" y="4368150"/>
                        <a:ext cx="706298" cy="522927"/>
                      </a:xfrm>
                      <a:prstGeom prst="straightConnector1">
                        <a:avLst/>
                      </a:prstGeom>
                      <a:ln w="635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7" name="Gerade Verbindung mit Pfeil 76">
                    <a:extLst>
                      <a:ext uri="{FF2B5EF4-FFF2-40B4-BE49-F238E27FC236}">
                        <a16:creationId xmlns:a16="http://schemas.microsoft.com/office/drawing/2014/main" id="{B85D9ACF-EEFA-9743-8B9A-4E67AEBDD5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62945" y="4463824"/>
                    <a:ext cx="769683" cy="478715"/>
                  </a:xfrm>
                  <a:prstGeom prst="straightConnector1">
                    <a:avLst/>
                  </a:prstGeom>
                  <a:ln w="635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3" name="Grafik 92">
                  <a:extLst>
                    <a:ext uri="{FF2B5EF4-FFF2-40B4-BE49-F238E27FC236}">
                      <a16:creationId xmlns:a16="http://schemas.microsoft.com/office/drawing/2014/main" id="{BD0BF3D7-B3CB-4B44-9784-9738C5FCD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8951" y="4876499"/>
                  <a:ext cx="548604" cy="1106202"/>
                </a:xfrm>
                <a:prstGeom prst="rect">
                  <a:avLst/>
                </a:prstGeom>
              </p:spPr>
            </p:pic>
          </p:grpSp>
          <p:cxnSp>
            <p:nvCxnSpPr>
              <p:cNvPr id="109" name="Gerade Verbindung mit Pfeil 108">
                <a:extLst>
                  <a:ext uri="{FF2B5EF4-FFF2-40B4-BE49-F238E27FC236}">
                    <a16:creationId xmlns:a16="http://schemas.microsoft.com/office/drawing/2014/main" id="{4DE1E5B4-0B8B-3B45-B92E-740E02FE1E58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 flipV="1">
                <a:off x="6968698" y="4141203"/>
                <a:ext cx="30480" cy="71432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CED225DE-5989-9C4B-9AC9-148EAEF38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8698" y="5244644"/>
                <a:ext cx="0" cy="63306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62EF887C-AB27-8449-94C4-C7DFCB58EA28}"/>
                </a:ext>
              </a:extLst>
            </p:cNvPr>
            <p:cNvGrpSpPr/>
            <p:nvPr/>
          </p:nvGrpSpPr>
          <p:grpSpPr>
            <a:xfrm>
              <a:off x="5397563" y="1948678"/>
              <a:ext cx="2070858" cy="2926137"/>
              <a:chOff x="6658461" y="1271279"/>
              <a:chExt cx="2070858" cy="2926137"/>
            </a:xfrm>
          </p:grpSpPr>
          <p:grpSp>
            <p:nvGrpSpPr>
              <p:cNvPr id="127" name="Gruppieren 126">
                <a:extLst>
                  <a:ext uri="{FF2B5EF4-FFF2-40B4-BE49-F238E27FC236}">
                    <a16:creationId xmlns:a16="http://schemas.microsoft.com/office/drawing/2014/main" id="{2EB07829-E0DE-E74B-9988-433E7EC3F5F4}"/>
                  </a:ext>
                </a:extLst>
              </p:cNvPr>
              <p:cNvGrpSpPr/>
              <p:nvPr/>
            </p:nvGrpSpPr>
            <p:grpSpPr>
              <a:xfrm>
                <a:off x="6658461" y="1271279"/>
                <a:ext cx="2019300" cy="2260600"/>
                <a:chOff x="6658461" y="1271279"/>
                <a:chExt cx="2019300" cy="2260600"/>
              </a:xfrm>
            </p:grpSpPr>
            <p:grpSp>
              <p:nvGrpSpPr>
                <p:cNvPr id="108" name="Gruppieren 107">
                  <a:extLst>
                    <a:ext uri="{FF2B5EF4-FFF2-40B4-BE49-F238E27FC236}">
                      <a16:creationId xmlns:a16="http://schemas.microsoft.com/office/drawing/2014/main" id="{792E6B36-D527-1C49-8D65-2AB464C2FFB2}"/>
                    </a:ext>
                  </a:extLst>
                </p:cNvPr>
                <p:cNvGrpSpPr/>
                <p:nvPr/>
              </p:nvGrpSpPr>
              <p:grpSpPr>
                <a:xfrm>
                  <a:off x="6658461" y="1271279"/>
                  <a:ext cx="2019300" cy="2260600"/>
                  <a:chOff x="5086350" y="2298700"/>
                  <a:chExt cx="2019300" cy="2260600"/>
                </a:xfrm>
              </p:grpSpPr>
              <p:pic>
                <p:nvPicPr>
                  <p:cNvPr id="96" name="Grafik 95">
                    <a:extLst>
                      <a:ext uri="{FF2B5EF4-FFF2-40B4-BE49-F238E27FC236}">
                        <a16:creationId xmlns:a16="http://schemas.microsoft.com/office/drawing/2014/main" id="{6490889A-AB65-6742-9C13-4374CFFE84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86350" y="2298700"/>
                    <a:ext cx="2019300" cy="2260600"/>
                  </a:xfrm>
                  <a:prstGeom prst="rect">
                    <a:avLst/>
                  </a:prstGeom>
                </p:spPr>
              </p:pic>
              <p:grpSp>
                <p:nvGrpSpPr>
                  <p:cNvPr id="107" name="Gruppieren 106">
                    <a:extLst>
                      <a:ext uri="{FF2B5EF4-FFF2-40B4-BE49-F238E27FC236}">
                        <a16:creationId xmlns:a16="http://schemas.microsoft.com/office/drawing/2014/main" id="{C9BAA85C-80B6-B14F-B9EC-CE5F5546C493}"/>
                      </a:ext>
                    </a:extLst>
                  </p:cNvPr>
                  <p:cNvGrpSpPr/>
                  <p:nvPr/>
                </p:nvGrpSpPr>
                <p:grpSpPr>
                  <a:xfrm>
                    <a:off x="5167033" y="2701169"/>
                    <a:ext cx="1866900" cy="1372905"/>
                    <a:chOff x="7022284" y="2425585"/>
                    <a:chExt cx="1866900" cy="1372905"/>
                  </a:xfrm>
                </p:grpSpPr>
                <p:cxnSp>
                  <p:nvCxnSpPr>
                    <p:cNvPr id="97" name="Gerade Verbindung mit Pfeil 96">
                      <a:extLst>
                        <a:ext uri="{FF2B5EF4-FFF2-40B4-BE49-F238E27FC236}">
                          <a16:creationId xmlns:a16="http://schemas.microsoft.com/office/drawing/2014/main" id="{88B4E0A9-00C7-B740-B340-13C36C0BD4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119501" y="3144504"/>
                      <a:ext cx="566169" cy="1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Gerade Verbindung mit Pfeil 97">
                      <a:extLst>
                        <a:ext uri="{FF2B5EF4-FFF2-40B4-BE49-F238E27FC236}">
                          <a16:creationId xmlns:a16="http://schemas.microsoft.com/office/drawing/2014/main" id="{F5330631-F52D-6A45-9067-3979251FD7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415831">
                      <a:off x="7921863" y="3350980"/>
                      <a:ext cx="523321" cy="400723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Gerade Verbindung mit Pfeil 98">
                      <a:extLst>
                        <a:ext uri="{FF2B5EF4-FFF2-40B4-BE49-F238E27FC236}">
                          <a16:creationId xmlns:a16="http://schemas.microsoft.com/office/drawing/2014/main" id="{F97C1691-A707-3C4E-971E-7183A1E859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099338" y="2425585"/>
                      <a:ext cx="232827" cy="466186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Gerade Verbindung mit Pfeil 99">
                      <a:extLst>
                        <a:ext uri="{FF2B5EF4-FFF2-40B4-BE49-F238E27FC236}">
                          <a16:creationId xmlns:a16="http://schemas.microsoft.com/office/drawing/2014/main" id="{BECC70FE-99B1-AF4D-9908-BF199FC1F8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415831" flipH="1" flipV="1">
                      <a:off x="7438682" y="2522476"/>
                      <a:ext cx="477084" cy="325121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Gerade Verbindung mit Pfeil 100">
                      <a:extLst>
                        <a:ext uri="{FF2B5EF4-FFF2-40B4-BE49-F238E27FC236}">
                          <a16:creationId xmlns:a16="http://schemas.microsoft.com/office/drawing/2014/main" id="{6ECED9C2-B58C-624F-8F99-29ADEDDADD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127625" y="3119101"/>
                      <a:ext cx="597408" cy="25404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Gerade Verbindung mit Pfeil 101">
                      <a:extLst>
                        <a:ext uri="{FF2B5EF4-FFF2-40B4-BE49-F238E27FC236}">
                          <a16:creationId xmlns:a16="http://schemas.microsoft.com/office/drawing/2014/main" id="{7B1FC5B9-4130-DD48-8BD6-59D181672A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415831">
                      <a:off x="7702013" y="3260011"/>
                      <a:ext cx="0" cy="538479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Gerade Verbindung mit Pfeil 102">
                      <a:extLst>
                        <a:ext uri="{FF2B5EF4-FFF2-40B4-BE49-F238E27FC236}">
                          <a16:creationId xmlns:a16="http://schemas.microsoft.com/office/drawing/2014/main" id="{9D6614BC-1544-E94F-8B46-2258389FDD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022284" y="2567244"/>
                      <a:ext cx="702294" cy="470395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Gerade Verbindung mit Pfeil 103">
                      <a:extLst>
                        <a:ext uri="{FF2B5EF4-FFF2-40B4-BE49-F238E27FC236}">
                          <a16:creationId xmlns:a16="http://schemas.microsoft.com/office/drawing/2014/main" id="{29C9797C-3F49-BF46-9DF3-F055E56B0A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46234" y="3251316"/>
                      <a:ext cx="678344" cy="372042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Gerade Verbindung mit Pfeil 104">
                      <a:extLst>
                        <a:ext uri="{FF2B5EF4-FFF2-40B4-BE49-F238E27FC236}">
                          <a16:creationId xmlns:a16="http://schemas.microsoft.com/office/drawing/2014/main" id="{C7380A46-9194-054D-9A58-7E83C007D3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95848" y="3222351"/>
                      <a:ext cx="706298" cy="522927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Gerade Verbindung mit Pfeil 105">
                      <a:extLst>
                        <a:ext uri="{FF2B5EF4-FFF2-40B4-BE49-F238E27FC236}">
                          <a16:creationId xmlns:a16="http://schemas.microsoft.com/office/drawing/2014/main" id="{AE90E84D-FD27-5446-A92A-99E656B6B5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119501" y="2532051"/>
                      <a:ext cx="769683" cy="478715"/>
                    </a:xfrm>
                    <a:prstGeom prst="straightConnector1">
                      <a:avLst/>
                    </a:prstGeom>
                    <a:ln w="635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7" name="Gerade Verbindung mit Pfeil 116">
                  <a:extLst>
                    <a:ext uri="{FF2B5EF4-FFF2-40B4-BE49-F238E27FC236}">
                      <a16:creationId xmlns:a16="http://schemas.microsoft.com/office/drawing/2014/main" id="{3652B82B-B36F-A249-BC0A-A461250E6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620821" y="1427676"/>
                  <a:ext cx="11133" cy="667371"/>
                </a:xfrm>
                <a:prstGeom prst="straightConnector1">
                  <a:avLst/>
                </a:prstGeom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mit Pfeil 119">
                  <a:extLst>
                    <a:ext uri="{FF2B5EF4-FFF2-40B4-BE49-F238E27FC236}">
                      <a16:creationId xmlns:a16="http://schemas.microsoft.com/office/drawing/2014/main" id="{13ED1626-074B-E843-98E9-4F1A450E06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1954" y="2556641"/>
                  <a:ext cx="9131" cy="792281"/>
                </a:xfrm>
                <a:prstGeom prst="straightConnector1">
                  <a:avLst/>
                </a:prstGeom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C12181BB-DE62-7847-91BE-47F4563A9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210697" y="3024140"/>
                <a:ext cx="518622" cy="1173276"/>
              </a:xfrm>
              <a:prstGeom prst="rect">
                <a:avLst/>
              </a:prstGeom>
            </p:spPr>
          </p:pic>
        </p:grp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B6963105-4E02-C44F-82E8-5B7780AD6783}"/>
              </a:ext>
            </a:extLst>
          </p:cNvPr>
          <p:cNvGrpSpPr/>
          <p:nvPr/>
        </p:nvGrpSpPr>
        <p:grpSpPr>
          <a:xfrm>
            <a:off x="72056" y="199575"/>
            <a:ext cx="3906934" cy="3814431"/>
            <a:chOff x="72056" y="199575"/>
            <a:chExt cx="3906934" cy="3814431"/>
          </a:xfrm>
        </p:grpSpPr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C676818F-ABC9-0643-BB52-74B10253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056" y="1036432"/>
              <a:ext cx="3380450" cy="2977574"/>
            </a:xfrm>
            <a:prstGeom prst="hexagon">
              <a:avLst/>
            </a:prstGeom>
          </p:spPr>
        </p:pic>
        <p:sp>
          <p:nvSpPr>
            <p:cNvPr id="131" name="Titel 1">
              <a:extLst>
                <a:ext uri="{FF2B5EF4-FFF2-40B4-BE49-F238E27FC236}">
                  <a16:creationId xmlns:a16="http://schemas.microsoft.com/office/drawing/2014/main" id="{11F93561-1A00-A447-BDCA-AC9E87B6C557}"/>
                </a:ext>
              </a:extLst>
            </p:cNvPr>
            <p:cNvSpPr txBox="1">
              <a:spLocks/>
            </p:cNvSpPr>
            <p:nvPr/>
          </p:nvSpPr>
          <p:spPr>
            <a:xfrm>
              <a:off x="642744" y="199575"/>
              <a:ext cx="3336246" cy="719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3600" b="1" i="1" u="sng" dirty="0">
                  <a:latin typeface="+mn-lt"/>
                </a:rPr>
                <a:t>Spielbrett</a:t>
              </a:r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AC13AAE-BAF6-EA48-990D-84FE92F57F38}"/>
              </a:ext>
            </a:extLst>
          </p:cNvPr>
          <p:cNvGrpSpPr/>
          <p:nvPr/>
        </p:nvGrpSpPr>
        <p:grpSpPr>
          <a:xfrm>
            <a:off x="2734084" y="5582358"/>
            <a:ext cx="4411548" cy="1144777"/>
            <a:chOff x="2734084" y="5582358"/>
            <a:chExt cx="4411548" cy="1144777"/>
          </a:xfrm>
        </p:grpSpPr>
        <p:sp>
          <p:nvSpPr>
            <p:cNvPr id="132" name="Titel 1">
              <a:extLst>
                <a:ext uri="{FF2B5EF4-FFF2-40B4-BE49-F238E27FC236}">
                  <a16:creationId xmlns:a16="http://schemas.microsoft.com/office/drawing/2014/main" id="{C50F2118-E64C-BA44-AF77-3CD5D98DB7A2}"/>
                </a:ext>
              </a:extLst>
            </p:cNvPr>
            <p:cNvSpPr txBox="1">
              <a:spLocks/>
            </p:cNvSpPr>
            <p:nvPr/>
          </p:nvSpPr>
          <p:spPr>
            <a:xfrm>
              <a:off x="5758622" y="5582358"/>
              <a:ext cx="1387010" cy="719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3600" b="1" i="1" u="sng" dirty="0">
                  <a:latin typeface="+mn-lt"/>
                </a:rPr>
                <a:t>Ziel</a:t>
              </a: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20BF653A-DCCE-1645-8C33-F61DC916BBE4}"/>
                </a:ext>
              </a:extLst>
            </p:cNvPr>
            <p:cNvSpPr/>
            <p:nvPr/>
          </p:nvSpPr>
          <p:spPr>
            <a:xfrm>
              <a:off x="2734084" y="6142360"/>
              <a:ext cx="42983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dirty="0"/>
                <a:t>König Schachmatt setzen</a:t>
              </a:r>
              <a:endParaRPr lang="de-DE" sz="3200" dirty="0"/>
            </a:p>
          </p:txBody>
        </p:sp>
      </p:grpSp>
      <p:sp>
        <p:nvSpPr>
          <p:cNvPr id="134" name="Rechteck 133">
            <a:extLst>
              <a:ext uri="{FF2B5EF4-FFF2-40B4-BE49-F238E27FC236}">
                <a16:creationId xmlns:a16="http://schemas.microsoft.com/office/drawing/2014/main" id="{F1B88EFC-E8A1-3E48-9289-A4249EABB118}"/>
              </a:ext>
            </a:extLst>
          </p:cNvPr>
          <p:cNvSpPr/>
          <p:nvPr/>
        </p:nvSpPr>
        <p:spPr>
          <a:xfrm>
            <a:off x="7609524" y="5814245"/>
            <a:ext cx="4490717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de-CH" sz="3200" b="1" dirty="0"/>
              <a:t>Umsetzung im Programm</a:t>
            </a:r>
            <a:endParaRPr lang="de-DE" sz="3200" b="1" dirty="0"/>
          </a:p>
        </p:txBody>
      </p:sp>
      <p:pic>
        <p:nvPicPr>
          <p:cNvPr id="138" name="Grafik 137">
            <a:extLst>
              <a:ext uri="{FF2B5EF4-FFF2-40B4-BE49-F238E27FC236}">
                <a16:creationId xmlns:a16="http://schemas.microsoft.com/office/drawing/2014/main" id="{25DA051F-587D-0647-939F-8FD07B0A4724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4528" y="6424331"/>
            <a:ext cx="314122" cy="262720"/>
          </a:xfrm>
          <a:prstGeom prst="rect">
            <a:avLst/>
          </a:prstGeom>
        </p:spPr>
      </p:pic>
      <p:pic>
        <p:nvPicPr>
          <p:cNvPr id="110" name="Grafik 109">
            <a:extLst>
              <a:ext uri="{FF2B5EF4-FFF2-40B4-BE49-F238E27FC236}">
                <a16:creationId xmlns:a16="http://schemas.microsoft.com/office/drawing/2014/main" id="{B3129861-4FDB-4E73-B490-C1E5E204761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alphaModFix amt="50000"/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5826596" y="182013"/>
            <a:ext cx="999241" cy="807218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A6195F28-04E0-4DFC-A226-1DF58EFB3AA1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A318513-5FED-4751-8467-C9E19158F318}"/>
              </a:ext>
            </a:extLst>
          </p:cNvPr>
          <p:cNvSpPr txBox="1"/>
          <p:nvPr/>
        </p:nvSpPr>
        <p:spPr>
          <a:xfrm>
            <a:off x="11304974" y="3203689"/>
            <a:ext cx="3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041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9A98832-BCAC-1E4F-BD09-A0239590A1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6197" y="6174817"/>
            <a:ext cx="612453" cy="512233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1A506AFB-5AAE-7B43-8836-D203D748A18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81" y="708125"/>
            <a:ext cx="1888999" cy="1663872"/>
          </a:xfrm>
          <a:prstGeom prst="hexagon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49D5537F-8C03-444E-B7A7-6D1D16E937CC}"/>
              </a:ext>
            </a:extLst>
          </p:cNvPr>
          <p:cNvSpPr txBox="1"/>
          <p:nvPr/>
        </p:nvSpPr>
        <p:spPr>
          <a:xfrm>
            <a:off x="306190" y="127647"/>
            <a:ext cx="1555362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b="1" dirty="0"/>
              <a:t>Spielfeld</a:t>
            </a:r>
            <a:r>
              <a:rPr lang="de-DE" dirty="0">
                <a:sym typeface="Wingdings" pitchFamily="2" charset="2"/>
              </a:rPr>
              <a:t> </a:t>
            </a:r>
            <a:endParaRPr lang="de-DE" b="1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54FAD06-7785-D34F-B41B-226296E66194}"/>
              </a:ext>
            </a:extLst>
          </p:cNvPr>
          <p:cNvCxnSpPr>
            <a:cxnSpLocks/>
          </p:cNvCxnSpPr>
          <p:nvPr/>
        </p:nvCxnSpPr>
        <p:spPr>
          <a:xfrm flipV="1">
            <a:off x="1998680" y="782320"/>
            <a:ext cx="815640" cy="26185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el 1">
            <a:extLst>
              <a:ext uri="{FF2B5EF4-FFF2-40B4-BE49-F238E27FC236}">
                <a16:creationId xmlns:a16="http://schemas.microsoft.com/office/drawing/2014/main" id="{F782854A-D7D6-F647-8A4C-93D20CBD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840" y="679677"/>
            <a:ext cx="4519810" cy="728993"/>
          </a:xfrm>
        </p:spPr>
        <p:txBody>
          <a:bodyPr anchor="b">
            <a:noAutofit/>
          </a:bodyPr>
          <a:lstStyle/>
          <a:p>
            <a:pPr algn="r"/>
            <a:r>
              <a:rPr lang="de-CH" sz="4800" b="1" dirty="0"/>
              <a:t>Speicherung</a:t>
            </a:r>
            <a:br>
              <a:rPr lang="de-CH" sz="4800" b="1" dirty="0"/>
            </a:br>
            <a:r>
              <a:rPr lang="de-CH" sz="4800" b="1" dirty="0"/>
              <a:t>Spielfeld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A3321B56-A5E4-BA4E-8073-6CD8056C289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0195" y="931651"/>
            <a:ext cx="5045710" cy="3755999"/>
          </a:xfrm>
          <a:prstGeom prst="rect">
            <a:avLst/>
          </a:prstGeom>
        </p:spPr>
      </p:pic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CF52BAF-60EF-F34E-93A9-03C4A7993269}"/>
              </a:ext>
            </a:extLst>
          </p:cNvPr>
          <p:cNvGrpSpPr/>
          <p:nvPr/>
        </p:nvGrpSpPr>
        <p:grpSpPr>
          <a:xfrm>
            <a:off x="141132" y="3352686"/>
            <a:ext cx="4453038" cy="3922056"/>
            <a:chOff x="2894330" y="-75674"/>
            <a:chExt cx="2894330" cy="2362468"/>
          </a:xfrm>
        </p:grpSpPr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64C1D65E-08D1-384D-AF24-9E373765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94330" y="-75674"/>
              <a:ext cx="2894330" cy="1992630"/>
            </a:xfrm>
            <a:prstGeom prst="rect">
              <a:avLst/>
            </a:prstGeom>
          </p:spPr>
        </p:pic>
        <p:sp>
          <p:nvSpPr>
            <p:cNvPr id="86" name="Textfeld 26">
              <a:extLst>
                <a:ext uri="{FF2B5EF4-FFF2-40B4-BE49-F238E27FC236}">
                  <a16:creationId xmlns:a16="http://schemas.microsoft.com/office/drawing/2014/main" id="{81A5179B-7347-8C46-9C73-60D37D78252E}"/>
                </a:ext>
              </a:extLst>
            </p:cNvPr>
            <p:cNvSpPr txBox="1"/>
            <p:nvPr/>
          </p:nvSpPr>
          <p:spPr>
            <a:xfrm>
              <a:off x="3424475" y="1973739"/>
              <a:ext cx="1753235" cy="31305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de-CH" sz="1200" i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Textfeld 91">
            <a:extLst>
              <a:ext uri="{FF2B5EF4-FFF2-40B4-BE49-F238E27FC236}">
                <a16:creationId xmlns:a16="http://schemas.microsoft.com/office/drawing/2014/main" id="{09AC1659-C78F-A646-BC9A-5B6BF8108633}"/>
              </a:ext>
            </a:extLst>
          </p:cNvPr>
          <p:cNvSpPr txBox="1"/>
          <p:nvPr/>
        </p:nvSpPr>
        <p:spPr>
          <a:xfrm>
            <a:off x="3332481" y="394976"/>
            <a:ext cx="3291840" cy="536675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txBody>
          <a:bodyPr wrap="square" lIns="90000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b="1" dirty="0">
                <a:solidFill>
                  <a:schemeClr val="bg1"/>
                </a:solidFill>
              </a:rPr>
              <a:t>Zeilennummerierung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1980E190-4C51-1245-8581-C86988B7D63F}"/>
              </a:ext>
            </a:extLst>
          </p:cNvPr>
          <p:cNvSpPr txBox="1"/>
          <p:nvPr/>
        </p:nvSpPr>
        <p:spPr>
          <a:xfrm>
            <a:off x="795298" y="2782332"/>
            <a:ext cx="3527482" cy="52322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wrap="square" lIns="90000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b="1" dirty="0">
                <a:solidFill>
                  <a:schemeClr val="bg1"/>
                </a:solidFill>
              </a:rPr>
              <a:t>Spaltennummerierung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A3ED6CF8-9202-6D45-92F1-3B95539782CE}"/>
              </a:ext>
            </a:extLst>
          </p:cNvPr>
          <p:cNvCxnSpPr>
            <a:cxnSpLocks/>
          </p:cNvCxnSpPr>
          <p:nvPr/>
        </p:nvCxnSpPr>
        <p:spPr>
          <a:xfrm>
            <a:off x="1861552" y="2024864"/>
            <a:ext cx="394543" cy="671140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EC39441C-5D96-EE4A-842F-660C0C74CB20}"/>
              </a:ext>
            </a:extLst>
          </p:cNvPr>
          <p:cNvSpPr/>
          <p:nvPr/>
        </p:nvSpPr>
        <p:spPr>
          <a:xfrm>
            <a:off x="7103050" y="4744245"/>
            <a:ext cx="3760453" cy="138499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de-CH" sz="2800" dirty="0"/>
              <a:t>Spielfeld als 2 dim. Array</a:t>
            </a:r>
          </a:p>
          <a:p>
            <a:pPr marL="457200" indent="-457200">
              <a:buFontTx/>
              <a:buChar char="-"/>
            </a:pPr>
            <a:r>
              <a:rPr lang="de-CH" sz="2800" dirty="0"/>
              <a:t>1. Dim.: Zeilen</a:t>
            </a:r>
          </a:p>
          <a:p>
            <a:pPr marL="457200" indent="-457200">
              <a:buFontTx/>
              <a:buChar char="-"/>
            </a:pPr>
            <a:r>
              <a:rPr lang="de-CH" sz="2800" dirty="0"/>
              <a:t>2. Dim.: Spalten</a:t>
            </a:r>
            <a:endParaRPr lang="de-DE" sz="2800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24332DAB-E46E-5243-B2D4-06E522157446}"/>
              </a:ext>
            </a:extLst>
          </p:cNvPr>
          <p:cNvSpPr txBox="1"/>
          <p:nvPr/>
        </p:nvSpPr>
        <p:spPr>
          <a:xfrm>
            <a:off x="4804436" y="6185836"/>
            <a:ext cx="664415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>
                <a:sym typeface="Wingdings" pitchFamily="2" charset="2"/>
              </a:rPr>
              <a:t>Zeilen haben unterschiedliche Feldanzahl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A1A4446-5F29-4CD0-978F-031FB13A24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4804436" y="4939624"/>
            <a:ext cx="999241" cy="807218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33D32D00-DE6A-4B00-AD41-579EDD915EEC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4AAC40A-F4A0-458F-9A58-13C38673C29D}"/>
              </a:ext>
            </a:extLst>
          </p:cNvPr>
          <p:cNvSpPr txBox="1"/>
          <p:nvPr/>
        </p:nvSpPr>
        <p:spPr>
          <a:xfrm>
            <a:off x="11304974" y="3203689"/>
            <a:ext cx="3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525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8E9BDC-1B3A-5B43-9D64-2BD8A90D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726" y="1771496"/>
            <a:ext cx="1697711" cy="175834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A98832-BCAC-1E4F-BD09-A0239590A1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6197" y="6174817"/>
            <a:ext cx="612453" cy="512233"/>
          </a:xfrm>
          <a:prstGeom prst="rect">
            <a:avLst/>
          </a:prstGeom>
        </p:spPr>
      </p:pic>
      <p:sp>
        <p:nvSpPr>
          <p:cNvPr id="70" name="Titel 1">
            <a:extLst>
              <a:ext uri="{FF2B5EF4-FFF2-40B4-BE49-F238E27FC236}">
                <a16:creationId xmlns:a16="http://schemas.microsoft.com/office/drawing/2014/main" id="{F782854A-D7D6-F647-8A4C-93D20CBD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230" y="101376"/>
            <a:ext cx="5962650" cy="728993"/>
          </a:xfrm>
        </p:spPr>
        <p:txBody>
          <a:bodyPr anchor="b">
            <a:noAutofit/>
          </a:bodyPr>
          <a:lstStyle/>
          <a:p>
            <a:pPr algn="r"/>
            <a:r>
              <a:rPr lang="de-CH" sz="4800" b="1" dirty="0"/>
              <a:t>Koordinatenzuweisung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9AC1659-C78F-A646-BC9A-5B6BF8108633}"/>
              </a:ext>
            </a:extLst>
          </p:cNvPr>
          <p:cNvSpPr txBox="1"/>
          <p:nvPr/>
        </p:nvSpPr>
        <p:spPr>
          <a:xfrm>
            <a:off x="10379991" y="1126682"/>
            <a:ext cx="415551" cy="584775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txBody>
          <a:bodyPr wrap="square" lIns="90000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sz="3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24332DAB-E46E-5243-B2D4-06E522157446}"/>
              </a:ext>
            </a:extLst>
          </p:cNvPr>
          <p:cNvSpPr txBox="1"/>
          <p:nvPr/>
        </p:nvSpPr>
        <p:spPr>
          <a:xfrm>
            <a:off x="6538150" y="3882265"/>
            <a:ext cx="4948809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>
                <a:sym typeface="Wingdings" pitchFamily="2" charset="2"/>
              </a:rPr>
              <a:t>jedem Feld wird eine</a:t>
            </a:r>
          </a:p>
          <a:p>
            <a:r>
              <a:rPr lang="de-DE" dirty="0">
                <a:sym typeface="Wingdings" pitchFamily="2" charset="2"/>
              </a:rPr>
              <a:t>x, </a:t>
            </a:r>
            <a:r>
              <a:rPr lang="de-DE" dirty="0" err="1">
                <a:sym typeface="Wingdings" pitchFamily="2" charset="2"/>
              </a:rPr>
              <a:t>y</a:t>
            </a:r>
            <a:r>
              <a:rPr lang="de-DE" dirty="0">
                <a:sym typeface="Wingdings" pitchFamily="2" charset="2"/>
              </a:rPr>
              <a:t> Koordinate zugewiesen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6074796-9500-7F4F-BFF4-B30065A4326A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754" y="665759"/>
            <a:ext cx="4815522" cy="4242677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FBA959-BA7C-0449-9CF1-66EACBE76F3E}"/>
              </a:ext>
            </a:extLst>
          </p:cNvPr>
          <p:cNvCxnSpPr>
            <a:cxnSpLocks/>
          </p:cNvCxnSpPr>
          <p:nvPr/>
        </p:nvCxnSpPr>
        <p:spPr>
          <a:xfrm>
            <a:off x="3957519" y="2105199"/>
            <a:ext cx="2138481" cy="22669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49D5537F-8C03-444E-B7A7-6D1D16E937CC}"/>
              </a:ext>
            </a:extLst>
          </p:cNvPr>
          <p:cNvSpPr txBox="1"/>
          <p:nvPr/>
        </p:nvSpPr>
        <p:spPr>
          <a:xfrm>
            <a:off x="275709" y="307149"/>
            <a:ext cx="1555362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b="1" dirty="0"/>
              <a:t>Spielfeld</a:t>
            </a:r>
            <a:r>
              <a:rPr lang="de-DE" dirty="0">
                <a:sym typeface="Wingdings" pitchFamily="2" charset="2"/>
              </a:rPr>
              <a:t> </a:t>
            </a:r>
            <a:endParaRPr lang="de-DE" b="1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D8EABDB-7E3A-144B-950E-1CE92A8636F5}"/>
              </a:ext>
            </a:extLst>
          </p:cNvPr>
          <p:cNvCxnSpPr>
            <a:cxnSpLocks/>
          </p:cNvCxnSpPr>
          <p:nvPr/>
        </p:nvCxnSpPr>
        <p:spPr>
          <a:xfrm>
            <a:off x="6096000" y="1419070"/>
            <a:ext cx="4017818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C0D46BE-9AB6-D345-BF5B-696D14E8762E}"/>
              </a:ext>
            </a:extLst>
          </p:cNvPr>
          <p:cNvCxnSpPr>
            <a:cxnSpLocks/>
          </p:cNvCxnSpPr>
          <p:nvPr/>
        </p:nvCxnSpPr>
        <p:spPr>
          <a:xfrm>
            <a:off x="6096000" y="1355860"/>
            <a:ext cx="0" cy="3231318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DE95A3B-BCEB-EA42-AFAA-BD93C30AE019}"/>
              </a:ext>
            </a:extLst>
          </p:cNvPr>
          <p:cNvSpPr txBox="1"/>
          <p:nvPr/>
        </p:nvSpPr>
        <p:spPr>
          <a:xfrm>
            <a:off x="5888224" y="4751742"/>
            <a:ext cx="415551" cy="584775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txBody>
          <a:bodyPr wrap="square" lIns="90000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sz="3200" b="1" dirty="0">
                <a:solidFill>
                  <a:schemeClr val="bg1"/>
                </a:solidFill>
              </a:rPr>
              <a:t>Y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37D162E-3CC2-49F3-B38A-88D494BC6E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598754" y="5879832"/>
            <a:ext cx="999241" cy="807218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AA043E1C-C10F-40CC-B0DD-12D6DF013D07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4A89C6-9D17-47B5-AF30-44B8F98C4E3B}"/>
              </a:ext>
            </a:extLst>
          </p:cNvPr>
          <p:cNvSpPr txBox="1"/>
          <p:nvPr/>
        </p:nvSpPr>
        <p:spPr>
          <a:xfrm>
            <a:off x="11304974" y="3203689"/>
            <a:ext cx="3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1283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9A98832-BCAC-1E4F-BD09-A0239590A1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5793" y="6015571"/>
            <a:ext cx="802857" cy="671480"/>
          </a:xfrm>
          <a:prstGeom prst="rect">
            <a:avLst/>
          </a:prstGeom>
        </p:spPr>
      </p:pic>
      <p:sp>
        <p:nvSpPr>
          <p:cNvPr id="70" name="Titel 1">
            <a:extLst>
              <a:ext uri="{FF2B5EF4-FFF2-40B4-BE49-F238E27FC236}">
                <a16:creationId xmlns:a16="http://schemas.microsoft.com/office/drawing/2014/main" id="{F782854A-D7D6-F647-8A4C-93D20CBD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772" y="170949"/>
            <a:ext cx="2293038" cy="728993"/>
          </a:xfrm>
        </p:spPr>
        <p:txBody>
          <a:bodyPr anchor="b">
            <a:noAutofit/>
          </a:bodyPr>
          <a:lstStyle/>
          <a:p>
            <a:pPr algn="r"/>
            <a:r>
              <a:rPr lang="de-CH" sz="4800" b="1" dirty="0"/>
              <a:t>Zug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BEF8B15-2FB7-F84E-AB44-D4C1C99956F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922509" y="1408822"/>
            <a:ext cx="1712224" cy="20097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6957D47-840B-B54C-8BB0-B0EB315956D6}"/>
              </a:ext>
            </a:extLst>
          </p:cNvPr>
          <p:cNvSpPr txBox="1"/>
          <p:nvPr/>
        </p:nvSpPr>
        <p:spPr>
          <a:xfrm>
            <a:off x="8144393" y="3970372"/>
            <a:ext cx="2945281" cy="646331"/>
          </a:xfrm>
          <a:prstGeom prst="rect">
            <a:avLst/>
          </a:prstGeom>
          <a:solidFill>
            <a:srgbClr val="FFFF00"/>
          </a:solidFill>
          <a:ln w="508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pPr algn="ctr"/>
            <a:r>
              <a:rPr lang="de-CH" sz="3600" b="1" dirty="0"/>
              <a:t>Zug möglich</a:t>
            </a:r>
            <a:endParaRPr lang="de-DE" sz="36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D30FE53-311B-AF4F-9866-4191EAC4E6B8}"/>
              </a:ext>
            </a:extLst>
          </p:cNvPr>
          <p:cNvGrpSpPr/>
          <p:nvPr/>
        </p:nvGrpSpPr>
        <p:grpSpPr>
          <a:xfrm>
            <a:off x="276820" y="436492"/>
            <a:ext cx="6917253" cy="6073490"/>
            <a:chOff x="276821" y="436493"/>
            <a:chExt cx="3989194" cy="3278217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517DC75A-9C4A-974C-823B-604E2DB54CCC}"/>
                </a:ext>
              </a:extLst>
            </p:cNvPr>
            <p:cNvGrpSpPr/>
            <p:nvPr/>
          </p:nvGrpSpPr>
          <p:grpSpPr>
            <a:xfrm>
              <a:off x="657319" y="698726"/>
              <a:ext cx="3063916" cy="2182069"/>
              <a:chOff x="657319" y="698726"/>
              <a:chExt cx="3063916" cy="2182069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A094CCA5-2838-4245-B0F5-5331AB732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23422" y="1825735"/>
                <a:ext cx="1197813" cy="1055060"/>
              </a:xfrm>
              <a:prstGeom prst="hexagon">
                <a:avLst/>
              </a:prstGeom>
            </p:spPr>
          </p:pic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54A13CD-1413-1047-BC9E-748C3B4A453F}"/>
                  </a:ext>
                </a:extLst>
              </p:cNvPr>
              <p:cNvSpPr txBox="1"/>
              <p:nvPr/>
            </p:nvSpPr>
            <p:spPr>
              <a:xfrm>
                <a:off x="657319" y="1794230"/>
                <a:ext cx="784123" cy="5149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800"/>
                </a:lvl1pPr>
              </a:lstStyle>
              <a:p>
                <a:pPr algn="ctr"/>
                <a:r>
                  <a:rPr lang="de-DE" sz="3200" b="1" dirty="0"/>
                  <a:t>Spieler</a:t>
                </a:r>
              </a:p>
              <a:p>
                <a:pPr algn="ctr"/>
                <a:r>
                  <a:rPr lang="de-DE" sz="2400" dirty="0"/>
                  <a:t>Farbe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785D74E-D726-CC45-9DBA-4C3B77F0D428}"/>
                  </a:ext>
                </a:extLst>
              </p:cNvPr>
              <p:cNvSpPr txBox="1"/>
              <p:nvPr/>
            </p:nvSpPr>
            <p:spPr>
              <a:xfrm>
                <a:off x="1967301" y="698726"/>
                <a:ext cx="512185" cy="5149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800"/>
                </a:lvl1pPr>
              </a:lstStyle>
              <a:p>
                <a:pPr algn="ctr"/>
                <a:r>
                  <a:rPr lang="de-DE" sz="3200" b="1" dirty="0"/>
                  <a:t>Zug</a:t>
                </a:r>
              </a:p>
              <a:p>
                <a:pPr algn="ctr"/>
                <a:r>
                  <a:rPr lang="de-DE" sz="2400" dirty="0"/>
                  <a:t>Farbe</a:t>
                </a:r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CDCAF093-2EC5-6246-A281-F35DCF70F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72018" y="1636677"/>
                <a:ext cx="553091" cy="769989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FBDE88B4-9B85-6841-A4AF-252037274C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704999" y="865333"/>
                <a:ext cx="827702" cy="769988"/>
              </a:xfrm>
              <a:prstGeom prst="rect">
                <a:avLst/>
              </a:prstGeom>
            </p:spPr>
          </p:pic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21C3A9E-2362-434B-B48D-DA0CFA80E3DC}"/>
                </a:ext>
              </a:extLst>
            </p:cNvPr>
            <p:cNvSpPr/>
            <p:nvPr/>
          </p:nvSpPr>
          <p:spPr>
            <a:xfrm>
              <a:off x="276821" y="436493"/>
              <a:ext cx="3989194" cy="3278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4CDE472E-FD2F-4743-9E4E-628E79C96D0C}"/>
              </a:ext>
            </a:extLst>
          </p:cNvPr>
          <p:cNvSpPr txBox="1"/>
          <p:nvPr/>
        </p:nvSpPr>
        <p:spPr>
          <a:xfrm>
            <a:off x="7634733" y="1116434"/>
            <a:ext cx="3201590" cy="584775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sz="3200" dirty="0">
                <a:solidFill>
                  <a:schemeClr val="bg1"/>
                </a:solidFill>
                <a:sym typeface="Wingdings" pitchFamily="2" charset="2"/>
              </a:rPr>
              <a:t>Übereinstimmung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594B2C1-259B-3942-B075-66DA026499CE}"/>
              </a:ext>
            </a:extLst>
          </p:cNvPr>
          <p:cNvCxnSpPr>
            <a:cxnSpLocks/>
          </p:cNvCxnSpPr>
          <p:nvPr/>
        </p:nvCxnSpPr>
        <p:spPr>
          <a:xfrm flipH="1">
            <a:off x="3746993" y="1572392"/>
            <a:ext cx="3898909" cy="17767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9E205A4-EDA4-9E40-9C57-AE7C923C3B95}"/>
              </a:ext>
            </a:extLst>
          </p:cNvPr>
          <p:cNvCxnSpPr>
            <a:cxnSpLocks/>
          </p:cNvCxnSpPr>
          <p:nvPr/>
        </p:nvCxnSpPr>
        <p:spPr>
          <a:xfrm>
            <a:off x="9592772" y="2606537"/>
            <a:ext cx="0" cy="78999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E7880286-11A1-064D-9AA9-39CDBC1653B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920" y="4668659"/>
            <a:ext cx="1157221" cy="1752849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A076352C-5D90-B746-AC4A-7009725DE3E0}"/>
              </a:ext>
            </a:extLst>
          </p:cNvPr>
          <p:cNvSpPr txBox="1"/>
          <p:nvPr/>
        </p:nvSpPr>
        <p:spPr>
          <a:xfrm>
            <a:off x="1779139" y="5132174"/>
            <a:ext cx="1034259" cy="95410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pPr algn="ctr"/>
            <a:r>
              <a:rPr lang="de-DE" sz="3200" b="1" dirty="0"/>
              <a:t>Figur</a:t>
            </a:r>
          </a:p>
          <a:p>
            <a:pPr algn="ctr"/>
            <a:r>
              <a:rPr lang="de-DE" sz="2400" dirty="0"/>
              <a:t>Farbe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108B662-03CC-854D-B1C8-A82C22B10816}"/>
              </a:ext>
            </a:extLst>
          </p:cNvPr>
          <p:cNvCxnSpPr>
            <a:cxnSpLocks/>
          </p:cNvCxnSpPr>
          <p:nvPr/>
        </p:nvCxnSpPr>
        <p:spPr>
          <a:xfrm flipH="1">
            <a:off x="4299045" y="1724792"/>
            <a:ext cx="3499258" cy="390221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4B31898E-0634-4B63-875E-00FC31BC8F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6279000" y="5674311"/>
            <a:ext cx="999241" cy="807218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9C836DA2-C9DA-4BEC-86E9-B7C9DF3702D5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E03C00E-C615-498C-AE65-53B213245664}"/>
              </a:ext>
            </a:extLst>
          </p:cNvPr>
          <p:cNvSpPr txBox="1"/>
          <p:nvPr/>
        </p:nvSpPr>
        <p:spPr>
          <a:xfrm>
            <a:off x="11304974" y="3203689"/>
            <a:ext cx="3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952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9A98832-BCAC-1E4F-BD09-A0239590A1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3408" y="6032436"/>
            <a:ext cx="910731" cy="761702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0266E4F-1818-CB4E-9C42-1B39A45738A5}"/>
              </a:ext>
            </a:extLst>
          </p:cNvPr>
          <p:cNvGrpSpPr/>
          <p:nvPr/>
        </p:nvGrpSpPr>
        <p:grpSpPr>
          <a:xfrm>
            <a:off x="-154399" y="20171"/>
            <a:ext cx="5667065" cy="4296649"/>
            <a:chOff x="159504" y="20171"/>
            <a:chExt cx="5667065" cy="429664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10988DC0-E23A-6844-9654-3A394295C2B8}"/>
                </a:ext>
              </a:extLst>
            </p:cNvPr>
            <p:cNvGrpSpPr/>
            <p:nvPr/>
          </p:nvGrpSpPr>
          <p:grpSpPr>
            <a:xfrm>
              <a:off x="383771" y="20171"/>
              <a:ext cx="3443950" cy="4088448"/>
              <a:chOff x="290465" y="1708988"/>
              <a:chExt cx="2054405" cy="2502472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F77A5223-4159-1442-812A-2D37EF030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6940" y="2367529"/>
                <a:ext cx="1799189" cy="1774985"/>
              </a:xfrm>
              <a:prstGeom prst="rect">
                <a:avLst/>
              </a:prstGeom>
            </p:spPr>
          </p:pic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3CD55383-4718-BA4B-B6E0-434A106FD7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6534" y="2436475"/>
                <a:ext cx="868767" cy="50863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>
                <a:extLst>
                  <a:ext uri="{FF2B5EF4-FFF2-40B4-BE49-F238E27FC236}">
                    <a16:creationId xmlns:a16="http://schemas.microsoft.com/office/drawing/2014/main" id="{142861D7-36D8-A847-A002-29C54B853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6534" y="3046211"/>
                <a:ext cx="968336" cy="541647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C60DCA4F-75EE-0D4C-8979-C787385924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8074" y="3138407"/>
                <a:ext cx="3949" cy="107305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884C0C9B-9E96-3C43-A4DD-30F09101F1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465" y="3046211"/>
                <a:ext cx="899594" cy="541647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8A567B94-DD21-9F40-80A5-FF899A668E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465" y="2359475"/>
                <a:ext cx="866978" cy="54688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>
                <a:extLst>
                  <a:ext uri="{FF2B5EF4-FFF2-40B4-BE49-F238E27FC236}">
                    <a16:creationId xmlns:a16="http://schemas.microsoft.com/office/drawing/2014/main" id="{360D4A03-E04A-F449-BEAA-98EE0A81B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908" y="1708988"/>
                <a:ext cx="0" cy="113011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BB54DEA-0678-CD4F-8827-1B5F53CE1293}"/>
                </a:ext>
              </a:extLst>
            </p:cNvPr>
            <p:cNvSpPr txBox="1"/>
            <p:nvPr/>
          </p:nvSpPr>
          <p:spPr>
            <a:xfrm>
              <a:off x="5411018" y="1891452"/>
              <a:ext cx="415551" cy="584775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txBody>
            <a:bodyPr wrap="square" lIns="90000" rtlCol="0">
              <a:spAutoFit/>
            </a:bodyPr>
            <a:lstStyle>
              <a:defPPr>
                <a:defRPr lang="de-DE"/>
              </a:defPPr>
              <a:lvl1pPr>
                <a:defRPr sz="2800"/>
              </a:lvl1pPr>
            </a:lstStyle>
            <a:p>
              <a:r>
                <a:rPr lang="de-DE" sz="3200" b="1" dirty="0">
                  <a:solidFill>
                    <a:schemeClr val="bg1"/>
                  </a:solidFill>
                </a:rPr>
                <a:t>X</a:t>
              </a:r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70E103E3-6A9F-7F46-AE52-BADC25121694}"/>
                </a:ext>
              </a:extLst>
            </p:cNvPr>
            <p:cNvCxnSpPr>
              <a:cxnSpLocks/>
            </p:cNvCxnSpPr>
            <p:nvPr/>
          </p:nvCxnSpPr>
          <p:spPr>
            <a:xfrm>
              <a:off x="2327648" y="2187553"/>
              <a:ext cx="303116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Bogen 64">
              <a:extLst>
                <a:ext uri="{FF2B5EF4-FFF2-40B4-BE49-F238E27FC236}">
                  <a16:creationId xmlns:a16="http://schemas.microsoft.com/office/drawing/2014/main" id="{1968AC93-5A9E-8D44-8346-8A1A0EC598D8}"/>
                </a:ext>
              </a:extLst>
            </p:cNvPr>
            <p:cNvSpPr/>
            <p:nvPr/>
          </p:nvSpPr>
          <p:spPr>
            <a:xfrm rot="1349552">
              <a:off x="2417266" y="1354794"/>
              <a:ext cx="1307853" cy="1238506"/>
            </a:xfrm>
            <a:prstGeom prst="arc">
              <a:avLst>
                <a:gd name="adj1" fmla="val 16200000"/>
                <a:gd name="adj2" fmla="val 21377362"/>
              </a:avLst>
            </a:prstGeom>
            <a:ln w="57150">
              <a:solidFill>
                <a:srgbClr val="00B05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9534C4F-C4D7-8648-8CBC-6BB0ACE6344E}"/>
                </a:ext>
              </a:extLst>
            </p:cNvPr>
            <p:cNvSpPr txBox="1"/>
            <p:nvPr/>
          </p:nvSpPr>
          <p:spPr>
            <a:xfrm>
              <a:off x="2834280" y="1660620"/>
              <a:ext cx="600002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b="1" dirty="0">
                  <a:solidFill>
                    <a:schemeClr val="bg1"/>
                  </a:solidFill>
                </a:rPr>
                <a:t>30°</a:t>
              </a:r>
            </a:p>
          </p:txBody>
        </p:sp>
        <p:sp>
          <p:nvSpPr>
            <p:cNvPr id="7" name="Bogen 6">
              <a:extLst>
                <a:ext uri="{FF2B5EF4-FFF2-40B4-BE49-F238E27FC236}">
                  <a16:creationId xmlns:a16="http://schemas.microsoft.com/office/drawing/2014/main" id="{308942A4-D3F8-6F4F-BA3A-43BF13427254}"/>
                </a:ext>
              </a:extLst>
            </p:cNvPr>
            <p:cNvSpPr/>
            <p:nvPr/>
          </p:nvSpPr>
          <p:spPr>
            <a:xfrm>
              <a:off x="159504" y="132811"/>
              <a:ext cx="3830234" cy="4184009"/>
            </a:xfrm>
            <a:prstGeom prst="arc">
              <a:avLst/>
            </a:prstGeom>
            <a:ln w="63500">
              <a:solidFill>
                <a:srgbClr val="00B050"/>
              </a:solidFill>
              <a:headEnd type="triangle" w="sm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E576BCF3-F653-8D4C-9E59-86EB0A7F1E1A}"/>
                </a:ext>
              </a:extLst>
            </p:cNvPr>
            <p:cNvSpPr txBox="1"/>
            <p:nvPr/>
          </p:nvSpPr>
          <p:spPr>
            <a:xfrm>
              <a:off x="3696710" y="551814"/>
              <a:ext cx="600002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b="1" dirty="0">
                  <a:solidFill>
                    <a:schemeClr val="bg1"/>
                  </a:solidFill>
                </a:rPr>
                <a:t>90°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5705D6E-7B19-2842-9A00-CC26913FEB29}"/>
              </a:ext>
            </a:extLst>
          </p:cNvPr>
          <p:cNvGrpSpPr/>
          <p:nvPr/>
        </p:nvGrpSpPr>
        <p:grpSpPr>
          <a:xfrm>
            <a:off x="2455481" y="3278147"/>
            <a:ext cx="5235566" cy="3558190"/>
            <a:chOff x="2113048" y="2968843"/>
            <a:chExt cx="5235566" cy="355819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93BD20A-A6E1-D749-B782-D1B167219E88}"/>
                </a:ext>
              </a:extLst>
            </p:cNvPr>
            <p:cNvGrpSpPr/>
            <p:nvPr/>
          </p:nvGrpSpPr>
          <p:grpSpPr>
            <a:xfrm>
              <a:off x="2258692" y="3236396"/>
              <a:ext cx="4294096" cy="3290637"/>
              <a:chOff x="2258692" y="3236396"/>
              <a:chExt cx="4294096" cy="3290637"/>
            </a:xfrm>
          </p:grpSpPr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29D6DC57-EAF1-E346-8756-FA959C72EC88}"/>
                  </a:ext>
                </a:extLst>
              </p:cNvPr>
              <p:cNvGrpSpPr/>
              <p:nvPr/>
            </p:nvGrpSpPr>
            <p:grpSpPr>
              <a:xfrm>
                <a:off x="2890509" y="3236396"/>
                <a:ext cx="3662279" cy="3290637"/>
                <a:chOff x="178231" y="4296219"/>
                <a:chExt cx="1973582" cy="1680755"/>
              </a:xfrm>
            </p:grpSpPr>
            <p:pic>
              <p:nvPicPr>
                <p:cNvPr id="2" name="Grafik 1">
                  <a:extLst>
                    <a:ext uri="{FF2B5EF4-FFF2-40B4-BE49-F238E27FC236}">
                      <a16:creationId xmlns:a16="http://schemas.microsoft.com/office/drawing/2014/main" id="{F5D27840-B5D2-674A-8AE6-A9F33F860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55067" y="4434893"/>
                  <a:ext cx="1532252" cy="1433068"/>
                </a:xfrm>
                <a:prstGeom prst="rect">
                  <a:avLst/>
                </a:prstGeom>
              </p:spPr>
            </p:pic>
            <p:cxnSp>
              <p:nvCxnSpPr>
                <p:cNvPr id="64" name="Gerade Verbindung 63">
                  <a:extLst>
                    <a:ext uri="{FF2B5EF4-FFF2-40B4-BE49-F238E27FC236}">
                      <a16:creationId xmlns:a16="http://schemas.microsoft.com/office/drawing/2014/main" id="{5FC47739-1902-C246-9C7D-60815DD16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19769" y="5129938"/>
                  <a:ext cx="9320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 Verbindung 67">
                  <a:extLst>
                    <a:ext uri="{FF2B5EF4-FFF2-40B4-BE49-F238E27FC236}">
                      <a16:creationId xmlns:a16="http://schemas.microsoft.com/office/drawing/2014/main" id="{285C059E-4D0C-F54A-8553-1CE91D01B1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231" y="5129938"/>
                  <a:ext cx="72109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70">
                  <a:extLst>
                    <a:ext uri="{FF2B5EF4-FFF2-40B4-BE49-F238E27FC236}">
                      <a16:creationId xmlns:a16="http://schemas.microsoft.com/office/drawing/2014/main" id="{915E23FC-5A9E-6F45-8B00-E95FCC472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7443" y="5214698"/>
                  <a:ext cx="443479" cy="76227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 Verbindung 73">
                  <a:extLst>
                    <a:ext uri="{FF2B5EF4-FFF2-40B4-BE49-F238E27FC236}">
                      <a16:creationId xmlns:a16="http://schemas.microsoft.com/office/drawing/2014/main" id="{B35FA166-52A6-B24E-B8CB-5A8F7925B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6685" y="5282338"/>
                  <a:ext cx="441702" cy="69463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76">
                  <a:extLst>
                    <a:ext uri="{FF2B5EF4-FFF2-40B4-BE49-F238E27FC236}">
                      <a16:creationId xmlns:a16="http://schemas.microsoft.com/office/drawing/2014/main" id="{578BDED9-2490-F447-96F3-FEB1FEFCA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0059" y="4296219"/>
                  <a:ext cx="410863" cy="69423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 Verbindung 79">
                  <a:extLst>
                    <a:ext uri="{FF2B5EF4-FFF2-40B4-BE49-F238E27FC236}">
                      <a16:creationId xmlns:a16="http://schemas.microsoft.com/office/drawing/2014/main" id="{3DB2B573-6B80-7E48-A0D5-2AF04A73F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685" y="4325880"/>
                  <a:ext cx="441702" cy="66457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Bogen 82">
                  <a:extLst>
                    <a:ext uri="{FF2B5EF4-FFF2-40B4-BE49-F238E27FC236}">
                      <a16:creationId xmlns:a16="http://schemas.microsoft.com/office/drawing/2014/main" id="{FC55D2C3-FF1C-0149-AE43-8AC2334FAF61}"/>
                    </a:ext>
                  </a:extLst>
                </p:cNvPr>
                <p:cNvSpPr/>
                <p:nvPr/>
              </p:nvSpPr>
              <p:spPr>
                <a:xfrm rot="11942973">
                  <a:off x="261246" y="4712304"/>
                  <a:ext cx="1149671" cy="1160460"/>
                </a:xfrm>
                <a:prstGeom prst="arc">
                  <a:avLst>
                    <a:gd name="adj1" fmla="val 16200000"/>
                    <a:gd name="adj2" fmla="val 21377362"/>
                  </a:avLst>
                </a:prstGeom>
                <a:ln w="571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EA23E2B7-2B54-B94F-91FD-0885D1FBB585}"/>
                    </a:ext>
                  </a:extLst>
                </p:cNvPr>
                <p:cNvSpPr txBox="1"/>
                <p:nvPr/>
              </p:nvSpPr>
              <p:spPr>
                <a:xfrm>
                  <a:off x="298743" y="5157869"/>
                  <a:ext cx="8224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2400" b="1" dirty="0">
                      <a:solidFill>
                        <a:schemeClr val="bg1"/>
                      </a:solidFill>
                      <a:highlight>
                        <a:srgbClr val="FF0000"/>
                      </a:highlight>
                    </a:rPr>
                    <a:t>60°</a:t>
                  </a:r>
                </a:p>
              </p:txBody>
            </p:sp>
          </p:grpSp>
          <p:pic>
            <p:nvPicPr>
              <p:cNvPr id="72" name="Grafik 71">
                <a:extLst>
                  <a:ext uri="{FF2B5EF4-FFF2-40B4-BE49-F238E27FC236}">
                    <a16:creationId xmlns:a16="http://schemas.microsoft.com/office/drawing/2014/main" id="{026CDA39-B18C-A147-918F-08B481FE1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58692" y="5414886"/>
                <a:ext cx="639975" cy="1011573"/>
              </a:xfrm>
              <a:prstGeom prst="rect">
                <a:avLst/>
              </a:prstGeom>
            </p:spPr>
          </p:pic>
        </p:grp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67EC165-042B-7644-8DC9-04A8B991C761}"/>
                </a:ext>
              </a:extLst>
            </p:cNvPr>
            <p:cNvSpPr txBox="1"/>
            <p:nvPr/>
          </p:nvSpPr>
          <p:spPr>
            <a:xfrm>
              <a:off x="6933063" y="4576290"/>
              <a:ext cx="415551" cy="584775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txBody>
            <a:bodyPr wrap="square" lIns="90000" rtlCol="0">
              <a:spAutoFit/>
            </a:bodyPr>
            <a:lstStyle>
              <a:defPPr>
                <a:defRPr lang="de-DE"/>
              </a:defPPr>
              <a:lvl1pPr>
                <a:defRPr sz="2800"/>
              </a:lvl1pPr>
            </a:lstStyle>
            <a:p>
              <a:r>
                <a:rPr lang="de-DE" sz="3200" b="1" dirty="0">
                  <a:solidFill>
                    <a:schemeClr val="bg1"/>
                  </a:solidFill>
                </a:rPr>
                <a:t>X</a:t>
              </a:r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32BEF349-13ED-7A4C-BE29-2FB0ECBE8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545" y="4868678"/>
              <a:ext cx="1972822" cy="1536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6535F1AC-122A-D046-8529-A4185387D739}"/>
                </a:ext>
              </a:extLst>
            </p:cNvPr>
            <p:cNvSpPr txBox="1"/>
            <p:nvPr/>
          </p:nvSpPr>
          <p:spPr>
            <a:xfrm>
              <a:off x="5976757" y="4342498"/>
              <a:ext cx="600002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b="1" dirty="0">
                  <a:solidFill>
                    <a:schemeClr val="bg1"/>
                  </a:solidFill>
                </a:rPr>
                <a:t>0°</a:t>
              </a:r>
            </a:p>
          </p:txBody>
        </p:sp>
        <p:sp>
          <p:nvSpPr>
            <p:cNvPr id="78" name="Bogen 77">
              <a:extLst>
                <a:ext uri="{FF2B5EF4-FFF2-40B4-BE49-F238E27FC236}">
                  <a16:creationId xmlns:a16="http://schemas.microsoft.com/office/drawing/2014/main" id="{A7CAAC9C-2C64-6D4B-B7A3-7BC0125189E0}"/>
                </a:ext>
              </a:extLst>
            </p:cNvPr>
            <p:cNvSpPr/>
            <p:nvPr/>
          </p:nvSpPr>
          <p:spPr>
            <a:xfrm rot="1349552">
              <a:off x="3966138" y="3825038"/>
              <a:ext cx="1630708" cy="1787157"/>
            </a:xfrm>
            <a:prstGeom prst="arc">
              <a:avLst>
                <a:gd name="adj1" fmla="val 16200000"/>
                <a:gd name="adj2" fmla="val 21377362"/>
              </a:avLst>
            </a:prstGeom>
            <a:ln w="57150">
              <a:solidFill>
                <a:srgbClr val="00B05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8E896DF-1F75-4945-B47C-A7684F95F2A3}"/>
                </a:ext>
              </a:extLst>
            </p:cNvPr>
            <p:cNvSpPr txBox="1"/>
            <p:nvPr/>
          </p:nvSpPr>
          <p:spPr>
            <a:xfrm>
              <a:off x="5456148" y="3603840"/>
              <a:ext cx="600002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b="1" dirty="0">
                  <a:solidFill>
                    <a:schemeClr val="bg1"/>
                  </a:solidFill>
                </a:rPr>
                <a:t>60°</a:t>
              </a:r>
            </a:p>
          </p:txBody>
        </p:sp>
        <p:sp>
          <p:nvSpPr>
            <p:cNvPr id="82" name="Bogen 81">
              <a:extLst>
                <a:ext uri="{FF2B5EF4-FFF2-40B4-BE49-F238E27FC236}">
                  <a16:creationId xmlns:a16="http://schemas.microsoft.com/office/drawing/2014/main" id="{F64967D1-0F4B-9849-AAF5-C13E5803A78D}"/>
                </a:ext>
              </a:extLst>
            </p:cNvPr>
            <p:cNvSpPr/>
            <p:nvPr/>
          </p:nvSpPr>
          <p:spPr>
            <a:xfrm>
              <a:off x="2113048" y="3425979"/>
              <a:ext cx="3286744" cy="2899906"/>
            </a:xfrm>
            <a:prstGeom prst="arc">
              <a:avLst/>
            </a:prstGeom>
            <a:ln w="63500">
              <a:solidFill>
                <a:srgbClr val="00B050"/>
              </a:solidFill>
              <a:headEnd type="stealth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C8899C0E-C252-9640-9670-9818AADB4EB0}"/>
                </a:ext>
              </a:extLst>
            </p:cNvPr>
            <p:cNvSpPr txBox="1"/>
            <p:nvPr/>
          </p:nvSpPr>
          <p:spPr>
            <a:xfrm>
              <a:off x="4236654" y="2968843"/>
              <a:ext cx="841401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b="1" dirty="0">
                  <a:solidFill>
                    <a:schemeClr val="bg1"/>
                  </a:solidFill>
                </a:rPr>
                <a:t>120°</a:t>
              </a:r>
            </a:p>
          </p:txBody>
        </p:sp>
      </p:grpSp>
      <p:pic>
        <p:nvPicPr>
          <p:cNvPr id="59" name="Grafik 58">
            <a:extLst>
              <a:ext uri="{FF2B5EF4-FFF2-40B4-BE49-F238E27FC236}">
                <a16:creationId xmlns:a16="http://schemas.microsoft.com/office/drawing/2014/main" id="{0C7C7334-6649-094B-97DB-FAAB6D52771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66" y="132811"/>
            <a:ext cx="839198" cy="1271138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BAB3B77-4F18-3349-8BFC-8AD2C54F83B8}"/>
              </a:ext>
            </a:extLst>
          </p:cNvPr>
          <p:cNvGrpSpPr/>
          <p:nvPr/>
        </p:nvGrpSpPr>
        <p:grpSpPr>
          <a:xfrm>
            <a:off x="6788746" y="1252443"/>
            <a:ext cx="5161247" cy="3674713"/>
            <a:chOff x="6874326" y="518147"/>
            <a:chExt cx="5161247" cy="3674713"/>
          </a:xfrm>
        </p:grpSpPr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BE1CA368-AD22-7E4F-A54F-C1F1727B63C0}"/>
                </a:ext>
              </a:extLst>
            </p:cNvPr>
            <p:cNvSpPr txBox="1"/>
            <p:nvPr/>
          </p:nvSpPr>
          <p:spPr>
            <a:xfrm>
              <a:off x="10687711" y="1969270"/>
              <a:ext cx="600002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b="1" dirty="0">
                  <a:solidFill>
                    <a:schemeClr val="bg1"/>
                  </a:solidFill>
                </a:rPr>
                <a:t>0°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E30EC5E-6557-CD47-B165-584A41C90CB1}"/>
                </a:ext>
              </a:extLst>
            </p:cNvPr>
            <p:cNvGrpSpPr/>
            <p:nvPr/>
          </p:nvGrpSpPr>
          <p:grpSpPr>
            <a:xfrm>
              <a:off x="6874326" y="518147"/>
              <a:ext cx="5161247" cy="3674713"/>
              <a:chOff x="6916503" y="458860"/>
              <a:chExt cx="5161247" cy="3674713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7D042FF6-C619-E94A-91CB-E5B6A4CCADE8}"/>
                  </a:ext>
                </a:extLst>
              </p:cNvPr>
              <p:cNvGrpSpPr/>
              <p:nvPr/>
            </p:nvGrpSpPr>
            <p:grpSpPr>
              <a:xfrm>
                <a:off x="6916503" y="458860"/>
                <a:ext cx="5161247" cy="3674713"/>
                <a:chOff x="5799379" y="170949"/>
                <a:chExt cx="3961650" cy="2661176"/>
              </a:xfrm>
            </p:grpSpPr>
            <p:grpSp>
              <p:nvGrpSpPr>
                <p:cNvPr id="118" name="Gruppieren 117">
                  <a:extLst>
                    <a:ext uri="{FF2B5EF4-FFF2-40B4-BE49-F238E27FC236}">
                      <a16:creationId xmlns:a16="http://schemas.microsoft.com/office/drawing/2014/main" id="{0136BB12-7EAF-E344-A499-08A8D7289FB3}"/>
                    </a:ext>
                  </a:extLst>
                </p:cNvPr>
                <p:cNvGrpSpPr/>
                <p:nvPr/>
              </p:nvGrpSpPr>
              <p:grpSpPr>
                <a:xfrm>
                  <a:off x="6347821" y="565945"/>
                  <a:ext cx="2508564" cy="2266180"/>
                  <a:chOff x="2173743" y="3838975"/>
                  <a:chExt cx="2508564" cy="2266180"/>
                </a:xfrm>
              </p:grpSpPr>
              <p:pic>
                <p:nvPicPr>
                  <p:cNvPr id="85" name="Grafik 84">
                    <a:extLst>
                      <a:ext uri="{FF2B5EF4-FFF2-40B4-BE49-F238E27FC236}">
                        <a16:creationId xmlns:a16="http://schemas.microsoft.com/office/drawing/2014/main" id="{8216421A-7D50-5E4A-83DE-D933303FD8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3728" y="3962388"/>
                    <a:ext cx="2090980" cy="1905573"/>
                  </a:xfrm>
                  <a:prstGeom prst="rect">
                    <a:avLst/>
                  </a:prstGeom>
                </p:spPr>
              </p:pic>
              <p:cxnSp>
                <p:nvCxnSpPr>
                  <p:cNvPr id="86" name="Gerade Verbindung 85">
                    <a:extLst>
                      <a:ext uri="{FF2B5EF4-FFF2-40B4-BE49-F238E27FC236}">
                        <a16:creationId xmlns:a16="http://schemas.microsoft.com/office/drawing/2014/main" id="{BC25F143-A8DC-9848-B525-539295C3ED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79771" y="5111118"/>
                    <a:ext cx="499849" cy="86585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Gerade Verbindung 88">
                    <a:extLst>
                      <a:ext uri="{FF2B5EF4-FFF2-40B4-BE49-F238E27FC236}">
                        <a16:creationId xmlns:a16="http://schemas.microsoft.com/office/drawing/2014/main" id="{181FC5A9-64C3-5340-95A4-4418CEB50D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91898" y="5129938"/>
                    <a:ext cx="0" cy="89866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Gerade Verbindung 90">
                    <a:extLst>
                      <a:ext uri="{FF2B5EF4-FFF2-40B4-BE49-F238E27FC236}">
                        <a16:creationId xmlns:a16="http://schemas.microsoft.com/office/drawing/2014/main" id="{839D0A1A-21E9-A043-BE3B-2ABD2DA15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80931" y="5098942"/>
                    <a:ext cx="520332" cy="8780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Gerade Verbindung 96">
                    <a:extLst>
                      <a:ext uri="{FF2B5EF4-FFF2-40B4-BE49-F238E27FC236}">
                        <a16:creationId xmlns:a16="http://schemas.microsoft.com/office/drawing/2014/main" id="{BE9DCD59-76FC-3F48-969B-C5D75F633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91898" y="3838975"/>
                    <a:ext cx="0" cy="89866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Gerade Verbindung 97">
                    <a:extLst>
                      <a:ext uri="{FF2B5EF4-FFF2-40B4-BE49-F238E27FC236}">
                        <a16:creationId xmlns:a16="http://schemas.microsoft.com/office/drawing/2014/main" id="{5660DF9F-F049-F345-874E-FDA7569665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91172" y="3877034"/>
                    <a:ext cx="499849" cy="86585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Gerade Verbindung 98">
                    <a:extLst>
                      <a:ext uri="{FF2B5EF4-FFF2-40B4-BE49-F238E27FC236}">
                        <a16:creationId xmlns:a16="http://schemas.microsoft.com/office/drawing/2014/main" id="{149A0EE3-9F6E-4D43-BF00-717C20157F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74648" y="3879115"/>
                    <a:ext cx="520332" cy="8780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Gerade Verbindung 99">
                    <a:extLst>
                      <a:ext uri="{FF2B5EF4-FFF2-40B4-BE49-F238E27FC236}">
                        <a16:creationId xmlns:a16="http://schemas.microsoft.com/office/drawing/2014/main" id="{E761516F-C1DC-CD46-92F1-72946CA21C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661535" y="4990454"/>
                    <a:ext cx="996934" cy="61984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Gerade Verbindung 102">
                    <a:extLst>
                      <a:ext uri="{FF2B5EF4-FFF2-40B4-BE49-F238E27FC236}">
                        <a16:creationId xmlns:a16="http://schemas.microsoft.com/office/drawing/2014/main" id="{5358354B-E274-4F49-9F2F-842007E75D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93211" y="4915174"/>
                    <a:ext cx="965258" cy="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Gerade Verbindung 106">
                    <a:extLst>
                      <a:ext uri="{FF2B5EF4-FFF2-40B4-BE49-F238E27FC236}">
                        <a16:creationId xmlns:a16="http://schemas.microsoft.com/office/drawing/2014/main" id="{9C0CAFE7-747D-974C-A87B-44CF3CCE87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93211" y="4211460"/>
                    <a:ext cx="989096" cy="5799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Gerade Verbindung 109">
                    <a:extLst>
                      <a:ext uri="{FF2B5EF4-FFF2-40B4-BE49-F238E27FC236}">
                        <a16:creationId xmlns:a16="http://schemas.microsoft.com/office/drawing/2014/main" id="{24219294-B5B5-2448-9BB7-84D0D85D26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03711" y="5022588"/>
                    <a:ext cx="989096" cy="5799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Gerade Verbindung 110">
                    <a:extLst>
                      <a:ext uri="{FF2B5EF4-FFF2-40B4-BE49-F238E27FC236}">
                        <a16:creationId xmlns:a16="http://schemas.microsoft.com/office/drawing/2014/main" id="{AD8E22E0-16F6-2F4B-915E-5CF4DFAAB2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22041" y="4934132"/>
                    <a:ext cx="965258" cy="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Gerade Verbindung 111">
                    <a:extLst>
                      <a:ext uri="{FF2B5EF4-FFF2-40B4-BE49-F238E27FC236}">
                        <a16:creationId xmlns:a16="http://schemas.microsoft.com/office/drawing/2014/main" id="{D1DB4293-E988-C04D-A79A-CA41D3E7C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390054" y="4246537"/>
                    <a:ext cx="996934" cy="61984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Bogen 112">
                    <a:extLst>
                      <a:ext uri="{FF2B5EF4-FFF2-40B4-BE49-F238E27FC236}">
                        <a16:creationId xmlns:a16="http://schemas.microsoft.com/office/drawing/2014/main" id="{88E3E55C-4DEC-3E49-9CAF-902EC310A9EC}"/>
                      </a:ext>
                    </a:extLst>
                  </p:cNvPr>
                  <p:cNvSpPr/>
                  <p:nvPr/>
                </p:nvSpPr>
                <p:spPr>
                  <a:xfrm rot="11942973">
                    <a:off x="2638514" y="5102683"/>
                    <a:ext cx="906290" cy="733674"/>
                  </a:xfrm>
                  <a:prstGeom prst="arc">
                    <a:avLst>
                      <a:gd name="adj1" fmla="val 16200000"/>
                      <a:gd name="adj2" fmla="val 21377362"/>
                    </a:avLst>
                  </a:prstGeom>
                  <a:ln w="57150">
                    <a:solidFill>
                      <a:srgbClr val="FF0000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4" name="Textfeld 113">
                    <a:extLst>
                      <a:ext uri="{FF2B5EF4-FFF2-40B4-BE49-F238E27FC236}">
                        <a16:creationId xmlns:a16="http://schemas.microsoft.com/office/drawing/2014/main" id="{C5D253DD-3F18-1B41-AFFF-EA0258B176F8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743" y="5643490"/>
                    <a:ext cx="8224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CH" sz="24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rPr>
                      <a:t>30°</a:t>
                    </a:r>
                  </a:p>
                </p:txBody>
              </p:sp>
            </p:grpSp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561A1C34-66AB-404F-9343-7AE9B54ED88C}"/>
                    </a:ext>
                  </a:extLst>
                </p:cNvPr>
                <p:cNvSpPr txBox="1"/>
                <p:nvPr/>
              </p:nvSpPr>
              <p:spPr>
                <a:xfrm>
                  <a:off x="9453470" y="1463665"/>
                  <a:ext cx="307559" cy="437558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noFill/>
                </a:ln>
              </p:spPr>
              <p:txBody>
                <a:bodyPr wrap="square" lIns="90000" rtlCol="0">
                  <a:spAutoFit/>
                </a:bodyPr>
                <a:lstStyle>
                  <a:defPPr>
                    <a:defRPr lang="de-DE"/>
                  </a:defPPr>
                  <a:lvl1pPr>
                    <a:defRPr sz="2800"/>
                  </a:lvl1pPr>
                </a:lstStyle>
                <a:p>
                  <a:r>
                    <a:rPr lang="de-DE" sz="3200" b="1" dirty="0">
                      <a:solidFill>
                        <a:schemeClr val="bg1"/>
                      </a:solidFill>
                    </a:rPr>
                    <a:t>X</a:t>
                  </a:r>
                </a:p>
              </p:txBody>
            </p:sp>
            <p:cxnSp>
              <p:nvCxnSpPr>
                <p:cNvPr id="90" name="Gerade Verbindung mit Pfeil 89">
                  <a:extLst>
                    <a:ext uri="{FF2B5EF4-FFF2-40B4-BE49-F238E27FC236}">
                      <a16:creationId xmlns:a16="http://schemas.microsoft.com/office/drawing/2014/main" id="{7B819460-3F78-B748-BBE4-4D43ED46B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7182" y="1599098"/>
                  <a:ext cx="1587334" cy="61523"/>
                </a:xfrm>
                <a:prstGeom prst="straightConnector1">
                  <a:avLst/>
                </a:prstGeom>
                <a:ln w="635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2" name="Grafik 91">
                  <a:extLst>
                    <a:ext uri="{FF2B5EF4-FFF2-40B4-BE49-F238E27FC236}">
                      <a16:creationId xmlns:a16="http://schemas.microsoft.com/office/drawing/2014/main" id="{45EC8623-6577-6145-8166-F85040FBB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379" y="170949"/>
                  <a:ext cx="548604" cy="1106202"/>
                </a:xfrm>
                <a:prstGeom prst="rect">
                  <a:avLst/>
                </a:prstGeom>
              </p:spPr>
            </p:pic>
          </p:grp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B4D5A06E-9AD8-6649-8A14-EDAA1FE35B6B}"/>
                  </a:ext>
                </a:extLst>
              </p:cNvPr>
              <p:cNvSpPr txBox="1"/>
              <p:nvPr/>
            </p:nvSpPr>
            <p:spPr>
              <a:xfrm>
                <a:off x="11065395" y="1350568"/>
                <a:ext cx="600002" cy="46166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b="1" dirty="0">
                    <a:solidFill>
                      <a:schemeClr val="bg1"/>
                    </a:solidFill>
                  </a:rPr>
                  <a:t>30°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A8B3C7C-F600-8949-A62E-043194CCE17A}"/>
                  </a:ext>
                </a:extLst>
              </p:cNvPr>
              <p:cNvSpPr txBox="1"/>
              <p:nvPr/>
            </p:nvSpPr>
            <p:spPr>
              <a:xfrm>
                <a:off x="10301475" y="969765"/>
                <a:ext cx="600002" cy="46166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b="1" dirty="0">
                    <a:solidFill>
                      <a:schemeClr val="bg1"/>
                    </a:solidFill>
                  </a:rPr>
                  <a:t>60°</a:t>
                </a: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FDE793E-0077-E049-AE0B-8FAAAF925F5E}"/>
                  </a:ext>
                </a:extLst>
              </p:cNvPr>
              <p:cNvSpPr txBox="1"/>
              <p:nvPr/>
            </p:nvSpPr>
            <p:spPr>
              <a:xfrm>
                <a:off x="9356575" y="523485"/>
                <a:ext cx="600002" cy="46166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b="1" dirty="0">
                    <a:solidFill>
                      <a:schemeClr val="bg1"/>
                    </a:solidFill>
                  </a:rPr>
                  <a:t>90°</a:t>
                </a:r>
              </a:p>
            </p:txBody>
          </p:sp>
        </p:grpSp>
      </p:grpSp>
      <p:sp>
        <p:nvSpPr>
          <p:cNvPr id="181" name="Textfeld 180">
            <a:extLst>
              <a:ext uri="{FF2B5EF4-FFF2-40B4-BE49-F238E27FC236}">
                <a16:creationId xmlns:a16="http://schemas.microsoft.com/office/drawing/2014/main" id="{465D8019-5F70-0C42-A077-3A347170BB71}"/>
              </a:ext>
            </a:extLst>
          </p:cNvPr>
          <p:cNvSpPr txBox="1"/>
          <p:nvPr/>
        </p:nvSpPr>
        <p:spPr>
          <a:xfrm>
            <a:off x="7510020" y="5532978"/>
            <a:ext cx="4020788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>
                <a:sym typeface="Wingdings" pitchFamily="2" charset="2"/>
              </a:rPr>
              <a:t>Winkel-Vorgabe pro Figur</a:t>
            </a: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7ECEBB05-B2BD-F846-A1B6-ABE46C137EFE}"/>
              </a:ext>
            </a:extLst>
          </p:cNvPr>
          <p:cNvSpPr txBox="1"/>
          <p:nvPr/>
        </p:nvSpPr>
        <p:spPr>
          <a:xfrm>
            <a:off x="7724757" y="6124354"/>
            <a:ext cx="2233047" cy="52322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pPr algn="ctr"/>
            <a:r>
              <a:rPr lang="de-DE" b="1" dirty="0">
                <a:solidFill>
                  <a:schemeClr val="bg1"/>
                </a:solidFill>
              </a:rPr>
              <a:t>,,Zug‘‘-Winkel</a:t>
            </a:r>
          </a:p>
        </p:txBody>
      </p:sp>
      <p:sp>
        <p:nvSpPr>
          <p:cNvPr id="184" name="Titel 1">
            <a:extLst>
              <a:ext uri="{FF2B5EF4-FFF2-40B4-BE49-F238E27FC236}">
                <a16:creationId xmlns:a16="http://schemas.microsoft.com/office/drawing/2014/main" id="{0A4AAEEA-179E-D946-97AD-5AF304360CAB}"/>
              </a:ext>
            </a:extLst>
          </p:cNvPr>
          <p:cNvSpPr txBox="1">
            <a:spLocks/>
          </p:cNvSpPr>
          <p:nvPr/>
        </p:nvSpPr>
        <p:spPr>
          <a:xfrm>
            <a:off x="6580914" y="184804"/>
            <a:ext cx="5304896" cy="728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4800" b="1" dirty="0"/>
              <a:t>Winkel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4ABB60DC-5045-4474-9AE3-ED8FA68947B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9074277" y="91255"/>
            <a:ext cx="999241" cy="807218"/>
          </a:xfrm>
          <a:prstGeom prst="rect">
            <a:avLst/>
          </a:prstGeom>
        </p:spPr>
      </p:pic>
      <p:sp>
        <p:nvSpPr>
          <p:cNvPr id="81" name="Ellipse 80">
            <a:extLst>
              <a:ext uri="{FF2B5EF4-FFF2-40B4-BE49-F238E27FC236}">
                <a16:creationId xmlns:a16="http://schemas.microsoft.com/office/drawing/2014/main" id="{F4383E46-1622-49B3-948E-9217085878F4}"/>
              </a:ext>
            </a:extLst>
          </p:cNvPr>
          <p:cNvSpPr/>
          <p:nvPr/>
        </p:nvSpPr>
        <p:spPr>
          <a:xfrm>
            <a:off x="11182771" y="4189243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D4A4F6D-C670-4AFB-A320-AA652DFB20B4}"/>
              </a:ext>
            </a:extLst>
          </p:cNvPr>
          <p:cNvSpPr txBox="1"/>
          <p:nvPr/>
        </p:nvSpPr>
        <p:spPr>
          <a:xfrm>
            <a:off x="11368038" y="4323048"/>
            <a:ext cx="3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6647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9A98832-BCAC-1E4F-BD09-A0239590A1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5793" y="6015571"/>
            <a:ext cx="802857" cy="671480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9D441D12-321F-454A-A1F8-5D8C9CCF2A18}"/>
              </a:ext>
            </a:extLst>
          </p:cNvPr>
          <p:cNvSpPr txBox="1"/>
          <p:nvPr/>
        </p:nvSpPr>
        <p:spPr>
          <a:xfrm>
            <a:off x="8511711" y="3839347"/>
            <a:ext cx="2233047" cy="52322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pPr algn="ctr"/>
            <a:r>
              <a:rPr lang="de-DE" b="1" dirty="0">
                <a:solidFill>
                  <a:schemeClr val="bg1"/>
                </a:solidFill>
              </a:rPr>
              <a:t>,,Zug‘‘-Winkel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A166B4AB-8E2E-5C47-B2DB-5035155026B0}"/>
              </a:ext>
            </a:extLst>
          </p:cNvPr>
          <p:cNvSpPr txBox="1">
            <a:spLocks/>
          </p:cNvSpPr>
          <p:nvPr/>
        </p:nvSpPr>
        <p:spPr>
          <a:xfrm>
            <a:off x="7547436" y="170949"/>
            <a:ext cx="4338374" cy="728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4800" b="1" dirty="0"/>
              <a:t>Vektor / Winkel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D70B847-24FF-154A-B8C2-E3B35CB335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1684" y="1054114"/>
            <a:ext cx="3750028" cy="2121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07EF52E8-9BBD-2D47-AC04-AD1957547CE9}"/>
              </a:ext>
            </a:extLst>
          </p:cNvPr>
          <p:cNvSpPr txBox="1"/>
          <p:nvPr/>
        </p:nvSpPr>
        <p:spPr>
          <a:xfrm>
            <a:off x="7811684" y="3246252"/>
            <a:ext cx="4020788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>
                <a:sym typeface="Wingdings" pitchFamily="2" charset="2"/>
              </a:rPr>
              <a:t>Winkel-Vorgabe pro Figur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3B24C9B-271D-F649-ACDF-4CAE8E85BC65}"/>
              </a:ext>
            </a:extLst>
          </p:cNvPr>
          <p:cNvSpPr txBox="1"/>
          <p:nvPr/>
        </p:nvSpPr>
        <p:spPr>
          <a:xfrm>
            <a:off x="8027438" y="4721735"/>
            <a:ext cx="3201590" cy="584775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sz="3200" dirty="0">
                <a:solidFill>
                  <a:schemeClr val="bg1"/>
                </a:solidFill>
                <a:sym typeface="Wingdings" pitchFamily="2" charset="2"/>
              </a:rPr>
              <a:t>Übereinstimmung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CD3FF8F-60A6-2A4B-B4E7-3979DAAA0301}"/>
              </a:ext>
            </a:extLst>
          </p:cNvPr>
          <p:cNvGrpSpPr/>
          <p:nvPr/>
        </p:nvGrpSpPr>
        <p:grpSpPr>
          <a:xfrm>
            <a:off x="239459" y="170949"/>
            <a:ext cx="7200432" cy="5374356"/>
            <a:chOff x="831273" y="346364"/>
            <a:chExt cx="6511636" cy="484715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98CE6E0B-72D2-6C42-B617-B46B0CDAEF07}"/>
                </a:ext>
              </a:extLst>
            </p:cNvPr>
            <p:cNvGrpSpPr/>
            <p:nvPr/>
          </p:nvGrpSpPr>
          <p:grpSpPr>
            <a:xfrm>
              <a:off x="984805" y="535445"/>
              <a:ext cx="6193917" cy="4658077"/>
              <a:chOff x="307779" y="1455091"/>
              <a:chExt cx="4165413" cy="3173004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72F3F27C-FCC3-5E46-85CF-242705AE4DC6}"/>
                  </a:ext>
                </a:extLst>
              </p:cNvPr>
              <p:cNvGrpSpPr/>
              <p:nvPr/>
            </p:nvGrpSpPr>
            <p:grpSpPr>
              <a:xfrm>
                <a:off x="307779" y="1455091"/>
                <a:ext cx="4165413" cy="3173004"/>
                <a:chOff x="1270029" y="608194"/>
                <a:chExt cx="4165413" cy="3173004"/>
              </a:xfrm>
            </p:grpSpPr>
            <p:grpSp>
              <p:nvGrpSpPr>
                <p:cNvPr id="40" name="Gruppieren 39">
                  <a:extLst>
                    <a:ext uri="{FF2B5EF4-FFF2-40B4-BE49-F238E27FC236}">
                      <a16:creationId xmlns:a16="http://schemas.microsoft.com/office/drawing/2014/main" id="{876B8C91-0CC4-9C49-B1A4-DDA44ABCC0F3}"/>
                    </a:ext>
                  </a:extLst>
                </p:cNvPr>
                <p:cNvGrpSpPr/>
                <p:nvPr/>
              </p:nvGrpSpPr>
              <p:grpSpPr>
                <a:xfrm>
                  <a:off x="1270029" y="608194"/>
                  <a:ext cx="4165413" cy="2383225"/>
                  <a:chOff x="3214743" y="346255"/>
                  <a:chExt cx="4165413" cy="2383225"/>
                </a:xfrm>
              </p:grpSpPr>
              <p:pic>
                <p:nvPicPr>
                  <p:cNvPr id="39" name="Grafik 38">
                    <a:extLst>
                      <a:ext uri="{FF2B5EF4-FFF2-40B4-BE49-F238E27FC236}">
                        <a16:creationId xmlns:a16="http://schemas.microsoft.com/office/drawing/2014/main" id="{91101A1B-E40B-F74D-B996-3CC555D028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663898" y="346255"/>
                    <a:ext cx="2716258" cy="235373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fik 17">
                    <a:extLst>
                      <a:ext uri="{FF2B5EF4-FFF2-40B4-BE49-F238E27FC236}">
                        <a16:creationId xmlns:a16="http://schemas.microsoft.com/office/drawing/2014/main" id="{C3DCF31F-A1AD-A34D-B286-1552ADF77D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3214743" y="375751"/>
                    <a:ext cx="2154967" cy="23537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" name="Gruppieren 6">
                  <a:extLst>
                    <a:ext uri="{FF2B5EF4-FFF2-40B4-BE49-F238E27FC236}">
                      <a16:creationId xmlns:a16="http://schemas.microsoft.com/office/drawing/2014/main" id="{461014B6-9D6E-4643-8580-9CDEB137781F}"/>
                    </a:ext>
                  </a:extLst>
                </p:cNvPr>
                <p:cNvGrpSpPr/>
                <p:nvPr/>
              </p:nvGrpSpPr>
              <p:grpSpPr>
                <a:xfrm>
                  <a:off x="1775683" y="1101902"/>
                  <a:ext cx="3051420" cy="2679296"/>
                  <a:chOff x="1775683" y="1101902"/>
                  <a:chExt cx="3051420" cy="2679296"/>
                </a:xfrm>
              </p:grpSpPr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ECBC1166-FCAF-D74E-931D-DBC76350AB3F}"/>
                      </a:ext>
                    </a:extLst>
                  </p:cNvPr>
                  <p:cNvSpPr txBox="1"/>
                  <p:nvPr/>
                </p:nvSpPr>
                <p:spPr>
                  <a:xfrm>
                    <a:off x="1775683" y="3026153"/>
                    <a:ext cx="911962" cy="73378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>
                    <a:defPPr>
                      <a:defRPr lang="de-DE"/>
                    </a:defPPr>
                    <a:lvl1pPr>
                      <a:defRPr sz="2800"/>
                    </a:lvl1pPr>
                  </a:lstStyle>
                  <a:p>
                    <a:pPr algn="ctr"/>
                    <a:r>
                      <a:rPr lang="de-DE" sz="3600" b="1" dirty="0">
                        <a:solidFill>
                          <a:srgbClr val="0066FF"/>
                        </a:solidFill>
                      </a:rPr>
                      <a:t>START</a:t>
                    </a:r>
                  </a:p>
                  <a:p>
                    <a:pPr algn="ctr"/>
                    <a:r>
                      <a:rPr lang="de-DE" dirty="0">
                        <a:solidFill>
                          <a:srgbClr val="0066FF"/>
                        </a:solidFill>
                      </a:rPr>
                      <a:t>Feld</a:t>
                    </a:r>
                  </a:p>
                </p:txBody>
              </p:sp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C90BCA78-2253-574D-8B91-BDE710138349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929" y="3047415"/>
                    <a:ext cx="676134" cy="73378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>
                    <a:defPPr>
                      <a:defRPr lang="de-DE"/>
                    </a:defPPr>
                    <a:lvl1pPr>
                      <a:defRPr sz="2800"/>
                    </a:lvl1pPr>
                  </a:lstStyle>
                  <a:p>
                    <a:pPr algn="ctr"/>
                    <a:r>
                      <a:rPr lang="de-DE" sz="3600" b="1" dirty="0">
                        <a:solidFill>
                          <a:srgbClr val="00B050"/>
                        </a:solidFill>
                      </a:rPr>
                      <a:t>END</a:t>
                    </a:r>
                  </a:p>
                  <a:p>
                    <a:pPr algn="ctr"/>
                    <a:r>
                      <a:rPr lang="de-DE" dirty="0">
                        <a:solidFill>
                          <a:srgbClr val="00B050"/>
                        </a:solidFill>
                      </a:rPr>
                      <a:t>Feld</a:t>
                    </a:r>
                  </a:p>
                </p:txBody>
              </p:sp>
              <p:cxnSp>
                <p:nvCxnSpPr>
                  <p:cNvPr id="23" name="Gerade Verbindung mit Pfeil 22">
                    <a:extLst>
                      <a:ext uri="{FF2B5EF4-FFF2-40B4-BE49-F238E27FC236}">
                        <a16:creationId xmlns:a16="http://schemas.microsoft.com/office/drawing/2014/main" id="{8AD96F23-AF2F-494C-B4C9-9C6BDF87A7AC}"/>
                      </a:ext>
                    </a:extLst>
                  </p:cNvPr>
                  <p:cNvCxnSpPr>
                    <a:cxnSpLocks/>
                    <a:stCxn id="21" idx="0"/>
                  </p:cNvCxnSpPr>
                  <p:nvPr/>
                </p:nvCxnSpPr>
                <p:spPr>
                  <a:xfrm flipH="1" flipV="1">
                    <a:off x="2005608" y="2501974"/>
                    <a:ext cx="226056" cy="524179"/>
                  </a:xfrm>
                  <a:prstGeom prst="straightConnector1">
                    <a:avLst/>
                  </a:prstGeom>
                  <a:ln w="381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Gerade Verbindung mit Pfeil 30">
                    <a:extLst>
                      <a:ext uri="{FF2B5EF4-FFF2-40B4-BE49-F238E27FC236}">
                        <a16:creationId xmlns:a16="http://schemas.microsoft.com/office/drawing/2014/main" id="{2BBA7902-579A-7F4B-8E10-7A2AA8D737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21273" y="1101902"/>
                    <a:ext cx="2158212" cy="1384887"/>
                  </a:xfrm>
                  <a:prstGeom prst="straightConnector1">
                    <a:avLst/>
                  </a:prstGeom>
                  <a:ln w="635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A24C1930-9D30-A742-858D-A8B780236D52}"/>
                      </a:ext>
                    </a:extLst>
                  </p:cNvPr>
                  <p:cNvSpPr txBox="1"/>
                  <p:nvPr/>
                </p:nvSpPr>
                <p:spPr>
                  <a:xfrm>
                    <a:off x="1986780" y="1101902"/>
                    <a:ext cx="976945" cy="4402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>
                    <a:defPPr>
                      <a:defRPr lang="de-DE"/>
                    </a:defPPr>
                    <a:lvl1pPr>
                      <a:defRPr sz="2800"/>
                    </a:lvl1pPr>
                  </a:lstStyle>
                  <a:p>
                    <a:pPr algn="ctr"/>
                    <a:r>
                      <a:rPr lang="de-DE" sz="3600" b="1" dirty="0">
                        <a:solidFill>
                          <a:schemeClr val="bg1"/>
                        </a:solidFill>
                      </a:rPr>
                      <a:t>Vektor</a:t>
                    </a:r>
                  </a:p>
                </p:txBody>
              </p:sp>
              <p:cxnSp>
                <p:nvCxnSpPr>
                  <p:cNvPr id="49" name="Gerade Verbindung mit Pfeil 48">
                    <a:extLst>
                      <a:ext uri="{FF2B5EF4-FFF2-40B4-BE49-F238E27FC236}">
                        <a16:creationId xmlns:a16="http://schemas.microsoft.com/office/drawing/2014/main" id="{45A7396F-0510-DC44-8A91-07CE30AD1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23388" y="2445155"/>
                    <a:ext cx="2303111" cy="0"/>
                  </a:xfrm>
                  <a:prstGeom prst="straightConnector1">
                    <a:avLst/>
                  </a:prstGeom>
                  <a:ln w="63500">
                    <a:solidFill>
                      <a:srgbClr val="FF000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Halbbogen 52">
                    <a:extLst>
                      <a:ext uri="{FF2B5EF4-FFF2-40B4-BE49-F238E27FC236}">
                        <a16:creationId xmlns:a16="http://schemas.microsoft.com/office/drawing/2014/main" id="{DB67D20D-18A2-2C49-AB20-B6CB768094CB}"/>
                      </a:ext>
                    </a:extLst>
                  </p:cNvPr>
                  <p:cNvSpPr/>
                  <p:nvPr/>
                </p:nvSpPr>
                <p:spPr>
                  <a:xfrm rot="4286183">
                    <a:off x="2426244" y="1801206"/>
                    <a:ext cx="1173074" cy="744114"/>
                  </a:xfrm>
                  <a:prstGeom prst="blockArc">
                    <a:avLst>
                      <a:gd name="adj1" fmla="val 10667449"/>
                      <a:gd name="adj2" fmla="val 21453050"/>
                      <a:gd name="adj3" fmla="val 7921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E6220C35-2631-AB4D-8281-0E90AC70CD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04794" y="1727997"/>
                    <a:ext cx="1022309" cy="4402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>
                    <a:defPPr>
                      <a:defRPr lang="de-DE"/>
                    </a:defPPr>
                    <a:lvl1pPr>
                      <a:defRPr sz="2800"/>
                    </a:lvl1pPr>
                  </a:lstStyle>
                  <a:p>
                    <a:pPr algn="ctr"/>
                    <a:r>
                      <a:rPr lang="de-DE" sz="3600" b="1" dirty="0">
                        <a:solidFill>
                          <a:schemeClr val="bg1"/>
                        </a:solidFill>
                      </a:rPr>
                      <a:t>Winkel</a:t>
                    </a:r>
                  </a:p>
                </p:txBody>
              </p:sp>
            </p:grp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9931363-C3E4-DD42-B976-6427285DE485}"/>
                  </a:ext>
                </a:extLst>
              </p:cNvPr>
              <p:cNvSpPr/>
              <p:nvPr/>
            </p:nvSpPr>
            <p:spPr>
              <a:xfrm>
                <a:off x="2503456" y="1508887"/>
                <a:ext cx="987414" cy="987416"/>
              </a:xfrm>
              <a:prstGeom prst="ellipse">
                <a:avLst/>
              </a:pr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CBC74924-ADAC-9A47-9C66-D8A8215A3552}"/>
                </a:ext>
              </a:extLst>
            </p:cNvPr>
            <p:cNvSpPr/>
            <p:nvPr/>
          </p:nvSpPr>
          <p:spPr>
            <a:xfrm>
              <a:off x="831273" y="346364"/>
              <a:ext cx="6511636" cy="4815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78BEE2DA-6C0A-2946-A6F9-56A6D06380D7}"/>
              </a:ext>
            </a:extLst>
          </p:cNvPr>
          <p:cNvSpPr txBox="1"/>
          <p:nvPr/>
        </p:nvSpPr>
        <p:spPr>
          <a:xfrm>
            <a:off x="5064378" y="5642732"/>
            <a:ext cx="1970669" cy="52322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pPr algn="ctr"/>
            <a:r>
              <a:rPr lang="de-DE" b="1" dirty="0">
                <a:solidFill>
                  <a:schemeClr val="bg1"/>
                </a:solidFill>
              </a:rPr>
              <a:t>Zug Eingabe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87C1AE0-A207-014D-A41D-6ACCF22F7E1F}"/>
              </a:ext>
            </a:extLst>
          </p:cNvPr>
          <p:cNvCxnSpPr>
            <a:cxnSpLocks/>
            <a:stCxn id="50" idx="0"/>
            <a:endCxn id="56" idx="2"/>
          </p:cNvCxnSpPr>
          <p:nvPr/>
        </p:nvCxnSpPr>
        <p:spPr>
          <a:xfrm flipV="1">
            <a:off x="9628233" y="4362567"/>
            <a:ext cx="2" cy="35916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E1D3996-A561-B74D-8274-EA181E5E24D2}"/>
              </a:ext>
            </a:extLst>
          </p:cNvPr>
          <p:cNvCxnSpPr>
            <a:cxnSpLocks/>
            <a:stCxn id="50" idx="2"/>
            <a:endCxn id="58" idx="3"/>
          </p:cNvCxnSpPr>
          <p:nvPr/>
        </p:nvCxnSpPr>
        <p:spPr>
          <a:xfrm flipH="1">
            <a:off x="7035047" y="5306510"/>
            <a:ext cx="2593186" cy="59783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D1ACE3C-6A20-CF47-B012-C0AEADB7F0E1}"/>
              </a:ext>
            </a:extLst>
          </p:cNvPr>
          <p:cNvCxnSpPr>
            <a:cxnSpLocks/>
          </p:cNvCxnSpPr>
          <p:nvPr/>
        </p:nvCxnSpPr>
        <p:spPr>
          <a:xfrm>
            <a:off x="10334816" y="5306510"/>
            <a:ext cx="0" cy="78999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ABC5B742-50A6-3144-A521-6CDB58BBD065}"/>
              </a:ext>
            </a:extLst>
          </p:cNvPr>
          <p:cNvSpPr txBox="1"/>
          <p:nvPr/>
        </p:nvSpPr>
        <p:spPr>
          <a:xfrm>
            <a:off x="7956023" y="6114087"/>
            <a:ext cx="2945281" cy="646331"/>
          </a:xfrm>
          <a:prstGeom prst="rect">
            <a:avLst/>
          </a:prstGeom>
          <a:solidFill>
            <a:srgbClr val="FFFF00"/>
          </a:solidFill>
          <a:ln w="508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pPr algn="ctr"/>
            <a:r>
              <a:rPr lang="de-CH" sz="3600" b="1" dirty="0"/>
              <a:t>Zug möglich</a:t>
            </a:r>
            <a:endParaRPr lang="de-DE" sz="36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7565F97-39D0-C84C-A30E-E8416B9EC5D9}"/>
              </a:ext>
            </a:extLst>
          </p:cNvPr>
          <p:cNvCxnSpPr>
            <a:cxnSpLocks/>
            <a:stCxn id="30" idx="0"/>
            <a:endCxn id="28" idx="3"/>
          </p:cNvCxnSpPr>
          <p:nvPr/>
        </p:nvCxnSpPr>
        <p:spPr>
          <a:xfrm flipV="1">
            <a:off x="3952602" y="1840008"/>
            <a:ext cx="304707" cy="2510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F8203FB3-B544-43B2-A22F-C19F5C2489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4266" y="6033643"/>
            <a:ext cx="999241" cy="807218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64377177-D8D6-4A57-B07B-434D602DCA14}"/>
              </a:ext>
            </a:extLst>
          </p:cNvPr>
          <p:cNvSpPr/>
          <p:nvPr/>
        </p:nvSpPr>
        <p:spPr>
          <a:xfrm>
            <a:off x="11277367" y="3889695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5B48F23-4890-4DA8-848C-16DC5C61A6B4}"/>
              </a:ext>
            </a:extLst>
          </p:cNvPr>
          <p:cNvSpPr txBox="1"/>
          <p:nvPr/>
        </p:nvSpPr>
        <p:spPr>
          <a:xfrm>
            <a:off x="11462634" y="4023500"/>
            <a:ext cx="3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3946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9A98832-BCAC-1E4F-BD09-A0239590A1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4227" y="6434666"/>
            <a:ext cx="411346" cy="344035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6D4410E9-AA0B-4F4D-8BAE-FECFDCC56C2D}"/>
              </a:ext>
            </a:extLst>
          </p:cNvPr>
          <p:cNvSpPr txBox="1"/>
          <p:nvPr/>
        </p:nvSpPr>
        <p:spPr>
          <a:xfrm>
            <a:off x="7063859" y="1361095"/>
            <a:ext cx="3838221" cy="181588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2800" b="1"/>
            </a:lvl1pPr>
          </a:lstStyle>
          <a:p>
            <a:r>
              <a:rPr lang="de-DE" dirty="0"/>
              <a:t>Geradengleichung</a:t>
            </a:r>
          </a:p>
          <a:p>
            <a:r>
              <a:rPr lang="de-DE" b="0" dirty="0"/>
              <a:t>in Parameterform mit normiertem Richtungsvektor 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A9A100-A13F-0D46-B59C-C43DEF74993B}"/>
              </a:ext>
            </a:extLst>
          </p:cNvPr>
          <p:cNvGrpSpPr/>
          <p:nvPr/>
        </p:nvGrpSpPr>
        <p:grpSpPr>
          <a:xfrm>
            <a:off x="179886" y="127407"/>
            <a:ext cx="6380571" cy="3794650"/>
            <a:chOff x="179886" y="170949"/>
            <a:chExt cx="6380571" cy="37946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F6E086D8-6B36-1440-83E7-42E709E9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26" y="170949"/>
              <a:ext cx="6129603" cy="3740630"/>
            </a:xfrm>
            <a:prstGeom prst="rect">
              <a:avLst/>
            </a:prstGeom>
          </p:spPr>
        </p:pic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2187FAEB-F252-9F48-8989-1B483EE7FCDB}"/>
                </a:ext>
              </a:extLst>
            </p:cNvPr>
            <p:cNvCxnSpPr>
              <a:cxnSpLocks/>
            </p:cNvCxnSpPr>
            <p:nvPr/>
          </p:nvCxnSpPr>
          <p:spPr>
            <a:xfrm>
              <a:off x="1624364" y="1079142"/>
              <a:ext cx="4936093" cy="2840355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9F0F2E61-E008-8E40-9C31-702A3475E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9780" y="817532"/>
              <a:ext cx="728202" cy="1259227"/>
            </a:xfrm>
            <a:prstGeom prst="line">
              <a:avLst/>
            </a:prstGeom>
            <a:ln w="635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>
              <a:extLst>
                <a:ext uri="{FF2B5EF4-FFF2-40B4-BE49-F238E27FC236}">
                  <a16:creationId xmlns:a16="http://schemas.microsoft.com/office/drawing/2014/main" id="{A0C23E33-8B5B-3746-B2EC-3ECCAA69B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4022" y="1450664"/>
              <a:ext cx="728202" cy="1259227"/>
            </a:xfrm>
            <a:prstGeom prst="line">
              <a:avLst/>
            </a:prstGeom>
            <a:ln w="635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>
              <a:extLst>
                <a:ext uri="{FF2B5EF4-FFF2-40B4-BE49-F238E27FC236}">
                  <a16:creationId xmlns:a16="http://schemas.microsoft.com/office/drawing/2014/main" id="{042FB433-0325-964E-9A33-8ABE1A757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4846" y="2076759"/>
              <a:ext cx="728202" cy="1259227"/>
            </a:xfrm>
            <a:prstGeom prst="line">
              <a:avLst/>
            </a:prstGeom>
            <a:ln w="635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8043113F-DD89-0A48-AE6E-F5EF5B8BD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8450" y="2706372"/>
              <a:ext cx="728202" cy="1259227"/>
            </a:xfrm>
            <a:prstGeom prst="line">
              <a:avLst/>
            </a:prstGeom>
            <a:ln w="635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1598404-BE82-D74E-B394-6C115B878F46}"/>
                </a:ext>
              </a:extLst>
            </p:cNvPr>
            <p:cNvSpPr/>
            <p:nvPr/>
          </p:nvSpPr>
          <p:spPr>
            <a:xfrm rot="18205504">
              <a:off x="1492950" y="1036811"/>
              <a:ext cx="64554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CH" sz="6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itchFamily="2" charset="2"/>
                </a:rPr>
                <a:t></a:t>
              </a:r>
              <a:endParaRPr lang="de-CH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AA814E2-8F30-B244-B02F-9585DC448DD6}"/>
                </a:ext>
              </a:extLst>
            </p:cNvPr>
            <p:cNvSpPr/>
            <p:nvPr/>
          </p:nvSpPr>
          <p:spPr>
            <a:xfrm rot="18205504">
              <a:off x="2404046" y="1592634"/>
              <a:ext cx="64554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CH" sz="6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itchFamily="2" charset="2"/>
                </a:rPr>
                <a:t></a:t>
              </a:r>
              <a:endParaRPr lang="de-CH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7DE43146-16F3-AD43-A486-7AE9CBBC09F1}"/>
                </a:ext>
              </a:extLst>
            </p:cNvPr>
            <p:cNvSpPr/>
            <p:nvPr/>
          </p:nvSpPr>
          <p:spPr>
            <a:xfrm rot="18205504">
              <a:off x="3438117" y="2306039"/>
              <a:ext cx="64554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CH" sz="6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itchFamily="2" charset="2"/>
                </a:rPr>
                <a:t></a:t>
              </a:r>
              <a:endParaRPr lang="de-CH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406B2D60-56BB-2240-8C06-D326BCE31890}"/>
                </a:ext>
              </a:extLst>
            </p:cNvPr>
            <p:cNvSpPr/>
            <p:nvPr/>
          </p:nvSpPr>
          <p:spPr>
            <a:xfrm rot="18205504">
              <a:off x="4461873" y="2921170"/>
              <a:ext cx="64554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CH" sz="6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itchFamily="2" charset="2"/>
                </a:rPr>
                <a:t></a:t>
              </a:r>
              <a:endParaRPr lang="de-CH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39A18276-ACE3-A346-84EF-72B16CA8D33E}"/>
                </a:ext>
              </a:extLst>
            </p:cNvPr>
            <p:cNvSpPr txBox="1"/>
            <p:nvPr/>
          </p:nvSpPr>
          <p:spPr>
            <a:xfrm>
              <a:off x="179886" y="2469370"/>
              <a:ext cx="2750175" cy="954107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2800"/>
              </a:lvl1pPr>
            </a:lstStyle>
            <a:p>
              <a:pPr algn="ctr"/>
              <a:r>
                <a:rPr lang="de-DE" sz="2000" b="1" dirty="0"/>
                <a:t>Vektor </a:t>
              </a:r>
              <a:r>
                <a:rPr lang="de-DE" b="1" dirty="0"/>
                <a:t>Normierung</a:t>
              </a:r>
            </a:p>
            <a:p>
              <a:pPr algn="ctr"/>
              <a:r>
                <a:rPr lang="de-DE" b="1" dirty="0"/>
                <a:t>auf Schrittlänge</a:t>
              </a:r>
            </a:p>
          </p:txBody>
        </p:sp>
      </p:grpSp>
      <p:sp>
        <p:nvSpPr>
          <p:cNvPr id="109" name="Titel 1">
            <a:extLst>
              <a:ext uri="{FF2B5EF4-FFF2-40B4-BE49-F238E27FC236}">
                <a16:creationId xmlns:a16="http://schemas.microsoft.com/office/drawing/2014/main" id="{E88897E1-6710-F14C-BBB9-839A0325EAF4}"/>
              </a:ext>
            </a:extLst>
          </p:cNvPr>
          <p:cNvSpPr txBox="1">
            <a:spLocks/>
          </p:cNvSpPr>
          <p:nvPr/>
        </p:nvSpPr>
        <p:spPr>
          <a:xfrm>
            <a:off x="7547436" y="170949"/>
            <a:ext cx="4338374" cy="728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4800" b="1" dirty="0"/>
              <a:t>Zug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E345FD24-8CF7-0F49-9C22-FDDEC3599F31}"/>
              </a:ext>
            </a:extLst>
          </p:cNvPr>
          <p:cNvSpPr txBox="1"/>
          <p:nvPr/>
        </p:nvSpPr>
        <p:spPr>
          <a:xfrm>
            <a:off x="187226" y="4049119"/>
            <a:ext cx="2323781" cy="584775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sz="3200" dirty="0">
                <a:solidFill>
                  <a:schemeClr val="bg1"/>
                </a:solidFill>
                <a:sym typeface="Wingdings" pitchFamily="2" charset="2"/>
              </a:rPr>
              <a:t>Überprüfung</a:t>
            </a:r>
          </a:p>
        </p:txBody>
      </p: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52E8786-8374-0F4E-85B7-8281ACE1DC86}"/>
              </a:ext>
            </a:extLst>
          </p:cNvPr>
          <p:cNvCxnSpPr>
            <a:cxnSpLocks/>
            <a:stCxn id="122" idx="3"/>
            <a:endCxn id="142" idx="0"/>
          </p:cNvCxnSpPr>
          <p:nvPr/>
        </p:nvCxnSpPr>
        <p:spPr>
          <a:xfrm>
            <a:off x="2511007" y="4341507"/>
            <a:ext cx="847509" cy="5254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F41F4196-80E3-5743-BD66-039E20A16453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511007" y="4340235"/>
            <a:ext cx="2603808" cy="127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68DB45E3-A30D-A54C-8B08-6E81F9A4D89D}"/>
              </a:ext>
            </a:extLst>
          </p:cNvPr>
          <p:cNvGrpSpPr/>
          <p:nvPr/>
        </p:nvGrpSpPr>
        <p:grpSpPr>
          <a:xfrm>
            <a:off x="1772826" y="4866907"/>
            <a:ext cx="3171380" cy="1946551"/>
            <a:chOff x="1772826" y="4866907"/>
            <a:chExt cx="3171380" cy="1946551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00D03F55-0195-ED40-BB6A-D88AFC95188D}"/>
                </a:ext>
              </a:extLst>
            </p:cNvPr>
            <p:cNvGrpSpPr/>
            <p:nvPr/>
          </p:nvGrpSpPr>
          <p:grpSpPr>
            <a:xfrm>
              <a:off x="1772826" y="4866907"/>
              <a:ext cx="3171380" cy="1946551"/>
              <a:chOff x="1772826" y="4866907"/>
              <a:chExt cx="3171380" cy="1946551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123D4145-7C53-C643-B469-F857B41CDC5F}"/>
                  </a:ext>
                </a:extLst>
              </p:cNvPr>
              <p:cNvGrpSpPr/>
              <p:nvPr/>
            </p:nvGrpSpPr>
            <p:grpSpPr>
              <a:xfrm>
                <a:off x="2544713" y="5000905"/>
                <a:ext cx="2047674" cy="1812553"/>
                <a:chOff x="3427442" y="4739870"/>
                <a:chExt cx="2047674" cy="1812553"/>
              </a:xfrm>
            </p:grpSpPr>
            <p:sp>
              <p:nvSpPr>
                <p:cNvPr id="123" name="Textfeld 122">
                  <a:extLst>
                    <a:ext uri="{FF2B5EF4-FFF2-40B4-BE49-F238E27FC236}">
                      <a16:creationId xmlns:a16="http://schemas.microsoft.com/office/drawing/2014/main" id="{CB9BC4E5-D6FB-FF4F-AE0C-437086690865}"/>
                    </a:ext>
                  </a:extLst>
                </p:cNvPr>
                <p:cNvSpPr txBox="1"/>
                <p:nvPr/>
              </p:nvSpPr>
              <p:spPr>
                <a:xfrm>
                  <a:off x="3427442" y="4739870"/>
                  <a:ext cx="2047674" cy="5232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>
                    <a:defRPr sz="2800"/>
                  </a:lvl1pPr>
                </a:lstStyle>
                <a:p>
                  <a:pPr algn="ctr"/>
                  <a:r>
                    <a:rPr lang="de-DE" dirty="0">
                      <a:sym typeface="Wingdings" pitchFamily="2" charset="2"/>
                    </a:rPr>
                    <a:t>Feld besetzt</a:t>
                  </a:r>
                </a:p>
              </p:txBody>
            </p:sp>
            <p:cxnSp>
              <p:nvCxnSpPr>
                <p:cNvPr id="132" name="Gerade Verbindung mit Pfeil 131">
                  <a:extLst>
                    <a:ext uri="{FF2B5EF4-FFF2-40B4-BE49-F238E27FC236}">
                      <a16:creationId xmlns:a16="http://schemas.microsoft.com/office/drawing/2014/main" id="{AF49F9FE-300A-664D-A59B-82BDBCD6234D}"/>
                    </a:ext>
                  </a:extLst>
                </p:cNvPr>
                <p:cNvCxnSpPr>
                  <a:cxnSpLocks/>
                  <a:stCxn id="123" idx="2"/>
                </p:cNvCxnSpPr>
                <p:nvPr/>
              </p:nvCxnSpPr>
              <p:spPr>
                <a:xfrm flipH="1">
                  <a:off x="4442015" y="5263090"/>
                  <a:ext cx="9264" cy="572798"/>
                </a:xfrm>
                <a:prstGeom prst="straightConnector1">
                  <a:avLst/>
                </a:prstGeom>
                <a:ln w="1270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EC7EF768-3665-FC40-AF8A-93F633E2D4AC}"/>
                    </a:ext>
                  </a:extLst>
                </p:cNvPr>
                <p:cNvSpPr txBox="1"/>
                <p:nvPr/>
              </p:nvSpPr>
              <p:spPr>
                <a:xfrm>
                  <a:off x="3427442" y="5906092"/>
                  <a:ext cx="1918226" cy="646331"/>
                </a:xfrm>
                <a:prstGeom prst="rect">
                  <a:avLst/>
                </a:prstGeom>
                <a:solidFill>
                  <a:srgbClr val="FFFF00"/>
                </a:solidFill>
                <a:ln w="508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>
                    <a:defRPr sz="2800"/>
                  </a:lvl1pPr>
                </a:lstStyle>
                <a:p>
                  <a:pPr algn="ctr"/>
                  <a:r>
                    <a:rPr lang="de-CH" sz="3600" b="1" dirty="0"/>
                    <a:t>KEIN Zug</a:t>
                  </a:r>
                  <a:endParaRPr lang="de-DE" sz="3600" dirty="0"/>
                </a:p>
              </p:txBody>
            </p:sp>
          </p:grpSp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7FD6E5DB-DECA-994E-AF70-DE424A989212}"/>
                  </a:ext>
                </a:extLst>
              </p:cNvPr>
              <p:cNvSpPr/>
              <p:nvPr/>
            </p:nvSpPr>
            <p:spPr>
              <a:xfrm>
                <a:off x="1772826" y="4866907"/>
                <a:ext cx="3171380" cy="11986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2616C93C-E639-8348-9133-CE274FA7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8938" y="4954586"/>
              <a:ext cx="586247" cy="660691"/>
            </a:xfrm>
            <a:prstGeom prst="rect">
              <a:avLst/>
            </a:prstGeom>
          </p:spPr>
        </p:pic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7ADC1D33-BAB5-FB45-8D51-929B554A8C24}"/>
              </a:ext>
            </a:extLst>
          </p:cNvPr>
          <p:cNvGrpSpPr/>
          <p:nvPr/>
        </p:nvGrpSpPr>
        <p:grpSpPr>
          <a:xfrm>
            <a:off x="5102952" y="4033719"/>
            <a:ext cx="6314737" cy="2779739"/>
            <a:chOff x="5102952" y="4033719"/>
            <a:chExt cx="6314737" cy="2779739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C53F1309-BDA5-CB48-8B4E-D7AE0EBC207E}"/>
                </a:ext>
              </a:extLst>
            </p:cNvPr>
            <p:cNvGrpSpPr/>
            <p:nvPr/>
          </p:nvGrpSpPr>
          <p:grpSpPr>
            <a:xfrm>
              <a:off x="5102952" y="4033719"/>
              <a:ext cx="6314737" cy="2779739"/>
              <a:chOff x="5436781" y="4033719"/>
              <a:chExt cx="6314737" cy="2779739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FA8DA83-226E-CA46-A5B8-43F7A6B87A95}"/>
                  </a:ext>
                </a:extLst>
              </p:cNvPr>
              <p:cNvSpPr/>
              <p:nvPr/>
            </p:nvSpPr>
            <p:spPr>
              <a:xfrm>
                <a:off x="5436781" y="4033719"/>
                <a:ext cx="6314737" cy="20619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F074686B-F28E-7C47-9376-351DE99FEEAE}"/>
                  </a:ext>
                </a:extLst>
              </p:cNvPr>
              <p:cNvGrpSpPr/>
              <p:nvPr/>
            </p:nvGrpSpPr>
            <p:grpSpPr>
              <a:xfrm>
                <a:off x="5531822" y="4243926"/>
                <a:ext cx="6124654" cy="2569532"/>
                <a:chOff x="5511217" y="4193751"/>
                <a:chExt cx="6124654" cy="2569532"/>
              </a:xfrm>
            </p:grpSpPr>
            <p:sp>
              <p:nvSpPr>
                <p:cNvPr id="128" name="Textfeld 127">
                  <a:extLst>
                    <a:ext uri="{FF2B5EF4-FFF2-40B4-BE49-F238E27FC236}">
                      <a16:creationId xmlns:a16="http://schemas.microsoft.com/office/drawing/2014/main" id="{5139A9F4-5CE6-3B4B-AE3D-5CF3A5B8333E}"/>
                    </a:ext>
                  </a:extLst>
                </p:cNvPr>
                <p:cNvSpPr txBox="1"/>
                <p:nvPr/>
              </p:nvSpPr>
              <p:spPr>
                <a:xfrm>
                  <a:off x="6327657" y="4193751"/>
                  <a:ext cx="1391667" cy="523220"/>
                </a:xfrm>
                <a:prstGeom prst="rect">
                  <a:avLst/>
                </a:prstGeom>
                <a:noFill/>
                <a:ln w="127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>
                    <a:defRPr sz="2800"/>
                  </a:lvl1pPr>
                </a:lstStyle>
                <a:p>
                  <a:r>
                    <a:rPr lang="de-DE" dirty="0" err="1">
                      <a:solidFill>
                        <a:srgbClr val="00B050"/>
                      </a:solidFill>
                      <a:sym typeface="Wingdings" pitchFamily="2" charset="2"/>
                    </a:rPr>
                    <a:t>Endfeld</a:t>
                  </a:r>
                  <a:endParaRPr lang="de-DE" dirty="0">
                    <a:solidFill>
                      <a:srgbClr val="00B050"/>
                    </a:solidFill>
                    <a:sym typeface="Wingdings" pitchFamily="2" charset="2"/>
                  </a:endParaRPr>
                </a:p>
              </p:txBody>
            </p:sp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A43F9A20-3B2D-AD4E-B995-F855104420D3}"/>
                    </a:ext>
                  </a:extLst>
                </p:cNvPr>
                <p:cNvGrpSpPr/>
                <p:nvPr/>
              </p:nvGrpSpPr>
              <p:grpSpPr>
                <a:xfrm>
                  <a:off x="5512551" y="4978327"/>
                  <a:ext cx="6123320" cy="523220"/>
                  <a:chOff x="5999013" y="4136585"/>
                  <a:chExt cx="6123320" cy="523220"/>
                </a:xfrm>
              </p:grpSpPr>
              <p:sp>
                <p:nvSpPr>
                  <p:cNvPr id="129" name="Textfeld 128">
                    <a:extLst>
                      <a:ext uri="{FF2B5EF4-FFF2-40B4-BE49-F238E27FC236}">
                        <a16:creationId xmlns:a16="http://schemas.microsoft.com/office/drawing/2014/main" id="{44EF3376-4F50-FF42-B682-93F5355532D4}"/>
                      </a:ext>
                    </a:extLst>
                  </p:cNvPr>
                  <p:cNvSpPr txBox="1"/>
                  <p:nvPr/>
                </p:nvSpPr>
                <p:spPr>
                  <a:xfrm>
                    <a:off x="5999013" y="4136585"/>
                    <a:ext cx="1948323" cy="5232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de-DE"/>
                    </a:defPPr>
                    <a:lvl1pPr>
                      <a:defRPr sz="2800"/>
                    </a:lvl1pPr>
                  </a:lstStyle>
                  <a:p>
                    <a:r>
                      <a:rPr lang="de-DE" dirty="0">
                        <a:sym typeface="Wingdings" pitchFamily="2" charset="2"/>
                      </a:rPr>
                      <a:t>eigene Figur</a:t>
                    </a:r>
                  </a:p>
                </p:txBody>
              </p:sp>
              <p:sp>
                <p:nvSpPr>
                  <p:cNvPr id="130" name="Textfeld 129">
                    <a:extLst>
                      <a:ext uri="{FF2B5EF4-FFF2-40B4-BE49-F238E27FC236}">
                        <a16:creationId xmlns:a16="http://schemas.microsoft.com/office/drawing/2014/main" id="{5B22D170-4939-5D44-994A-189A19BE4C97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728" y="4136585"/>
                    <a:ext cx="2075779" cy="5232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de-DE"/>
                    </a:defPPr>
                    <a:lvl1pPr>
                      <a:defRPr sz="2800"/>
                    </a:lvl1pPr>
                  </a:lstStyle>
                  <a:p>
                    <a:r>
                      <a:rPr lang="de-DE" dirty="0">
                        <a:sym typeface="Wingdings" pitchFamily="2" charset="2"/>
                      </a:rPr>
                      <a:t>fremde Figur</a:t>
                    </a:r>
                  </a:p>
                </p:txBody>
              </p:sp>
              <p:sp>
                <p:nvSpPr>
                  <p:cNvPr id="131" name="Textfeld 130">
                    <a:extLst>
                      <a:ext uri="{FF2B5EF4-FFF2-40B4-BE49-F238E27FC236}">
                        <a16:creationId xmlns:a16="http://schemas.microsoft.com/office/drawing/2014/main" id="{E339B823-0D58-D446-B34C-A3CAE519872D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7155" y="4136585"/>
                    <a:ext cx="1755178" cy="5232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de-DE"/>
                    </a:defPPr>
                    <a:lvl1pPr>
                      <a:defRPr sz="2800"/>
                    </a:lvl1pPr>
                  </a:lstStyle>
                  <a:p>
                    <a:r>
                      <a:rPr lang="de-DE" dirty="0">
                        <a:sym typeface="Wingdings" pitchFamily="2" charset="2"/>
                      </a:rPr>
                      <a:t>leeres Feld</a:t>
                    </a:r>
                  </a:p>
                </p:txBody>
              </p:sp>
            </p:grpSp>
            <p:cxnSp>
              <p:nvCxnSpPr>
                <p:cNvPr id="134" name="Gerade Verbindung mit Pfeil 133">
                  <a:extLst>
                    <a:ext uri="{FF2B5EF4-FFF2-40B4-BE49-F238E27FC236}">
                      <a16:creationId xmlns:a16="http://schemas.microsoft.com/office/drawing/2014/main" id="{C4248A33-7640-FE4C-9D1A-640CD335C733}"/>
                    </a:ext>
                  </a:extLst>
                </p:cNvPr>
                <p:cNvCxnSpPr>
                  <a:cxnSpLocks/>
                  <a:stCxn id="129" idx="2"/>
                </p:cNvCxnSpPr>
                <p:nvPr/>
              </p:nvCxnSpPr>
              <p:spPr>
                <a:xfrm>
                  <a:off x="6486713" y="5501547"/>
                  <a:ext cx="0" cy="497146"/>
                </a:xfrm>
                <a:prstGeom prst="straightConnector1">
                  <a:avLst/>
                </a:prstGeom>
                <a:ln w="1270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mit Pfeil 134">
                  <a:extLst>
                    <a:ext uri="{FF2B5EF4-FFF2-40B4-BE49-F238E27FC236}">
                      <a16:creationId xmlns:a16="http://schemas.microsoft.com/office/drawing/2014/main" id="{ABDA7C8F-65E4-E54C-A281-22B91FB4108C}"/>
                    </a:ext>
                  </a:extLst>
                </p:cNvPr>
                <p:cNvCxnSpPr>
                  <a:cxnSpLocks/>
                  <a:stCxn id="128" idx="2"/>
                  <a:endCxn id="129" idx="0"/>
                </p:cNvCxnSpPr>
                <p:nvPr/>
              </p:nvCxnSpPr>
              <p:spPr>
                <a:xfrm flipH="1">
                  <a:off x="6486713" y="4716971"/>
                  <a:ext cx="536778" cy="26135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 Verbindung mit Pfeil 136">
                  <a:extLst>
                    <a:ext uri="{FF2B5EF4-FFF2-40B4-BE49-F238E27FC236}">
                      <a16:creationId xmlns:a16="http://schemas.microsoft.com/office/drawing/2014/main" id="{71DA8E29-DE71-7441-892F-617698E57B8F}"/>
                    </a:ext>
                  </a:extLst>
                </p:cNvPr>
                <p:cNvCxnSpPr>
                  <a:cxnSpLocks/>
                  <a:stCxn id="128" idx="2"/>
                  <a:endCxn id="130" idx="0"/>
                </p:cNvCxnSpPr>
                <p:nvPr/>
              </p:nvCxnSpPr>
              <p:spPr>
                <a:xfrm>
                  <a:off x="7023491" y="4716971"/>
                  <a:ext cx="1703665" cy="26135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137">
                  <a:extLst>
                    <a:ext uri="{FF2B5EF4-FFF2-40B4-BE49-F238E27FC236}">
                      <a16:creationId xmlns:a16="http://schemas.microsoft.com/office/drawing/2014/main" id="{1FF5382E-75A9-F342-92DE-113D74CAF2A1}"/>
                    </a:ext>
                  </a:extLst>
                </p:cNvPr>
                <p:cNvCxnSpPr>
                  <a:cxnSpLocks/>
                  <a:stCxn id="128" idx="2"/>
                  <a:endCxn id="131" idx="0"/>
                </p:cNvCxnSpPr>
                <p:nvPr/>
              </p:nvCxnSpPr>
              <p:spPr>
                <a:xfrm>
                  <a:off x="7023491" y="4716971"/>
                  <a:ext cx="3734791" cy="26135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feld 138">
                  <a:extLst>
                    <a:ext uri="{FF2B5EF4-FFF2-40B4-BE49-F238E27FC236}">
                      <a16:creationId xmlns:a16="http://schemas.microsoft.com/office/drawing/2014/main" id="{F9FCB0E4-94B2-0C4B-881A-AF3C697AF281}"/>
                    </a:ext>
                  </a:extLst>
                </p:cNvPr>
                <p:cNvSpPr txBox="1"/>
                <p:nvPr/>
              </p:nvSpPr>
              <p:spPr>
                <a:xfrm>
                  <a:off x="5511217" y="6108209"/>
                  <a:ext cx="1918226" cy="646331"/>
                </a:xfrm>
                <a:prstGeom prst="rect">
                  <a:avLst/>
                </a:prstGeom>
                <a:solidFill>
                  <a:srgbClr val="FFFF00"/>
                </a:solidFill>
                <a:ln w="508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>
                    <a:defRPr sz="2800"/>
                  </a:lvl1pPr>
                </a:lstStyle>
                <a:p>
                  <a:pPr algn="ctr"/>
                  <a:r>
                    <a:rPr lang="de-CH" sz="3600" b="1" dirty="0"/>
                    <a:t>KEIN Zug</a:t>
                  </a:r>
                  <a:endParaRPr lang="de-DE" sz="3600" dirty="0"/>
                </a:p>
              </p:txBody>
            </p:sp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788D5BD5-ABFF-734F-9006-7BF2F90CB7AE}"/>
                    </a:ext>
                  </a:extLst>
                </p:cNvPr>
                <p:cNvSpPr txBox="1"/>
                <p:nvPr/>
              </p:nvSpPr>
              <p:spPr>
                <a:xfrm>
                  <a:off x="7768042" y="6112660"/>
                  <a:ext cx="1918226" cy="646331"/>
                </a:xfrm>
                <a:prstGeom prst="rect">
                  <a:avLst/>
                </a:prstGeom>
                <a:solidFill>
                  <a:srgbClr val="FFFF00"/>
                </a:solidFill>
                <a:ln w="508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>
                    <a:defRPr sz="2800"/>
                  </a:lvl1pPr>
                </a:lstStyle>
                <a:p>
                  <a:pPr algn="ctr"/>
                  <a:r>
                    <a:rPr lang="de-CH" sz="3600" b="1" dirty="0"/>
                    <a:t>schlagen</a:t>
                  </a:r>
                  <a:endParaRPr lang="de-DE" sz="3600" dirty="0"/>
                </a:p>
              </p:txBody>
            </p:sp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6652D36B-4191-8946-9706-C118AB10C1A7}"/>
                    </a:ext>
                  </a:extLst>
                </p:cNvPr>
                <p:cNvSpPr txBox="1"/>
                <p:nvPr/>
              </p:nvSpPr>
              <p:spPr>
                <a:xfrm>
                  <a:off x="10277111" y="6116952"/>
                  <a:ext cx="962341" cy="646331"/>
                </a:xfrm>
                <a:prstGeom prst="rect">
                  <a:avLst/>
                </a:prstGeom>
                <a:solidFill>
                  <a:srgbClr val="FFFF00"/>
                </a:solidFill>
                <a:ln w="508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>
                    <a:defRPr sz="2800"/>
                  </a:lvl1pPr>
                </a:lstStyle>
                <a:p>
                  <a:pPr algn="ctr"/>
                  <a:r>
                    <a:rPr lang="de-CH" sz="3600" b="1" dirty="0"/>
                    <a:t>Zug</a:t>
                  </a:r>
                  <a:endParaRPr lang="de-DE" sz="3600" dirty="0"/>
                </a:p>
              </p:txBody>
            </p:sp>
            <p:cxnSp>
              <p:nvCxnSpPr>
                <p:cNvPr id="145" name="Gerade Verbindung mit Pfeil 144">
                  <a:extLst>
                    <a:ext uri="{FF2B5EF4-FFF2-40B4-BE49-F238E27FC236}">
                      <a16:creationId xmlns:a16="http://schemas.microsoft.com/office/drawing/2014/main" id="{74B4FE35-273E-1941-9BD4-58D0193FE084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>
                  <a:off x="8727156" y="5501547"/>
                  <a:ext cx="0" cy="492853"/>
                </a:xfrm>
                <a:prstGeom prst="straightConnector1">
                  <a:avLst/>
                </a:prstGeom>
                <a:ln w="1270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45">
                  <a:extLst>
                    <a:ext uri="{FF2B5EF4-FFF2-40B4-BE49-F238E27FC236}">
                      <a16:creationId xmlns:a16="http://schemas.microsoft.com/office/drawing/2014/main" id="{1EBE2918-822E-8E4D-87F5-D88F4DBC6523}"/>
                    </a:ext>
                  </a:extLst>
                </p:cNvPr>
                <p:cNvCxnSpPr>
                  <a:cxnSpLocks/>
                  <a:stCxn id="131" idx="2"/>
                </p:cNvCxnSpPr>
                <p:nvPr/>
              </p:nvCxnSpPr>
              <p:spPr>
                <a:xfrm>
                  <a:off x="10758282" y="5501547"/>
                  <a:ext cx="0" cy="505064"/>
                </a:xfrm>
                <a:prstGeom prst="straightConnector1">
                  <a:avLst/>
                </a:prstGeom>
                <a:ln w="1270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EF597149-A97B-2E43-A270-4C0AB5FC6F5E}"/>
                </a:ext>
              </a:extLst>
            </p:cNvPr>
            <p:cNvGrpSpPr/>
            <p:nvPr/>
          </p:nvGrpSpPr>
          <p:grpSpPr>
            <a:xfrm>
              <a:off x="5204625" y="4162128"/>
              <a:ext cx="713743" cy="706549"/>
              <a:chOff x="758357" y="5170849"/>
              <a:chExt cx="713743" cy="706549"/>
            </a:xfrm>
          </p:grpSpPr>
          <p:pic>
            <p:nvPicPr>
              <p:cNvPr id="155" name="Grafik 154">
                <a:extLst>
                  <a:ext uri="{FF2B5EF4-FFF2-40B4-BE49-F238E27FC236}">
                    <a16:creationId xmlns:a16="http://schemas.microsoft.com/office/drawing/2014/main" id="{15D0EEF2-FAFB-6243-AE60-5FFD9EC5E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4760" y="5193779"/>
                <a:ext cx="586247" cy="660691"/>
              </a:xfrm>
              <a:prstGeom prst="rect">
                <a:avLst/>
              </a:prstGeom>
            </p:spPr>
          </p:pic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D1E4F72F-BBC5-BF4E-B806-DDBB8DB06645}"/>
                  </a:ext>
                </a:extLst>
              </p:cNvPr>
              <p:cNvSpPr/>
              <p:nvPr/>
            </p:nvSpPr>
            <p:spPr>
              <a:xfrm>
                <a:off x="758357" y="5170849"/>
                <a:ext cx="713743" cy="706549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6E580624-D23B-4DE0-B3DE-CCB3DA6EA0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9902839" y="53531"/>
            <a:ext cx="999241" cy="807218"/>
          </a:xfrm>
          <a:prstGeom prst="rect">
            <a:avLst/>
          </a:pr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1B76EDF1-7DD1-4CCD-B68A-CFA1EA09375D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7F70552-A56B-4573-BEA7-EA765F1E2073}"/>
              </a:ext>
            </a:extLst>
          </p:cNvPr>
          <p:cNvSpPr txBox="1"/>
          <p:nvPr/>
        </p:nvSpPr>
        <p:spPr>
          <a:xfrm>
            <a:off x="11304974" y="3203689"/>
            <a:ext cx="3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1128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08C55-EDA8-4015-8A7B-8EC635A4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Quality Assurance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A7CF36-E82E-421F-8127-BDF238604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Was wird gemessen?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BD7583-EEE8-45C6-BD30-A059A306B8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dirty="0"/>
              <a:t>Code Coverage</a:t>
            </a:r>
          </a:p>
          <a:p>
            <a:r>
              <a:rPr lang="de-CH" dirty="0"/>
              <a:t>Metrics:</a:t>
            </a:r>
          </a:p>
          <a:p>
            <a:pPr lvl="1"/>
            <a:r>
              <a:rPr lang="de-CH" dirty="0"/>
              <a:t>Anz. Zeilen Code pro Methode</a:t>
            </a:r>
          </a:p>
          <a:p>
            <a:pPr lvl="1"/>
            <a:r>
              <a:rPr lang="de-CH" dirty="0"/>
              <a:t>Anz. Methodenaufrufe</a:t>
            </a:r>
          </a:p>
          <a:p>
            <a:pPr lvl="1"/>
            <a:r>
              <a:rPr lang="de-CH" dirty="0"/>
              <a:t>Qualität der Kommentare von Methoden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1E5749-1A31-4B8A-8164-B1C1392A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Wie wird gemessen?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008119-FB64-468D-9E07-7077EC3C4F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Jacoco</a:t>
            </a:r>
            <a:endParaRPr lang="de-CH" dirty="0"/>
          </a:p>
          <a:p>
            <a:r>
              <a:rPr lang="de-CH" dirty="0" err="1"/>
              <a:t>Metrics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Metrics</a:t>
            </a:r>
            <a:r>
              <a:rPr lang="de-CH" dirty="0"/>
              <a:t> </a:t>
            </a:r>
            <a:r>
              <a:rPr lang="de-CH" dirty="0" err="1"/>
              <a:t>Reloaded</a:t>
            </a:r>
            <a:endParaRPr lang="de-CH" dirty="0"/>
          </a:p>
          <a:p>
            <a:pPr lvl="1"/>
            <a:r>
              <a:rPr lang="de-CH" dirty="0" err="1"/>
              <a:t>Javadoc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5E2E94-6E20-46E3-9F08-3422B7B81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63" b="51852" l="56563" r="69323">
                        <a14:foregroundMark x1="60833" y1="32963" x2="60833" y2="32963"/>
                        <a14:foregroundMark x1="60052" y1="51852" x2="62865" y2="52315"/>
                        <a14:foregroundMark x1="64087" y1="52093" x2="65417" y2="51852"/>
                        <a14:foregroundMark x1="65417" y1="51852" x2="66146" y2="51204"/>
                        <a14:backgroundMark x1="69167" y1="39722" x2="69167" y2="39722"/>
                        <a14:backgroundMark x1="69010" y1="39722" x2="69010" y2="39722"/>
                        <a14:backgroundMark x1="68958" y1="39722" x2="68958" y2="39722"/>
                        <a14:backgroundMark x1="68490" y1="38611" x2="69479" y2="40926"/>
                        <a14:backgroundMark x1="68698" y1="40000" x2="68698" y2="40000"/>
                        <a14:backgroundMark x1="63125" y1="52407" x2="63646" y2="52407"/>
                        <a14:backgroundMark x1="63177" y1="52130" x2="63958" y2="52407"/>
                      </a14:backgroundRemoval>
                    </a14:imgEffect>
                  </a14:imgLayer>
                </a14:imgProps>
              </a:ext>
            </a:extLst>
          </a:blip>
          <a:srcRect l="54970" t="30728" r="29045" b="46316"/>
          <a:stretch/>
        </p:blipFill>
        <p:spPr>
          <a:xfrm>
            <a:off x="11192759" y="6080278"/>
            <a:ext cx="999241" cy="807218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E59A549E-1DD1-4A8B-9DD5-F978F7B6745B}"/>
              </a:ext>
            </a:extLst>
          </p:cNvPr>
          <p:cNvSpPr/>
          <p:nvPr/>
        </p:nvSpPr>
        <p:spPr>
          <a:xfrm>
            <a:off x="11119707" y="3069884"/>
            <a:ext cx="735892" cy="766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718F86-F4EB-46F6-BE65-213E44530E3B}"/>
              </a:ext>
            </a:extLst>
          </p:cNvPr>
          <p:cNvSpPr txBox="1"/>
          <p:nvPr/>
        </p:nvSpPr>
        <p:spPr>
          <a:xfrm>
            <a:off x="11304974" y="3203689"/>
            <a:ext cx="3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094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Breitbild</PresentationFormat>
  <Paragraphs>135</Paragraphs>
  <Slides>18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ChE55h Meilenstein 3 Programmierprojekt 2021 1 Edi, Jonas, Raffael, Sascha</vt:lpstr>
      <vt:lpstr>PowerPoint-Präsentation</vt:lpstr>
      <vt:lpstr>Speicherung Spielfeld</vt:lpstr>
      <vt:lpstr>Koordinatenzuweisung</vt:lpstr>
      <vt:lpstr>Zug</vt:lpstr>
      <vt:lpstr>PowerPoint-Präsentation</vt:lpstr>
      <vt:lpstr>PowerPoint-Präsentation</vt:lpstr>
      <vt:lpstr>PowerPoint-Präsentation</vt:lpstr>
      <vt:lpstr>Quality Assurance</vt:lpstr>
      <vt:lpstr>PowerPoint-Präsentation</vt:lpstr>
      <vt:lpstr>Progress Report</vt:lpstr>
      <vt:lpstr>TECHNOLOGY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¿¿¿Fragen???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sascha tran</dc:creator>
  <cp:lastModifiedBy>sascha tran</cp:lastModifiedBy>
  <cp:revision>115</cp:revision>
  <dcterms:created xsi:type="dcterms:W3CDTF">2021-03-08T10:43:47Z</dcterms:created>
  <dcterms:modified xsi:type="dcterms:W3CDTF">2021-04-21T14:50:51Z</dcterms:modified>
</cp:coreProperties>
</file>