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82" r:id="rId6"/>
    <p:sldId id="261" r:id="rId7"/>
    <p:sldId id="260" r:id="rId8"/>
    <p:sldId id="280" r:id="rId9"/>
    <p:sldId id="264" r:id="rId10"/>
    <p:sldId id="27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Fira Sans Extra Condensed Medium" panose="020B0603050000020004" pitchFamily="34" charset="0"/>
      <p:regular r:id="rId17"/>
      <p:bold r:id="rId18"/>
      <p:italic r:id="rId19"/>
      <p:boldItalic r:id="rId20"/>
    </p:embeddedFont>
    <p:embeddedFont>
      <p:font typeface="Fira Sans Extra Condensed SemiBold" panose="020B06030500000200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7C89D1-ACA6-4197-94CE-99386503B67E}">
  <a:tblStyle styleId="{567C89D1-ACA6-4197-94CE-99386503B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09" d="100"/>
          <a:sy n="109" d="100"/>
        </p:scale>
        <p:origin x="520"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7a307f3eed_0_4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7a307f3eed_0_4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249bc72b8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249bc72b8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249bc72b8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249bc72b8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d24444825e_0_2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24444825e_0_2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6"/>
        <p:cNvGrpSpPr/>
        <p:nvPr/>
      </p:nvGrpSpPr>
      <p:grpSpPr>
        <a:xfrm>
          <a:off x="0" y="0"/>
          <a:ext cx="0" cy="0"/>
          <a:chOff x="0" y="0"/>
          <a:chExt cx="0" cy="0"/>
        </a:xfrm>
      </p:grpSpPr>
      <p:sp>
        <p:nvSpPr>
          <p:cNvPr id="3197" name="Google Shape;3197;g7a307f3eed_0_4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8" name="Google Shape;3198;g7a307f3eed_0_4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d249bc72b8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d249bc72b8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d249bc72b8_0_2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d249bc72b8_0_2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7"/>
        <p:cNvGrpSpPr/>
        <p:nvPr/>
      </p:nvGrpSpPr>
      <p:grpSpPr>
        <a:xfrm>
          <a:off x="0" y="0"/>
          <a:ext cx="0" cy="0"/>
          <a:chOff x="0" y="0"/>
          <a:chExt cx="0" cy="0"/>
        </a:xfrm>
      </p:grpSpPr>
      <p:sp>
        <p:nvSpPr>
          <p:cNvPr id="2918" name="Google Shape;2918;g7a307f3eed_0_4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9" name="Google Shape;2919;g7a307f3eed_0_4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7a307f3eed_0_3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7a307f3eed_0_3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3400" y="1325175"/>
            <a:ext cx="3800400" cy="1896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500">
                <a:solidFill>
                  <a:srgbClr val="000000"/>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3400" y="3477825"/>
            <a:ext cx="3800400" cy="34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504750" y="475488"/>
            <a:ext cx="8134500" cy="1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rtl="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rtl="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rtl="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rtl="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498156" y="3555209"/>
            <a:ext cx="3947366" cy="3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t>Software Project Management Project</a:t>
            </a:r>
          </a:p>
          <a:p>
            <a:pPr marL="0" lvl="0" indent="0" algn="l" rtl="0">
              <a:spcBef>
                <a:spcPts val="0"/>
              </a:spcBef>
              <a:spcAft>
                <a:spcPts val="0"/>
              </a:spcAft>
              <a:buNone/>
            </a:pPr>
            <a:r>
              <a:rPr lang="en" dirty="0" err="1"/>
              <a:t>Sarper</a:t>
            </a:r>
            <a:r>
              <a:rPr lang="en" dirty="0"/>
              <a:t> </a:t>
            </a:r>
            <a:r>
              <a:rPr lang="en" dirty="0" err="1"/>
              <a:t>Sarp</a:t>
            </a:r>
            <a:r>
              <a:rPr lang="en" dirty="0"/>
              <a:t> – </a:t>
            </a:r>
            <a:r>
              <a:rPr lang="en" dirty="0" err="1"/>
              <a:t>Doğa</a:t>
            </a:r>
            <a:r>
              <a:rPr lang="en" dirty="0"/>
              <a:t> </a:t>
            </a:r>
            <a:r>
              <a:rPr lang="en" dirty="0" err="1"/>
              <a:t>Yıldız</a:t>
            </a:r>
            <a:r>
              <a:rPr lang="en" dirty="0"/>
              <a:t> – </a:t>
            </a:r>
            <a:r>
              <a:rPr lang="en" dirty="0" err="1"/>
              <a:t>Aslıhan</a:t>
            </a:r>
            <a:r>
              <a:rPr lang="en" dirty="0"/>
              <a:t> </a:t>
            </a:r>
            <a:r>
              <a:rPr lang="en" dirty="0" err="1"/>
              <a:t>Gök</a:t>
            </a:r>
            <a:endParaRPr lang="en" dirty="0"/>
          </a:p>
          <a:p>
            <a:pPr marL="0" lvl="0" indent="0" algn="l" rtl="0">
              <a:spcBef>
                <a:spcPts val="0"/>
              </a:spcBef>
              <a:spcAft>
                <a:spcPts val="0"/>
              </a:spcAft>
              <a:buNone/>
            </a:pPr>
            <a:r>
              <a:rPr lang="en" dirty="0" err="1"/>
              <a:t>Doruk</a:t>
            </a:r>
            <a:r>
              <a:rPr lang="en" dirty="0"/>
              <a:t> </a:t>
            </a:r>
            <a:r>
              <a:rPr lang="en" dirty="0" err="1"/>
              <a:t>Üngör</a:t>
            </a:r>
            <a:r>
              <a:rPr lang="en" dirty="0"/>
              <a:t> – </a:t>
            </a:r>
            <a:r>
              <a:rPr lang="en" dirty="0" err="1"/>
              <a:t>Ediz</a:t>
            </a:r>
            <a:r>
              <a:rPr lang="en" dirty="0"/>
              <a:t> </a:t>
            </a:r>
            <a:r>
              <a:rPr lang="en" dirty="0" err="1"/>
              <a:t>Özdil</a:t>
            </a:r>
            <a:r>
              <a:rPr lang="en" dirty="0"/>
              <a:t> –  </a:t>
            </a:r>
            <a:r>
              <a:rPr lang="en" dirty="0" err="1"/>
              <a:t>Çağatay</a:t>
            </a:r>
            <a:r>
              <a:rPr lang="en" dirty="0"/>
              <a:t> </a:t>
            </a:r>
            <a:r>
              <a:rPr lang="en" dirty="0" err="1"/>
              <a:t>Tuğcu</a:t>
            </a:r>
            <a:r>
              <a:rPr lang="en" dirty="0"/>
              <a:t>  Mehmed Arslan Aras – </a:t>
            </a:r>
            <a:r>
              <a:rPr lang="en" dirty="0" err="1"/>
              <a:t>Güngör</a:t>
            </a:r>
            <a:r>
              <a:rPr lang="en" dirty="0"/>
              <a:t> Parlak</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52" name="Google Shape;52;p13"/>
          <p:cNvSpPr txBox="1">
            <a:spLocks noGrp="1"/>
          </p:cNvSpPr>
          <p:nvPr>
            <p:ph type="ctrTitle"/>
          </p:nvPr>
        </p:nvSpPr>
        <p:spPr>
          <a:xfrm>
            <a:off x="500217" y="1975663"/>
            <a:ext cx="3800400" cy="189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800" dirty="0"/>
              <a:t>The </a:t>
            </a:r>
            <a:r>
              <a:rPr lang="en" sz="7800" dirty="0">
                <a:solidFill>
                  <a:schemeClr val="accent3"/>
                </a:solidFill>
              </a:rPr>
              <a:t>GOAT</a:t>
            </a:r>
            <a:br>
              <a:rPr lang="en" sz="7800" dirty="0"/>
            </a:br>
            <a:r>
              <a:rPr lang="en" sz="2000" dirty="0"/>
              <a:t>Transportation Portal Mobile APP</a:t>
            </a:r>
            <a:endParaRPr sz="2000" dirty="0"/>
          </a:p>
        </p:txBody>
      </p:sp>
      <p:grpSp>
        <p:nvGrpSpPr>
          <p:cNvPr id="53" name="Google Shape;53;p13"/>
          <p:cNvGrpSpPr/>
          <p:nvPr/>
        </p:nvGrpSpPr>
        <p:grpSpPr>
          <a:xfrm>
            <a:off x="5140796" y="-8"/>
            <a:ext cx="3990601" cy="5143491"/>
            <a:chOff x="5140796" y="-8"/>
            <a:chExt cx="3990601" cy="5143491"/>
          </a:xfrm>
        </p:grpSpPr>
        <p:grpSp>
          <p:nvGrpSpPr>
            <p:cNvPr id="54" name="Google Shape;54;p13"/>
            <p:cNvGrpSpPr/>
            <p:nvPr/>
          </p:nvGrpSpPr>
          <p:grpSpPr>
            <a:xfrm rot="5400000">
              <a:off x="4564351" y="576438"/>
              <a:ext cx="5143491" cy="3990601"/>
              <a:chOff x="2782711" y="1319300"/>
              <a:chExt cx="3578579" cy="2776457"/>
            </a:xfrm>
          </p:grpSpPr>
          <p:sp>
            <p:nvSpPr>
              <p:cNvPr id="55" name="Google Shape;55;p13"/>
              <p:cNvSpPr/>
              <p:nvPr/>
            </p:nvSpPr>
            <p:spPr>
              <a:xfrm>
                <a:off x="2782711" y="1319300"/>
                <a:ext cx="3578543" cy="2776457"/>
              </a:xfrm>
              <a:custGeom>
                <a:avLst/>
                <a:gdLst/>
                <a:ahLst/>
                <a:cxnLst/>
                <a:rect l="l" t="t" r="r" b="b"/>
                <a:pathLst>
                  <a:path w="47733" h="37033" extrusionOk="0">
                    <a:moveTo>
                      <a:pt x="1920" y="1"/>
                    </a:moveTo>
                    <a:cubicBezTo>
                      <a:pt x="863" y="1"/>
                      <a:pt x="1" y="875"/>
                      <a:pt x="1" y="1932"/>
                    </a:cubicBezTo>
                    <a:lnTo>
                      <a:pt x="1" y="35102"/>
                    </a:lnTo>
                    <a:cubicBezTo>
                      <a:pt x="1" y="36170"/>
                      <a:pt x="863" y="37033"/>
                      <a:pt x="1920" y="37033"/>
                    </a:cubicBezTo>
                    <a:lnTo>
                      <a:pt x="45802" y="37033"/>
                    </a:lnTo>
                    <a:cubicBezTo>
                      <a:pt x="46870" y="37033"/>
                      <a:pt x="47733" y="36170"/>
                      <a:pt x="47733" y="35102"/>
                    </a:cubicBezTo>
                    <a:lnTo>
                      <a:pt x="47733" y="1932"/>
                    </a:lnTo>
                    <a:cubicBezTo>
                      <a:pt x="47733" y="875"/>
                      <a:pt x="46870" y="1"/>
                      <a:pt x="45802" y="1"/>
                    </a:cubicBezTo>
                    <a:close/>
                  </a:path>
                </a:pathLst>
              </a:custGeom>
              <a:solidFill>
                <a:srgbClr val="1F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737015" y="1319300"/>
                <a:ext cx="1323970" cy="2776457"/>
              </a:xfrm>
              <a:custGeom>
                <a:avLst/>
                <a:gdLst/>
                <a:ahLst/>
                <a:cxnLst/>
                <a:rect l="l" t="t" r="r" b="b"/>
                <a:pathLst>
                  <a:path w="17660" h="37033" extrusionOk="0">
                    <a:moveTo>
                      <a:pt x="12680" y="1"/>
                    </a:moveTo>
                    <a:lnTo>
                      <a:pt x="0" y="37033"/>
                    </a:lnTo>
                    <a:lnTo>
                      <a:pt x="4992" y="37033"/>
                    </a:lnTo>
                    <a:lnTo>
                      <a:pt x="17660" y="1"/>
                    </a:ln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763928" y="1600667"/>
                <a:ext cx="597361" cy="2495085"/>
              </a:xfrm>
              <a:custGeom>
                <a:avLst/>
                <a:gdLst/>
                <a:ahLst/>
                <a:cxnLst/>
                <a:rect l="l" t="t" r="r" b="b"/>
                <a:pathLst>
                  <a:path w="7968" h="33280" extrusionOk="0">
                    <a:moveTo>
                      <a:pt x="7968" y="1"/>
                    </a:moveTo>
                    <a:lnTo>
                      <a:pt x="0" y="33280"/>
                    </a:lnTo>
                    <a:lnTo>
                      <a:pt x="3474" y="33280"/>
                    </a:lnTo>
                    <a:lnTo>
                      <a:pt x="7968" y="14527"/>
                    </a:lnTo>
                    <a:lnTo>
                      <a:pt x="7968" y="1"/>
                    </a:ln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911136" y="1426734"/>
                <a:ext cx="3153313" cy="2563385"/>
              </a:xfrm>
              <a:custGeom>
                <a:avLst/>
                <a:gdLst/>
                <a:ahLst/>
                <a:cxnLst/>
                <a:rect l="l" t="t" r="r" b="b"/>
                <a:pathLst>
                  <a:path w="42061" h="34191" extrusionOk="0">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114492" y="2616902"/>
                <a:ext cx="182177" cy="182183"/>
              </a:xfrm>
              <a:custGeom>
                <a:avLst/>
                <a:gdLst/>
                <a:ahLst/>
                <a:cxnLst/>
                <a:rect l="l" t="t" r="r" b="b"/>
                <a:pathLst>
                  <a:path w="2430" h="2430" extrusionOk="0">
                    <a:moveTo>
                      <a:pt x="1215" y="0"/>
                    </a:moveTo>
                    <a:cubicBezTo>
                      <a:pt x="535" y="0"/>
                      <a:pt x="0" y="547"/>
                      <a:pt x="0" y="1215"/>
                    </a:cubicBezTo>
                    <a:cubicBezTo>
                      <a:pt x="0" y="1883"/>
                      <a:pt x="535" y="2429"/>
                      <a:pt x="1215" y="2429"/>
                    </a:cubicBezTo>
                    <a:cubicBezTo>
                      <a:pt x="1883" y="2429"/>
                      <a:pt x="2429" y="1883"/>
                      <a:pt x="2429" y="1215"/>
                    </a:cubicBezTo>
                    <a:cubicBezTo>
                      <a:pt x="2429" y="547"/>
                      <a:pt x="1883" y="0"/>
                      <a:pt x="1215" y="0"/>
                    </a:cubicBezTo>
                    <a:close/>
                  </a:path>
                </a:pathLst>
              </a:custGeom>
              <a:solidFill>
                <a:srgbClr val="535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5515325" y="2096002"/>
                <a:ext cx="549155" cy="42884"/>
              </a:xfrm>
              <a:custGeom>
                <a:avLst/>
                <a:gdLst/>
                <a:ahLst/>
                <a:cxnLst/>
                <a:rect l="l" t="t" r="r" b="b"/>
                <a:pathLst>
                  <a:path w="7325" h="572" extrusionOk="0">
                    <a:moveTo>
                      <a:pt x="365" y="1"/>
                    </a:moveTo>
                    <a:cubicBezTo>
                      <a:pt x="1" y="1"/>
                      <a:pt x="1" y="572"/>
                      <a:pt x="365" y="572"/>
                    </a:cubicBezTo>
                    <a:lnTo>
                      <a:pt x="7324" y="572"/>
                    </a:lnTo>
                    <a:lnTo>
                      <a:pt x="7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320852" y="2964693"/>
                <a:ext cx="881497" cy="173112"/>
              </a:xfrm>
              <a:custGeom>
                <a:avLst/>
                <a:gdLst/>
                <a:ahLst/>
                <a:cxnLst/>
                <a:rect l="l" t="t" r="r" b="b"/>
                <a:pathLst>
                  <a:path w="11758" h="2309" extrusionOk="0">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5264022" y="1684485"/>
                <a:ext cx="209466" cy="666580"/>
              </a:xfrm>
              <a:custGeom>
                <a:avLst/>
                <a:gdLst/>
                <a:ahLst/>
                <a:cxnLst/>
                <a:rect l="l" t="t" r="r" b="b"/>
                <a:pathLst>
                  <a:path w="2794" h="8891" extrusionOk="0">
                    <a:moveTo>
                      <a:pt x="0" y="0"/>
                    </a:moveTo>
                    <a:lnTo>
                      <a:pt x="0" y="8891"/>
                    </a:lnTo>
                    <a:lnTo>
                      <a:pt x="2794" y="8891"/>
                    </a:lnTo>
                    <a:lnTo>
                      <a:pt x="279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912035" y="2684451"/>
                <a:ext cx="3150614" cy="343749"/>
              </a:xfrm>
              <a:custGeom>
                <a:avLst/>
                <a:gdLst/>
                <a:ahLst/>
                <a:cxnLst/>
                <a:rect l="l" t="t" r="r" b="b"/>
                <a:pathLst>
                  <a:path w="42025" h="4585" extrusionOk="0">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193401" y="1735465"/>
                <a:ext cx="1097261" cy="42884"/>
              </a:xfrm>
              <a:custGeom>
                <a:avLst/>
                <a:gdLst/>
                <a:ahLst/>
                <a:cxnLst/>
                <a:rect l="l" t="t" r="r" b="b"/>
                <a:pathLst>
                  <a:path w="14636" h="572" extrusionOk="0">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887968" y="2711590"/>
                <a:ext cx="91089" cy="118457"/>
              </a:xfrm>
              <a:custGeom>
                <a:avLst/>
                <a:gdLst/>
                <a:ahLst/>
                <a:cxnLst/>
                <a:rect l="l" t="t" r="r" b="b"/>
                <a:pathLst>
                  <a:path w="1215" h="1580" extrusionOk="0">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4842386" y="2136561"/>
                <a:ext cx="186300" cy="1283079"/>
              </a:xfrm>
              <a:custGeom>
                <a:avLst/>
                <a:gdLst/>
                <a:ahLst/>
                <a:cxnLst/>
                <a:rect l="l" t="t" r="r" b="b"/>
                <a:pathLst>
                  <a:path w="2485" h="17114" extrusionOk="0">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230737" y="3157744"/>
                <a:ext cx="1059026" cy="43784"/>
              </a:xfrm>
              <a:custGeom>
                <a:avLst/>
                <a:gdLst/>
                <a:ahLst/>
                <a:cxnLst/>
                <a:rect l="l" t="t" r="r" b="b"/>
                <a:pathLst>
                  <a:path w="14126" h="584" extrusionOk="0">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342743" y="3640334"/>
                <a:ext cx="947021" cy="43784"/>
              </a:xfrm>
              <a:custGeom>
                <a:avLst/>
                <a:gdLst/>
                <a:ahLst/>
                <a:cxnLst/>
                <a:rect l="l" t="t" r="r" b="b"/>
                <a:pathLst>
                  <a:path w="12632" h="584" extrusionOk="0">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3164238" y="2170223"/>
                <a:ext cx="739429" cy="572415"/>
              </a:xfrm>
              <a:custGeom>
                <a:avLst/>
                <a:gdLst/>
                <a:ahLst/>
                <a:cxnLst/>
                <a:rect l="l" t="t" r="r" b="b"/>
                <a:pathLst>
                  <a:path w="9863" h="7635" extrusionOk="0">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373255" y="3179636"/>
                <a:ext cx="692123" cy="55630"/>
              </a:xfrm>
              <a:custGeom>
                <a:avLst/>
                <a:gdLst/>
                <a:ahLst/>
                <a:cxnLst/>
                <a:rect l="l" t="t" r="r" b="b"/>
                <a:pathLst>
                  <a:path w="9232" h="742" extrusionOk="0">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165137" y="2738880"/>
                <a:ext cx="2260121" cy="247784"/>
              </a:xfrm>
              <a:custGeom>
                <a:avLst/>
                <a:gdLst/>
                <a:ahLst/>
                <a:cxnLst/>
                <a:rect l="l" t="t" r="r" b="b"/>
                <a:pathLst>
                  <a:path w="30147" h="3305" extrusionOk="0">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912035" y="1426734"/>
                <a:ext cx="3115978" cy="2563385"/>
              </a:xfrm>
              <a:custGeom>
                <a:avLst/>
                <a:gdLst/>
                <a:ahLst/>
                <a:cxnLst/>
                <a:rect l="l" t="t" r="r" b="b"/>
                <a:pathLst>
                  <a:path w="41563" h="34191" extrusionOk="0">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4327936" y="3087121"/>
                <a:ext cx="194922" cy="576089"/>
              </a:xfrm>
              <a:custGeom>
                <a:avLst/>
                <a:gdLst/>
                <a:ahLst/>
                <a:cxnLst/>
                <a:rect l="l" t="t" r="r" b="b"/>
                <a:pathLst>
                  <a:path w="2600" h="7684" extrusionOk="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5009046"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859704" y="3826112"/>
                <a:ext cx="127599" cy="163065"/>
              </a:xfrm>
              <a:custGeom>
                <a:avLst/>
                <a:gdLst/>
                <a:ahLst/>
                <a:cxnLst/>
                <a:rect l="l" t="t" r="r" b="b"/>
                <a:pathLst>
                  <a:path w="1702" h="2175" extrusionOk="0">
                    <a:moveTo>
                      <a:pt x="1701" y="1"/>
                    </a:moveTo>
                    <a:lnTo>
                      <a:pt x="1" y="778"/>
                    </a:ln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159288"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307731" y="3826112"/>
                <a:ext cx="127524" cy="163065"/>
              </a:xfrm>
              <a:custGeom>
                <a:avLst/>
                <a:gdLst/>
                <a:ahLst/>
                <a:cxnLst/>
                <a:rect l="l" t="t" r="r" b="b"/>
                <a:pathLst>
                  <a:path w="1701" h="2175" extrusionOk="0">
                    <a:moveTo>
                      <a:pt x="0" y="1"/>
                    </a:moveTo>
                    <a:lnTo>
                      <a:pt x="0"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009046" y="3440011"/>
                <a:ext cx="127524" cy="356119"/>
              </a:xfrm>
              <a:custGeom>
                <a:avLst/>
                <a:gdLst/>
                <a:ahLst/>
                <a:cxnLst/>
                <a:rect l="l" t="t" r="r" b="b"/>
                <a:pathLst>
                  <a:path w="1701" h="4750" extrusionOk="0">
                    <a:moveTo>
                      <a:pt x="1" y="1"/>
                    </a:moveTo>
                    <a:lnTo>
                      <a:pt x="1" y="4750"/>
                    </a:lnTo>
                    <a:lnTo>
                      <a:pt x="1701" y="4750"/>
                    </a:lnTo>
                    <a:lnTo>
                      <a:pt x="1701" y="1045"/>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159288" y="3529301"/>
                <a:ext cx="127524" cy="266827"/>
              </a:xfrm>
              <a:custGeom>
                <a:avLst/>
                <a:gdLst/>
                <a:ahLst/>
                <a:cxnLst/>
                <a:rect l="l" t="t" r="r" b="b"/>
                <a:pathLst>
                  <a:path w="1701" h="3559" extrusionOk="0">
                    <a:moveTo>
                      <a:pt x="1" y="0"/>
                    </a:moveTo>
                    <a:lnTo>
                      <a:pt x="1" y="3559"/>
                    </a:lnTo>
                    <a:lnTo>
                      <a:pt x="1701" y="3559"/>
                    </a:lnTo>
                    <a:lnTo>
                      <a:pt x="1701" y="1057"/>
                    </a:lnTo>
                    <a:lnTo>
                      <a:pt x="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307731" y="3618517"/>
                <a:ext cx="129398" cy="177610"/>
              </a:xfrm>
              <a:custGeom>
                <a:avLst/>
                <a:gdLst/>
                <a:ahLst/>
                <a:cxnLst/>
                <a:rect l="l" t="t" r="r" b="b"/>
                <a:pathLst>
                  <a:path w="1726" h="2369" extrusionOk="0">
                    <a:moveTo>
                      <a:pt x="0" y="0"/>
                    </a:moveTo>
                    <a:lnTo>
                      <a:pt x="0" y="2369"/>
                    </a:lnTo>
                    <a:lnTo>
                      <a:pt x="1725" y="2369"/>
                    </a:lnTo>
                    <a:lnTo>
                      <a:pt x="1725" y="1057"/>
                    </a:lnTo>
                    <a:lnTo>
                      <a:pt x="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58872" y="3708632"/>
                <a:ext cx="286910" cy="267802"/>
              </a:xfrm>
              <a:custGeom>
                <a:avLst/>
                <a:gdLst/>
                <a:ahLst/>
                <a:cxnLst/>
                <a:rect l="l" t="t" r="r" b="b"/>
                <a:pathLst>
                  <a:path w="3827" h="3572" extrusionOk="0">
                    <a:moveTo>
                      <a:pt x="1" y="1"/>
                    </a:moveTo>
                    <a:lnTo>
                      <a:pt x="1" y="3572"/>
                    </a:lnTo>
                    <a:lnTo>
                      <a:pt x="3316" y="3572"/>
                    </a:lnTo>
                    <a:lnTo>
                      <a:pt x="3826" y="2296"/>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327936" y="3756014"/>
                <a:ext cx="141243" cy="232265"/>
              </a:xfrm>
              <a:custGeom>
                <a:avLst/>
                <a:gdLst/>
                <a:ahLst/>
                <a:cxnLst/>
                <a:rect l="l" t="t" r="r" b="b"/>
                <a:pathLst>
                  <a:path w="1884" h="3098" extrusionOk="0">
                    <a:moveTo>
                      <a:pt x="1" y="0"/>
                    </a:moveTo>
                    <a:lnTo>
                      <a:pt x="1" y="3097"/>
                    </a:lnTo>
                    <a:lnTo>
                      <a:pt x="1883" y="3097"/>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5620959" y="250212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62095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458872" y="3033892"/>
                <a:ext cx="157587" cy="106611"/>
              </a:xfrm>
              <a:custGeom>
                <a:avLst/>
                <a:gdLst/>
                <a:ahLst/>
                <a:cxnLst/>
                <a:rect l="l" t="t" r="r" b="b"/>
                <a:pathLst>
                  <a:path w="2102" h="1422" extrusionOk="0">
                    <a:moveTo>
                      <a:pt x="1" y="1"/>
                    </a:moveTo>
                    <a:lnTo>
                      <a:pt x="1" y="1422"/>
                    </a:lnTo>
                    <a:lnTo>
                      <a:pt x="2102" y="1422"/>
                    </a:lnTo>
                    <a:lnTo>
                      <a:pt x="210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665567"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872261"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747510" y="3570236"/>
                <a:ext cx="232257" cy="302364"/>
              </a:xfrm>
              <a:custGeom>
                <a:avLst/>
                <a:gdLst/>
                <a:ahLst/>
                <a:cxnLst/>
                <a:rect l="l" t="t" r="r" b="b"/>
                <a:pathLst>
                  <a:path w="3098" h="4033" extrusionOk="0">
                    <a:moveTo>
                      <a:pt x="1" y="1"/>
                    </a:moveTo>
                    <a:lnTo>
                      <a:pt x="1" y="2490"/>
                    </a:lnTo>
                    <a:lnTo>
                      <a:pt x="3098" y="4033"/>
                    </a:lnTo>
                    <a:lnTo>
                      <a:pt x="30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20959" y="1771901"/>
                <a:ext cx="141169" cy="231365"/>
              </a:xfrm>
              <a:custGeom>
                <a:avLst/>
                <a:gdLst/>
                <a:ahLst/>
                <a:cxnLst/>
                <a:rect l="l" t="t" r="r" b="b"/>
                <a:pathLst>
                  <a:path w="1883" h="3086" extrusionOk="0">
                    <a:moveTo>
                      <a:pt x="0" y="0"/>
                    </a:moveTo>
                    <a:lnTo>
                      <a:pt x="0" y="3085"/>
                    </a:lnTo>
                    <a:lnTo>
                      <a:pt x="1883" y="3085"/>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620959" y="1501405"/>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5815808" y="1501405"/>
                <a:ext cx="185851" cy="503665"/>
              </a:xfrm>
              <a:custGeom>
                <a:avLst/>
                <a:gdLst/>
                <a:ahLst/>
                <a:cxnLst/>
                <a:rect l="l" t="t" r="r" b="b"/>
                <a:pathLst>
                  <a:path w="2479" h="6718" extrusionOk="0">
                    <a:moveTo>
                      <a:pt x="1" y="1"/>
                    </a:moveTo>
                    <a:lnTo>
                      <a:pt x="1" y="6717"/>
                    </a:lnTo>
                    <a:lnTo>
                      <a:pt x="2478" y="6717"/>
                    </a:lnTo>
                    <a:lnTo>
                      <a:pt x="247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5493508" y="3262479"/>
                <a:ext cx="503573" cy="286020"/>
              </a:xfrm>
              <a:custGeom>
                <a:avLst/>
                <a:gdLst/>
                <a:ahLst/>
                <a:cxnLst/>
                <a:rect l="l" t="t" r="r" b="b"/>
                <a:pathLst>
                  <a:path w="6717" h="3815" extrusionOk="0">
                    <a:moveTo>
                      <a:pt x="0" y="0"/>
                    </a:moveTo>
                    <a:lnTo>
                      <a:pt x="0" y="3814"/>
                    </a:lnTo>
                    <a:lnTo>
                      <a:pt x="6717" y="3814"/>
                    </a:lnTo>
                    <a:lnTo>
                      <a:pt x="671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583859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838599" y="2500321"/>
                <a:ext cx="142068" cy="231365"/>
              </a:xfrm>
              <a:custGeom>
                <a:avLst/>
                <a:gdLst/>
                <a:ahLst/>
                <a:cxnLst/>
                <a:rect l="l" t="t" r="r" b="b"/>
                <a:pathLst>
                  <a:path w="1895" h="3086" extrusionOk="0">
                    <a:moveTo>
                      <a:pt x="0" y="1"/>
                    </a:moveTo>
                    <a:lnTo>
                      <a:pt x="0" y="3086"/>
                    </a:lnTo>
                    <a:lnTo>
                      <a:pt x="1895" y="1956"/>
                    </a:lnTo>
                    <a:lnTo>
                      <a:pt x="1895"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4487324" y="3872520"/>
                <a:ext cx="98361" cy="116657"/>
              </a:xfrm>
              <a:custGeom>
                <a:avLst/>
                <a:gdLst/>
                <a:ahLst/>
                <a:cxnLst/>
                <a:rect l="l" t="t" r="r" b="b"/>
                <a:pathLst>
                  <a:path w="1312" h="1556" extrusionOk="0">
                    <a:moveTo>
                      <a:pt x="0" y="1"/>
                    </a:moveTo>
                    <a:lnTo>
                      <a:pt x="0" y="1556"/>
                    </a:lnTo>
                    <a:lnTo>
                      <a:pt x="1312" y="1556"/>
                    </a:lnTo>
                    <a:lnTo>
                      <a:pt x="13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4769589" y="3897110"/>
                <a:ext cx="77444" cy="91167"/>
              </a:xfrm>
              <a:custGeom>
                <a:avLst/>
                <a:gdLst/>
                <a:ahLst/>
                <a:cxnLst/>
                <a:rect l="l" t="t" r="r" b="b"/>
                <a:pathLst>
                  <a:path w="1033" h="1216" extrusionOk="0">
                    <a:moveTo>
                      <a:pt x="0" y="1"/>
                    </a:moveTo>
                    <a:lnTo>
                      <a:pt x="0" y="1215"/>
                    </a:lnTo>
                    <a:lnTo>
                      <a:pt x="1033" y="1215"/>
                    </a:lnTo>
                    <a:lnTo>
                      <a:pt x="103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4626620" y="3274324"/>
                <a:ext cx="59226" cy="201301"/>
              </a:xfrm>
              <a:custGeom>
                <a:avLst/>
                <a:gdLst/>
                <a:ahLst/>
                <a:cxnLst/>
                <a:rect l="l" t="t" r="r" b="b"/>
                <a:pathLst>
                  <a:path w="790" h="2685" extrusionOk="0">
                    <a:moveTo>
                      <a:pt x="0" y="0"/>
                    </a:moveTo>
                    <a:lnTo>
                      <a:pt x="0" y="2685"/>
                    </a:lnTo>
                    <a:lnTo>
                      <a:pt x="790" y="2685"/>
                    </a:lnTo>
                    <a:lnTo>
                      <a:pt x="79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258926" y="2267236"/>
                <a:ext cx="557327" cy="376137"/>
              </a:xfrm>
              <a:custGeom>
                <a:avLst/>
                <a:gdLst/>
                <a:ahLst/>
                <a:cxnLst/>
                <a:rect l="l" t="t" r="r" b="b"/>
                <a:pathLst>
                  <a:path w="7434" h="5017" extrusionOk="0">
                    <a:moveTo>
                      <a:pt x="1" y="0"/>
                    </a:moveTo>
                    <a:lnTo>
                      <a:pt x="1" y="5016"/>
                    </a:lnTo>
                    <a:lnTo>
                      <a:pt x="7434" y="5016"/>
                    </a:lnTo>
                    <a:lnTo>
                      <a:pt x="743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767978" y="3158194"/>
                <a:ext cx="91089" cy="830995"/>
              </a:xfrm>
              <a:custGeom>
                <a:avLst/>
                <a:gdLst/>
                <a:ahLst/>
                <a:cxnLst/>
                <a:rect l="l" t="t" r="r" b="b"/>
                <a:pathLst>
                  <a:path w="1215" h="11084" extrusionOk="0">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633180" y="3723252"/>
                <a:ext cx="113879" cy="232265"/>
              </a:xfrm>
              <a:custGeom>
                <a:avLst/>
                <a:gdLst/>
                <a:ahLst/>
                <a:cxnLst/>
                <a:rect l="l" t="t" r="r" b="b"/>
                <a:pathLst>
                  <a:path w="1519" h="3098" extrusionOk="0">
                    <a:moveTo>
                      <a:pt x="1" y="0"/>
                    </a:moveTo>
                    <a:lnTo>
                      <a:pt x="1" y="3097"/>
                    </a:lnTo>
                    <a:lnTo>
                      <a:pt x="1519" y="3097"/>
                    </a:lnTo>
                    <a:lnTo>
                      <a:pt x="151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480240" y="3723252"/>
                <a:ext cx="113879" cy="232265"/>
              </a:xfrm>
              <a:custGeom>
                <a:avLst/>
                <a:gdLst/>
                <a:ahLst/>
                <a:cxnLst/>
                <a:rect l="l" t="t" r="r" b="b"/>
                <a:pathLst>
                  <a:path w="1519" h="3098" extrusionOk="0">
                    <a:moveTo>
                      <a:pt x="0" y="0"/>
                    </a:moveTo>
                    <a:lnTo>
                      <a:pt x="0" y="3097"/>
                    </a:lnTo>
                    <a:lnTo>
                      <a:pt x="1518" y="3097"/>
                    </a:lnTo>
                    <a:lnTo>
                      <a:pt x="151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62989" y="3439111"/>
                <a:ext cx="134796" cy="161266"/>
              </a:xfrm>
              <a:custGeom>
                <a:avLst/>
                <a:gdLst/>
                <a:ahLst/>
                <a:cxnLst/>
                <a:rect l="l" t="t" r="r" b="b"/>
                <a:pathLst>
                  <a:path w="1798" h="2151" extrusionOk="0">
                    <a:moveTo>
                      <a:pt x="0" y="1"/>
                    </a:moveTo>
                    <a:lnTo>
                      <a:pt x="0" y="2150"/>
                    </a:lnTo>
                    <a:lnTo>
                      <a:pt x="1798" y="2150"/>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062989" y="3243361"/>
                <a:ext cx="134796" cy="162166"/>
              </a:xfrm>
              <a:custGeom>
                <a:avLst/>
                <a:gdLst/>
                <a:ahLst/>
                <a:cxnLst/>
                <a:rect l="l" t="t" r="r" b="b"/>
                <a:pathLst>
                  <a:path w="1798" h="2163" extrusionOk="0">
                    <a:moveTo>
                      <a:pt x="0" y="0"/>
                    </a:moveTo>
                    <a:lnTo>
                      <a:pt x="0" y="2162"/>
                    </a:lnTo>
                    <a:lnTo>
                      <a:pt x="1798"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897228" y="3439111"/>
                <a:ext cx="134871" cy="162166"/>
              </a:xfrm>
              <a:custGeom>
                <a:avLst/>
                <a:gdLst/>
                <a:ahLst/>
                <a:cxnLst/>
                <a:rect l="l" t="t" r="r" b="b"/>
                <a:pathLst>
                  <a:path w="1799" h="2163" extrusionOk="0">
                    <a:moveTo>
                      <a:pt x="1" y="1"/>
                    </a:moveTo>
                    <a:lnTo>
                      <a:pt x="1" y="2163"/>
                    </a:lnTo>
                    <a:lnTo>
                      <a:pt x="1798" y="2163"/>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898128" y="3244261"/>
                <a:ext cx="133971" cy="161266"/>
              </a:xfrm>
              <a:custGeom>
                <a:avLst/>
                <a:gdLst/>
                <a:ahLst/>
                <a:cxnLst/>
                <a:rect l="l" t="t" r="r" b="b"/>
                <a:pathLst>
                  <a:path w="1787" h="2151" extrusionOk="0">
                    <a:moveTo>
                      <a:pt x="1" y="1"/>
                    </a:moveTo>
                    <a:lnTo>
                      <a:pt x="1" y="2150"/>
                    </a:lnTo>
                    <a:lnTo>
                      <a:pt x="1786" y="2150"/>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500257" y="19830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499357" y="1821007"/>
                <a:ext cx="195822" cy="134876"/>
              </a:xfrm>
              <a:custGeom>
                <a:avLst/>
                <a:gdLst/>
                <a:ahLst/>
                <a:cxnLst/>
                <a:rect l="l" t="t" r="r" b="b"/>
                <a:pathLst>
                  <a:path w="2612" h="1799" extrusionOk="0">
                    <a:moveTo>
                      <a:pt x="0" y="1"/>
                    </a:moveTo>
                    <a:lnTo>
                      <a:pt x="0" y="1799"/>
                    </a:lnTo>
                    <a:lnTo>
                      <a:pt x="2611" y="1799"/>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3258026" y="1983095"/>
                <a:ext cx="195822" cy="133976"/>
              </a:xfrm>
              <a:custGeom>
                <a:avLst/>
                <a:gdLst/>
                <a:ahLst/>
                <a:cxnLst/>
                <a:rect l="l" t="t" r="r" b="b"/>
                <a:pathLst>
                  <a:path w="2612" h="1787" extrusionOk="0">
                    <a:moveTo>
                      <a:pt x="1" y="1"/>
                    </a:moveTo>
                    <a:lnTo>
                      <a:pt x="1"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257126" y="1821007"/>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981945" y="19821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981045" y="1820108"/>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739714" y="1983095"/>
                <a:ext cx="195822" cy="134876"/>
              </a:xfrm>
              <a:custGeom>
                <a:avLst/>
                <a:gdLst/>
                <a:ahLst/>
                <a:cxnLst/>
                <a:rect l="l" t="t" r="r" b="b"/>
                <a:pathLst>
                  <a:path w="2612" h="1799" extrusionOk="0">
                    <a:moveTo>
                      <a:pt x="1" y="1"/>
                    </a:moveTo>
                    <a:lnTo>
                      <a:pt x="1"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738814" y="1821007"/>
                <a:ext cx="195822" cy="134876"/>
              </a:xfrm>
              <a:custGeom>
                <a:avLst/>
                <a:gdLst/>
                <a:ahLst/>
                <a:cxnLst/>
                <a:rect l="l" t="t" r="r" b="b"/>
                <a:pathLst>
                  <a:path w="2612" h="1799" extrusionOk="0">
                    <a:moveTo>
                      <a:pt x="0" y="1"/>
                    </a:moveTo>
                    <a:lnTo>
                      <a:pt x="0" y="1799"/>
                    </a:lnTo>
                    <a:lnTo>
                      <a:pt x="2612" y="1799"/>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499357" y="1550586"/>
                <a:ext cx="195822" cy="133976"/>
              </a:xfrm>
              <a:custGeom>
                <a:avLst/>
                <a:gdLst/>
                <a:ahLst/>
                <a:cxnLst/>
                <a:rect l="l" t="t" r="r" b="b"/>
                <a:pathLst>
                  <a:path w="2612" h="1787" extrusionOk="0">
                    <a:moveTo>
                      <a:pt x="0" y="1"/>
                    </a:moveTo>
                    <a:lnTo>
                      <a:pt x="0" y="1786"/>
                    </a:lnTo>
                    <a:lnTo>
                      <a:pt x="2611" y="178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9357" y="1426734"/>
                <a:ext cx="195822" cy="95740"/>
              </a:xfrm>
              <a:custGeom>
                <a:avLst/>
                <a:gdLst/>
                <a:ahLst/>
                <a:cxnLst/>
                <a:rect l="l" t="t" r="r" b="b"/>
                <a:pathLst>
                  <a:path w="2612" h="1277" extrusionOk="0">
                    <a:moveTo>
                      <a:pt x="0" y="1"/>
                    </a:moveTo>
                    <a:lnTo>
                      <a:pt x="0" y="1276"/>
                    </a:lnTo>
                    <a:lnTo>
                      <a:pt x="2611" y="127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256227" y="1550586"/>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3257126"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981045" y="1549687"/>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3981945"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738814" y="1550586"/>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3738814"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4062989" y="3924475"/>
                <a:ext cx="134796" cy="64701"/>
              </a:xfrm>
              <a:custGeom>
                <a:avLst/>
                <a:gdLst/>
                <a:ahLst/>
                <a:cxnLst/>
                <a:rect l="l" t="t" r="r" b="b"/>
                <a:pathLst>
                  <a:path w="1798" h="863" extrusionOk="0">
                    <a:moveTo>
                      <a:pt x="0" y="0"/>
                    </a:moveTo>
                    <a:lnTo>
                      <a:pt x="0"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4062989" y="3729624"/>
                <a:ext cx="133896" cy="161191"/>
              </a:xfrm>
              <a:custGeom>
                <a:avLst/>
                <a:gdLst/>
                <a:ahLst/>
                <a:cxnLst/>
                <a:rect l="l" t="t" r="r" b="b"/>
                <a:pathLst>
                  <a:path w="1786" h="2150" extrusionOk="0">
                    <a:moveTo>
                      <a:pt x="0" y="0"/>
                    </a:moveTo>
                    <a:lnTo>
                      <a:pt x="0" y="2150"/>
                    </a:lnTo>
                    <a:lnTo>
                      <a:pt x="1786"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897228" y="3924475"/>
                <a:ext cx="134871" cy="64701"/>
              </a:xfrm>
              <a:custGeom>
                <a:avLst/>
                <a:gdLst/>
                <a:ahLst/>
                <a:cxnLst/>
                <a:rect l="l" t="t" r="r" b="b"/>
                <a:pathLst>
                  <a:path w="1799" h="863" extrusionOk="0">
                    <a:moveTo>
                      <a:pt x="1" y="0"/>
                    </a:moveTo>
                    <a:lnTo>
                      <a:pt x="1"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897228" y="3729624"/>
                <a:ext cx="133971" cy="162166"/>
              </a:xfrm>
              <a:custGeom>
                <a:avLst/>
                <a:gdLst/>
                <a:ahLst/>
                <a:cxnLst/>
                <a:rect l="l" t="t" r="r" b="b"/>
                <a:pathLst>
                  <a:path w="1787" h="2163" extrusionOk="0">
                    <a:moveTo>
                      <a:pt x="1" y="0"/>
                    </a:moveTo>
                    <a:lnTo>
                      <a:pt x="1" y="2162"/>
                    </a:lnTo>
                    <a:lnTo>
                      <a:pt x="1786" y="2162"/>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596745" y="3437312"/>
                <a:ext cx="136670" cy="163065"/>
              </a:xfrm>
              <a:custGeom>
                <a:avLst/>
                <a:gdLst/>
                <a:ahLst/>
                <a:cxnLst/>
                <a:rect l="l" t="t" r="r" b="b"/>
                <a:pathLst>
                  <a:path w="1823" h="2175" extrusionOk="0">
                    <a:moveTo>
                      <a:pt x="1786" y="0"/>
                    </a:moveTo>
                    <a:lnTo>
                      <a:pt x="1" y="25"/>
                    </a:lnTo>
                    <a:lnTo>
                      <a:pt x="25" y="2174"/>
                    </a:lnTo>
                    <a:lnTo>
                      <a:pt x="1823"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594046" y="3241562"/>
                <a:ext cx="136670" cy="163965"/>
              </a:xfrm>
              <a:custGeom>
                <a:avLst/>
                <a:gdLst/>
                <a:ahLst/>
                <a:cxnLst/>
                <a:rect l="l" t="t" r="r" b="b"/>
                <a:pathLst>
                  <a:path w="1823" h="2187" extrusionOk="0">
                    <a:moveTo>
                      <a:pt x="1798" y="0"/>
                    </a:moveTo>
                    <a:lnTo>
                      <a:pt x="0" y="24"/>
                    </a:lnTo>
                    <a:lnTo>
                      <a:pt x="37" y="2186"/>
                    </a:lnTo>
                    <a:lnTo>
                      <a:pt x="1822"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4083006" y="2505794"/>
                <a:ext cx="114779" cy="191330"/>
              </a:xfrm>
              <a:custGeom>
                <a:avLst/>
                <a:gdLst/>
                <a:ahLst/>
                <a:cxnLst/>
                <a:rect l="l" t="t" r="r" b="b"/>
                <a:pathLst>
                  <a:path w="1531" h="2552" extrusionOk="0">
                    <a:moveTo>
                      <a:pt x="1507" y="0"/>
                    </a:moveTo>
                    <a:lnTo>
                      <a:pt x="0" y="25"/>
                    </a:lnTo>
                    <a:lnTo>
                      <a:pt x="37" y="2551"/>
                    </a:lnTo>
                    <a:lnTo>
                      <a:pt x="1531" y="2539"/>
                    </a:lnTo>
                    <a:lnTo>
                      <a:pt x="150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942810" y="2505794"/>
                <a:ext cx="115679" cy="191330"/>
              </a:xfrm>
              <a:custGeom>
                <a:avLst/>
                <a:gdLst/>
                <a:ahLst/>
                <a:cxnLst/>
                <a:rect l="l" t="t" r="r" b="b"/>
                <a:pathLst>
                  <a:path w="1543" h="2552" extrusionOk="0">
                    <a:moveTo>
                      <a:pt x="1506" y="0"/>
                    </a:moveTo>
                    <a:lnTo>
                      <a:pt x="0" y="13"/>
                    </a:lnTo>
                    <a:lnTo>
                      <a:pt x="37" y="2551"/>
                    </a:lnTo>
                    <a:lnTo>
                      <a:pt x="1543" y="2539"/>
                    </a:lnTo>
                    <a:lnTo>
                      <a:pt x="150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082106" y="2269035"/>
                <a:ext cx="114779" cy="191330"/>
              </a:xfrm>
              <a:custGeom>
                <a:avLst/>
                <a:gdLst/>
                <a:ahLst/>
                <a:cxnLst/>
                <a:rect l="l" t="t" r="r" b="b"/>
                <a:pathLst>
                  <a:path w="1531" h="2552" extrusionOk="0">
                    <a:moveTo>
                      <a:pt x="1506" y="1"/>
                    </a:moveTo>
                    <a:lnTo>
                      <a:pt x="0" y="13"/>
                    </a:lnTo>
                    <a:lnTo>
                      <a:pt x="37" y="2551"/>
                    </a:lnTo>
                    <a:lnTo>
                      <a:pt x="1531" y="2539"/>
                    </a:lnTo>
                    <a:lnTo>
                      <a:pt x="150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943710" y="2267236"/>
                <a:ext cx="114779" cy="192229"/>
              </a:xfrm>
              <a:custGeom>
                <a:avLst/>
                <a:gdLst/>
                <a:ahLst/>
                <a:cxnLst/>
                <a:rect l="l" t="t" r="r" b="b"/>
                <a:pathLst>
                  <a:path w="1531" h="2564" extrusionOk="0">
                    <a:moveTo>
                      <a:pt x="1494" y="0"/>
                    </a:moveTo>
                    <a:lnTo>
                      <a:pt x="0" y="25"/>
                    </a:lnTo>
                    <a:lnTo>
                      <a:pt x="25" y="2563"/>
                    </a:lnTo>
                    <a:lnTo>
                      <a:pt x="1531" y="2539"/>
                    </a:lnTo>
                    <a:lnTo>
                      <a:pt x="149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4340681" y="1854744"/>
                <a:ext cx="129398" cy="258655"/>
              </a:xfrm>
              <a:custGeom>
                <a:avLst/>
                <a:gdLst/>
                <a:ahLst/>
                <a:cxnLst/>
                <a:rect l="l" t="t" r="r" b="b"/>
                <a:pathLst>
                  <a:path w="1726" h="3450" extrusionOk="0">
                    <a:moveTo>
                      <a:pt x="1677" y="0"/>
                    </a:moveTo>
                    <a:lnTo>
                      <a:pt x="1" y="25"/>
                    </a:lnTo>
                    <a:lnTo>
                      <a:pt x="37" y="3450"/>
                    </a:lnTo>
                    <a:lnTo>
                      <a:pt x="1725"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4340681" y="2271809"/>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340681" y="2454814"/>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4628419" y="2270835"/>
                <a:ext cx="160361" cy="140349"/>
              </a:xfrm>
              <a:custGeom>
                <a:avLst/>
                <a:gdLst/>
                <a:ahLst/>
                <a:cxnLst/>
                <a:rect l="l" t="t" r="r" b="b"/>
                <a:pathLst>
                  <a:path w="2139" h="1872" extrusionOk="0">
                    <a:moveTo>
                      <a:pt x="2114" y="1"/>
                    </a:moveTo>
                    <a:lnTo>
                      <a:pt x="1" y="37"/>
                    </a:lnTo>
                    <a:lnTo>
                      <a:pt x="25" y="1871"/>
                    </a:lnTo>
                    <a:lnTo>
                      <a:pt x="2138" y="1847"/>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978983" y="2503095"/>
                <a:ext cx="160361" cy="140274"/>
              </a:xfrm>
              <a:custGeom>
                <a:avLst/>
                <a:gdLst/>
                <a:ahLst/>
                <a:cxnLst/>
                <a:rect l="l" t="t" r="r" b="b"/>
                <a:pathLst>
                  <a:path w="2139" h="1871" extrusionOk="0">
                    <a:moveTo>
                      <a:pt x="2114" y="0"/>
                    </a:moveTo>
                    <a:lnTo>
                      <a:pt x="1" y="36"/>
                    </a:lnTo>
                    <a:lnTo>
                      <a:pt x="25" y="1870"/>
                    </a:lnTo>
                    <a:lnTo>
                      <a:pt x="2138" y="1846"/>
                    </a:lnTo>
                    <a:lnTo>
                      <a:pt x="211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12881" y="3215097"/>
                <a:ext cx="159386" cy="139449"/>
              </a:xfrm>
              <a:custGeom>
                <a:avLst/>
                <a:gdLst/>
                <a:ahLst/>
                <a:cxnLst/>
                <a:rect l="l" t="t" r="r" b="b"/>
                <a:pathLst>
                  <a:path w="2126" h="1860" extrusionOk="0">
                    <a:moveTo>
                      <a:pt x="2101" y="1"/>
                    </a:moveTo>
                    <a:lnTo>
                      <a:pt x="0" y="25"/>
                    </a:lnTo>
                    <a:lnTo>
                      <a:pt x="12" y="1859"/>
                    </a:lnTo>
                    <a:lnTo>
                      <a:pt x="2126" y="1835"/>
                    </a:lnTo>
                    <a:lnTo>
                      <a:pt x="21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630293" y="2454814"/>
                <a:ext cx="159386" cy="139374"/>
              </a:xfrm>
              <a:custGeom>
                <a:avLst/>
                <a:gdLst/>
                <a:ahLst/>
                <a:cxnLst/>
                <a:rect l="l" t="t" r="r" b="b"/>
                <a:pathLst>
                  <a:path w="2126" h="1859" extrusionOk="0">
                    <a:moveTo>
                      <a:pt x="2101" y="0"/>
                    </a:moveTo>
                    <a:lnTo>
                      <a:pt x="0" y="25"/>
                    </a:lnTo>
                    <a:lnTo>
                      <a:pt x="24" y="1859"/>
                    </a:lnTo>
                    <a:lnTo>
                      <a:pt x="2125" y="1834"/>
                    </a:lnTo>
                    <a:lnTo>
                      <a:pt x="210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973961" y="1825581"/>
                <a:ext cx="129323" cy="258730"/>
              </a:xfrm>
              <a:custGeom>
                <a:avLst/>
                <a:gdLst/>
                <a:ahLst/>
                <a:cxnLst/>
                <a:rect l="l" t="t" r="r" b="b"/>
                <a:pathLst>
                  <a:path w="1725" h="3451" extrusionOk="0">
                    <a:moveTo>
                      <a:pt x="1676" y="1"/>
                    </a:moveTo>
                    <a:lnTo>
                      <a:pt x="0" y="25"/>
                    </a:lnTo>
                    <a:lnTo>
                      <a:pt x="37" y="3450"/>
                    </a:lnTo>
                    <a:lnTo>
                      <a:pt x="1725" y="3438"/>
                    </a:lnTo>
                    <a:lnTo>
                      <a:pt x="167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972987" y="1487760"/>
                <a:ext cx="130298" cy="258730"/>
              </a:xfrm>
              <a:custGeom>
                <a:avLst/>
                <a:gdLst/>
                <a:ahLst/>
                <a:cxnLst/>
                <a:rect l="l" t="t" r="r" b="b"/>
                <a:pathLst>
                  <a:path w="1738" h="3451" extrusionOk="0">
                    <a:moveTo>
                      <a:pt x="1689" y="1"/>
                    </a:moveTo>
                    <a:lnTo>
                      <a:pt x="1" y="25"/>
                    </a:lnTo>
                    <a:lnTo>
                      <a:pt x="50" y="3450"/>
                    </a:lnTo>
                    <a:lnTo>
                      <a:pt x="1738"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339781" y="1556059"/>
                <a:ext cx="129398" cy="258655"/>
              </a:xfrm>
              <a:custGeom>
                <a:avLst/>
                <a:gdLst/>
                <a:ahLst/>
                <a:cxnLst/>
                <a:rect l="l" t="t" r="r" b="b"/>
                <a:pathLst>
                  <a:path w="1726" h="3450" extrusionOk="0">
                    <a:moveTo>
                      <a:pt x="1689" y="1"/>
                    </a:moveTo>
                    <a:lnTo>
                      <a:pt x="1" y="25"/>
                    </a:lnTo>
                    <a:lnTo>
                      <a:pt x="49" y="3450"/>
                    </a:lnTo>
                    <a:lnTo>
                      <a:pt x="1725" y="3426"/>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510940" y="1854744"/>
                <a:ext cx="129398" cy="258655"/>
              </a:xfrm>
              <a:custGeom>
                <a:avLst/>
                <a:gdLst/>
                <a:ahLst/>
                <a:cxnLst/>
                <a:rect l="l" t="t" r="r" b="b"/>
                <a:pathLst>
                  <a:path w="1726" h="3450" extrusionOk="0">
                    <a:moveTo>
                      <a:pt x="1677" y="0"/>
                    </a:moveTo>
                    <a:lnTo>
                      <a:pt x="1" y="25"/>
                    </a:lnTo>
                    <a:lnTo>
                      <a:pt x="37" y="3450"/>
                    </a:lnTo>
                    <a:lnTo>
                      <a:pt x="1726"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510040" y="1556059"/>
                <a:ext cx="129398" cy="258655"/>
              </a:xfrm>
              <a:custGeom>
                <a:avLst/>
                <a:gdLst/>
                <a:ahLst/>
                <a:cxnLst/>
                <a:rect l="l" t="t" r="r" b="b"/>
                <a:pathLst>
                  <a:path w="1726" h="3450" extrusionOk="0">
                    <a:moveTo>
                      <a:pt x="1689" y="1"/>
                    </a:moveTo>
                    <a:lnTo>
                      <a:pt x="1" y="25"/>
                    </a:lnTo>
                    <a:lnTo>
                      <a:pt x="49" y="3450"/>
                    </a:lnTo>
                    <a:lnTo>
                      <a:pt x="1725"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4679399" y="1854744"/>
                <a:ext cx="130298" cy="259555"/>
              </a:xfrm>
              <a:custGeom>
                <a:avLst/>
                <a:gdLst/>
                <a:ahLst/>
                <a:cxnLst/>
                <a:rect l="l" t="t" r="r" b="b"/>
                <a:pathLst>
                  <a:path w="1738" h="3462" extrusionOk="0">
                    <a:moveTo>
                      <a:pt x="1689" y="0"/>
                    </a:moveTo>
                    <a:lnTo>
                      <a:pt x="1" y="25"/>
                    </a:lnTo>
                    <a:lnTo>
                      <a:pt x="49" y="3462"/>
                    </a:lnTo>
                    <a:lnTo>
                      <a:pt x="1738" y="3438"/>
                    </a:lnTo>
                    <a:lnTo>
                      <a:pt x="168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679399" y="1556059"/>
                <a:ext cx="129398" cy="259630"/>
              </a:xfrm>
              <a:custGeom>
                <a:avLst/>
                <a:gdLst/>
                <a:ahLst/>
                <a:cxnLst/>
                <a:rect l="l" t="t" r="r" b="b"/>
                <a:pathLst>
                  <a:path w="1726" h="3463" extrusionOk="0">
                    <a:moveTo>
                      <a:pt x="1677" y="1"/>
                    </a:moveTo>
                    <a:lnTo>
                      <a:pt x="1" y="25"/>
                    </a:lnTo>
                    <a:lnTo>
                      <a:pt x="37" y="3462"/>
                    </a:lnTo>
                    <a:lnTo>
                      <a:pt x="1726" y="3438"/>
                    </a:lnTo>
                    <a:lnTo>
                      <a:pt x="1677"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431059" y="3440011"/>
                <a:ext cx="136670" cy="163065"/>
              </a:xfrm>
              <a:custGeom>
                <a:avLst/>
                <a:gdLst/>
                <a:ahLst/>
                <a:cxnLst/>
                <a:rect l="l" t="t" r="r" b="b"/>
                <a:pathLst>
                  <a:path w="1823" h="2175" extrusionOk="0">
                    <a:moveTo>
                      <a:pt x="1786" y="1"/>
                    </a:moveTo>
                    <a:lnTo>
                      <a:pt x="0" y="25"/>
                    </a:lnTo>
                    <a:lnTo>
                      <a:pt x="25" y="2175"/>
                    </a:lnTo>
                    <a:lnTo>
                      <a:pt x="1822" y="2151"/>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429185" y="3244261"/>
                <a:ext cx="135771" cy="163965"/>
              </a:xfrm>
              <a:custGeom>
                <a:avLst/>
                <a:gdLst/>
                <a:ahLst/>
                <a:cxnLst/>
                <a:rect l="l" t="t" r="r" b="b"/>
                <a:pathLst>
                  <a:path w="1811" h="2187" extrusionOk="0">
                    <a:moveTo>
                      <a:pt x="1786" y="1"/>
                    </a:moveTo>
                    <a:lnTo>
                      <a:pt x="1" y="25"/>
                    </a:lnTo>
                    <a:lnTo>
                      <a:pt x="25" y="2187"/>
                    </a:lnTo>
                    <a:lnTo>
                      <a:pt x="1811" y="2162"/>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912035" y="3201452"/>
                <a:ext cx="404313" cy="787736"/>
              </a:xfrm>
              <a:custGeom>
                <a:avLst/>
                <a:gdLst/>
                <a:ahLst/>
                <a:cxnLst/>
                <a:rect l="l" t="t" r="r" b="b"/>
                <a:pathLst>
                  <a:path w="5393" h="10507" extrusionOk="0">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912035" y="2908240"/>
                <a:ext cx="253174" cy="366166"/>
              </a:xfrm>
              <a:custGeom>
                <a:avLst/>
                <a:gdLst/>
                <a:ahLst/>
                <a:cxnLst/>
                <a:rect l="l" t="t" r="r" b="b"/>
                <a:pathLst>
                  <a:path w="3377" h="4884" extrusionOk="0">
                    <a:moveTo>
                      <a:pt x="0" y="1"/>
                    </a:moveTo>
                    <a:lnTo>
                      <a:pt x="0" y="3280"/>
                    </a:lnTo>
                    <a:lnTo>
                      <a:pt x="3377" y="4883"/>
                    </a:lnTo>
                    <a:lnTo>
                      <a:pt x="3024" y="1130"/>
                    </a:lnTo>
                    <a:lnTo>
                      <a:pt x="0"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912035" y="2284554"/>
                <a:ext cx="202194" cy="436190"/>
              </a:xfrm>
              <a:custGeom>
                <a:avLst/>
                <a:gdLst/>
                <a:ahLst/>
                <a:cxnLst/>
                <a:rect l="l" t="t" r="r" b="b"/>
                <a:pathLst>
                  <a:path w="2697" h="5818" extrusionOk="0">
                    <a:moveTo>
                      <a:pt x="2697" y="0"/>
                    </a:moveTo>
                    <a:lnTo>
                      <a:pt x="0" y="97"/>
                    </a:lnTo>
                    <a:lnTo>
                      <a:pt x="0" y="5381"/>
                    </a:lnTo>
                    <a:lnTo>
                      <a:pt x="2697" y="5818"/>
                    </a:lnTo>
                    <a:lnTo>
                      <a:pt x="269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235047" y="3179636"/>
                <a:ext cx="845062" cy="810453"/>
              </a:xfrm>
              <a:custGeom>
                <a:avLst/>
                <a:gdLst/>
                <a:ahLst/>
                <a:cxnLst/>
                <a:rect l="l" t="t" r="r" b="b"/>
                <a:pathLst>
                  <a:path w="11272" h="10810" extrusionOk="0">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96301" y="1765004"/>
                <a:ext cx="245002" cy="470827"/>
              </a:xfrm>
              <a:custGeom>
                <a:avLst/>
                <a:gdLst/>
                <a:ahLst/>
                <a:cxnLst/>
                <a:rect l="l" t="t" r="r" b="b"/>
                <a:pathLst>
                  <a:path w="3268" h="6280" extrusionOk="0">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905125" y="1400175"/>
                <a:ext cx="3153300" cy="2589900"/>
              </a:xfrm>
              <a:prstGeom prst="roundRect">
                <a:avLst>
                  <a:gd name="adj" fmla="val 6252"/>
                </a:avLst>
              </a:prstGeom>
              <a:solidFill>
                <a:srgbClr val="FDFDFD">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3"/>
            <p:cNvSpPr/>
            <p:nvPr/>
          </p:nvSpPr>
          <p:spPr>
            <a:xfrm>
              <a:off x="5972175" y="1257300"/>
              <a:ext cx="1371600" cy="1936550"/>
            </a:xfrm>
            <a:custGeom>
              <a:avLst/>
              <a:gdLst/>
              <a:ahLst/>
              <a:cxnLst/>
              <a:rect l="l" t="t" r="r" b="b"/>
              <a:pathLst>
                <a:path w="54864" h="77462" extrusionOk="0">
                  <a:moveTo>
                    <a:pt x="0" y="0"/>
                  </a:moveTo>
                  <a:lnTo>
                    <a:pt x="4953" y="8763"/>
                  </a:lnTo>
                  <a:lnTo>
                    <a:pt x="20574" y="8382"/>
                  </a:lnTo>
                  <a:lnTo>
                    <a:pt x="21336" y="35052"/>
                  </a:lnTo>
                  <a:lnTo>
                    <a:pt x="32578" y="35021"/>
                  </a:lnTo>
                  <a:lnTo>
                    <a:pt x="7793" y="77462"/>
                  </a:lnTo>
                  <a:lnTo>
                    <a:pt x="54864" y="72009"/>
                  </a:lnTo>
                </a:path>
              </a:pathLst>
            </a:custGeom>
            <a:noFill/>
            <a:ln w="76200" cap="flat" cmpd="sng">
              <a:solidFill>
                <a:schemeClr val="accent6"/>
              </a:solidFill>
              <a:prstDash val="solid"/>
              <a:round/>
              <a:headEnd type="none" w="med" len="med"/>
              <a:tailEnd type="none" w="med" len="med"/>
            </a:ln>
          </p:spPr>
        </p:sp>
        <p:grpSp>
          <p:nvGrpSpPr>
            <p:cNvPr id="155" name="Google Shape;155;p13"/>
            <p:cNvGrpSpPr/>
            <p:nvPr/>
          </p:nvGrpSpPr>
          <p:grpSpPr>
            <a:xfrm>
              <a:off x="7171224" y="2650617"/>
              <a:ext cx="334216" cy="446461"/>
              <a:chOff x="4100324" y="1992017"/>
              <a:chExt cx="334216" cy="446461"/>
            </a:xfrm>
          </p:grpSpPr>
          <p:sp>
            <p:nvSpPr>
              <p:cNvPr id="156" name="Google Shape;156;p13"/>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3"/>
            <p:cNvGrpSpPr/>
            <p:nvPr/>
          </p:nvGrpSpPr>
          <p:grpSpPr>
            <a:xfrm>
              <a:off x="5797074" y="848292"/>
              <a:ext cx="334216" cy="446461"/>
              <a:chOff x="4100324" y="1992017"/>
              <a:chExt cx="334216" cy="446461"/>
            </a:xfrm>
          </p:grpSpPr>
          <p:sp>
            <p:nvSpPr>
              <p:cNvPr id="159" name="Google Shape;159;p13"/>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a:extLst>
              <a:ext uri="{FF2B5EF4-FFF2-40B4-BE49-F238E27FC236}">
                <a16:creationId xmlns:a16="http://schemas.microsoft.com/office/drawing/2014/main" id="{9F5A542F-77C5-5BE0-FFAF-D889D351D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17" y="0"/>
            <a:ext cx="4064000" cy="227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grpSp>
        <p:nvGrpSpPr>
          <p:cNvPr id="2656" name="Google Shape;2656;p32"/>
          <p:cNvGrpSpPr/>
          <p:nvPr/>
        </p:nvGrpSpPr>
        <p:grpSpPr>
          <a:xfrm>
            <a:off x="16379" y="4594326"/>
            <a:ext cx="9170670" cy="549174"/>
            <a:chOff x="1021054" y="2638526"/>
            <a:chExt cx="7139448" cy="425963"/>
          </a:xfrm>
        </p:grpSpPr>
        <p:sp>
          <p:nvSpPr>
            <p:cNvPr id="2657" name="Google Shape;2657;p32"/>
            <p:cNvSpPr/>
            <p:nvPr/>
          </p:nvSpPr>
          <p:spPr>
            <a:xfrm>
              <a:off x="1021054" y="2638526"/>
              <a:ext cx="7139448" cy="425963"/>
            </a:xfrm>
            <a:custGeom>
              <a:avLst/>
              <a:gdLst/>
              <a:ahLst/>
              <a:cxnLst/>
              <a:rect l="l" t="t" r="r" b="b"/>
              <a:pathLst>
                <a:path w="222951" h="13302" extrusionOk="0">
                  <a:moveTo>
                    <a:pt x="6651" y="0"/>
                  </a:moveTo>
                  <a:cubicBezTo>
                    <a:pt x="2977" y="0"/>
                    <a:pt x="0" y="2977"/>
                    <a:pt x="0" y="6651"/>
                  </a:cubicBezTo>
                  <a:cubicBezTo>
                    <a:pt x="0" y="10325"/>
                    <a:pt x="2977" y="13301"/>
                    <a:pt x="6651" y="13301"/>
                  </a:cubicBezTo>
                  <a:cubicBezTo>
                    <a:pt x="9596" y="13301"/>
                    <a:pt x="12066" y="11401"/>
                    <a:pt x="12953" y="8741"/>
                  </a:cubicBezTo>
                  <a:lnTo>
                    <a:pt x="53014" y="8741"/>
                  </a:lnTo>
                  <a:cubicBezTo>
                    <a:pt x="53901" y="11401"/>
                    <a:pt x="56371" y="13301"/>
                    <a:pt x="59316" y="13301"/>
                  </a:cubicBezTo>
                  <a:cubicBezTo>
                    <a:pt x="62261" y="13301"/>
                    <a:pt x="64763" y="11401"/>
                    <a:pt x="65618" y="8741"/>
                  </a:cubicBezTo>
                  <a:lnTo>
                    <a:pt x="102893" y="8741"/>
                  </a:lnTo>
                  <a:cubicBezTo>
                    <a:pt x="103780" y="11401"/>
                    <a:pt x="106281" y="13301"/>
                    <a:pt x="109195" y="13301"/>
                  </a:cubicBezTo>
                  <a:cubicBezTo>
                    <a:pt x="112140" y="13301"/>
                    <a:pt x="114642" y="11401"/>
                    <a:pt x="115529" y="8741"/>
                  </a:cubicBezTo>
                  <a:lnTo>
                    <a:pt x="157490" y="8741"/>
                  </a:lnTo>
                  <a:cubicBezTo>
                    <a:pt x="158377" y="11401"/>
                    <a:pt x="160879" y="13301"/>
                    <a:pt x="163824" y="13301"/>
                  </a:cubicBezTo>
                  <a:cubicBezTo>
                    <a:pt x="166738" y="13301"/>
                    <a:pt x="169240" y="11401"/>
                    <a:pt x="170126" y="8741"/>
                  </a:cubicBezTo>
                  <a:lnTo>
                    <a:pt x="209998" y="8741"/>
                  </a:lnTo>
                  <a:cubicBezTo>
                    <a:pt x="210884" y="11401"/>
                    <a:pt x="213386" y="13301"/>
                    <a:pt x="216300" y="13301"/>
                  </a:cubicBezTo>
                  <a:cubicBezTo>
                    <a:pt x="219973" y="13301"/>
                    <a:pt x="222950" y="10325"/>
                    <a:pt x="222950" y="6651"/>
                  </a:cubicBezTo>
                  <a:cubicBezTo>
                    <a:pt x="222950" y="2977"/>
                    <a:pt x="219973" y="0"/>
                    <a:pt x="216300" y="0"/>
                  </a:cubicBezTo>
                  <a:cubicBezTo>
                    <a:pt x="213386" y="0"/>
                    <a:pt x="210884" y="1901"/>
                    <a:pt x="209998" y="4561"/>
                  </a:cubicBezTo>
                  <a:lnTo>
                    <a:pt x="170126" y="4561"/>
                  </a:lnTo>
                  <a:cubicBezTo>
                    <a:pt x="169240" y="1901"/>
                    <a:pt x="166738" y="0"/>
                    <a:pt x="163824" y="0"/>
                  </a:cubicBezTo>
                  <a:cubicBezTo>
                    <a:pt x="160879" y="0"/>
                    <a:pt x="158377" y="1901"/>
                    <a:pt x="157522" y="4561"/>
                  </a:cubicBezTo>
                  <a:lnTo>
                    <a:pt x="115529" y="4561"/>
                  </a:lnTo>
                  <a:cubicBezTo>
                    <a:pt x="114642" y="1901"/>
                    <a:pt x="112140" y="0"/>
                    <a:pt x="109195" y="0"/>
                  </a:cubicBezTo>
                  <a:cubicBezTo>
                    <a:pt x="106281" y="0"/>
                    <a:pt x="103780" y="1901"/>
                    <a:pt x="102893" y="4561"/>
                  </a:cubicBezTo>
                  <a:lnTo>
                    <a:pt x="65618" y="4561"/>
                  </a:lnTo>
                  <a:cubicBezTo>
                    <a:pt x="64763" y="1901"/>
                    <a:pt x="62261" y="0"/>
                    <a:pt x="59316" y="0"/>
                  </a:cubicBezTo>
                  <a:cubicBezTo>
                    <a:pt x="56371" y="0"/>
                    <a:pt x="53901" y="1901"/>
                    <a:pt x="53014" y="4561"/>
                  </a:cubicBezTo>
                  <a:lnTo>
                    <a:pt x="12953" y="4561"/>
                  </a:lnTo>
                  <a:cubicBezTo>
                    <a:pt x="12066" y="1901"/>
                    <a:pt x="9596" y="0"/>
                    <a:pt x="6651" y="0"/>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32"/>
            <p:cNvSpPr/>
            <p:nvPr/>
          </p:nvSpPr>
          <p:spPr>
            <a:xfrm>
              <a:off x="1118403" y="2750477"/>
              <a:ext cx="229217" cy="202062"/>
            </a:xfrm>
            <a:custGeom>
              <a:avLst/>
              <a:gdLst/>
              <a:ahLst/>
              <a:cxnLst/>
              <a:rect l="l" t="t" r="r" b="b"/>
              <a:pathLst>
                <a:path w="7158" h="6310" extrusionOk="0">
                  <a:moveTo>
                    <a:pt x="3584" y="1"/>
                  </a:moveTo>
                  <a:cubicBezTo>
                    <a:pt x="3181" y="1"/>
                    <a:pt x="2772" y="78"/>
                    <a:pt x="2375" y="241"/>
                  </a:cubicBezTo>
                  <a:cubicBezTo>
                    <a:pt x="792" y="906"/>
                    <a:pt x="0" y="2743"/>
                    <a:pt x="697" y="4358"/>
                  </a:cubicBezTo>
                  <a:cubicBezTo>
                    <a:pt x="1199" y="5577"/>
                    <a:pt x="2368" y="6309"/>
                    <a:pt x="3606" y="6309"/>
                  </a:cubicBezTo>
                  <a:cubicBezTo>
                    <a:pt x="4008" y="6309"/>
                    <a:pt x="4418" y="6232"/>
                    <a:pt x="4814" y="6068"/>
                  </a:cubicBezTo>
                  <a:cubicBezTo>
                    <a:pt x="6397" y="5403"/>
                    <a:pt x="7158" y="3567"/>
                    <a:pt x="6492" y="1952"/>
                  </a:cubicBezTo>
                  <a:cubicBezTo>
                    <a:pt x="5991" y="733"/>
                    <a:pt x="4821" y="1"/>
                    <a:pt x="3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2804868" y="2750317"/>
              <a:ext cx="221115" cy="202062"/>
            </a:xfrm>
            <a:custGeom>
              <a:avLst/>
              <a:gdLst/>
              <a:ahLst/>
              <a:cxnLst/>
              <a:rect l="l" t="t" r="r" b="b"/>
              <a:pathLst>
                <a:path w="6905" h="6310" extrusionOk="0">
                  <a:moveTo>
                    <a:pt x="3446" y="0"/>
                  </a:moveTo>
                  <a:cubicBezTo>
                    <a:pt x="2012" y="0"/>
                    <a:pt x="733" y="996"/>
                    <a:pt x="381" y="2432"/>
                  </a:cubicBezTo>
                  <a:cubicBezTo>
                    <a:pt x="1" y="4142"/>
                    <a:pt x="1046" y="5820"/>
                    <a:pt x="2725" y="6232"/>
                  </a:cubicBezTo>
                  <a:cubicBezTo>
                    <a:pt x="2962" y="6285"/>
                    <a:pt x="3198" y="6310"/>
                    <a:pt x="3431" y="6310"/>
                  </a:cubicBezTo>
                  <a:cubicBezTo>
                    <a:pt x="4876" y="6310"/>
                    <a:pt x="6170" y="5334"/>
                    <a:pt x="6525" y="3888"/>
                  </a:cubicBezTo>
                  <a:cubicBezTo>
                    <a:pt x="6905" y="2178"/>
                    <a:pt x="5860" y="500"/>
                    <a:pt x="4181" y="88"/>
                  </a:cubicBezTo>
                  <a:cubicBezTo>
                    <a:pt x="3934" y="29"/>
                    <a:pt x="3688" y="0"/>
                    <a:pt x="3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4402118" y="2750477"/>
              <a:ext cx="229217" cy="202062"/>
            </a:xfrm>
            <a:custGeom>
              <a:avLst/>
              <a:gdLst/>
              <a:ahLst/>
              <a:cxnLst/>
              <a:rect l="l" t="t" r="r" b="b"/>
              <a:pathLst>
                <a:path w="7158" h="6310" extrusionOk="0">
                  <a:moveTo>
                    <a:pt x="3584" y="1"/>
                  </a:moveTo>
                  <a:cubicBezTo>
                    <a:pt x="3182" y="1"/>
                    <a:pt x="2772" y="78"/>
                    <a:pt x="2376" y="241"/>
                  </a:cubicBezTo>
                  <a:cubicBezTo>
                    <a:pt x="761" y="906"/>
                    <a:pt x="1" y="2775"/>
                    <a:pt x="697" y="4358"/>
                  </a:cubicBezTo>
                  <a:cubicBezTo>
                    <a:pt x="1199" y="5577"/>
                    <a:pt x="2368" y="6309"/>
                    <a:pt x="3606" y="6309"/>
                  </a:cubicBezTo>
                  <a:cubicBezTo>
                    <a:pt x="4008" y="6309"/>
                    <a:pt x="4418" y="6232"/>
                    <a:pt x="4814" y="6068"/>
                  </a:cubicBezTo>
                  <a:cubicBezTo>
                    <a:pt x="6398" y="5403"/>
                    <a:pt x="7158" y="3567"/>
                    <a:pt x="6493" y="1952"/>
                  </a:cubicBezTo>
                  <a:cubicBezTo>
                    <a:pt x="5991" y="733"/>
                    <a:pt x="4822" y="1"/>
                    <a:pt x="3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6157559" y="2750829"/>
              <a:ext cx="222140" cy="201357"/>
            </a:xfrm>
            <a:custGeom>
              <a:avLst/>
              <a:gdLst/>
              <a:ahLst/>
              <a:cxnLst/>
              <a:rect l="l" t="t" r="r" b="b"/>
              <a:pathLst>
                <a:path w="6937" h="6288" extrusionOk="0">
                  <a:moveTo>
                    <a:pt x="3469" y="1"/>
                  </a:moveTo>
                  <a:cubicBezTo>
                    <a:pt x="2661" y="1"/>
                    <a:pt x="1854" y="310"/>
                    <a:pt x="1236" y="927"/>
                  </a:cubicBezTo>
                  <a:cubicBezTo>
                    <a:pt x="1" y="2131"/>
                    <a:pt x="1" y="4126"/>
                    <a:pt x="1236" y="5361"/>
                  </a:cubicBezTo>
                  <a:cubicBezTo>
                    <a:pt x="1854" y="5978"/>
                    <a:pt x="2661" y="6287"/>
                    <a:pt x="3469" y="6287"/>
                  </a:cubicBezTo>
                  <a:cubicBezTo>
                    <a:pt x="4276" y="6287"/>
                    <a:pt x="5084" y="5978"/>
                    <a:pt x="5701" y="5361"/>
                  </a:cubicBezTo>
                  <a:cubicBezTo>
                    <a:pt x="6936" y="4126"/>
                    <a:pt x="6936" y="2131"/>
                    <a:pt x="5701" y="927"/>
                  </a:cubicBezTo>
                  <a:cubicBezTo>
                    <a:pt x="5084" y="310"/>
                    <a:pt x="4276" y="1"/>
                    <a:pt x="3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7837972" y="2750637"/>
              <a:ext cx="221115" cy="202062"/>
            </a:xfrm>
            <a:custGeom>
              <a:avLst/>
              <a:gdLst/>
              <a:ahLst/>
              <a:cxnLst/>
              <a:rect l="l" t="t" r="r" b="b"/>
              <a:pathLst>
                <a:path w="6905" h="6310" extrusionOk="0">
                  <a:moveTo>
                    <a:pt x="3475" y="0"/>
                  </a:moveTo>
                  <a:cubicBezTo>
                    <a:pt x="2030" y="0"/>
                    <a:pt x="735" y="976"/>
                    <a:pt x="381" y="2422"/>
                  </a:cubicBezTo>
                  <a:cubicBezTo>
                    <a:pt x="1" y="4132"/>
                    <a:pt x="1046" y="5810"/>
                    <a:pt x="2724" y="6222"/>
                  </a:cubicBezTo>
                  <a:cubicBezTo>
                    <a:pt x="2971" y="6281"/>
                    <a:pt x="3218" y="6310"/>
                    <a:pt x="3460" y="6310"/>
                  </a:cubicBezTo>
                  <a:cubicBezTo>
                    <a:pt x="4893" y="6310"/>
                    <a:pt x="6172" y="5314"/>
                    <a:pt x="6524" y="3878"/>
                  </a:cubicBezTo>
                  <a:cubicBezTo>
                    <a:pt x="6904" y="2168"/>
                    <a:pt x="5859" y="490"/>
                    <a:pt x="4181" y="78"/>
                  </a:cubicBezTo>
                  <a:cubicBezTo>
                    <a:pt x="3944" y="25"/>
                    <a:pt x="3707" y="0"/>
                    <a:pt x="3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1132363" y="2750700"/>
              <a:ext cx="201300" cy="2013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2814763" y="2750700"/>
              <a:ext cx="201300" cy="201300"/>
            </a:xfrm>
            <a:prstGeom prst="ellipse">
              <a:avLst/>
            </a:prstGeom>
            <a:solidFill>
              <a:schemeClr val="accent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4416575" y="2751013"/>
              <a:ext cx="201300" cy="201300"/>
            </a:xfrm>
            <a:prstGeom prst="ellipse">
              <a:avLst/>
            </a:prstGeom>
            <a:solidFill>
              <a:schemeClr val="accent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6167975" y="2750688"/>
              <a:ext cx="201300" cy="201300"/>
            </a:xfrm>
            <a:prstGeom prst="ellipse">
              <a:avLst/>
            </a:prstGeom>
            <a:solidFill>
              <a:schemeClr val="accent4"/>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7847875" y="2750688"/>
              <a:ext cx="201300" cy="201300"/>
            </a:xfrm>
            <a:prstGeom prst="ellipse">
              <a:avLst/>
            </a:prstGeom>
            <a:solidFill>
              <a:schemeClr val="accent5"/>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8" name="Google Shape;2668;p32"/>
          <p:cNvSpPr/>
          <p:nvPr/>
        </p:nvSpPr>
        <p:spPr>
          <a:xfrm>
            <a:off x="702844" y="3312965"/>
            <a:ext cx="1012135" cy="1138304"/>
          </a:xfrm>
          <a:custGeom>
            <a:avLst/>
            <a:gdLst/>
            <a:ahLst/>
            <a:cxnLst/>
            <a:rect l="l" t="t" r="r" b="b"/>
            <a:pathLst>
              <a:path w="31607" h="35547" extrusionOk="0">
                <a:moveTo>
                  <a:pt x="16040" y="0"/>
                </a:moveTo>
                <a:cubicBezTo>
                  <a:pt x="12840" y="0"/>
                  <a:pt x="9641" y="969"/>
                  <a:pt x="6968" y="2833"/>
                </a:cubicBezTo>
                <a:cubicBezTo>
                  <a:pt x="2503" y="5968"/>
                  <a:pt x="1" y="11320"/>
                  <a:pt x="381" y="16735"/>
                </a:cubicBezTo>
                <a:cubicBezTo>
                  <a:pt x="761" y="22246"/>
                  <a:pt x="4149" y="27218"/>
                  <a:pt x="9090" y="29656"/>
                </a:cubicBezTo>
                <a:cubicBezTo>
                  <a:pt x="10325" y="30258"/>
                  <a:pt x="11592" y="30638"/>
                  <a:pt x="12922" y="30955"/>
                </a:cubicBezTo>
                <a:cubicBezTo>
                  <a:pt x="13365" y="31050"/>
                  <a:pt x="13650" y="31810"/>
                  <a:pt x="13872" y="32158"/>
                </a:cubicBezTo>
                <a:cubicBezTo>
                  <a:pt x="14568" y="33298"/>
                  <a:pt x="15265" y="34438"/>
                  <a:pt x="15962" y="35547"/>
                </a:cubicBezTo>
                <a:cubicBezTo>
                  <a:pt x="16595" y="34565"/>
                  <a:pt x="17197" y="33583"/>
                  <a:pt x="17799" y="32601"/>
                </a:cubicBezTo>
                <a:cubicBezTo>
                  <a:pt x="18084" y="32126"/>
                  <a:pt x="18369" y="31651"/>
                  <a:pt x="18654" y="31208"/>
                </a:cubicBezTo>
                <a:cubicBezTo>
                  <a:pt x="18780" y="31018"/>
                  <a:pt x="18844" y="30986"/>
                  <a:pt x="19065" y="30923"/>
                </a:cubicBezTo>
                <a:cubicBezTo>
                  <a:pt x="19604" y="30828"/>
                  <a:pt x="20142" y="30701"/>
                  <a:pt x="20649" y="30511"/>
                </a:cubicBezTo>
                <a:cubicBezTo>
                  <a:pt x="22739" y="29878"/>
                  <a:pt x="24703" y="28769"/>
                  <a:pt x="26349" y="27281"/>
                </a:cubicBezTo>
                <a:cubicBezTo>
                  <a:pt x="29675" y="24336"/>
                  <a:pt x="31575" y="20061"/>
                  <a:pt x="31606" y="15627"/>
                </a:cubicBezTo>
                <a:cubicBezTo>
                  <a:pt x="31606" y="14930"/>
                  <a:pt x="31543" y="14233"/>
                  <a:pt x="31448" y="13537"/>
                </a:cubicBezTo>
                <a:cubicBezTo>
                  <a:pt x="30783" y="8248"/>
                  <a:pt x="27268" y="3593"/>
                  <a:pt x="22422" y="1376"/>
                </a:cubicBezTo>
                <a:cubicBezTo>
                  <a:pt x="20406" y="451"/>
                  <a:pt x="18223" y="0"/>
                  <a:pt x="16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7390999" y="3310372"/>
            <a:ext cx="1006019" cy="1145957"/>
          </a:xfrm>
          <a:custGeom>
            <a:avLst/>
            <a:gdLst/>
            <a:ahLst/>
            <a:cxnLst/>
            <a:rect l="l" t="t" r="r" b="b"/>
            <a:pathLst>
              <a:path w="31416" h="35786" extrusionOk="0">
                <a:moveTo>
                  <a:pt x="15708" y="0"/>
                </a:moveTo>
                <a:cubicBezTo>
                  <a:pt x="7062" y="0"/>
                  <a:pt x="0" y="7031"/>
                  <a:pt x="0" y="15708"/>
                </a:cubicBezTo>
                <a:cubicBezTo>
                  <a:pt x="0" y="23245"/>
                  <a:pt x="5352" y="29737"/>
                  <a:pt x="12763" y="31131"/>
                </a:cubicBezTo>
                <a:lnTo>
                  <a:pt x="12826" y="31162"/>
                </a:lnTo>
                <a:lnTo>
                  <a:pt x="15708" y="35786"/>
                </a:lnTo>
                <a:lnTo>
                  <a:pt x="18590" y="31162"/>
                </a:lnTo>
                <a:lnTo>
                  <a:pt x="18685" y="31131"/>
                </a:lnTo>
                <a:cubicBezTo>
                  <a:pt x="26064" y="29706"/>
                  <a:pt x="31416" y="23245"/>
                  <a:pt x="31416" y="15708"/>
                </a:cubicBezTo>
                <a:cubicBezTo>
                  <a:pt x="31416" y="7031"/>
                  <a:pt x="24385" y="0"/>
                  <a:pt x="15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986591" y="3312965"/>
            <a:ext cx="1012103" cy="1138304"/>
          </a:xfrm>
          <a:custGeom>
            <a:avLst/>
            <a:gdLst/>
            <a:ahLst/>
            <a:cxnLst/>
            <a:rect l="l" t="t" r="r" b="b"/>
            <a:pathLst>
              <a:path w="31606" h="35547" extrusionOk="0">
                <a:moveTo>
                  <a:pt x="16040" y="0"/>
                </a:moveTo>
                <a:cubicBezTo>
                  <a:pt x="12840" y="0"/>
                  <a:pt x="9641" y="969"/>
                  <a:pt x="6967" y="2833"/>
                </a:cubicBezTo>
                <a:cubicBezTo>
                  <a:pt x="2534" y="5968"/>
                  <a:pt x="0" y="11320"/>
                  <a:pt x="380" y="16735"/>
                </a:cubicBezTo>
                <a:cubicBezTo>
                  <a:pt x="760" y="22246"/>
                  <a:pt x="4149" y="27218"/>
                  <a:pt x="9089" y="29656"/>
                </a:cubicBezTo>
                <a:cubicBezTo>
                  <a:pt x="10324" y="30258"/>
                  <a:pt x="11591" y="30638"/>
                  <a:pt x="12921" y="30955"/>
                </a:cubicBezTo>
                <a:cubicBezTo>
                  <a:pt x="13396" y="31050"/>
                  <a:pt x="13650" y="31810"/>
                  <a:pt x="13871" y="32158"/>
                </a:cubicBezTo>
                <a:cubicBezTo>
                  <a:pt x="14568" y="33298"/>
                  <a:pt x="15265" y="34438"/>
                  <a:pt x="15961" y="35547"/>
                </a:cubicBezTo>
                <a:cubicBezTo>
                  <a:pt x="16595" y="34565"/>
                  <a:pt x="17196" y="33583"/>
                  <a:pt x="17798" y="32601"/>
                </a:cubicBezTo>
                <a:cubicBezTo>
                  <a:pt x="18083" y="32126"/>
                  <a:pt x="18368" y="31651"/>
                  <a:pt x="18653" y="31208"/>
                </a:cubicBezTo>
                <a:cubicBezTo>
                  <a:pt x="18780" y="31018"/>
                  <a:pt x="18843" y="30986"/>
                  <a:pt x="19065" y="30923"/>
                </a:cubicBezTo>
                <a:cubicBezTo>
                  <a:pt x="19603" y="30828"/>
                  <a:pt x="20142" y="30701"/>
                  <a:pt x="20648" y="30511"/>
                </a:cubicBezTo>
                <a:cubicBezTo>
                  <a:pt x="22770" y="29878"/>
                  <a:pt x="24702" y="28769"/>
                  <a:pt x="26349" y="27281"/>
                </a:cubicBezTo>
                <a:cubicBezTo>
                  <a:pt x="29674" y="24336"/>
                  <a:pt x="31574" y="20061"/>
                  <a:pt x="31606" y="15627"/>
                </a:cubicBezTo>
                <a:cubicBezTo>
                  <a:pt x="31606" y="14930"/>
                  <a:pt x="31543" y="14233"/>
                  <a:pt x="31479" y="13537"/>
                </a:cubicBezTo>
                <a:cubicBezTo>
                  <a:pt x="30782" y="8248"/>
                  <a:pt x="27267" y="3593"/>
                  <a:pt x="22422" y="1376"/>
                </a:cubicBezTo>
                <a:cubicBezTo>
                  <a:pt x="20405" y="451"/>
                  <a:pt x="18222" y="0"/>
                  <a:pt x="16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5746067" y="3310372"/>
            <a:ext cx="1007076" cy="1145957"/>
          </a:xfrm>
          <a:custGeom>
            <a:avLst/>
            <a:gdLst/>
            <a:ahLst/>
            <a:cxnLst/>
            <a:rect l="l" t="t" r="r" b="b"/>
            <a:pathLst>
              <a:path w="31449" h="35786" extrusionOk="0">
                <a:moveTo>
                  <a:pt x="15741" y="0"/>
                </a:moveTo>
                <a:cubicBezTo>
                  <a:pt x="7063" y="0"/>
                  <a:pt x="1" y="7031"/>
                  <a:pt x="1" y="15708"/>
                </a:cubicBezTo>
                <a:cubicBezTo>
                  <a:pt x="1" y="23245"/>
                  <a:pt x="5385" y="29737"/>
                  <a:pt x="12764" y="31131"/>
                </a:cubicBezTo>
                <a:lnTo>
                  <a:pt x="12859" y="31162"/>
                </a:lnTo>
                <a:lnTo>
                  <a:pt x="15741" y="35786"/>
                </a:lnTo>
                <a:lnTo>
                  <a:pt x="18622" y="31162"/>
                </a:lnTo>
                <a:lnTo>
                  <a:pt x="18686" y="31131"/>
                </a:lnTo>
                <a:cubicBezTo>
                  <a:pt x="26065" y="29706"/>
                  <a:pt x="31448" y="23245"/>
                  <a:pt x="31448" y="15708"/>
                </a:cubicBezTo>
                <a:cubicBezTo>
                  <a:pt x="31448" y="7031"/>
                  <a:pt x="24386" y="0"/>
                  <a:pt x="15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2378197" y="3312965"/>
            <a:ext cx="1011110" cy="1138304"/>
          </a:xfrm>
          <a:custGeom>
            <a:avLst/>
            <a:gdLst/>
            <a:ahLst/>
            <a:cxnLst/>
            <a:rect l="l" t="t" r="r" b="b"/>
            <a:pathLst>
              <a:path w="31575" h="35547" extrusionOk="0">
                <a:moveTo>
                  <a:pt x="16017" y="0"/>
                </a:moveTo>
                <a:cubicBezTo>
                  <a:pt x="12813" y="0"/>
                  <a:pt x="9622" y="969"/>
                  <a:pt x="6967" y="2833"/>
                </a:cubicBezTo>
                <a:cubicBezTo>
                  <a:pt x="2502" y="5968"/>
                  <a:pt x="0" y="11320"/>
                  <a:pt x="380" y="16735"/>
                </a:cubicBezTo>
                <a:cubicBezTo>
                  <a:pt x="760" y="22246"/>
                  <a:pt x="4149" y="27218"/>
                  <a:pt x="9089" y="29656"/>
                </a:cubicBezTo>
                <a:cubicBezTo>
                  <a:pt x="10324" y="30258"/>
                  <a:pt x="11591" y="30638"/>
                  <a:pt x="12921" y="30955"/>
                </a:cubicBezTo>
                <a:cubicBezTo>
                  <a:pt x="13364" y="31050"/>
                  <a:pt x="13649" y="31810"/>
                  <a:pt x="13871" y="32158"/>
                </a:cubicBezTo>
                <a:cubicBezTo>
                  <a:pt x="14568" y="33298"/>
                  <a:pt x="15265" y="34438"/>
                  <a:pt x="15961" y="35547"/>
                </a:cubicBezTo>
                <a:cubicBezTo>
                  <a:pt x="16563" y="34565"/>
                  <a:pt x="17196" y="33583"/>
                  <a:pt x="17798" y="32601"/>
                </a:cubicBezTo>
                <a:cubicBezTo>
                  <a:pt x="18083" y="32126"/>
                  <a:pt x="18368" y="31651"/>
                  <a:pt x="18653" y="31208"/>
                </a:cubicBezTo>
                <a:cubicBezTo>
                  <a:pt x="18780" y="31018"/>
                  <a:pt x="18843" y="30986"/>
                  <a:pt x="19065" y="30923"/>
                </a:cubicBezTo>
                <a:cubicBezTo>
                  <a:pt x="19603" y="30828"/>
                  <a:pt x="20110" y="30701"/>
                  <a:pt x="20648" y="30511"/>
                </a:cubicBezTo>
                <a:cubicBezTo>
                  <a:pt x="22738" y="29878"/>
                  <a:pt x="24702" y="28769"/>
                  <a:pt x="26349" y="27281"/>
                </a:cubicBezTo>
                <a:cubicBezTo>
                  <a:pt x="29674" y="24336"/>
                  <a:pt x="31574" y="20061"/>
                  <a:pt x="31574" y="15627"/>
                </a:cubicBezTo>
                <a:cubicBezTo>
                  <a:pt x="31574" y="14930"/>
                  <a:pt x="31542" y="14233"/>
                  <a:pt x="31447" y="13537"/>
                </a:cubicBezTo>
                <a:cubicBezTo>
                  <a:pt x="30751" y="8248"/>
                  <a:pt x="27267" y="3593"/>
                  <a:pt x="22422" y="1376"/>
                </a:cubicBezTo>
                <a:cubicBezTo>
                  <a:pt x="20392" y="451"/>
                  <a:pt x="18202" y="0"/>
                  <a:pt x="16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7783899" y="3374738"/>
            <a:ext cx="220231" cy="868672"/>
          </a:xfrm>
          <a:custGeom>
            <a:avLst/>
            <a:gdLst/>
            <a:ahLst/>
            <a:cxnLst/>
            <a:rect l="l" t="t" r="r" b="b"/>
            <a:pathLst>
              <a:path w="2556" h="10143" extrusionOk="0">
                <a:moveTo>
                  <a:pt x="830" y="2479"/>
                </a:moveTo>
                <a:lnTo>
                  <a:pt x="830" y="3101"/>
                </a:lnTo>
                <a:lnTo>
                  <a:pt x="317" y="3101"/>
                </a:lnTo>
                <a:lnTo>
                  <a:pt x="317" y="2479"/>
                </a:lnTo>
                <a:close/>
                <a:moveTo>
                  <a:pt x="1518" y="2479"/>
                </a:moveTo>
                <a:lnTo>
                  <a:pt x="1518" y="3101"/>
                </a:lnTo>
                <a:lnTo>
                  <a:pt x="994" y="3101"/>
                </a:lnTo>
                <a:lnTo>
                  <a:pt x="994" y="2479"/>
                </a:lnTo>
                <a:close/>
                <a:moveTo>
                  <a:pt x="2195" y="2479"/>
                </a:moveTo>
                <a:lnTo>
                  <a:pt x="2195" y="3101"/>
                </a:lnTo>
                <a:lnTo>
                  <a:pt x="1682" y="3101"/>
                </a:lnTo>
                <a:lnTo>
                  <a:pt x="1682" y="2479"/>
                </a:lnTo>
                <a:close/>
                <a:moveTo>
                  <a:pt x="830" y="3297"/>
                </a:moveTo>
                <a:lnTo>
                  <a:pt x="830" y="3920"/>
                </a:lnTo>
                <a:lnTo>
                  <a:pt x="317" y="3920"/>
                </a:lnTo>
                <a:lnTo>
                  <a:pt x="317" y="3297"/>
                </a:lnTo>
                <a:close/>
                <a:moveTo>
                  <a:pt x="1518" y="3297"/>
                </a:moveTo>
                <a:lnTo>
                  <a:pt x="1518" y="3920"/>
                </a:lnTo>
                <a:lnTo>
                  <a:pt x="994" y="3920"/>
                </a:lnTo>
                <a:lnTo>
                  <a:pt x="994" y="3297"/>
                </a:lnTo>
                <a:close/>
                <a:moveTo>
                  <a:pt x="2195" y="3297"/>
                </a:moveTo>
                <a:lnTo>
                  <a:pt x="2195" y="3920"/>
                </a:lnTo>
                <a:lnTo>
                  <a:pt x="1682" y="3920"/>
                </a:lnTo>
                <a:lnTo>
                  <a:pt x="1682" y="3297"/>
                </a:lnTo>
                <a:close/>
                <a:moveTo>
                  <a:pt x="830" y="4116"/>
                </a:moveTo>
                <a:lnTo>
                  <a:pt x="830" y="4738"/>
                </a:lnTo>
                <a:lnTo>
                  <a:pt x="317" y="4738"/>
                </a:lnTo>
                <a:lnTo>
                  <a:pt x="317" y="4116"/>
                </a:lnTo>
                <a:close/>
                <a:moveTo>
                  <a:pt x="1518" y="4116"/>
                </a:moveTo>
                <a:lnTo>
                  <a:pt x="1518" y="4738"/>
                </a:lnTo>
                <a:lnTo>
                  <a:pt x="994" y="4738"/>
                </a:lnTo>
                <a:lnTo>
                  <a:pt x="994" y="4116"/>
                </a:lnTo>
                <a:close/>
                <a:moveTo>
                  <a:pt x="2195" y="4116"/>
                </a:moveTo>
                <a:lnTo>
                  <a:pt x="2195" y="4738"/>
                </a:lnTo>
                <a:lnTo>
                  <a:pt x="1682" y="4738"/>
                </a:lnTo>
                <a:lnTo>
                  <a:pt x="1682" y="4116"/>
                </a:lnTo>
                <a:close/>
                <a:moveTo>
                  <a:pt x="830" y="4935"/>
                </a:moveTo>
                <a:lnTo>
                  <a:pt x="830" y="5557"/>
                </a:lnTo>
                <a:lnTo>
                  <a:pt x="317" y="5557"/>
                </a:lnTo>
                <a:lnTo>
                  <a:pt x="317" y="4935"/>
                </a:lnTo>
                <a:close/>
                <a:moveTo>
                  <a:pt x="1518" y="4935"/>
                </a:moveTo>
                <a:lnTo>
                  <a:pt x="1518" y="5557"/>
                </a:lnTo>
                <a:lnTo>
                  <a:pt x="994" y="5557"/>
                </a:lnTo>
                <a:lnTo>
                  <a:pt x="994" y="4935"/>
                </a:lnTo>
                <a:close/>
                <a:moveTo>
                  <a:pt x="2195" y="4935"/>
                </a:moveTo>
                <a:lnTo>
                  <a:pt x="2195" y="5557"/>
                </a:lnTo>
                <a:lnTo>
                  <a:pt x="1682" y="5557"/>
                </a:lnTo>
                <a:lnTo>
                  <a:pt x="1682" y="4935"/>
                </a:lnTo>
                <a:close/>
                <a:moveTo>
                  <a:pt x="830" y="5754"/>
                </a:moveTo>
                <a:lnTo>
                  <a:pt x="830" y="6376"/>
                </a:lnTo>
                <a:lnTo>
                  <a:pt x="317" y="6376"/>
                </a:lnTo>
                <a:lnTo>
                  <a:pt x="317" y="5754"/>
                </a:lnTo>
                <a:close/>
                <a:moveTo>
                  <a:pt x="1518" y="5754"/>
                </a:moveTo>
                <a:lnTo>
                  <a:pt x="1518" y="6376"/>
                </a:lnTo>
                <a:lnTo>
                  <a:pt x="994" y="6376"/>
                </a:lnTo>
                <a:lnTo>
                  <a:pt x="994" y="5754"/>
                </a:lnTo>
                <a:close/>
                <a:moveTo>
                  <a:pt x="2195" y="5754"/>
                </a:moveTo>
                <a:lnTo>
                  <a:pt x="2195" y="6376"/>
                </a:lnTo>
                <a:lnTo>
                  <a:pt x="1682" y="6376"/>
                </a:lnTo>
                <a:lnTo>
                  <a:pt x="1682" y="5754"/>
                </a:lnTo>
                <a:close/>
                <a:moveTo>
                  <a:pt x="830" y="6573"/>
                </a:moveTo>
                <a:lnTo>
                  <a:pt x="830" y="7195"/>
                </a:lnTo>
                <a:lnTo>
                  <a:pt x="317" y="7195"/>
                </a:lnTo>
                <a:lnTo>
                  <a:pt x="317" y="6573"/>
                </a:lnTo>
                <a:close/>
                <a:moveTo>
                  <a:pt x="1518" y="6573"/>
                </a:moveTo>
                <a:lnTo>
                  <a:pt x="1518" y="7195"/>
                </a:lnTo>
                <a:lnTo>
                  <a:pt x="994" y="7195"/>
                </a:lnTo>
                <a:lnTo>
                  <a:pt x="994" y="6573"/>
                </a:lnTo>
                <a:close/>
                <a:moveTo>
                  <a:pt x="2195" y="6573"/>
                </a:moveTo>
                <a:lnTo>
                  <a:pt x="2195" y="7195"/>
                </a:lnTo>
                <a:lnTo>
                  <a:pt x="1682" y="7195"/>
                </a:lnTo>
                <a:lnTo>
                  <a:pt x="1682" y="6573"/>
                </a:lnTo>
                <a:close/>
                <a:moveTo>
                  <a:pt x="830" y="7391"/>
                </a:moveTo>
                <a:lnTo>
                  <a:pt x="830" y="8014"/>
                </a:lnTo>
                <a:lnTo>
                  <a:pt x="317" y="8014"/>
                </a:lnTo>
                <a:lnTo>
                  <a:pt x="317" y="7391"/>
                </a:lnTo>
                <a:close/>
                <a:moveTo>
                  <a:pt x="1518" y="7391"/>
                </a:moveTo>
                <a:lnTo>
                  <a:pt x="1518" y="8014"/>
                </a:lnTo>
                <a:lnTo>
                  <a:pt x="994" y="8014"/>
                </a:lnTo>
                <a:lnTo>
                  <a:pt x="994" y="7391"/>
                </a:lnTo>
                <a:close/>
                <a:moveTo>
                  <a:pt x="2195" y="7391"/>
                </a:moveTo>
                <a:lnTo>
                  <a:pt x="2195" y="8014"/>
                </a:lnTo>
                <a:lnTo>
                  <a:pt x="1682" y="8014"/>
                </a:lnTo>
                <a:lnTo>
                  <a:pt x="1682" y="7391"/>
                </a:lnTo>
                <a:close/>
                <a:moveTo>
                  <a:pt x="830" y="8210"/>
                </a:moveTo>
                <a:lnTo>
                  <a:pt x="830" y="8833"/>
                </a:lnTo>
                <a:lnTo>
                  <a:pt x="317" y="8833"/>
                </a:lnTo>
                <a:lnTo>
                  <a:pt x="317" y="8210"/>
                </a:lnTo>
                <a:close/>
                <a:moveTo>
                  <a:pt x="1518" y="8210"/>
                </a:moveTo>
                <a:lnTo>
                  <a:pt x="1518" y="8833"/>
                </a:lnTo>
                <a:lnTo>
                  <a:pt x="994" y="8833"/>
                </a:lnTo>
                <a:lnTo>
                  <a:pt x="994" y="8210"/>
                </a:lnTo>
                <a:close/>
                <a:moveTo>
                  <a:pt x="2195" y="8210"/>
                </a:moveTo>
                <a:lnTo>
                  <a:pt x="2195" y="8833"/>
                </a:lnTo>
                <a:lnTo>
                  <a:pt x="1682" y="8833"/>
                </a:lnTo>
                <a:lnTo>
                  <a:pt x="1682" y="8210"/>
                </a:lnTo>
                <a:close/>
                <a:moveTo>
                  <a:pt x="1136" y="0"/>
                </a:moveTo>
                <a:lnTo>
                  <a:pt x="1136" y="1125"/>
                </a:lnTo>
                <a:cubicBezTo>
                  <a:pt x="601" y="1157"/>
                  <a:pt x="175" y="1540"/>
                  <a:pt x="175" y="2020"/>
                </a:cubicBezTo>
                <a:lnTo>
                  <a:pt x="1" y="2020"/>
                </a:lnTo>
                <a:lnTo>
                  <a:pt x="1" y="10143"/>
                </a:lnTo>
                <a:lnTo>
                  <a:pt x="2555" y="10143"/>
                </a:lnTo>
                <a:lnTo>
                  <a:pt x="2555" y="2020"/>
                </a:lnTo>
                <a:lnTo>
                  <a:pt x="2239" y="2020"/>
                </a:lnTo>
                <a:cubicBezTo>
                  <a:pt x="2239" y="1540"/>
                  <a:pt x="1835" y="1157"/>
                  <a:pt x="1311" y="1125"/>
                </a:cubicBezTo>
                <a:lnTo>
                  <a:pt x="1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4400227" y="3375237"/>
            <a:ext cx="184826" cy="868690"/>
          </a:xfrm>
          <a:custGeom>
            <a:avLst/>
            <a:gdLst/>
            <a:ahLst/>
            <a:cxnLst/>
            <a:rect l="l" t="t" r="r" b="b"/>
            <a:pathLst>
              <a:path w="1715" h="8276" extrusionOk="0">
                <a:moveTo>
                  <a:pt x="721" y="1911"/>
                </a:moveTo>
                <a:lnTo>
                  <a:pt x="721" y="2369"/>
                </a:lnTo>
                <a:lnTo>
                  <a:pt x="230" y="2369"/>
                </a:lnTo>
                <a:lnTo>
                  <a:pt x="230" y="1911"/>
                </a:lnTo>
                <a:close/>
                <a:moveTo>
                  <a:pt x="1452" y="1911"/>
                </a:moveTo>
                <a:lnTo>
                  <a:pt x="1452" y="2369"/>
                </a:lnTo>
                <a:lnTo>
                  <a:pt x="961" y="2369"/>
                </a:lnTo>
                <a:lnTo>
                  <a:pt x="961" y="1911"/>
                </a:lnTo>
                <a:close/>
                <a:moveTo>
                  <a:pt x="721" y="2730"/>
                </a:moveTo>
                <a:lnTo>
                  <a:pt x="721" y="3188"/>
                </a:lnTo>
                <a:lnTo>
                  <a:pt x="230" y="3188"/>
                </a:lnTo>
                <a:lnTo>
                  <a:pt x="230" y="2730"/>
                </a:lnTo>
                <a:close/>
                <a:moveTo>
                  <a:pt x="1452" y="2730"/>
                </a:moveTo>
                <a:lnTo>
                  <a:pt x="1452" y="3188"/>
                </a:lnTo>
                <a:lnTo>
                  <a:pt x="961" y="3188"/>
                </a:lnTo>
                <a:lnTo>
                  <a:pt x="961" y="2730"/>
                </a:lnTo>
                <a:close/>
                <a:moveTo>
                  <a:pt x="721" y="3538"/>
                </a:moveTo>
                <a:lnTo>
                  <a:pt x="721" y="3985"/>
                </a:lnTo>
                <a:lnTo>
                  <a:pt x="230" y="3985"/>
                </a:lnTo>
                <a:lnTo>
                  <a:pt x="230" y="3538"/>
                </a:lnTo>
                <a:close/>
                <a:moveTo>
                  <a:pt x="1452" y="3538"/>
                </a:moveTo>
                <a:lnTo>
                  <a:pt x="1452" y="3985"/>
                </a:lnTo>
                <a:lnTo>
                  <a:pt x="961" y="3985"/>
                </a:lnTo>
                <a:lnTo>
                  <a:pt x="961" y="3538"/>
                </a:lnTo>
                <a:close/>
                <a:moveTo>
                  <a:pt x="721" y="4356"/>
                </a:moveTo>
                <a:lnTo>
                  <a:pt x="721" y="4804"/>
                </a:lnTo>
                <a:lnTo>
                  <a:pt x="230" y="4804"/>
                </a:lnTo>
                <a:lnTo>
                  <a:pt x="230" y="4356"/>
                </a:lnTo>
                <a:close/>
                <a:moveTo>
                  <a:pt x="1452" y="4356"/>
                </a:moveTo>
                <a:lnTo>
                  <a:pt x="1452" y="4804"/>
                </a:lnTo>
                <a:lnTo>
                  <a:pt x="961" y="4804"/>
                </a:lnTo>
                <a:lnTo>
                  <a:pt x="961" y="4356"/>
                </a:lnTo>
                <a:close/>
                <a:moveTo>
                  <a:pt x="721" y="5175"/>
                </a:moveTo>
                <a:lnTo>
                  <a:pt x="721" y="5623"/>
                </a:lnTo>
                <a:lnTo>
                  <a:pt x="230" y="5623"/>
                </a:lnTo>
                <a:lnTo>
                  <a:pt x="230" y="5175"/>
                </a:lnTo>
                <a:close/>
                <a:moveTo>
                  <a:pt x="1452" y="5175"/>
                </a:moveTo>
                <a:lnTo>
                  <a:pt x="1452" y="5623"/>
                </a:lnTo>
                <a:lnTo>
                  <a:pt x="961" y="5623"/>
                </a:lnTo>
                <a:lnTo>
                  <a:pt x="961" y="5175"/>
                </a:lnTo>
                <a:close/>
                <a:moveTo>
                  <a:pt x="721" y="5983"/>
                </a:moveTo>
                <a:lnTo>
                  <a:pt x="721" y="6431"/>
                </a:lnTo>
                <a:lnTo>
                  <a:pt x="230" y="6431"/>
                </a:lnTo>
                <a:lnTo>
                  <a:pt x="230" y="5983"/>
                </a:lnTo>
                <a:close/>
                <a:moveTo>
                  <a:pt x="1452" y="5983"/>
                </a:moveTo>
                <a:lnTo>
                  <a:pt x="1452" y="6431"/>
                </a:lnTo>
                <a:lnTo>
                  <a:pt x="961" y="6431"/>
                </a:lnTo>
                <a:lnTo>
                  <a:pt x="961" y="5983"/>
                </a:lnTo>
                <a:close/>
                <a:moveTo>
                  <a:pt x="721" y="6802"/>
                </a:moveTo>
                <a:lnTo>
                  <a:pt x="721" y="7250"/>
                </a:lnTo>
                <a:lnTo>
                  <a:pt x="230" y="7250"/>
                </a:lnTo>
                <a:lnTo>
                  <a:pt x="230" y="6802"/>
                </a:lnTo>
                <a:close/>
                <a:moveTo>
                  <a:pt x="1452" y="6802"/>
                </a:moveTo>
                <a:lnTo>
                  <a:pt x="1452" y="7250"/>
                </a:lnTo>
                <a:lnTo>
                  <a:pt x="961" y="7250"/>
                </a:lnTo>
                <a:lnTo>
                  <a:pt x="961" y="6802"/>
                </a:lnTo>
                <a:close/>
                <a:moveTo>
                  <a:pt x="721" y="7621"/>
                </a:moveTo>
                <a:lnTo>
                  <a:pt x="721" y="8068"/>
                </a:lnTo>
                <a:lnTo>
                  <a:pt x="230" y="8068"/>
                </a:lnTo>
                <a:lnTo>
                  <a:pt x="230" y="7621"/>
                </a:lnTo>
                <a:close/>
                <a:moveTo>
                  <a:pt x="1452" y="7621"/>
                </a:moveTo>
                <a:lnTo>
                  <a:pt x="1452" y="8068"/>
                </a:lnTo>
                <a:lnTo>
                  <a:pt x="961" y="8068"/>
                </a:lnTo>
                <a:lnTo>
                  <a:pt x="961" y="7621"/>
                </a:lnTo>
                <a:close/>
                <a:moveTo>
                  <a:pt x="1714" y="0"/>
                </a:moveTo>
                <a:lnTo>
                  <a:pt x="0" y="1583"/>
                </a:lnTo>
                <a:lnTo>
                  <a:pt x="0" y="8276"/>
                </a:lnTo>
                <a:lnTo>
                  <a:pt x="1714" y="8243"/>
                </a:lnTo>
                <a:lnTo>
                  <a:pt x="1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6086742" y="3375242"/>
            <a:ext cx="325755" cy="868674"/>
          </a:xfrm>
          <a:custGeom>
            <a:avLst/>
            <a:gdLst/>
            <a:ahLst/>
            <a:cxnLst/>
            <a:rect l="l" t="t" r="r" b="b"/>
            <a:pathLst>
              <a:path w="3036" h="8047" extrusionOk="0">
                <a:moveTo>
                  <a:pt x="1114" y="1245"/>
                </a:moveTo>
                <a:lnTo>
                  <a:pt x="1114" y="2009"/>
                </a:lnTo>
                <a:lnTo>
                  <a:pt x="819" y="2009"/>
                </a:lnTo>
                <a:lnTo>
                  <a:pt x="819" y="1245"/>
                </a:lnTo>
                <a:close/>
                <a:moveTo>
                  <a:pt x="1649" y="1245"/>
                </a:moveTo>
                <a:lnTo>
                  <a:pt x="1649" y="2009"/>
                </a:lnTo>
                <a:lnTo>
                  <a:pt x="1343" y="2009"/>
                </a:lnTo>
                <a:lnTo>
                  <a:pt x="1343" y="1245"/>
                </a:lnTo>
                <a:close/>
                <a:moveTo>
                  <a:pt x="2184" y="1245"/>
                </a:moveTo>
                <a:lnTo>
                  <a:pt x="2184" y="2009"/>
                </a:lnTo>
                <a:lnTo>
                  <a:pt x="1878" y="2009"/>
                </a:lnTo>
                <a:lnTo>
                  <a:pt x="1878" y="1245"/>
                </a:lnTo>
                <a:close/>
                <a:moveTo>
                  <a:pt x="863" y="2391"/>
                </a:moveTo>
                <a:lnTo>
                  <a:pt x="863" y="3156"/>
                </a:lnTo>
                <a:lnTo>
                  <a:pt x="557" y="3156"/>
                </a:lnTo>
                <a:lnTo>
                  <a:pt x="557" y="2391"/>
                </a:lnTo>
                <a:close/>
                <a:moveTo>
                  <a:pt x="1387" y="2391"/>
                </a:moveTo>
                <a:lnTo>
                  <a:pt x="1387" y="3156"/>
                </a:lnTo>
                <a:lnTo>
                  <a:pt x="1092" y="3156"/>
                </a:lnTo>
                <a:lnTo>
                  <a:pt x="1092" y="2391"/>
                </a:lnTo>
                <a:close/>
                <a:moveTo>
                  <a:pt x="1933" y="2391"/>
                </a:moveTo>
                <a:lnTo>
                  <a:pt x="1933" y="3156"/>
                </a:lnTo>
                <a:lnTo>
                  <a:pt x="1638" y="3156"/>
                </a:lnTo>
                <a:lnTo>
                  <a:pt x="1638" y="2391"/>
                </a:lnTo>
                <a:close/>
                <a:moveTo>
                  <a:pt x="2468" y="2391"/>
                </a:moveTo>
                <a:lnTo>
                  <a:pt x="2468" y="3156"/>
                </a:lnTo>
                <a:lnTo>
                  <a:pt x="2173" y="3156"/>
                </a:lnTo>
                <a:lnTo>
                  <a:pt x="2173" y="2391"/>
                </a:lnTo>
                <a:close/>
                <a:moveTo>
                  <a:pt x="623" y="3505"/>
                </a:moveTo>
                <a:lnTo>
                  <a:pt x="623" y="4269"/>
                </a:lnTo>
                <a:lnTo>
                  <a:pt x="328" y="4269"/>
                </a:lnTo>
                <a:lnTo>
                  <a:pt x="328" y="3505"/>
                </a:lnTo>
                <a:close/>
                <a:moveTo>
                  <a:pt x="1158" y="3505"/>
                </a:moveTo>
                <a:lnTo>
                  <a:pt x="1158" y="4269"/>
                </a:lnTo>
                <a:lnTo>
                  <a:pt x="863" y="4269"/>
                </a:lnTo>
                <a:lnTo>
                  <a:pt x="863" y="3505"/>
                </a:lnTo>
                <a:close/>
                <a:moveTo>
                  <a:pt x="1704" y="3505"/>
                </a:moveTo>
                <a:lnTo>
                  <a:pt x="1704" y="4269"/>
                </a:lnTo>
                <a:lnTo>
                  <a:pt x="1409" y="4269"/>
                </a:lnTo>
                <a:lnTo>
                  <a:pt x="1409" y="3505"/>
                </a:lnTo>
                <a:close/>
                <a:moveTo>
                  <a:pt x="2239" y="3505"/>
                </a:moveTo>
                <a:lnTo>
                  <a:pt x="2239" y="4269"/>
                </a:lnTo>
                <a:lnTo>
                  <a:pt x="1933" y="4269"/>
                </a:lnTo>
                <a:lnTo>
                  <a:pt x="1933" y="3505"/>
                </a:lnTo>
                <a:close/>
                <a:moveTo>
                  <a:pt x="2774" y="3505"/>
                </a:moveTo>
                <a:lnTo>
                  <a:pt x="2774" y="4269"/>
                </a:lnTo>
                <a:lnTo>
                  <a:pt x="2468" y="4269"/>
                </a:lnTo>
                <a:lnTo>
                  <a:pt x="2468" y="3505"/>
                </a:lnTo>
                <a:close/>
                <a:moveTo>
                  <a:pt x="623" y="4575"/>
                </a:moveTo>
                <a:lnTo>
                  <a:pt x="623" y="5339"/>
                </a:lnTo>
                <a:lnTo>
                  <a:pt x="328" y="5339"/>
                </a:lnTo>
                <a:lnTo>
                  <a:pt x="328" y="4575"/>
                </a:lnTo>
                <a:close/>
                <a:moveTo>
                  <a:pt x="1158" y="4575"/>
                </a:moveTo>
                <a:lnTo>
                  <a:pt x="1158" y="5339"/>
                </a:lnTo>
                <a:lnTo>
                  <a:pt x="863" y="5339"/>
                </a:lnTo>
                <a:lnTo>
                  <a:pt x="863" y="4575"/>
                </a:lnTo>
                <a:close/>
                <a:moveTo>
                  <a:pt x="1704" y="4575"/>
                </a:moveTo>
                <a:lnTo>
                  <a:pt x="1704" y="5339"/>
                </a:lnTo>
                <a:lnTo>
                  <a:pt x="1409" y="5339"/>
                </a:lnTo>
                <a:lnTo>
                  <a:pt x="1409" y="4575"/>
                </a:lnTo>
                <a:close/>
                <a:moveTo>
                  <a:pt x="2239" y="4575"/>
                </a:moveTo>
                <a:lnTo>
                  <a:pt x="2239" y="5339"/>
                </a:lnTo>
                <a:lnTo>
                  <a:pt x="1933" y="5339"/>
                </a:lnTo>
                <a:lnTo>
                  <a:pt x="1933" y="4575"/>
                </a:lnTo>
                <a:close/>
                <a:moveTo>
                  <a:pt x="2774" y="4575"/>
                </a:moveTo>
                <a:lnTo>
                  <a:pt x="2774" y="5339"/>
                </a:lnTo>
                <a:lnTo>
                  <a:pt x="2468" y="5339"/>
                </a:lnTo>
                <a:lnTo>
                  <a:pt x="2468" y="4575"/>
                </a:lnTo>
                <a:close/>
                <a:moveTo>
                  <a:pt x="623" y="5645"/>
                </a:moveTo>
                <a:lnTo>
                  <a:pt x="623" y="6409"/>
                </a:lnTo>
                <a:lnTo>
                  <a:pt x="328" y="6409"/>
                </a:lnTo>
                <a:lnTo>
                  <a:pt x="328" y="5645"/>
                </a:lnTo>
                <a:close/>
                <a:moveTo>
                  <a:pt x="1158" y="5645"/>
                </a:moveTo>
                <a:lnTo>
                  <a:pt x="1158" y="6409"/>
                </a:lnTo>
                <a:lnTo>
                  <a:pt x="863" y="6409"/>
                </a:lnTo>
                <a:lnTo>
                  <a:pt x="863" y="5645"/>
                </a:lnTo>
                <a:close/>
                <a:moveTo>
                  <a:pt x="1704" y="5645"/>
                </a:moveTo>
                <a:lnTo>
                  <a:pt x="1704" y="6409"/>
                </a:lnTo>
                <a:lnTo>
                  <a:pt x="1409" y="6409"/>
                </a:lnTo>
                <a:lnTo>
                  <a:pt x="1409" y="5645"/>
                </a:lnTo>
                <a:close/>
                <a:moveTo>
                  <a:pt x="2239" y="5645"/>
                </a:moveTo>
                <a:lnTo>
                  <a:pt x="2239" y="6409"/>
                </a:lnTo>
                <a:lnTo>
                  <a:pt x="1933" y="6409"/>
                </a:lnTo>
                <a:lnTo>
                  <a:pt x="1933" y="5645"/>
                </a:lnTo>
                <a:close/>
                <a:moveTo>
                  <a:pt x="2774" y="5645"/>
                </a:moveTo>
                <a:lnTo>
                  <a:pt x="2774" y="6409"/>
                </a:lnTo>
                <a:lnTo>
                  <a:pt x="2468" y="6409"/>
                </a:lnTo>
                <a:lnTo>
                  <a:pt x="2468" y="5645"/>
                </a:lnTo>
                <a:close/>
                <a:moveTo>
                  <a:pt x="623" y="6715"/>
                </a:moveTo>
                <a:lnTo>
                  <a:pt x="623" y="7479"/>
                </a:lnTo>
                <a:lnTo>
                  <a:pt x="328" y="7479"/>
                </a:lnTo>
                <a:lnTo>
                  <a:pt x="328" y="6715"/>
                </a:lnTo>
                <a:close/>
                <a:moveTo>
                  <a:pt x="1158" y="6715"/>
                </a:moveTo>
                <a:lnTo>
                  <a:pt x="1158" y="7479"/>
                </a:lnTo>
                <a:lnTo>
                  <a:pt x="863" y="7479"/>
                </a:lnTo>
                <a:lnTo>
                  <a:pt x="863" y="6715"/>
                </a:lnTo>
                <a:close/>
                <a:moveTo>
                  <a:pt x="1704" y="6715"/>
                </a:moveTo>
                <a:lnTo>
                  <a:pt x="1704" y="7479"/>
                </a:lnTo>
                <a:lnTo>
                  <a:pt x="1409" y="7479"/>
                </a:lnTo>
                <a:lnTo>
                  <a:pt x="1409" y="6715"/>
                </a:lnTo>
                <a:close/>
                <a:moveTo>
                  <a:pt x="2239" y="6715"/>
                </a:moveTo>
                <a:lnTo>
                  <a:pt x="2239" y="7479"/>
                </a:lnTo>
                <a:lnTo>
                  <a:pt x="1933" y="7479"/>
                </a:lnTo>
                <a:lnTo>
                  <a:pt x="1933" y="6715"/>
                </a:lnTo>
                <a:close/>
                <a:moveTo>
                  <a:pt x="2774" y="6715"/>
                </a:moveTo>
                <a:lnTo>
                  <a:pt x="2774" y="7479"/>
                </a:lnTo>
                <a:lnTo>
                  <a:pt x="2468" y="7479"/>
                </a:lnTo>
                <a:lnTo>
                  <a:pt x="2468" y="6715"/>
                </a:lnTo>
                <a:close/>
                <a:moveTo>
                  <a:pt x="1038" y="1"/>
                </a:moveTo>
                <a:lnTo>
                  <a:pt x="1038" y="754"/>
                </a:lnTo>
                <a:lnTo>
                  <a:pt x="492" y="754"/>
                </a:lnTo>
                <a:lnTo>
                  <a:pt x="492" y="2042"/>
                </a:lnTo>
                <a:lnTo>
                  <a:pt x="273" y="2042"/>
                </a:lnTo>
                <a:lnTo>
                  <a:pt x="273" y="3210"/>
                </a:lnTo>
                <a:lnTo>
                  <a:pt x="0" y="3210"/>
                </a:lnTo>
                <a:lnTo>
                  <a:pt x="0" y="8047"/>
                </a:lnTo>
                <a:lnTo>
                  <a:pt x="3036" y="8047"/>
                </a:lnTo>
                <a:lnTo>
                  <a:pt x="3036" y="3210"/>
                </a:lnTo>
                <a:lnTo>
                  <a:pt x="2784" y="3210"/>
                </a:lnTo>
                <a:lnTo>
                  <a:pt x="2784" y="2042"/>
                </a:lnTo>
                <a:lnTo>
                  <a:pt x="2566" y="2042"/>
                </a:lnTo>
                <a:lnTo>
                  <a:pt x="2566" y="754"/>
                </a:lnTo>
                <a:lnTo>
                  <a:pt x="2020" y="754"/>
                </a:lnTo>
                <a:lnTo>
                  <a:pt x="20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1072450" y="3375750"/>
            <a:ext cx="272923" cy="867653"/>
          </a:xfrm>
          <a:custGeom>
            <a:avLst/>
            <a:gdLst/>
            <a:ahLst/>
            <a:cxnLst/>
            <a:rect l="l" t="t" r="r" b="b"/>
            <a:pathLst>
              <a:path w="2370" h="7534" extrusionOk="0">
                <a:moveTo>
                  <a:pt x="1704" y="983"/>
                </a:moveTo>
                <a:lnTo>
                  <a:pt x="1704" y="3287"/>
                </a:lnTo>
                <a:lnTo>
                  <a:pt x="1442" y="3287"/>
                </a:lnTo>
                <a:lnTo>
                  <a:pt x="1442" y="983"/>
                </a:lnTo>
                <a:close/>
                <a:moveTo>
                  <a:pt x="732" y="994"/>
                </a:moveTo>
                <a:lnTo>
                  <a:pt x="732" y="3298"/>
                </a:lnTo>
                <a:lnTo>
                  <a:pt x="470" y="3298"/>
                </a:lnTo>
                <a:lnTo>
                  <a:pt x="470" y="994"/>
                </a:lnTo>
                <a:close/>
                <a:moveTo>
                  <a:pt x="1223" y="994"/>
                </a:moveTo>
                <a:lnTo>
                  <a:pt x="1223" y="3298"/>
                </a:lnTo>
                <a:lnTo>
                  <a:pt x="961" y="3298"/>
                </a:lnTo>
                <a:lnTo>
                  <a:pt x="961" y="994"/>
                </a:lnTo>
                <a:close/>
                <a:moveTo>
                  <a:pt x="2118" y="3746"/>
                </a:moveTo>
                <a:lnTo>
                  <a:pt x="2118" y="4128"/>
                </a:lnTo>
                <a:lnTo>
                  <a:pt x="1736" y="4128"/>
                </a:lnTo>
                <a:lnTo>
                  <a:pt x="1736" y="3746"/>
                </a:lnTo>
                <a:close/>
                <a:moveTo>
                  <a:pt x="655" y="3767"/>
                </a:moveTo>
                <a:lnTo>
                  <a:pt x="655" y="4150"/>
                </a:lnTo>
                <a:lnTo>
                  <a:pt x="273" y="4150"/>
                </a:lnTo>
                <a:lnTo>
                  <a:pt x="273" y="3767"/>
                </a:lnTo>
                <a:close/>
                <a:moveTo>
                  <a:pt x="1147" y="3767"/>
                </a:moveTo>
                <a:lnTo>
                  <a:pt x="1147" y="4150"/>
                </a:lnTo>
                <a:lnTo>
                  <a:pt x="765" y="4150"/>
                </a:lnTo>
                <a:lnTo>
                  <a:pt x="765" y="3767"/>
                </a:lnTo>
                <a:close/>
                <a:moveTo>
                  <a:pt x="1638" y="3767"/>
                </a:moveTo>
                <a:lnTo>
                  <a:pt x="1638" y="4150"/>
                </a:lnTo>
                <a:lnTo>
                  <a:pt x="1256" y="4150"/>
                </a:lnTo>
                <a:lnTo>
                  <a:pt x="1256" y="3767"/>
                </a:lnTo>
                <a:close/>
                <a:moveTo>
                  <a:pt x="655" y="4281"/>
                </a:moveTo>
                <a:lnTo>
                  <a:pt x="655" y="4663"/>
                </a:lnTo>
                <a:lnTo>
                  <a:pt x="273" y="4663"/>
                </a:lnTo>
                <a:lnTo>
                  <a:pt x="273" y="4281"/>
                </a:lnTo>
                <a:close/>
                <a:moveTo>
                  <a:pt x="1147" y="4281"/>
                </a:moveTo>
                <a:lnTo>
                  <a:pt x="1147" y="4663"/>
                </a:lnTo>
                <a:lnTo>
                  <a:pt x="765" y="4663"/>
                </a:lnTo>
                <a:lnTo>
                  <a:pt x="765" y="4281"/>
                </a:lnTo>
                <a:close/>
                <a:moveTo>
                  <a:pt x="1638" y="4281"/>
                </a:moveTo>
                <a:lnTo>
                  <a:pt x="1638" y="4663"/>
                </a:lnTo>
                <a:lnTo>
                  <a:pt x="1256" y="4663"/>
                </a:lnTo>
                <a:lnTo>
                  <a:pt x="1256" y="4281"/>
                </a:lnTo>
                <a:close/>
                <a:moveTo>
                  <a:pt x="2118" y="4281"/>
                </a:moveTo>
                <a:lnTo>
                  <a:pt x="2118" y="4663"/>
                </a:lnTo>
                <a:lnTo>
                  <a:pt x="1736" y="4663"/>
                </a:lnTo>
                <a:lnTo>
                  <a:pt x="1736" y="4281"/>
                </a:lnTo>
                <a:close/>
                <a:moveTo>
                  <a:pt x="655" y="4815"/>
                </a:moveTo>
                <a:lnTo>
                  <a:pt x="655" y="5198"/>
                </a:lnTo>
                <a:lnTo>
                  <a:pt x="273" y="5198"/>
                </a:lnTo>
                <a:lnTo>
                  <a:pt x="273" y="4815"/>
                </a:lnTo>
                <a:close/>
                <a:moveTo>
                  <a:pt x="1147" y="4815"/>
                </a:moveTo>
                <a:lnTo>
                  <a:pt x="1147" y="5198"/>
                </a:lnTo>
                <a:lnTo>
                  <a:pt x="765" y="5198"/>
                </a:lnTo>
                <a:lnTo>
                  <a:pt x="765" y="4815"/>
                </a:lnTo>
                <a:close/>
                <a:moveTo>
                  <a:pt x="1638" y="4815"/>
                </a:moveTo>
                <a:lnTo>
                  <a:pt x="1638" y="5198"/>
                </a:lnTo>
                <a:lnTo>
                  <a:pt x="1256" y="5198"/>
                </a:lnTo>
                <a:lnTo>
                  <a:pt x="1256" y="4815"/>
                </a:lnTo>
                <a:close/>
                <a:moveTo>
                  <a:pt x="2118" y="4815"/>
                </a:moveTo>
                <a:lnTo>
                  <a:pt x="2118" y="5198"/>
                </a:lnTo>
                <a:lnTo>
                  <a:pt x="1736" y="5198"/>
                </a:lnTo>
                <a:lnTo>
                  <a:pt x="1736" y="4815"/>
                </a:lnTo>
                <a:close/>
                <a:moveTo>
                  <a:pt x="655" y="5350"/>
                </a:moveTo>
                <a:lnTo>
                  <a:pt x="655" y="5733"/>
                </a:lnTo>
                <a:lnTo>
                  <a:pt x="273" y="5733"/>
                </a:lnTo>
                <a:lnTo>
                  <a:pt x="273" y="5350"/>
                </a:lnTo>
                <a:close/>
                <a:moveTo>
                  <a:pt x="1147" y="5350"/>
                </a:moveTo>
                <a:lnTo>
                  <a:pt x="1147" y="5733"/>
                </a:lnTo>
                <a:lnTo>
                  <a:pt x="765" y="5733"/>
                </a:lnTo>
                <a:lnTo>
                  <a:pt x="765" y="5350"/>
                </a:lnTo>
                <a:close/>
                <a:moveTo>
                  <a:pt x="1638" y="5350"/>
                </a:moveTo>
                <a:lnTo>
                  <a:pt x="1638" y="5733"/>
                </a:lnTo>
                <a:lnTo>
                  <a:pt x="1256" y="5733"/>
                </a:lnTo>
                <a:lnTo>
                  <a:pt x="1256" y="5350"/>
                </a:lnTo>
                <a:close/>
                <a:moveTo>
                  <a:pt x="2118" y="5350"/>
                </a:moveTo>
                <a:lnTo>
                  <a:pt x="2118" y="5733"/>
                </a:lnTo>
                <a:lnTo>
                  <a:pt x="1736" y="5733"/>
                </a:lnTo>
                <a:lnTo>
                  <a:pt x="1736" y="5350"/>
                </a:lnTo>
                <a:close/>
                <a:moveTo>
                  <a:pt x="1442" y="1"/>
                </a:moveTo>
                <a:lnTo>
                  <a:pt x="1442" y="383"/>
                </a:lnTo>
                <a:lnTo>
                  <a:pt x="1278" y="383"/>
                </a:lnTo>
                <a:lnTo>
                  <a:pt x="1278" y="601"/>
                </a:lnTo>
                <a:lnTo>
                  <a:pt x="175" y="601"/>
                </a:lnTo>
                <a:lnTo>
                  <a:pt x="175" y="3451"/>
                </a:lnTo>
                <a:lnTo>
                  <a:pt x="0" y="3451"/>
                </a:lnTo>
                <a:lnTo>
                  <a:pt x="0" y="7534"/>
                </a:lnTo>
                <a:lnTo>
                  <a:pt x="2370" y="7534"/>
                </a:lnTo>
                <a:lnTo>
                  <a:pt x="2370" y="3451"/>
                </a:lnTo>
                <a:lnTo>
                  <a:pt x="2020" y="3451"/>
                </a:lnTo>
                <a:lnTo>
                  <a:pt x="2020" y="601"/>
                </a:lnTo>
                <a:lnTo>
                  <a:pt x="1693" y="601"/>
                </a:lnTo>
                <a:lnTo>
                  <a:pt x="1693" y="383"/>
                </a:lnTo>
                <a:lnTo>
                  <a:pt x="1540" y="383"/>
                </a:lnTo>
                <a:lnTo>
                  <a:pt x="15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2722665" y="3375237"/>
            <a:ext cx="347469" cy="868670"/>
          </a:xfrm>
          <a:custGeom>
            <a:avLst/>
            <a:gdLst/>
            <a:ahLst/>
            <a:cxnLst/>
            <a:rect l="l" t="t" r="r" b="b"/>
            <a:pathLst>
              <a:path w="3276" h="8320" extrusionOk="0">
                <a:moveTo>
                  <a:pt x="841" y="1955"/>
                </a:moveTo>
                <a:lnTo>
                  <a:pt x="841" y="2403"/>
                </a:lnTo>
                <a:lnTo>
                  <a:pt x="448" y="2403"/>
                </a:lnTo>
                <a:lnTo>
                  <a:pt x="448" y="1955"/>
                </a:lnTo>
                <a:close/>
                <a:moveTo>
                  <a:pt x="1387" y="1955"/>
                </a:moveTo>
                <a:lnTo>
                  <a:pt x="1387" y="2403"/>
                </a:lnTo>
                <a:lnTo>
                  <a:pt x="1037" y="2403"/>
                </a:lnTo>
                <a:lnTo>
                  <a:pt x="1037" y="1955"/>
                </a:lnTo>
                <a:close/>
                <a:moveTo>
                  <a:pt x="2227" y="1955"/>
                </a:moveTo>
                <a:lnTo>
                  <a:pt x="2227" y="2403"/>
                </a:lnTo>
                <a:lnTo>
                  <a:pt x="1856" y="2403"/>
                </a:lnTo>
                <a:lnTo>
                  <a:pt x="1856" y="1955"/>
                </a:lnTo>
                <a:close/>
                <a:moveTo>
                  <a:pt x="2806" y="1955"/>
                </a:moveTo>
                <a:lnTo>
                  <a:pt x="2806" y="2403"/>
                </a:lnTo>
                <a:lnTo>
                  <a:pt x="2446" y="2403"/>
                </a:lnTo>
                <a:lnTo>
                  <a:pt x="2446" y="1955"/>
                </a:lnTo>
                <a:close/>
                <a:moveTo>
                  <a:pt x="841" y="2774"/>
                </a:moveTo>
                <a:lnTo>
                  <a:pt x="841" y="3221"/>
                </a:lnTo>
                <a:lnTo>
                  <a:pt x="448" y="3221"/>
                </a:lnTo>
                <a:lnTo>
                  <a:pt x="448" y="2774"/>
                </a:lnTo>
                <a:close/>
                <a:moveTo>
                  <a:pt x="1387" y="2774"/>
                </a:moveTo>
                <a:lnTo>
                  <a:pt x="1387" y="3221"/>
                </a:lnTo>
                <a:lnTo>
                  <a:pt x="1037" y="3221"/>
                </a:lnTo>
                <a:lnTo>
                  <a:pt x="1037" y="2774"/>
                </a:lnTo>
                <a:close/>
                <a:moveTo>
                  <a:pt x="2227" y="2774"/>
                </a:moveTo>
                <a:lnTo>
                  <a:pt x="2227" y="3221"/>
                </a:lnTo>
                <a:lnTo>
                  <a:pt x="1856" y="3221"/>
                </a:lnTo>
                <a:lnTo>
                  <a:pt x="1856" y="2774"/>
                </a:lnTo>
                <a:close/>
                <a:moveTo>
                  <a:pt x="2806" y="2774"/>
                </a:moveTo>
                <a:lnTo>
                  <a:pt x="2806" y="3221"/>
                </a:lnTo>
                <a:lnTo>
                  <a:pt x="2446" y="3221"/>
                </a:lnTo>
                <a:lnTo>
                  <a:pt x="2446" y="2774"/>
                </a:lnTo>
                <a:close/>
                <a:moveTo>
                  <a:pt x="841" y="3593"/>
                </a:moveTo>
                <a:lnTo>
                  <a:pt x="841" y="4040"/>
                </a:lnTo>
                <a:lnTo>
                  <a:pt x="448" y="4040"/>
                </a:lnTo>
                <a:lnTo>
                  <a:pt x="448" y="3593"/>
                </a:lnTo>
                <a:close/>
                <a:moveTo>
                  <a:pt x="1387" y="3593"/>
                </a:moveTo>
                <a:lnTo>
                  <a:pt x="1387" y="4040"/>
                </a:lnTo>
                <a:lnTo>
                  <a:pt x="1037" y="4040"/>
                </a:lnTo>
                <a:lnTo>
                  <a:pt x="1037" y="3593"/>
                </a:lnTo>
                <a:close/>
                <a:moveTo>
                  <a:pt x="2227" y="3593"/>
                </a:moveTo>
                <a:lnTo>
                  <a:pt x="2227" y="4040"/>
                </a:lnTo>
                <a:lnTo>
                  <a:pt x="1856" y="4040"/>
                </a:lnTo>
                <a:lnTo>
                  <a:pt x="1856" y="3593"/>
                </a:lnTo>
                <a:close/>
                <a:moveTo>
                  <a:pt x="2806" y="3593"/>
                </a:moveTo>
                <a:lnTo>
                  <a:pt x="2806" y="4040"/>
                </a:lnTo>
                <a:lnTo>
                  <a:pt x="2446" y="4040"/>
                </a:lnTo>
                <a:lnTo>
                  <a:pt x="2446" y="3593"/>
                </a:lnTo>
                <a:close/>
                <a:moveTo>
                  <a:pt x="841" y="4390"/>
                </a:moveTo>
                <a:lnTo>
                  <a:pt x="841" y="4848"/>
                </a:lnTo>
                <a:lnTo>
                  <a:pt x="448" y="4848"/>
                </a:lnTo>
                <a:lnTo>
                  <a:pt x="448" y="4390"/>
                </a:lnTo>
                <a:close/>
                <a:moveTo>
                  <a:pt x="1387" y="4390"/>
                </a:moveTo>
                <a:lnTo>
                  <a:pt x="1387" y="4848"/>
                </a:lnTo>
                <a:lnTo>
                  <a:pt x="1037" y="4848"/>
                </a:lnTo>
                <a:lnTo>
                  <a:pt x="1037" y="4390"/>
                </a:lnTo>
                <a:close/>
                <a:moveTo>
                  <a:pt x="2227" y="4390"/>
                </a:moveTo>
                <a:lnTo>
                  <a:pt x="2227" y="4848"/>
                </a:lnTo>
                <a:lnTo>
                  <a:pt x="1856" y="4848"/>
                </a:lnTo>
                <a:lnTo>
                  <a:pt x="1856" y="4390"/>
                </a:lnTo>
                <a:close/>
                <a:moveTo>
                  <a:pt x="2806" y="4390"/>
                </a:moveTo>
                <a:lnTo>
                  <a:pt x="2806" y="4848"/>
                </a:lnTo>
                <a:lnTo>
                  <a:pt x="2446" y="4848"/>
                </a:lnTo>
                <a:lnTo>
                  <a:pt x="2446" y="4390"/>
                </a:lnTo>
                <a:close/>
                <a:moveTo>
                  <a:pt x="841" y="5208"/>
                </a:moveTo>
                <a:lnTo>
                  <a:pt x="841" y="5667"/>
                </a:lnTo>
                <a:lnTo>
                  <a:pt x="448" y="5667"/>
                </a:lnTo>
                <a:lnTo>
                  <a:pt x="448" y="5208"/>
                </a:lnTo>
                <a:close/>
                <a:moveTo>
                  <a:pt x="1387" y="5208"/>
                </a:moveTo>
                <a:lnTo>
                  <a:pt x="1387" y="5667"/>
                </a:lnTo>
                <a:lnTo>
                  <a:pt x="1037" y="5667"/>
                </a:lnTo>
                <a:lnTo>
                  <a:pt x="1037" y="5208"/>
                </a:lnTo>
                <a:close/>
                <a:moveTo>
                  <a:pt x="2227" y="5208"/>
                </a:moveTo>
                <a:lnTo>
                  <a:pt x="2227" y="5667"/>
                </a:lnTo>
                <a:lnTo>
                  <a:pt x="1856" y="5667"/>
                </a:lnTo>
                <a:lnTo>
                  <a:pt x="1856" y="5208"/>
                </a:lnTo>
                <a:close/>
                <a:moveTo>
                  <a:pt x="2806" y="5208"/>
                </a:moveTo>
                <a:lnTo>
                  <a:pt x="2806" y="5667"/>
                </a:lnTo>
                <a:lnTo>
                  <a:pt x="2446" y="5667"/>
                </a:lnTo>
                <a:lnTo>
                  <a:pt x="2446" y="5208"/>
                </a:lnTo>
                <a:close/>
                <a:moveTo>
                  <a:pt x="841" y="6027"/>
                </a:moveTo>
                <a:lnTo>
                  <a:pt x="841" y="6486"/>
                </a:lnTo>
                <a:lnTo>
                  <a:pt x="448" y="6486"/>
                </a:lnTo>
                <a:lnTo>
                  <a:pt x="448" y="6027"/>
                </a:lnTo>
                <a:close/>
                <a:moveTo>
                  <a:pt x="1387" y="6027"/>
                </a:moveTo>
                <a:lnTo>
                  <a:pt x="1387" y="6486"/>
                </a:lnTo>
                <a:lnTo>
                  <a:pt x="1037" y="6486"/>
                </a:lnTo>
                <a:lnTo>
                  <a:pt x="1037" y="6027"/>
                </a:lnTo>
                <a:close/>
                <a:moveTo>
                  <a:pt x="2227" y="6027"/>
                </a:moveTo>
                <a:lnTo>
                  <a:pt x="2227" y="6486"/>
                </a:lnTo>
                <a:lnTo>
                  <a:pt x="1856" y="6486"/>
                </a:lnTo>
                <a:lnTo>
                  <a:pt x="1856" y="6027"/>
                </a:lnTo>
                <a:close/>
                <a:moveTo>
                  <a:pt x="2806" y="6027"/>
                </a:moveTo>
                <a:lnTo>
                  <a:pt x="2806" y="6486"/>
                </a:lnTo>
                <a:lnTo>
                  <a:pt x="2446" y="6486"/>
                </a:lnTo>
                <a:lnTo>
                  <a:pt x="2446" y="6027"/>
                </a:lnTo>
                <a:close/>
                <a:moveTo>
                  <a:pt x="841" y="6835"/>
                </a:moveTo>
                <a:lnTo>
                  <a:pt x="841" y="7283"/>
                </a:lnTo>
                <a:lnTo>
                  <a:pt x="448" y="7283"/>
                </a:lnTo>
                <a:lnTo>
                  <a:pt x="448" y="6835"/>
                </a:lnTo>
                <a:close/>
                <a:moveTo>
                  <a:pt x="1387" y="6835"/>
                </a:moveTo>
                <a:lnTo>
                  <a:pt x="1387" y="7283"/>
                </a:lnTo>
                <a:lnTo>
                  <a:pt x="1037" y="7283"/>
                </a:lnTo>
                <a:lnTo>
                  <a:pt x="1037" y="6835"/>
                </a:lnTo>
                <a:close/>
                <a:moveTo>
                  <a:pt x="2227" y="6835"/>
                </a:moveTo>
                <a:lnTo>
                  <a:pt x="2227" y="7283"/>
                </a:lnTo>
                <a:lnTo>
                  <a:pt x="1856" y="7283"/>
                </a:lnTo>
                <a:lnTo>
                  <a:pt x="1856" y="6835"/>
                </a:lnTo>
                <a:close/>
                <a:moveTo>
                  <a:pt x="2806" y="6835"/>
                </a:moveTo>
                <a:lnTo>
                  <a:pt x="2806" y="7283"/>
                </a:lnTo>
                <a:lnTo>
                  <a:pt x="2446" y="7283"/>
                </a:lnTo>
                <a:lnTo>
                  <a:pt x="2446" y="6835"/>
                </a:lnTo>
                <a:close/>
                <a:moveTo>
                  <a:pt x="841" y="7654"/>
                </a:moveTo>
                <a:lnTo>
                  <a:pt x="841" y="8102"/>
                </a:lnTo>
                <a:lnTo>
                  <a:pt x="448" y="8102"/>
                </a:lnTo>
                <a:lnTo>
                  <a:pt x="448" y="7654"/>
                </a:lnTo>
                <a:close/>
                <a:moveTo>
                  <a:pt x="1387" y="7654"/>
                </a:moveTo>
                <a:lnTo>
                  <a:pt x="1387" y="8102"/>
                </a:lnTo>
                <a:lnTo>
                  <a:pt x="1037" y="8102"/>
                </a:lnTo>
                <a:lnTo>
                  <a:pt x="1037" y="7654"/>
                </a:lnTo>
                <a:close/>
                <a:moveTo>
                  <a:pt x="2227" y="7654"/>
                </a:moveTo>
                <a:lnTo>
                  <a:pt x="2227" y="8102"/>
                </a:lnTo>
                <a:lnTo>
                  <a:pt x="1856" y="8102"/>
                </a:lnTo>
                <a:lnTo>
                  <a:pt x="1856" y="7654"/>
                </a:lnTo>
                <a:close/>
                <a:moveTo>
                  <a:pt x="2806" y="7654"/>
                </a:moveTo>
                <a:lnTo>
                  <a:pt x="2806" y="8102"/>
                </a:lnTo>
                <a:lnTo>
                  <a:pt x="2446" y="8102"/>
                </a:lnTo>
                <a:lnTo>
                  <a:pt x="2446" y="7654"/>
                </a:lnTo>
                <a:close/>
                <a:moveTo>
                  <a:pt x="1660" y="1"/>
                </a:moveTo>
                <a:cubicBezTo>
                  <a:pt x="863" y="1"/>
                  <a:pt x="207" y="601"/>
                  <a:pt x="207" y="1333"/>
                </a:cubicBezTo>
                <a:cubicBezTo>
                  <a:pt x="207" y="1420"/>
                  <a:pt x="218" y="1485"/>
                  <a:pt x="240" y="1573"/>
                </a:cubicBezTo>
                <a:lnTo>
                  <a:pt x="0" y="1638"/>
                </a:lnTo>
                <a:lnTo>
                  <a:pt x="0" y="8320"/>
                </a:lnTo>
                <a:lnTo>
                  <a:pt x="3275" y="8298"/>
                </a:lnTo>
                <a:lnTo>
                  <a:pt x="3275" y="721"/>
                </a:lnTo>
                <a:lnTo>
                  <a:pt x="3264" y="721"/>
                </a:lnTo>
                <a:lnTo>
                  <a:pt x="2981" y="809"/>
                </a:lnTo>
                <a:cubicBezTo>
                  <a:pt x="2762" y="339"/>
                  <a:pt x="2238" y="1"/>
                  <a:pt x="1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Chart&#10;&#10;Description automatically generated">
            <a:extLst>
              <a:ext uri="{FF2B5EF4-FFF2-40B4-BE49-F238E27FC236}">
                <a16:creationId xmlns:a16="http://schemas.microsoft.com/office/drawing/2014/main" id="{F5DB3EE5-ED9A-9C25-C00A-A4C902C2C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474" y="0"/>
            <a:ext cx="8538479" cy="4570908"/>
          </a:xfrm>
          <a:prstGeom prst="rect">
            <a:avLst/>
          </a:prstGeom>
        </p:spPr>
      </p:pic>
      <p:sp>
        <p:nvSpPr>
          <p:cNvPr id="9" name="Metin Kutusu 2">
            <a:extLst>
              <a:ext uri="{FF2B5EF4-FFF2-40B4-BE49-F238E27FC236}">
                <a16:creationId xmlns:a16="http://schemas.microsoft.com/office/drawing/2014/main" id="{E7051187-1CA3-E01D-3FD6-5FE1D5B169D6}"/>
              </a:ext>
            </a:extLst>
          </p:cNvPr>
          <p:cNvSpPr txBox="1">
            <a:spLocks noChangeArrowheads="1"/>
          </p:cNvSpPr>
          <p:nvPr/>
        </p:nvSpPr>
        <p:spPr bwMode="auto">
          <a:xfrm>
            <a:off x="788160" y="4702006"/>
            <a:ext cx="1114425" cy="333375"/>
          </a:xfrm>
          <a:prstGeom prst="rect">
            <a:avLst/>
          </a:prstGeom>
          <a:solidFill>
            <a:srgbClr val="FF0000"/>
          </a:solidFill>
          <a:ln w="9525">
            <a:solidFill>
              <a:srgbClr val="000000"/>
            </a:solidFill>
            <a:miter lim="800000"/>
            <a:headEnd/>
            <a:tailEnd/>
          </a:ln>
        </p:spPr>
        <p:txBody>
          <a:bodyPr rot="0" vert="horz" wrap="square" lIns="91440" tIns="45720" rIns="91440" bIns="45720" anchor="ctr" anchorCtr="0">
            <a:noAutofit/>
          </a:bodyPr>
          <a:lstStyle/>
          <a:p>
            <a:pPr algn="ctr"/>
            <a:r>
              <a:rPr lang="en-US" sz="1200" dirty="0">
                <a:effectLst/>
                <a:latin typeface="Calibri" panose="020F0502020204030204" pitchFamily="34" charset="0"/>
                <a:ea typeface="Calibri" panose="020F0502020204030204" pitchFamily="34" charset="0"/>
              </a:rPr>
              <a:t>All</a:t>
            </a:r>
            <a:endParaRPr lang="en-TR" sz="1200" dirty="0">
              <a:effectLst/>
              <a:latin typeface="Calibri" panose="020F0502020204030204" pitchFamily="34" charset="0"/>
              <a:ea typeface="Calibri" panose="020F0502020204030204" pitchFamily="34" charset="0"/>
            </a:endParaRPr>
          </a:p>
        </p:txBody>
      </p:sp>
      <p:sp>
        <p:nvSpPr>
          <p:cNvPr id="11" name="Metin Kutusu 2">
            <a:extLst>
              <a:ext uri="{FF2B5EF4-FFF2-40B4-BE49-F238E27FC236}">
                <a16:creationId xmlns:a16="http://schemas.microsoft.com/office/drawing/2014/main" id="{25EC5C1E-1881-0E76-6AB5-271E518208D6}"/>
              </a:ext>
            </a:extLst>
          </p:cNvPr>
          <p:cNvSpPr txBox="1">
            <a:spLocks noChangeArrowheads="1"/>
          </p:cNvSpPr>
          <p:nvPr/>
        </p:nvSpPr>
        <p:spPr bwMode="auto">
          <a:xfrm>
            <a:off x="4873401" y="4708187"/>
            <a:ext cx="1562100" cy="323850"/>
          </a:xfrm>
          <a:prstGeom prst="rect">
            <a:avLst/>
          </a:prstGeom>
          <a:solidFill>
            <a:srgbClr val="00B050"/>
          </a:solidFill>
          <a:ln w="9525">
            <a:solidFill>
              <a:schemeClr val="tx1"/>
            </a:solidFill>
            <a:miter lim="800000"/>
            <a:headEnd/>
            <a:tailEnd/>
          </a:ln>
        </p:spPr>
        <p:txBody>
          <a:bodyPr rot="0" vert="horz" wrap="square" lIns="91440" tIns="45720" rIns="91440" bIns="45720" anchor="ctr" anchorCtr="0">
            <a:noAutofit/>
          </a:bodyPr>
          <a:lstStyle/>
          <a:p>
            <a:pPr algn="ctr"/>
            <a:r>
              <a:rPr lang="en-US" sz="1100" dirty="0" err="1">
                <a:effectLst/>
                <a:latin typeface="Calibri" panose="020F0502020204030204" pitchFamily="34" charset="0"/>
                <a:ea typeface="Calibri" panose="020F0502020204030204" pitchFamily="34" charset="0"/>
              </a:rPr>
              <a:t>Aslıhan</a:t>
            </a:r>
            <a:r>
              <a:rPr lang="en-US" sz="1100" dirty="0">
                <a:effectLst/>
                <a:latin typeface="Calibri" panose="020F0502020204030204" pitchFamily="34" charset="0"/>
                <a:ea typeface="Calibri" panose="020F0502020204030204" pitchFamily="34" charset="0"/>
              </a:rPr>
              <a:t> &amp; </a:t>
            </a:r>
            <a:r>
              <a:rPr lang="en-US" sz="1100" dirty="0" err="1">
                <a:effectLst/>
                <a:latin typeface="Calibri" panose="020F0502020204030204" pitchFamily="34" charset="0"/>
                <a:ea typeface="Calibri" panose="020F0502020204030204" pitchFamily="34" charset="0"/>
              </a:rPr>
              <a:t>Doğa</a:t>
            </a:r>
            <a:r>
              <a:rPr lang="en-US" sz="1100" dirty="0">
                <a:effectLst/>
                <a:latin typeface="Calibri" panose="020F0502020204030204" pitchFamily="34" charset="0"/>
                <a:ea typeface="Calibri" panose="020F0502020204030204" pitchFamily="34" charset="0"/>
              </a:rPr>
              <a:t> &amp; </a:t>
            </a:r>
            <a:r>
              <a:rPr lang="en-US" sz="1100" dirty="0" err="1">
                <a:effectLst/>
                <a:latin typeface="Calibri" panose="020F0502020204030204" pitchFamily="34" charset="0"/>
                <a:ea typeface="Calibri" panose="020F0502020204030204" pitchFamily="34" charset="0"/>
              </a:rPr>
              <a:t>Ediz</a:t>
            </a:r>
            <a:endParaRPr lang="en-TR" sz="1100" dirty="0">
              <a:effectLst/>
              <a:latin typeface="Calibri" panose="020F0502020204030204" pitchFamily="34" charset="0"/>
              <a:ea typeface="Calibri" panose="020F0502020204030204" pitchFamily="34" charset="0"/>
            </a:endParaRPr>
          </a:p>
        </p:txBody>
      </p:sp>
      <p:sp>
        <p:nvSpPr>
          <p:cNvPr id="12" name="Metin Kutusu 2">
            <a:extLst>
              <a:ext uri="{FF2B5EF4-FFF2-40B4-BE49-F238E27FC236}">
                <a16:creationId xmlns:a16="http://schemas.microsoft.com/office/drawing/2014/main" id="{605D32ED-B12D-EDBF-64E6-6FF67B092363}"/>
              </a:ext>
            </a:extLst>
          </p:cNvPr>
          <p:cNvSpPr txBox="1">
            <a:spLocks noChangeArrowheads="1"/>
          </p:cNvSpPr>
          <p:nvPr/>
        </p:nvSpPr>
        <p:spPr bwMode="auto">
          <a:xfrm>
            <a:off x="7204209" y="4686272"/>
            <a:ext cx="1343025" cy="323850"/>
          </a:xfrm>
          <a:prstGeom prst="rect">
            <a:avLst/>
          </a:prstGeom>
          <a:solidFill>
            <a:srgbClr val="0070C0"/>
          </a:solidFill>
          <a:ln w="9525">
            <a:solidFill>
              <a:srgbClr val="000000"/>
            </a:solidFill>
            <a:miter lim="800000"/>
            <a:headEnd/>
            <a:tailEnd/>
          </a:ln>
        </p:spPr>
        <p:txBody>
          <a:bodyPr rot="0" vert="horz" wrap="square" lIns="91440" tIns="45720" rIns="91440" bIns="45720" anchor="ctr" anchorCtr="0">
            <a:noAutofit/>
          </a:bodyPr>
          <a:lstStyle/>
          <a:p>
            <a:pPr algn="ctr"/>
            <a:r>
              <a:rPr lang="en-US" sz="1100" dirty="0">
                <a:effectLst/>
                <a:latin typeface="Calibri" panose="020F0502020204030204" pitchFamily="34" charset="0"/>
                <a:ea typeface="Calibri" panose="020F0502020204030204" pitchFamily="34" charset="0"/>
              </a:rPr>
              <a:t>Mehmed &amp; </a:t>
            </a:r>
            <a:r>
              <a:rPr lang="en-US" sz="1100" dirty="0" err="1">
                <a:effectLst/>
                <a:latin typeface="Calibri" panose="020F0502020204030204" pitchFamily="34" charset="0"/>
                <a:ea typeface="Calibri" panose="020F0502020204030204" pitchFamily="34" charset="0"/>
              </a:rPr>
              <a:t>Doruk</a:t>
            </a:r>
            <a:endParaRPr lang="en-TR" sz="1100" dirty="0">
              <a:effectLst/>
              <a:latin typeface="Calibri" panose="020F0502020204030204" pitchFamily="34" charset="0"/>
              <a:ea typeface="Calibri" panose="020F0502020204030204" pitchFamily="34" charset="0"/>
            </a:endParaRPr>
          </a:p>
        </p:txBody>
      </p:sp>
      <p:sp>
        <p:nvSpPr>
          <p:cNvPr id="13" name="Metin Kutusu 2">
            <a:extLst>
              <a:ext uri="{FF2B5EF4-FFF2-40B4-BE49-F238E27FC236}">
                <a16:creationId xmlns:a16="http://schemas.microsoft.com/office/drawing/2014/main" id="{AE379A9D-B722-4148-1863-468FECD305FC}"/>
              </a:ext>
            </a:extLst>
          </p:cNvPr>
          <p:cNvSpPr txBox="1">
            <a:spLocks noChangeArrowheads="1"/>
          </p:cNvSpPr>
          <p:nvPr/>
        </p:nvSpPr>
        <p:spPr bwMode="auto">
          <a:xfrm>
            <a:off x="2761074" y="4686272"/>
            <a:ext cx="1450632" cy="331025"/>
          </a:xfrm>
          <a:prstGeom prst="rect">
            <a:avLst/>
          </a:prstGeom>
          <a:solidFill>
            <a:srgbClr val="FFC000"/>
          </a:solidFill>
          <a:ln w="9525">
            <a:solidFill>
              <a:srgbClr val="000000"/>
            </a:solidFill>
            <a:miter lim="800000"/>
            <a:headEnd/>
            <a:tailEnd/>
          </a:ln>
        </p:spPr>
        <p:txBody>
          <a:bodyPr rot="0" vert="horz" wrap="square" lIns="91440" tIns="45720" rIns="91440" bIns="45720" numCol="1" anchor="ctr" anchorCtr="0">
            <a:noAutofit/>
          </a:bodyPr>
          <a:lstStyle/>
          <a:p>
            <a:pPr algn="just"/>
            <a:r>
              <a:rPr lang="en-US" sz="890" dirty="0" err="1">
                <a:effectLst/>
                <a:latin typeface="Calibri" panose="020F0502020204030204" pitchFamily="34" charset="0"/>
                <a:ea typeface="Calibri" panose="020F0502020204030204" pitchFamily="34" charset="0"/>
              </a:rPr>
              <a:t>Sarper</a:t>
            </a:r>
            <a:r>
              <a:rPr lang="en-US" sz="890" dirty="0">
                <a:effectLst/>
                <a:latin typeface="Calibri" panose="020F0502020204030204" pitchFamily="34" charset="0"/>
                <a:ea typeface="Calibri" panose="020F0502020204030204" pitchFamily="34" charset="0"/>
              </a:rPr>
              <a:t> &amp; </a:t>
            </a:r>
            <a:r>
              <a:rPr lang="en-US" sz="890" dirty="0" err="1">
                <a:effectLst/>
                <a:latin typeface="Calibri" panose="020F0502020204030204" pitchFamily="34" charset="0"/>
                <a:ea typeface="Calibri" panose="020F0502020204030204" pitchFamily="34" charset="0"/>
              </a:rPr>
              <a:t>Çağatay</a:t>
            </a:r>
            <a:r>
              <a:rPr lang="en-US" sz="890" dirty="0">
                <a:effectLst/>
                <a:latin typeface="Calibri" panose="020F0502020204030204" pitchFamily="34" charset="0"/>
                <a:ea typeface="Calibri" panose="020F0502020204030204" pitchFamily="34" charset="0"/>
              </a:rPr>
              <a:t> &amp; </a:t>
            </a:r>
            <a:r>
              <a:rPr lang="en-US" sz="890" dirty="0" err="1">
                <a:effectLst/>
                <a:latin typeface="Calibri" panose="020F0502020204030204" pitchFamily="34" charset="0"/>
                <a:ea typeface="Calibri" panose="020F0502020204030204" pitchFamily="34" charset="0"/>
              </a:rPr>
              <a:t>Güngör</a:t>
            </a:r>
            <a:endParaRPr lang="en-TR" sz="890" dirty="0">
              <a:effectLst/>
              <a:latin typeface="Calibri" panose="020F0502020204030204" pitchFamily="34"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14"/>
          <p:cNvGrpSpPr/>
          <p:nvPr/>
        </p:nvGrpSpPr>
        <p:grpSpPr>
          <a:xfrm>
            <a:off x="2827950" y="1145725"/>
            <a:ext cx="3488100" cy="3461575"/>
            <a:chOff x="2827950" y="1145725"/>
            <a:chExt cx="3488100" cy="3461575"/>
          </a:xfrm>
        </p:grpSpPr>
        <p:grpSp>
          <p:nvGrpSpPr>
            <p:cNvPr id="166" name="Google Shape;166;p14"/>
            <p:cNvGrpSpPr/>
            <p:nvPr/>
          </p:nvGrpSpPr>
          <p:grpSpPr>
            <a:xfrm>
              <a:off x="2884773" y="1187450"/>
              <a:ext cx="3409860" cy="3419850"/>
              <a:chOff x="306725" y="1107450"/>
              <a:chExt cx="1936650" cy="1945750"/>
            </a:xfrm>
          </p:grpSpPr>
          <p:sp>
            <p:nvSpPr>
              <p:cNvPr id="167" name="Google Shape;167;p14"/>
              <p:cNvSpPr/>
              <p:nvPr/>
            </p:nvSpPr>
            <p:spPr>
              <a:xfrm>
                <a:off x="417250" y="1173350"/>
                <a:ext cx="90525" cy="60450"/>
              </a:xfrm>
              <a:custGeom>
                <a:avLst/>
                <a:gdLst/>
                <a:ahLst/>
                <a:cxnLst/>
                <a:rect l="l" t="t" r="r" b="b"/>
                <a:pathLst>
                  <a:path w="3621" h="2418" fill="none" extrusionOk="0">
                    <a:moveTo>
                      <a:pt x="1" y="2417"/>
                    </a:moveTo>
                    <a:lnTo>
                      <a:pt x="1471" y="2247"/>
                    </a:lnTo>
                    <a:lnTo>
                      <a:pt x="36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79500" y="1107750"/>
                <a:ext cx="228675" cy="91725"/>
              </a:xfrm>
              <a:custGeom>
                <a:avLst/>
                <a:gdLst/>
                <a:ahLst/>
                <a:cxnLst/>
                <a:rect l="l" t="t" r="r" b="b"/>
                <a:pathLst>
                  <a:path w="9147" h="3669" fill="none" extrusionOk="0">
                    <a:moveTo>
                      <a:pt x="1" y="1823"/>
                    </a:moveTo>
                    <a:lnTo>
                      <a:pt x="2612" y="3669"/>
                    </a:lnTo>
                    <a:lnTo>
                      <a:pt x="914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516850" y="1185200"/>
                <a:ext cx="94450" cy="53450"/>
              </a:xfrm>
              <a:custGeom>
                <a:avLst/>
                <a:gdLst/>
                <a:ahLst/>
                <a:cxnLst/>
                <a:rect l="l" t="t" r="r" b="b"/>
                <a:pathLst>
                  <a:path w="3778" h="2138" fill="none" extrusionOk="0">
                    <a:moveTo>
                      <a:pt x="1" y="1057"/>
                    </a:moveTo>
                    <a:lnTo>
                      <a:pt x="1895" y="2138"/>
                    </a:lnTo>
                    <a:lnTo>
                      <a:pt x="3778" y="1057"/>
                    </a:lnTo>
                    <a:lnTo>
                      <a:pt x="364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541450" y="1160300"/>
                <a:ext cx="105075" cy="65300"/>
              </a:xfrm>
              <a:custGeom>
                <a:avLst/>
                <a:gdLst/>
                <a:ahLst/>
                <a:cxnLst/>
                <a:rect l="l" t="t" r="r" b="b"/>
                <a:pathLst>
                  <a:path w="4203" h="2612" fill="none" extrusionOk="0">
                    <a:moveTo>
                      <a:pt x="4203" y="0"/>
                    </a:moveTo>
                    <a:lnTo>
                      <a:pt x="0" y="26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572425" y="1203700"/>
                <a:ext cx="14600" cy="21900"/>
              </a:xfrm>
              <a:custGeom>
                <a:avLst/>
                <a:gdLst/>
                <a:ahLst/>
                <a:cxnLst/>
                <a:rect l="l" t="t" r="r" b="b"/>
                <a:pathLst>
                  <a:path w="584" h="876" fill="none" extrusionOk="0">
                    <a:moveTo>
                      <a:pt x="583" y="875"/>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675650" y="1134175"/>
                <a:ext cx="34350" cy="54075"/>
              </a:xfrm>
              <a:custGeom>
                <a:avLst/>
                <a:gdLst/>
                <a:ahLst/>
                <a:cxnLst/>
                <a:rect l="l" t="t" r="r" b="b"/>
                <a:pathLst>
                  <a:path w="1374" h="2163" fill="none" extrusionOk="0">
                    <a:moveTo>
                      <a:pt x="1" y="1"/>
                    </a:moveTo>
                    <a:lnTo>
                      <a:pt x="1373" y="21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336500" y="1254425"/>
                <a:ext cx="100525" cy="77150"/>
              </a:xfrm>
              <a:custGeom>
                <a:avLst/>
                <a:gdLst/>
                <a:ahLst/>
                <a:cxnLst/>
                <a:rect l="l" t="t" r="r" b="b"/>
                <a:pathLst>
                  <a:path w="4021" h="3086" fill="none" extrusionOk="0">
                    <a:moveTo>
                      <a:pt x="4020" y="0"/>
                    </a:moveTo>
                    <a:lnTo>
                      <a:pt x="2733" y="2102"/>
                    </a:lnTo>
                    <a:lnTo>
                      <a:pt x="0" y="30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404800" y="1306950"/>
                <a:ext cx="23425" cy="44975"/>
              </a:xfrm>
              <a:custGeom>
                <a:avLst/>
                <a:gdLst/>
                <a:ahLst/>
                <a:cxnLst/>
                <a:rect l="l" t="t" r="r" b="b"/>
                <a:pathLst>
                  <a:path w="937" h="1799" fill="none" extrusionOk="0">
                    <a:moveTo>
                      <a:pt x="936" y="179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615850" y="1244100"/>
                <a:ext cx="1624500" cy="332200"/>
              </a:xfrm>
              <a:custGeom>
                <a:avLst/>
                <a:gdLst/>
                <a:ahLst/>
                <a:cxnLst/>
                <a:rect l="l" t="t" r="r" b="b"/>
                <a:pathLst>
                  <a:path w="64980" h="13288" fill="none" extrusionOk="0">
                    <a:moveTo>
                      <a:pt x="0" y="0"/>
                    </a:moveTo>
                    <a:cubicBezTo>
                      <a:pt x="0" y="0"/>
                      <a:pt x="3352" y="1106"/>
                      <a:pt x="4385" y="1470"/>
                    </a:cubicBezTo>
                    <a:cubicBezTo>
                      <a:pt x="5417" y="1834"/>
                      <a:pt x="7555" y="3000"/>
                      <a:pt x="7555" y="3000"/>
                    </a:cubicBezTo>
                    <a:cubicBezTo>
                      <a:pt x="7555" y="3000"/>
                      <a:pt x="10154" y="4676"/>
                      <a:pt x="11405" y="4786"/>
                    </a:cubicBezTo>
                    <a:cubicBezTo>
                      <a:pt x="12632" y="4895"/>
                      <a:pt x="14660" y="4786"/>
                      <a:pt x="15850" y="5089"/>
                    </a:cubicBezTo>
                    <a:cubicBezTo>
                      <a:pt x="17053" y="5393"/>
                      <a:pt x="19251" y="6146"/>
                      <a:pt x="19251" y="6146"/>
                    </a:cubicBezTo>
                    <a:lnTo>
                      <a:pt x="24413" y="7628"/>
                    </a:lnTo>
                    <a:lnTo>
                      <a:pt x="32016" y="9814"/>
                    </a:lnTo>
                    <a:cubicBezTo>
                      <a:pt x="32016" y="9814"/>
                      <a:pt x="39425" y="11004"/>
                      <a:pt x="40202" y="10956"/>
                    </a:cubicBezTo>
                    <a:cubicBezTo>
                      <a:pt x="40979" y="10907"/>
                      <a:pt x="41805" y="10591"/>
                      <a:pt x="42801" y="10652"/>
                    </a:cubicBezTo>
                    <a:cubicBezTo>
                      <a:pt x="43785" y="10701"/>
                      <a:pt x="47113" y="10944"/>
                      <a:pt x="47963" y="11284"/>
                    </a:cubicBezTo>
                    <a:cubicBezTo>
                      <a:pt x="48813" y="11636"/>
                      <a:pt x="51813" y="13190"/>
                      <a:pt x="52651" y="13251"/>
                    </a:cubicBezTo>
                    <a:cubicBezTo>
                      <a:pt x="53489" y="13288"/>
                      <a:pt x="57255" y="12668"/>
                      <a:pt x="57255" y="12668"/>
                    </a:cubicBezTo>
                    <a:cubicBezTo>
                      <a:pt x="57255" y="12668"/>
                      <a:pt x="59089" y="12413"/>
                      <a:pt x="59757" y="12668"/>
                    </a:cubicBezTo>
                    <a:cubicBezTo>
                      <a:pt x="60425" y="12923"/>
                      <a:pt x="64979" y="13251"/>
                      <a:pt x="64979" y="13251"/>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516850" y="1267175"/>
                <a:ext cx="168550" cy="62875"/>
              </a:xfrm>
              <a:custGeom>
                <a:avLst/>
                <a:gdLst/>
                <a:ahLst/>
                <a:cxnLst/>
                <a:rect l="l" t="t" r="r" b="b"/>
                <a:pathLst>
                  <a:path w="6742" h="2515" fill="none" extrusionOk="0">
                    <a:moveTo>
                      <a:pt x="1" y="2515"/>
                    </a:moveTo>
                    <a:cubicBezTo>
                      <a:pt x="1" y="2515"/>
                      <a:pt x="1470" y="2162"/>
                      <a:pt x="2223" y="1907"/>
                    </a:cubicBezTo>
                    <a:cubicBezTo>
                      <a:pt x="2989" y="1652"/>
                      <a:pt x="3037" y="1664"/>
                      <a:pt x="3960" y="1592"/>
                    </a:cubicBezTo>
                    <a:cubicBezTo>
                      <a:pt x="4883" y="1519"/>
                      <a:pt x="5733" y="1373"/>
                      <a:pt x="6741" y="0"/>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63925" y="1265050"/>
                <a:ext cx="15800" cy="52550"/>
              </a:xfrm>
              <a:custGeom>
                <a:avLst/>
                <a:gdLst/>
                <a:ahLst/>
                <a:cxnLst/>
                <a:rect l="l" t="t" r="r" b="b"/>
                <a:pathLst>
                  <a:path w="632" h="2102" fill="none" extrusionOk="0">
                    <a:moveTo>
                      <a:pt x="632" y="0"/>
                    </a:moveTo>
                    <a:lnTo>
                      <a:pt x="0"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587000" y="1246525"/>
                <a:ext cx="35250" cy="63800"/>
              </a:xfrm>
              <a:custGeom>
                <a:avLst/>
                <a:gdLst/>
                <a:ahLst/>
                <a:cxnLst/>
                <a:rect l="l" t="t" r="r" b="b"/>
                <a:pathLst>
                  <a:path w="1410" h="2552" fill="none" extrusionOk="0">
                    <a:moveTo>
                      <a:pt x="1409" y="1"/>
                    </a:moveTo>
                    <a:lnTo>
                      <a:pt x="0" y="255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607350" y="1250775"/>
                <a:ext cx="27650" cy="56800"/>
              </a:xfrm>
              <a:custGeom>
                <a:avLst/>
                <a:gdLst/>
                <a:ahLst/>
                <a:cxnLst/>
                <a:rect l="l" t="t" r="r" b="b"/>
                <a:pathLst>
                  <a:path w="1106" h="2272" fill="none" extrusionOk="0">
                    <a:moveTo>
                      <a:pt x="1105" y="1"/>
                    </a:moveTo>
                    <a:lnTo>
                      <a:pt x="0" y="22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33150" y="1258375"/>
                <a:ext cx="25525" cy="46475"/>
              </a:xfrm>
              <a:custGeom>
                <a:avLst/>
                <a:gdLst/>
                <a:ahLst/>
                <a:cxnLst/>
                <a:rect l="l" t="t" r="r" b="b"/>
                <a:pathLst>
                  <a:path w="1021" h="1859" fill="none" extrusionOk="0">
                    <a:moveTo>
                      <a:pt x="1021" y="0"/>
                    </a:moveTo>
                    <a:lnTo>
                      <a:pt x="0" y="18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631325" y="1293275"/>
                <a:ext cx="63800" cy="128175"/>
              </a:xfrm>
              <a:custGeom>
                <a:avLst/>
                <a:gdLst/>
                <a:ahLst/>
                <a:cxnLst/>
                <a:rect l="l" t="t" r="r" b="b"/>
                <a:pathLst>
                  <a:path w="2552" h="5127" fill="none" extrusionOk="0">
                    <a:moveTo>
                      <a:pt x="2551" y="1"/>
                    </a:moveTo>
                    <a:lnTo>
                      <a:pt x="1" y="51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672625" y="1290250"/>
                <a:ext cx="75625" cy="165800"/>
              </a:xfrm>
              <a:custGeom>
                <a:avLst/>
                <a:gdLst/>
                <a:ahLst/>
                <a:cxnLst/>
                <a:rect l="l" t="t" r="r" b="b"/>
                <a:pathLst>
                  <a:path w="3025" h="6632" fill="none" extrusionOk="0">
                    <a:moveTo>
                      <a:pt x="3025" y="0"/>
                    </a:moveTo>
                    <a:lnTo>
                      <a:pt x="0" y="6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672625" y="1337925"/>
                <a:ext cx="45275" cy="19450"/>
              </a:xfrm>
              <a:custGeom>
                <a:avLst/>
                <a:gdLst/>
                <a:ahLst/>
                <a:cxnLst/>
                <a:rect l="l" t="t" r="r" b="b"/>
                <a:pathLst>
                  <a:path w="1811" h="778" fill="none" extrusionOk="0">
                    <a:moveTo>
                      <a:pt x="0" y="0"/>
                    </a:moveTo>
                    <a:lnTo>
                      <a:pt x="1810" y="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651975" y="1347650"/>
                <a:ext cx="43150" cy="91100"/>
              </a:xfrm>
              <a:custGeom>
                <a:avLst/>
                <a:gdLst/>
                <a:ahLst/>
                <a:cxnLst/>
                <a:rect l="l" t="t" r="r" b="b"/>
                <a:pathLst>
                  <a:path w="1726" h="3644" fill="none" extrusionOk="0">
                    <a:moveTo>
                      <a:pt x="0" y="3644"/>
                    </a:moveTo>
                    <a:lnTo>
                      <a:pt x="172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53500" y="1377400"/>
                <a:ext cx="44650" cy="22800"/>
              </a:xfrm>
              <a:custGeom>
                <a:avLst/>
                <a:gdLst/>
                <a:ahLst/>
                <a:cxnLst/>
                <a:rect l="l" t="t" r="r" b="b"/>
                <a:pathLst>
                  <a:path w="1786" h="912" fill="none" extrusionOk="0">
                    <a:moveTo>
                      <a:pt x="0" y="0"/>
                    </a:moveTo>
                    <a:lnTo>
                      <a:pt x="1786" y="9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88725" y="1300875"/>
                <a:ext cx="81075" cy="168250"/>
              </a:xfrm>
              <a:custGeom>
                <a:avLst/>
                <a:gdLst/>
                <a:ahLst/>
                <a:cxnLst/>
                <a:rect l="l" t="t" r="r" b="b"/>
                <a:pathLst>
                  <a:path w="3243" h="6730" fill="none" extrusionOk="0">
                    <a:moveTo>
                      <a:pt x="3243" y="1"/>
                    </a:moveTo>
                    <a:lnTo>
                      <a:pt x="0" y="672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07350" y="1344000"/>
                <a:ext cx="59825" cy="58325"/>
              </a:xfrm>
              <a:custGeom>
                <a:avLst/>
                <a:gdLst/>
                <a:ahLst/>
                <a:cxnLst/>
                <a:rect l="l" t="t" r="r" b="b"/>
                <a:pathLst>
                  <a:path w="2393" h="2333" fill="none" extrusionOk="0">
                    <a:moveTo>
                      <a:pt x="2393" y="243"/>
                    </a:moveTo>
                    <a:lnTo>
                      <a:pt x="1688" y="0"/>
                    </a:lnTo>
                    <a:lnTo>
                      <a:pt x="0" y="23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702075" y="1193075"/>
                <a:ext cx="325525" cy="82325"/>
              </a:xfrm>
              <a:custGeom>
                <a:avLst/>
                <a:gdLst/>
                <a:ahLst/>
                <a:cxnLst/>
                <a:rect l="l" t="t" r="r" b="b"/>
                <a:pathLst>
                  <a:path w="13021" h="3293" fill="none" extrusionOk="0">
                    <a:moveTo>
                      <a:pt x="1" y="1"/>
                    </a:moveTo>
                    <a:lnTo>
                      <a:pt x="316" y="3292"/>
                    </a:lnTo>
                    <a:cubicBezTo>
                      <a:pt x="316" y="3292"/>
                      <a:pt x="2612" y="1276"/>
                      <a:pt x="6110" y="973"/>
                    </a:cubicBezTo>
                    <a:cubicBezTo>
                      <a:pt x="9620" y="669"/>
                      <a:pt x="11308" y="1021"/>
                      <a:pt x="13021" y="547"/>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708450" y="1234075"/>
                <a:ext cx="43150" cy="24325"/>
              </a:xfrm>
              <a:custGeom>
                <a:avLst/>
                <a:gdLst/>
                <a:ahLst/>
                <a:cxnLst/>
                <a:rect l="l" t="t" r="r" b="b"/>
                <a:pathLst>
                  <a:path w="1726" h="973" fill="none" extrusionOk="0">
                    <a:moveTo>
                      <a:pt x="1" y="972"/>
                    </a:moveTo>
                    <a:lnTo>
                      <a:pt x="172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797425" y="1246525"/>
                <a:ext cx="34625" cy="18550"/>
              </a:xfrm>
              <a:custGeom>
                <a:avLst/>
                <a:gdLst/>
                <a:ahLst/>
                <a:cxnLst/>
                <a:rect l="l" t="t" r="r" b="b"/>
                <a:pathLst>
                  <a:path w="1385" h="742" fill="none" extrusionOk="0">
                    <a:moveTo>
                      <a:pt x="1385" y="74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784975" y="1225575"/>
                <a:ext cx="24000" cy="43750"/>
              </a:xfrm>
              <a:custGeom>
                <a:avLst/>
                <a:gdLst/>
                <a:ahLst/>
                <a:cxnLst/>
                <a:rect l="l" t="t" r="r" b="b"/>
                <a:pathLst>
                  <a:path w="960" h="1750" fill="none" extrusionOk="0">
                    <a:moveTo>
                      <a:pt x="960" y="0"/>
                    </a:moveTo>
                    <a:lnTo>
                      <a:pt x="0" y="17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11275" y="1310300"/>
                <a:ext cx="74125" cy="55875"/>
              </a:xfrm>
              <a:custGeom>
                <a:avLst/>
                <a:gdLst/>
                <a:ahLst/>
                <a:cxnLst/>
                <a:rect l="l" t="t" r="r" b="b"/>
                <a:pathLst>
                  <a:path w="2965" h="2235" fill="none" extrusionOk="0">
                    <a:moveTo>
                      <a:pt x="2964" y="122"/>
                    </a:moveTo>
                    <a:lnTo>
                      <a:pt x="2576" y="0"/>
                    </a:lnTo>
                    <a:lnTo>
                      <a:pt x="1" y="22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546300" y="1331550"/>
                <a:ext cx="74725" cy="21575"/>
              </a:xfrm>
              <a:custGeom>
                <a:avLst/>
                <a:gdLst/>
                <a:ahLst/>
                <a:cxnLst/>
                <a:rect l="l" t="t" r="r" b="b"/>
                <a:pathLst>
                  <a:path w="2989" h="863" fill="none" extrusionOk="0">
                    <a:moveTo>
                      <a:pt x="2989" y="0"/>
                    </a:moveTo>
                    <a:lnTo>
                      <a:pt x="1" y="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739725" y="1117175"/>
                <a:ext cx="214400" cy="394750"/>
              </a:xfrm>
              <a:custGeom>
                <a:avLst/>
                <a:gdLst/>
                <a:ahLst/>
                <a:cxnLst/>
                <a:rect l="l" t="t" r="r" b="b"/>
                <a:pathLst>
                  <a:path w="8576" h="15790" fill="none" extrusionOk="0">
                    <a:moveTo>
                      <a:pt x="8575" y="1"/>
                    </a:moveTo>
                    <a:lnTo>
                      <a:pt x="1" y="157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1325" y="1117175"/>
                <a:ext cx="402350" cy="609125"/>
              </a:xfrm>
              <a:custGeom>
                <a:avLst/>
                <a:gdLst/>
                <a:ahLst/>
                <a:cxnLst/>
                <a:rect l="l" t="t" r="r" b="b"/>
                <a:pathLst>
                  <a:path w="16094" h="24365" fill="none" extrusionOk="0">
                    <a:moveTo>
                      <a:pt x="16094" y="1"/>
                    </a:moveTo>
                    <a:lnTo>
                      <a:pt x="6353" y="17490"/>
                    </a:lnTo>
                    <a:lnTo>
                      <a:pt x="1" y="2436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66450" y="1203700"/>
                <a:ext cx="218950" cy="331000"/>
              </a:xfrm>
              <a:custGeom>
                <a:avLst/>
                <a:gdLst/>
                <a:ahLst/>
                <a:cxnLst/>
                <a:rect l="l" t="t" r="r" b="b"/>
                <a:pathLst>
                  <a:path w="8758" h="13240" fill="none" extrusionOk="0">
                    <a:moveTo>
                      <a:pt x="8757" y="1"/>
                    </a:moveTo>
                    <a:lnTo>
                      <a:pt x="6814" y="390"/>
                    </a:lnTo>
                    <a:lnTo>
                      <a:pt x="0" y="1324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54500" y="1300875"/>
                <a:ext cx="28575" cy="13700"/>
              </a:xfrm>
              <a:custGeom>
                <a:avLst/>
                <a:gdLst/>
                <a:ahLst/>
                <a:cxnLst/>
                <a:rect l="l" t="t" r="r" b="b"/>
                <a:pathLst>
                  <a:path w="1143" h="548" fill="none" extrusionOk="0">
                    <a:moveTo>
                      <a:pt x="1" y="1"/>
                    </a:moveTo>
                    <a:lnTo>
                      <a:pt x="1142" y="5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918875" y="1146925"/>
                <a:ext cx="66525" cy="38300"/>
              </a:xfrm>
              <a:custGeom>
                <a:avLst/>
                <a:gdLst/>
                <a:ahLst/>
                <a:cxnLst/>
                <a:rect l="l" t="t" r="r" b="b"/>
                <a:pathLst>
                  <a:path w="2661" h="1532" fill="none" extrusionOk="0">
                    <a:moveTo>
                      <a:pt x="0" y="1"/>
                    </a:moveTo>
                    <a:lnTo>
                      <a:pt x="2660" y="153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979600" y="1117175"/>
                <a:ext cx="33425" cy="36450"/>
              </a:xfrm>
              <a:custGeom>
                <a:avLst/>
                <a:gdLst/>
                <a:ahLst/>
                <a:cxnLst/>
                <a:rect l="l" t="t" r="r" b="b"/>
                <a:pathLst>
                  <a:path w="1337" h="1458" fill="none" extrusionOk="0">
                    <a:moveTo>
                      <a:pt x="1" y="1"/>
                    </a:moveTo>
                    <a:lnTo>
                      <a:pt x="1337" y="14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038200" y="1130525"/>
                <a:ext cx="45875" cy="35550"/>
              </a:xfrm>
              <a:custGeom>
                <a:avLst/>
                <a:gdLst/>
                <a:ahLst/>
                <a:cxnLst/>
                <a:rect l="l" t="t" r="r" b="b"/>
                <a:pathLst>
                  <a:path w="1835" h="1422" fill="none" extrusionOk="0">
                    <a:moveTo>
                      <a:pt x="1" y="1"/>
                    </a:moveTo>
                    <a:lnTo>
                      <a:pt x="1835" y="14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1006625" y="1121725"/>
                <a:ext cx="96575" cy="248700"/>
              </a:xfrm>
              <a:custGeom>
                <a:avLst/>
                <a:gdLst/>
                <a:ahLst/>
                <a:cxnLst/>
                <a:rect l="l" t="t" r="r" b="b"/>
                <a:pathLst>
                  <a:path w="3863" h="9948" fill="none" extrusionOk="0">
                    <a:moveTo>
                      <a:pt x="3863" y="1"/>
                    </a:moveTo>
                    <a:lnTo>
                      <a:pt x="1" y="994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1106225" y="1143600"/>
                <a:ext cx="17625" cy="35850"/>
              </a:xfrm>
              <a:custGeom>
                <a:avLst/>
                <a:gdLst/>
                <a:ahLst/>
                <a:cxnLst/>
                <a:rect l="l" t="t" r="r" b="b"/>
                <a:pathLst>
                  <a:path w="705" h="1434" fill="none" extrusionOk="0">
                    <a:moveTo>
                      <a:pt x="705" y="0"/>
                    </a:moveTo>
                    <a:lnTo>
                      <a:pt x="0" y="14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1094375" y="1173350"/>
                <a:ext cx="44350" cy="21875"/>
              </a:xfrm>
              <a:custGeom>
                <a:avLst/>
                <a:gdLst/>
                <a:ahLst/>
                <a:cxnLst/>
                <a:rect l="l" t="t" r="r" b="b"/>
                <a:pathLst>
                  <a:path w="1774" h="875" fill="none" extrusionOk="0">
                    <a:moveTo>
                      <a:pt x="1774" y="875"/>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963500" y="1317575"/>
                <a:ext cx="7625" cy="48600"/>
              </a:xfrm>
              <a:custGeom>
                <a:avLst/>
                <a:gdLst/>
                <a:ahLst/>
                <a:cxnLst/>
                <a:rect l="l" t="t" r="r" b="b"/>
                <a:pathLst>
                  <a:path w="305" h="1944" fill="none" extrusionOk="0">
                    <a:moveTo>
                      <a:pt x="62" y="1944"/>
                    </a:moveTo>
                    <a:lnTo>
                      <a:pt x="1" y="814"/>
                    </a:lnTo>
                    <a:lnTo>
                      <a:pt x="30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1057650" y="1238625"/>
                <a:ext cx="161250" cy="81700"/>
              </a:xfrm>
              <a:custGeom>
                <a:avLst/>
                <a:gdLst/>
                <a:ahLst/>
                <a:cxnLst/>
                <a:rect l="l" t="t" r="r" b="b"/>
                <a:pathLst>
                  <a:path w="6450" h="3268" fill="none" extrusionOk="0">
                    <a:moveTo>
                      <a:pt x="0" y="1"/>
                    </a:moveTo>
                    <a:lnTo>
                      <a:pt x="2660" y="1227"/>
                    </a:lnTo>
                    <a:lnTo>
                      <a:pt x="6449" y="32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1017250" y="1342475"/>
                <a:ext cx="85050" cy="31000"/>
              </a:xfrm>
              <a:custGeom>
                <a:avLst/>
                <a:gdLst/>
                <a:ahLst/>
                <a:cxnLst/>
                <a:rect l="l" t="t" r="r" b="b"/>
                <a:pathLst>
                  <a:path w="3402" h="1240" fill="none" extrusionOk="0">
                    <a:moveTo>
                      <a:pt x="1" y="1"/>
                    </a:moveTo>
                    <a:lnTo>
                      <a:pt x="3401" y="123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1056425" y="1266875"/>
                <a:ext cx="60450" cy="90800"/>
              </a:xfrm>
              <a:custGeom>
                <a:avLst/>
                <a:gdLst/>
                <a:ahLst/>
                <a:cxnLst/>
                <a:rect l="l" t="t" r="r" b="b"/>
                <a:pathLst>
                  <a:path w="2418" h="3632" fill="none" extrusionOk="0">
                    <a:moveTo>
                      <a:pt x="2417" y="0"/>
                    </a:moveTo>
                    <a:lnTo>
                      <a:pt x="0" y="3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1048825" y="1261400"/>
                <a:ext cx="52250" cy="28875"/>
              </a:xfrm>
              <a:custGeom>
                <a:avLst/>
                <a:gdLst/>
                <a:ahLst/>
                <a:cxnLst/>
                <a:rect l="l" t="t" r="r" b="b"/>
                <a:pathLst>
                  <a:path w="2090" h="1155" fill="none" extrusionOk="0">
                    <a:moveTo>
                      <a:pt x="1" y="1"/>
                    </a:moveTo>
                    <a:lnTo>
                      <a:pt x="2090" y="115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1086475" y="1329725"/>
                <a:ext cx="24325" cy="1850"/>
              </a:xfrm>
              <a:custGeom>
                <a:avLst/>
                <a:gdLst/>
                <a:ahLst/>
                <a:cxnLst/>
                <a:rect l="l" t="t" r="r" b="b"/>
                <a:pathLst>
                  <a:path w="973" h="74" fill="none" extrusionOk="0">
                    <a:moveTo>
                      <a:pt x="973" y="73"/>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1164825" y="1220425"/>
                <a:ext cx="34325" cy="71075"/>
              </a:xfrm>
              <a:custGeom>
                <a:avLst/>
                <a:gdLst/>
                <a:ahLst/>
                <a:cxnLst/>
                <a:rect l="l" t="t" r="r" b="b"/>
                <a:pathLst>
                  <a:path w="1373" h="2843" fill="none" extrusionOk="0">
                    <a:moveTo>
                      <a:pt x="1373" y="0"/>
                    </a:moveTo>
                    <a:lnTo>
                      <a:pt x="0" y="28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1193050" y="1121725"/>
                <a:ext cx="475225" cy="373800"/>
              </a:xfrm>
              <a:custGeom>
                <a:avLst/>
                <a:gdLst/>
                <a:ahLst/>
                <a:cxnLst/>
                <a:rect l="l" t="t" r="r" b="b"/>
                <a:pathLst>
                  <a:path w="19009" h="14952" fill="none" extrusionOk="0">
                    <a:moveTo>
                      <a:pt x="1" y="1"/>
                    </a:moveTo>
                    <a:lnTo>
                      <a:pt x="8855" y="14952"/>
                    </a:lnTo>
                    <a:lnTo>
                      <a:pt x="19009" y="672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241650" y="1320000"/>
                <a:ext cx="50725" cy="14600"/>
              </a:xfrm>
              <a:custGeom>
                <a:avLst/>
                <a:gdLst/>
                <a:ahLst/>
                <a:cxnLst/>
                <a:rect l="l" t="t" r="r" b="b"/>
                <a:pathLst>
                  <a:path w="2029" h="584" fill="none" extrusionOk="0">
                    <a:moveTo>
                      <a:pt x="2029" y="584"/>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1328800" y="1322425"/>
                <a:ext cx="911850" cy="230200"/>
              </a:xfrm>
              <a:custGeom>
                <a:avLst/>
                <a:gdLst/>
                <a:ahLst/>
                <a:cxnLst/>
                <a:rect l="l" t="t" r="r" b="b"/>
                <a:pathLst>
                  <a:path w="36474" h="9208" fill="none" extrusionOk="0">
                    <a:moveTo>
                      <a:pt x="0" y="1"/>
                    </a:moveTo>
                    <a:lnTo>
                      <a:pt x="6668" y="1653"/>
                    </a:lnTo>
                    <a:lnTo>
                      <a:pt x="7968" y="1750"/>
                    </a:lnTo>
                    <a:lnTo>
                      <a:pt x="20660" y="4495"/>
                    </a:lnTo>
                    <a:lnTo>
                      <a:pt x="28700" y="6924"/>
                    </a:lnTo>
                    <a:lnTo>
                      <a:pt x="36473" y="920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390725" y="1297850"/>
                <a:ext cx="11575" cy="40100"/>
              </a:xfrm>
              <a:custGeom>
                <a:avLst/>
                <a:gdLst/>
                <a:ahLst/>
                <a:cxnLst/>
                <a:rect l="l" t="t" r="r" b="b"/>
                <a:pathLst>
                  <a:path w="463" h="1604" fill="none" extrusionOk="0">
                    <a:moveTo>
                      <a:pt x="462" y="0"/>
                    </a:moveTo>
                    <a:lnTo>
                      <a:pt x="1" y="16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422625" y="1284475"/>
                <a:ext cx="19150" cy="61050"/>
              </a:xfrm>
              <a:custGeom>
                <a:avLst/>
                <a:gdLst/>
                <a:ahLst/>
                <a:cxnLst/>
                <a:rect l="l" t="t" r="r" b="b"/>
                <a:pathLst>
                  <a:path w="766" h="2442" fill="none" extrusionOk="0">
                    <a:moveTo>
                      <a:pt x="765" y="1"/>
                    </a:moveTo>
                    <a:lnTo>
                      <a:pt x="0"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476975" y="1359175"/>
                <a:ext cx="484025" cy="652550"/>
              </a:xfrm>
              <a:custGeom>
                <a:avLst/>
                <a:gdLst/>
                <a:ahLst/>
                <a:cxnLst/>
                <a:rect l="l" t="t" r="r" b="b"/>
                <a:pathLst>
                  <a:path w="19361" h="26102" fill="none" extrusionOk="0">
                    <a:moveTo>
                      <a:pt x="0" y="1"/>
                    </a:moveTo>
                    <a:lnTo>
                      <a:pt x="2563" y="1397"/>
                    </a:lnTo>
                    <a:lnTo>
                      <a:pt x="6449" y="2418"/>
                    </a:lnTo>
                    <a:lnTo>
                      <a:pt x="8988" y="2794"/>
                    </a:lnTo>
                    <a:lnTo>
                      <a:pt x="14089" y="4798"/>
                    </a:lnTo>
                    <a:lnTo>
                      <a:pt x="17793" y="12960"/>
                    </a:lnTo>
                    <a:lnTo>
                      <a:pt x="19360" y="17454"/>
                    </a:lnTo>
                    <a:lnTo>
                      <a:pt x="18316" y="261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558350" y="1229525"/>
                <a:ext cx="89600" cy="140900"/>
              </a:xfrm>
              <a:custGeom>
                <a:avLst/>
                <a:gdLst/>
                <a:ahLst/>
                <a:cxnLst/>
                <a:rect l="l" t="t" r="r" b="b"/>
                <a:pathLst>
                  <a:path w="3584" h="5636" fill="none" extrusionOk="0">
                    <a:moveTo>
                      <a:pt x="3583" y="5636"/>
                    </a:moveTo>
                    <a:lnTo>
                      <a:pt x="1227" y="5041"/>
                    </a:lnTo>
                    <a:lnTo>
                      <a:pt x="0" y="2600"/>
                    </a:lnTo>
                    <a:lnTo>
                      <a:pt x="93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1618150" y="1117175"/>
                <a:ext cx="150025" cy="495250"/>
              </a:xfrm>
              <a:custGeom>
                <a:avLst/>
                <a:gdLst/>
                <a:ahLst/>
                <a:cxnLst/>
                <a:rect l="l" t="t" r="r" b="b"/>
                <a:pathLst>
                  <a:path w="6001" h="19810" fill="none" extrusionOk="0">
                    <a:moveTo>
                      <a:pt x="4738" y="1"/>
                    </a:moveTo>
                    <a:lnTo>
                      <a:pt x="1774" y="7519"/>
                    </a:lnTo>
                    <a:lnTo>
                      <a:pt x="1" y="16033"/>
                    </a:lnTo>
                    <a:lnTo>
                      <a:pt x="6001" y="198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1551350" y="1117175"/>
                <a:ext cx="254775" cy="309425"/>
              </a:xfrm>
              <a:custGeom>
                <a:avLst/>
                <a:gdLst/>
                <a:ahLst/>
                <a:cxnLst/>
                <a:rect l="l" t="t" r="r" b="b"/>
                <a:pathLst>
                  <a:path w="10191" h="12377" fill="none" extrusionOk="0">
                    <a:moveTo>
                      <a:pt x="1" y="1"/>
                    </a:moveTo>
                    <a:lnTo>
                      <a:pt x="4677" y="6911"/>
                    </a:lnTo>
                    <a:lnTo>
                      <a:pt x="6717" y="9134"/>
                    </a:lnTo>
                    <a:lnTo>
                      <a:pt x="10191" y="123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074350" y="1117175"/>
                <a:ext cx="857500" cy="460050"/>
              </a:xfrm>
              <a:custGeom>
                <a:avLst/>
                <a:gdLst/>
                <a:ahLst/>
                <a:cxnLst/>
                <a:rect l="l" t="t" r="r" b="b"/>
                <a:pathLst>
                  <a:path w="34300" h="18402" fill="none" extrusionOk="0">
                    <a:moveTo>
                      <a:pt x="34299" y="1"/>
                    </a:moveTo>
                    <a:lnTo>
                      <a:pt x="33060" y="4009"/>
                    </a:lnTo>
                    <a:lnTo>
                      <a:pt x="21753" y="16033"/>
                    </a:lnTo>
                    <a:lnTo>
                      <a:pt x="16251" y="18401"/>
                    </a:lnTo>
                    <a:lnTo>
                      <a:pt x="7044" y="16567"/>
                    </a:lnTo>
                    <a:lnTo>
                      <a:pt x="0" y="156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79000" y="1399550"/>
                <a:ext cx="99000" cy="91125"/>
              </a:xfrm>
              <a:custGeom>
                <a:avLst/>
                <a:gdLst/>
                <a:ahLst/>
                <a:cxnLst/>
                <a:rect l="l" t="t" r="r" b="b"/>
                <a:pathLst>
                  <a:path w="3960" h="3645" fill="none" extrusionOk="0">
                    <a:moveTo>
                      <a:pt x="3960" y="3645"/>
                    </a:moveTo>
                    <a:lnTo>
                      <a:pt x="2490" y="2600"/>
                    </a:lnTo>
                    <a:lnTo>
                      <a:pt x="0" y="1422"/>
                    </a:lnTo>
                    <a:lnTo>
                      <a:pt x="5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149650" y="1424450"/>
                <a:ext cx="40400" cy="104800"/>
              </a:xfrm>
              <a:custGeom>
                <a:avLst/>
                <a:gdLst/>
                <a:ahLst/>
                <a:cxnLst/>
                <a:rect l="l" t="t" r="r" b="b"/>
                <a:pathLst>
                  <a:path w="1616" h="4192" fill="none" extrusionOk="0">
                    <a:moveTo>
                      <a:pt x="1616" y="1"/>
                    </a:moveTo>
                    <a:lnTo>
                      <a:pt x="0" y="41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164825" y="1431750"/>
                <a:ext cx="51350" cy="120875"/>
              </a:xfrm>
              <a:custGeom>
                <a:avLst/>
                <a:gdLst/>
                <a:ahLst/>
                <a:cxnLst/>
                <a:rect l="l" t="t" r="r" b="b"/>
                <a:pathLst>
                  <a:path w="2054" h="4835" fill="none" extrusionOk="0">
                    <a:moveTo>
                      <a:pt x="2053" y="0"/>
                    </a:moveTo>
                    <a:lnTo>
                      <a:pt x="0" y="48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073425" y="1409875"/>
                <a:ext cx="290000" cy="181300"/>
              </a:xfrm>
              <a:custGeom>
                <a:avLst/>
                <a:gdLst/>
                <a:ahLst/>
                <a:cxnLst/>
                <a:rect l="l" t="t" r="r" b="b"/>
                <a:pathLst>
                  <a:path w="11600" h="7252" fill="none" extrusionOk="0">
                    <a:moveTo>
                      <a:pt x="1" y="4082"/>
                    </a:moveTo>
                    <a:lnTo>
                      <a:pt x="4033" y="7252"/>
                    </a:lnTo>
                    <a:lnTo>
                      <a:pt x="11296" y="2491"/>
                    </a:lnTo>
                    <a:lnTo>
                      <a:pt x="116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286875" y="1472125"/>
                <a:ext cx="68975" cy="205300"/>
              </a:xfrm>
              <a:custGeom>
                <a:avLst/>
                <a:gdLst/>
                <a:ahLst/>
                <a:cxnLst/>
                <a:rect l="l" t="t" r="r" b="b"/>
                <a:pathLst>
                  <a:path w="2759" h="8212" fill="none" extrusionOk="0">
                    <a:moveTo>
                      <a:pt x="1" y="8211"/>
                    </a:moveTo>
                    <a:lnTo>
                      <a:pt x="2005" y="4410"/>
                    </a:lnTo>
                    <a:lnTo>
                      <a:pt x="2539" y="3171"/>
                    </a:lnTo>
                    <a:lnTo>
                      <a:pt x="275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337000" y="1582350"/>
                <a:ext cx="18850" cy="65300"/>
              </a:xfrm>
              <a:custGeom>
                <a:avLst/>
                <a:gdLst/>
                <a:ahLst/>
                <a:cxnLst/>
                <a:rect l="l" t="t" r="r" b="b"/>
                <a:pathLst>
                  <a:path w="754" h="2612" fill="none" extrusionOk="0">
                    <a:moveTo>
                      <a:pt x="753" y="261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299650" y="1652500"/>
                <a:ext cx="35850" cy="39800"/>
              </a:xfrm>
              <a:custGeom>
                <a:avLst/>
                <a:gdLst/>
                <a:ahLst/>
                <a:cxnLst/>
                <a:rect l="l" t="t" r="r" b="b"/>
                <a:pathLst>
                  <a:path w="1434" h="1592" fill="none" extrusionOk="0">
                    <a:moveTo>
                      <a:pt x="1433" y="1591"/>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248025" y="1347650"/>
                <a:ext cx="112075" cy="91100"/>
              </a:xfrm>
              <a:custGeom>
                <a:avLst/>
                <a:gdLst/>
                <a:ahLst/>
                <a:cxnLst/>
                <a:rect l="l" t="t" r="r" b="b"/>
                <a:pathLst>
                  <a:path w="4483" h="3644" fill="none" extrusionOk="0">
                    <a:moveTo>
                      <a:pt x="0" y="0"/>
                    </a:moveTo>
                    <a:lnTo>
                      <a:pt x="1786" y="583"/>
                    </a:lnTo>
                    <a:lnTo>
                      <a:pt x="1081" y="2951"/>
                    </a:lnTo>
                    <a:lnTo>
                      <a:pt x="4482" y="3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286875" y="1425075"/>
                <a:ext cx="5500" cy="27050"/>
              </a:xfrm>
              <a:custGeom>
                <a:avLst/>
                <a:gdLst/>
                <a:ahLst/>
                <a:cxnLst/>
                <a:rect l="l" t="t" r="r" b="b"/>
                <a:pathLst>
                  <a:path w="220" h="1082" fill="none" extrusionOk="0">
                    <a:moveTo>
                      <a:pt x="1" y="1081"/>
                    </a:moveTo>
                    <a:lnTo>
                      <a:pt x="2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257725" y="1357650"/>
                <a:ext cx="31925" cy="79900"/>
              </a:xfrm>
              <a:custGeom>
                <a:avLst/>
                <a:gdLst/>
                <a:ahLst/>
                <a:cxnLst/>
                <a:rect l="l" t="t" r="r" b="b"/>
                <a:pathLst>
                  <a:path w="1277" h="3196" fill="none" extrusionOk="0">
                    <a:moveTo>
                      <a:pt x="863" y="1"/>
                    </a:moveTo>
                    <a:lnTo>
                      <a:pt x="1" y="2964"/>
                    </a:lnTo>
                    <a:lnTo>
                      <a:pt x="1276" y="319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484550" y="1404725"/>
                <a:ext cx="41625" cy="95375"/>
              </a:xfrm>
              <a:custGeom>
                <a:avLst/>
                <a:gdLst/>
                <a:ahLst/>
                <a:cxnLst/>
                <a:rect l="l" t="t" r="r" b="b"/>
                <a:pathLst>
                  <a:path w="1665" h="3815" fill="none" extrusionOk="0">
                    <a:moveTo>
                      <a:pt x="1665" y="0"/>
                    </a:moveTo>
                    <a:lnTo>
                      <a:pt x="1" y="3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465125" y="1431750"/>
                <a:ext cx="27950" cy="65300"/>
              </a:xfrm>
              <a:custGeom>
                <a:avLst/>
                <a:gdLst/>
                <a:ahLst/>
                <a:cxnLst/>
                <a:rect l="l" t="t" r="r" b="b"/>
                <a:pathLst>
                  <a:path w="1118" h="2612" fill="none" extrusionOk="0">
                    <a:moveTo>
                      <a:pt x="1118" y="0"/>
                    </a:moveTo>
                    <a:lnTo>
                      <a:pt x="0" y="26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480600" y="1504925"/>
                <a:ext cx="316425" cy="350125"/>
              </a:xfrm>
              <a:custGeom>
                <a:avLst/>
                <a:gdLst/>
                <a:ahLst/>
                <a:cxnLst/>
                <a:rect l="l" t="t" r="r" b="b"/>
                <a:pathLst>
                  <a:path w="12657" h="14005" fill="none" extrusionOk="0">
                    <a:moveTo>
                      <a:pt x="1470" y="0"/>
                    </a:moveTo>
                    <a:lnTo>
                      <a:pt x="1" y="2891"/>
                    </a:lnTo>
                    <a:lnTo>
                      <a:pt x="6353" y="4300"/>
                    </a:lnTo>
                    <a:lnTo>
                      <a:pt x="12657" y="6377"/>
                    </a:lnTo>
                    <a:lnTo>
                      <a:pt x="11831" y="8284"/>
                    </a:lnTo>
                    <a:lnTo>
                      <a:pt x="11940" y="9389"/>
                    </a:lnTo>
                    <a:lnTo>
                      <a:pt x="10470" y="11211"/>
                    </a:lnTo>
                    <a:lnTo>
                      <a:pt x="10640" y="13628"/>
                    </a:lnTo>
                    <a:lnTo>
                      <a:pt x="10045" y="14004"/>
                    </a:lnTo>
                    <a:lnTo>
                      <a:pt x="8491" y="136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622400" y="1612400"/>
                <a:ext cx="205300" cy="265425"/>
              </a:xfrm>
              <a:custGeom>
                <a:avLst/>
                <a:gdLst/>
                <a:ahLst/>
                <a:cxnLst/>
                <a:rect l="l" t="t" r="r" b="b"/>
                <a:pathLst>
                  <a:path w="8212" h="10617" fill="none" extrusionOk="0">
                    <a:moveTo>
                      <a:pt x="4033" y="3742"/>
                    </a:moveTo>
                    <a:lnTo>
                      <a:pt x="6985" y="2078"/>
                    </a:lnTo>
                    <a:lnTo>
                      <a:pt x="8211" y="5746"/>
                    </a:lnTo>
                    <a:lnTo>
                      <a:pt x="8078" y="7325"/>
                    </a:lnTo>
                    <a:lnTo>
                      <a:pt x="6985" y="9815"/>
                    </a:lnTo>
                    <a:lnTo>
                      <a:pt x="4786" y="10021"/>
                    </a:lnTo>
                    <a:lnTo>
                      <a:pt x="4422" y="10616"/>
                    </a:lnTo>
                    <a:lnTo>
                      <a:pt x="2819" y="9960"/>
                    </a:lnTo>
                    <a:lnTo>
                      <a:pt x="2819" y="8236"/>
                    </a:lnTo>
                    <a:lnTo>
                      <a:pt x="2551" y="7325"/>
                    </a:lnTo>
                    <a:lnTo>
                      <a:pt x="1" y="6778"/>
                    </a:lnTo>
                    <a:lnTo>
                      <a:pt x="110" y="3050"/>
                    </a:lnTo>
                    <a:lnTo>
                      <a:pt x="68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558350" y="1617575"/>
                <a:ext cx="218025" cy="94450"/>
              </a:xfrm>
              <a:custGeom>
                <a:avLst/>
                <a:gdLst/>
                <a:ahLst/>
                <a:cxnLst/>
                <a:rect l="l" t="t" r="r" b="b"/>
                <a:pathLst>
                  <a:path w="8721" h="3778" fill="none" extrusionOk="0">
                    <a:moveTo>
                      <a:pt x="583" y="0"/>
                    </a:moveTo>
                    <a:lnTo>
                      <a:pt x="0" y="1871"/>
                    </a:lnTo>
                    <a:lnTo>
                      <a:pt x="2672" y="2843"/>
                    </a:lnTo>
                    <a:lnTo>
                      <a:pt x="5284" y="2988"/>
                    </a:lnTo>
                    <a:lnTo>
                      <a:pt x="6838" y="3668"/>
                    </a:lnTo>
                    <a:lnTo>
                      <a:pt x="8721" y="3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1630300" y="1646125"/>
                <a:ext cx="111775" cy="36450"/>
              </a:xfrm>
              <a:custGeom>
                <a:avLst/>
                <a:gdLst/>
                <a:ahLst/>
                <a:cxnLst/>
                <a:rect l="l" t="t" r="r" b="b"/>
                <a:pathLst>
                  <a:path w="4471" h="1458" fill="none" extrusionOk="0">
                    <a:moveTo>
                      <a:pt x="4470" y="0"/>
                    </a:moveTo>
                    <a:lnTo>
                      <a:pt x="3717" y="1458"/>
                    </a:lnTo>
                    <a:lnTo>
                      <a:pt x="1" y="60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1663400" y="1620300"/>
                <a:ext cx="3675" cy="49525"/>
              </a:xfrm>
              <a:custGeom>
                <a:avLst/>
                <a:gdLst/>
                <a:ahLst/>
                <a:cxnLst/>
                <a:rect l="l" t="t" r="r" b="b"/>
                <a:pathLst>
                  <a:path w="147" h="1981" fill="none" extrusionOk="0">
                    <a:moveTo>
                      <a:pt x="1" y="1"/>
                    </a:moveTo>
                    <a:lnTo>
                      <a:pt x="146"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00150" y="1636100"/>
                <a:ext cx="10950" cy="41325"/>
              </a:xfrm>
              <a:custGeom>
                <a:avLst/>
                <a:gdLst/>
                <a:ahLst/>
                <a:cxnLst/>
                <a:rect l="l" t="t" r="r" b="b"/>
                <a:pathLst>
                  <a:path w="438" h="1653" fill="none" extrusionOk="0">
                    <a:moveTo>
                      <a:pt x="437" y="0"/>
                    </a:moveTo>
                    <a:lnTo>
                      <a:pt x="0" y="16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570475" y="1625175"/>
                <a:ext cx="61675" cy="25525"/>
              </a:xfrm>
              <a:custGeom>
                <a:avLst/>
                <a:gdLst/>
                <a:ahLst/>
                <a:cxnLst/>
                <a:rect l="l" t="t" r="r" b="b"/>
                <a:pathLst>
                  <a:path w="2467" h="1021" fill="none" extrusionOk="0">
                    <a:moveTo>
                      <a:pt x="2467" y="102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597200" y="1638525"/>
                <a:ext cx="5800" cy="38900"/>
              </a:xfrm>
              <a:custGeom>
                <a:avLst/>
                <a:gdLst/>
                <a:ahLst/>
                <a:cxnLst/>
                <a:rect l="l" t="t" r="r" b="b"/>
                <a:pathLst>
                  <a:path w="232" h="1556" fill="none" extrusionOk="0">
                    <a:moveTo>
                      <a:pt x="1" y="1555"/>
                    </a:moveTo>
                    <a:lnTo>
                      <a:pt x="23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520700" y="1692275"/>
                <a:ext cx="179475" cy="106900"/>
              </a:xfrm>
              <a:custGeom>
                <a:avLst/>
                <a:gdLst/>
                <a:ahLst/>
                <a:cxnLst/>
                <a:rect l="l" t="t" r="r" b="b"/>
                <a:pathLst>
                  <a:path w="7179" h="4276" fill="none" extrusionOk="0">
                    <a:moveTo>
                      <a:pt x="7178" y="2126"/>
                    </a:moveTo>
                    <a:lnTo>
                      <a:pt x="4130" y="1433"/>
                    </a:lnTo>
                    <a:lnTo>
                      <a:pt x="1336" y="0"/>
                    </a:lnTo>
                    <a:lnTo>
                      <a:pt x="0" y="3000"/>
                    </a:lnTo>
                    <a:lnTo>
                      <a:pt x="1749" y="4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558350" y="1777600"/>
                <a:ext cx="52250" cy="61050"/>
              </a:xfrm>
              <a:custGeom>
                <a:avLst/>
                <a:gdLst/>
                <a:ahLst/>
                <a:cxnLst/>
                <a:rect l="l" t="t" r="r" b="b"/>
                <a:pathLst>
                  <a:path w="2090" h="2442" fill="none" extrusionOk="0">
                    <a:moveTo>
                      <a:pt x="0" y="0"/>
                    </a:moveTo>
                    <a:lnTo>
                      <a:pt x="2089" y="304"/>
                    </a:lnTo>
                    <a:lnTo>
                      <a:pt x="1288" y="1360"/>
                    </a:lnTo>
                    <a:lnTo>
                      <a:pt x="2089" y="24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1610575" y="1781850"/>
                <a:ext cx="62575" cy="60750"/>
              </a:xfrm>
              <a:custGeom>
                <a:avLst/>
                <a:gdLst/>
                <a:ahLst/>
                <a:cxnLst/>
                <a:rect l="l" t="t" r="r" b="b"/>
                <a:pathLst>
                  <a:path w="2503" h="2430" fill="none" extrusionOk="0">
                    <a:moveTo>
                      <a:pt x="790" y="2077"/>
                    </a:moveTo>
                    <a:lnTo>
                      <a:pt x="1713" y="2429"/>
                    </a:lnTo>
                    <a:lnTo>
                      <a:pt x="2502" y="1421"/>
                    </a:lnTo>
                    <a:lnTo>
                      <a:pt x="474" y="0"/>
                    </a:lnTo>
                    <a:lnTo>
                      <a:pt x="0" y="1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1440525" y="1620300"/>
                <a:ext cx="107525" cy="114800"/>
              </a:xfrm>
              <a:custGeom>
                <a:avLst/>
                <a:gdLst/>
                <a:ahLst/>
                <a:cxnLst/>
                <a:rect l="l" t="t" r="r" b="b"/>
                <a:pathLst>
                  <a:path w="4301" h="4592" fill="none" extrusionOk="0">
                    <a:moveTo>
                      <a:pt x="4300" y="1980"/>
                    </a:moveTo>
                    <a:lnTo>
                      <a:pt x="3827" y="1"/>
                    </a:lnTo>
                    <a:lnTo>
                      <a:pt x="2782" y="122"/>
                    </a:lnTo>
                    <a:lnTo>
                      <a:pt x="2503" y="705"/>
                    </a:lnTo>
                    <a:lnTo>
                      <a:pt x="195" y="1762"/>
                    </a:lnTo>
                    <a:lnTo>
                      <a:pt x="1" y="3195"/>
                    </a:lnTo>
                    <a:lnTo>
                      <a:pt x="899" y="4045"/>
                    </a:lnTo>
                    <a:lnTo>
                      <a:pt x="2928" y="459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1443250" y="1680125"/>
                <a:ext cx="95675" cy="7000"/>
              </a:xfrm>
              <a:custGeom>
                <a:avLst/>
                <a:gdLst/>
                <a:ahLst/>
                <a:cxnLst/>
                <a:rect l="l" t="t" r="r" b="b"/>
                <a:pathLst>
                  <a:path w="3827" h="280" fill="none" extrusionOk="0">
                    <a:moveTo>
                      <a:pt x="3827" y="280"/>
                    </a:moveTo>
                    <a:lnTo>
                      <a:pt x="2576" y="0"/>
                    </a:lnTo>
                    <a:lnTo>
                      <a:pt x="1495" y="146"/>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1367950" y="1692275"/>
                <a:ext cx="73825" cy="173400"/>
              </a:xfrm>
              <a:custGeom>
                <a:avLst/>
                <a:gdLst/>
                <a:ahLst/>
                <a:cxnLst/>
                <a:rect l="l" t="t" r="r" b="b"/>
                <a:pathLst>
                  <a:path w="2953" h="6936" fill="none" extrusionOk="0">
                    <a:moveTo>
                      <a:pt x="2952" y="0"/>
                    </a:moveTo>
                    <a:lnTo>
                      <a:pt x="1555" y="547"/>
                    </a:lnTo>
                    <a:lnTo>
                      <a:pt x="1033" y="2138"/>
                    </a:lnTo>
                    <a:lnTo>
                      <a:pt x="1" y="3850"/>
                    </a:lnTo>
                    <a:lnTo>
                      <a:pt x="147" y="5284"/>
                    </a:lnTo>
                    <a:lnTo>
                      <a:pt x="1823" y="69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1346400" y="1753900"/>
                <a:ext cx="414800" cy="476750"/>
              </a:xfrm>
              <a:custGeom>
                <a:avLst/>
                <a:gdLst/>
                <a:ahLst/>
                <a:cxnLst/>
                <a:rect l="l" t="t" r="r" b="b"/>
                <a:pathLst>
                  <a:path w="16592" h="19070" fill="none" extrusionOk="0">
                    <a:moveTo>
                      <a:pt x="1" y="1"/>
                    </a:moveTo>
                    <a:lnTo>
                      <a:pt x="1033" y="1118"/>
                    </a:lnTo>
                    <a:lnTo>
                      <a:pt x="3766" y="2163"/>
                    </a:lnTo>
                    <a:lnTo>
                      <a:pt x="5223" y="3547"/>
                    </a:lnTo>
                    <a:lnTo>
                      <a:pt x="12389" y="6742"/>
                    </a:lnTo>
                    <a:lnTo>
                      <a:pt x="13069" y="7045"/>
                    </a:lnTo>
                    <a:lnTo>
                      <a:pt x="14587" y="10908"/>
                    </a:lnTo>
                    <a:lnTo>
                      <a:pt x="14697" y="13519"/>
                    </a:lnTo>
                    <a:lnTo>
                      <a:pt x="16591" y="1906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1317550" y="1815850"/>
                <a:ext cx="335250" cy="385050"/>
              </a:xfrm>
              <a:custGeom>
                <a:avLst/>
                <a:gdLst/>
                <a:ahLst/>
                <a:cxnLst/>
                <a:rect l="l" t="t" r="r" b="b"/>
                <a:pathLst>
                  <a:path w="13410" h="15402" fill="none" extrusionOk="0">
                    <a:moveTo>
                      <a:pt x="1" y="1"/>
                    </a:moveTo>
                    <a:lnTo>
                      <a:pt x="6049" y="3158"/>
                    </a:lnTo>
                    <a:lnTo>
                      <a:pt x="8855" y="4847"/>
                    </a:lnTo>
                    <a:lnTo>
                      <a:pt x="12195" y="7604"/>
                    </a:lnTo>
                    <a:lnTo>
                      <a:pt x="12195" y="12085"/>
                    </a:lnTo>
                    <a:lnTo>
                      <a:pt x="13409" y="154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317550" y="1870500"/>
                <a:ext cx="110550" cy="67750"/>
              </a:xfrm>
              <a:custGeom>
                <a:avLst/>
                <a:gdLst/>
                <a:ahLst/>
                <a:cxnLst/>
                <a:rect l="l" t="t" r="r" b="b"/>
                <a:pathLst>
                  <a:path w="4422" h="2710" fill="none" extrusionOk="0">
                    <a:moveTo>
                      <a:pt x="1" y="1"/>
                    </a:moveTo>
                    <a:lnTo>
                      <a:pt x="4422" y="270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329400" y="1842575"/>
                <a:ext cx="39500" cy="91125"/>
              </a:xfrm>
              <a:custGeom>
                <a:avLst/>
                <a:gdLst/>
                <a:ahLst/>
                <a:cxnLst/>
                <a:rect l="l" t="t" r="r" b="b"/>
                <a:pathLst>
                  <a:path w="1580" h="3645" fill="none" extrusionOk="0">
                    <a:moveTo>
                      <a:pt x="1579" y="0"/>
                    </a:moveTo>
                    <a:lnTo>
                      <a:pt x="0" y="2685"/>
                    </a:lnTo>
                    <a:lnTo>
                      <a:pt x="1361" y="3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317550" y="1865650"/>
                <a:ext cx="95975" cy="139400"/>
              </a:xfrm>
              <a:custGeom>
                <a:avLst/>
                <a:gdLst/>
                <a:ahLst/>
                <a:cxnLst/>
                <a:rect l="l" t="t" r="r" b="b"/>
                <a:pathLst>
                  <a:path w="3839" h="5576" fill="none" extrusionOk="0">
                    <a:moveTo>
                      <a:pt x="3839" y="0"/>
                    </a:moveTo>
                    <a:lnTo>
                      <a:pt x="1" y="5575"/>
                    </a:lnTo>
                    <a:lnTo>
                      <a:pt x="2078" y="43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358550" y="1945800"/>
                <a:ext cx="34625" cy="92025"/>
              </a:xfrm>
              <a:custGeom>
                <a:avLst/>
                <a:gdLst/>
                <a:ahLst/>
                <a:cxnLst/>
                <a:rect l="l" t="t" r="r" b="b"/>
                <a:pathLst>
                  <a:path w="1385" h="3681" fill="none" extrusionOk="0">
                    <a:moveTo>
                      <a:pt x="1385" y="368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93150" y="1895100"/>
                <a:ext cx="188000" cy="123600"/>
              </a:xfrm>
              <a:custGeom>
                <a:avLst/>
                <a:gdLst/>
                <a:ahLst/>
                <a:cxnLst/>
                <a:rect l="l" t="t" r="r" b="b"/>
                <a:pathLst>
                  <a:path w="7520" h="4944" fill="none" extrusionOk="0">
                    <a:moveTo>
                      <a:pt x="1" y="1"/>
                    </a:moveTo>
                    <a:lnTo>
                      <a:pt x="5309" y="3243"/>
                    </a:lnTo>
                    <a:lnTo>
                      <a:pt x="5102" y="3984"/>
                    </a:lnTo>
                    <a:lnTo>
                      <a:pt x="7519" y="49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541350" y="1985275"/>
                <a:ext cx="55875" cy="111775"/>
              </a:xfrm>
              <a:custGeom>
                <a:avLst/>
                <a:gdLst/>
                <a:ahLst/>
                <a:cxnLst/>
                <a:rect l="l" t="t" r="r" b="b"/>
                <a:pathLst>
                  <a:path w="2235" h="4471" fill="none" extrusionOk="0">
                    <a:moveTo>
                      <a:pt x="2235" y="1"/>
                    </a:moveTo>
                    <a:lnTo>
                      <a:pt x="0" y="447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1470275" y="1923025"/>
                <a:ext cx="45575" cy="146700"/>
              </a:xfrm>
              <a:custGeom>
                <a:avLst/>
                <a:gdLst/>
                <a:ahLst/>
                <a:cxnLst/>
                <a:rect l="l" t="t" r="r" b="b"/>
                <a:pathLst>
                  <a:path w="1823" h="5868" fill="none" extrusionOk="0">
                    <a:moveTo>
                      <a:pt x="1823" y="1"/>
                    </a:moveTo>
                    <a:lnTo>
                      <a:pt x="1" y="586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1434150" y="2004725"/>
                <a:ext cx="21575" cy="50725"/>
              </a:xfrm>
              <a:custGeom>
                <a:avLst/>
                <a:gdLst/>
                <a:ahLst/>
                <a:cxnLst/>
                <a:rect l="l" t="t" r="r" b="b"/>
                <a:pathLst>
                  <a:path w="863" h="2029" fill="none" extrusionOk="0">
                    <a:moveTo>
                      <a:pt x="863" y="0"/>
                    </a:moveTo>
                    <a:lnTo>
                      <a:pt x="1" y="20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458450" y="1966750"/>
                <a:ext cx="38575" cy="15825"/>
              </a:xfrm>
              <a:custGeom>
                <a:avLst/>
                <a:gdLst/>
                <a:ahLst/>
                <a:cxnLst/>
                <a:rect l="l" t="t" r="r" b="b"/>
                <a:pathLst>
                  <a:path w="1543" h="633" fill="none" extrusionOk="0">
                    <a:moveTo>
                      <a:pt x="1543" y="63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1497000" y="2018675"/>
                <a:ext cx="23725" cy="64400"/>
              </a:xfrm>
              <a:custGeom>
                <a:avLst/>
                <a:gdLst/>
                <a:ahLst/>
                <a:cxnLst/>
                <a:rect l="l" t="t" r="r" b="b"/>
                <a:pathLst>
                  <a:path w="949" h="2576" fill="none" extrusionOk="0">
                    <a:moveTo>
                      <a:pt x="948" y="1"/>
                    </a:moveTo>
                    <a:lnTo>
                      <a:pt x="1" y="25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1515825" y="2004725"/>
                <a:ext cx="30700" cy="81400"/>
              </a:xfrm>
              <a:custGeom>
                <a:avLst/>
                <a:gdLst/>
                <a:ahLst/>
                <a:cxnLst/>
                <a:rect l="l" t="t" r="r" b="b"/>
                <a:pathLst>
                  <a:path w="1228" h="3256" fill="none" extrusionOk="0">
                    <a:moveTo>
                      <a:pt x="1227" y="0"/>
                    </a:moveTo>
                    <a:lnTo>
                      <a:pt x="1" y="32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411075" y="1996525"/>
                <a:ext cx="17025" cy="48900"/>
              </a:xfrm>
              <a:custGeom>
                <a:avLst/>
                <a:gdLst/>
                <a:ahLst/>
                <a:cxnLst/>
                <a:rect l="l" t="t" r="r" b="b"/>
                <a:pathLst>
                  <a:path w="681" h="1956" fill="none" extrusionOk="0">
                    <a:moveTo>
                      <a:pt x="681" y="0"/>
                    </a:moveTo>
                    <a:lnTo>
                      <a:pt x="1" y="195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1422000" y="1807950"/>
                <a:ext cx="18550" cy="62575"/>
              </a:xfrm>
              <a:custGeom>
                <a:avLst/>
                <a:gdLst/>
                <a:ahLst/>
                <a:cxnLst/>
                <a:rect l="l" t="t" r="r" b="b"/>
                <a:pathLst>
                  <a:path w="742" h="2503" fill="none" extrusionOk="0">
                    <a:moveTo>
                      <a:pt x="742" y="1"/>
                    </a:moveTo>
                    <a:lnTo>
                      <a:pt x="1" y="25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1452975" y="1842275"/>
                <a:ext cx="24025" cy="44650"/>
              </a:xfrm>
              <a:custGeom>
                <a:avLst/>
                <a:gdLst/>
                <a:ahLst/>
                <a:cxnLst/>
                <a:rect l="l" t="t" r="r" b="b"/>
                <a:pathLst>
                  <a:path w="961" h="1786" fill="none" extrusionOk="0">
                    <a:moveTo>
                      <a:pt x="960" y="0"/>
                    </a:moveTo>
                    <a:lnTo>
                      <a:pt x="1" y="17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494575" y="1850475"/>
                <a:ext cx="26150" cy="44650"/>
              </a:xfrm>
              <a:custGeom>
                <a:avLst/>
                <a:gdLst/>
                <a:ahLst/>
                <a:cxnLst/>
                <a:rect l="l" t="t" r="r" b="b"/>
                <a:pathLst>
                  <a:path w="1046" h="1786" fill="none" extrusionOk="0">
                    <a:moveTo>
                      <a:pt x="1" y="0"/>
                    </a:moveTo>
                    <a:lnTo>
                      <a:pt x="1045" y="17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524950" y="1872625"/>
                <a:ext cx="19750" cy="55900"/>
              </a:xfrm>
              <a:custGeom>
                <a:avLst/>
                <a:gdLst/>
                <a:ahLst/>
                <a:cxnLst/>
                <a:rect l="l" t="t" r="r" b="b"/>
                <a:pathLst>
                  <a:path w="790" h="2236" fill="none" extrusionOk="0">
                    <a:moveTo>
                      <a:pt x="790" y="1"/>
                    </a:moveTo>
                    <a:lnTo>
                      <a:pt x="0" y="223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1544675" y="1909675"/>
                <a:ext cx="39800" cy="31900"/>
              </a:xfrm>
              <a:custGeom>
                <a:avLst/>
                <a:gdLst/>
                <a:ahLst/>
                <a:cxnLst/>
                <a:rect l="l" t="t" r="r" b="b"/>
                <a:pathLst>
                  <a:path w="1592" h="1276" fill="none" extrusionOk="0">
                    <a:moveTo>
                      <a:pt x="1" y="1276"/>
                    </a:moveTo>
                    <a:lnTo>
                      <a:pt x="547" y="1"/>
                    </a:lnTo>
                    <a:lnTo>
                      <a:pt x="1592" y="4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1581125" y="1922425"/>
                <a:ext cx="75025" cy="49525"/>
              </a:xfrm>
              <a:custGeom>
                <a:avLst/>
                <a:gdLst/>
                <a:ahLst/>
                <a:cxnLst/>
                <a:rect l="l" t="t" r="r" b="b"/>
                <a:pathLst>
                  <a:path w="3001" h="1981" fill="none" extrusionOk="0">
                    <a:moveTo>
                      <a:pt x="0" y="1980"/>
                    </a:moveTo>
                    <a:lnTo>
                      <a:pt x="134" y="766"/>
                    </a:lnTo>
                    <a:lnTo>
                      <a:pt x="2854" y="766"/>
                    </a:lnTo>
                    <a:lnTo>
                      <a:pt x="30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622400" y="1941550"/>
                <a:ext cx="25" cy="64400"/>
              </a:xfrm>
              <a:custGeom>
                <a:avLst/>
                <a:gdLst/>
                <a:ahLst/>
                <a:cxnLst/>
                <a:rect l="l" t="t" r="r" b="b"/>
                <a:pathLst>
                  <a:path w="1" h="2576" fill="none" extrusionOk="0">
                    <a:moveTo>
                      <a:pt x="1" y="2576"/>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1584450" y="1966750"/>
                <a:ext cx="112975" cy="24925"/>
              </a:xfrm>
              <a:custGeom>
                <a:avLst/>
                <a:gdLst/>
                <a:ahLst/>
                <a:cxnLst/>
                <a:rect l="l" t="t" r="r" b="b"/>
                <a:pathLst>
                  <a:path w="4519" h="997" fill="none" extrusionOk="0">
                    <a:moveTo>
                      <a:pt x="1" y="1"/>
                    </a:moveTo>
                    <a:lnTo>
                      <a:pt x="4519" y="9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622400" y="1974650"/>
                <a:ext cx="328275" cy="51950"/>
              </a:xfrm>
              <a:custGeom>
                <a:avLst/>
                <a:gdLst/>
                <a:ahLst/>
                <a:cxnLst/>
                <a:rect l="l" t="t" r="r" b="b"/>
                <a:pathLst>
                  <a:path w="13131" h="2078" fill="none" extrusionOk="0">
                    <a:moveTo>
                      <a:pt x="1" y="1640"/>
                    </a:moveTo>
                    <a:lnTo>
                      <a:pt x="3547" y="2078"/>
                    </a:lnTo>
                    <a:lnTo>
                      <a:pt x="10580" y="1"/>
                    </a:lnTo>
                    <a:lnTo>
                      <a:pt x="13130"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1810975" y="1745700"/>
                <a:ext cx="58625" cy="298825"/>
              </a:xfrm>
              <a:custGeom>
                <a:avLst/>
                <a:gdLst/>
                <a:ahLst/>
                <a:cxnLst/>
                <a:rect l="l" t="t" r="r" b="b"/>
                <a:pathLst>
                  <a:path w="2345" h="11953" fill="none" extrusionOk="0">
                    <a:moveTo>
                      <a:pt x="2344" y="11952"/>
                    </a:moveTo>
                    <a:lnTo>
                      <a:pt x="0" y="8442"/>
                    </a:lnTo>
                    <a:lnTo>
                      <a:pt x="0" y="6693"/>
                    </a:lnTo>
                    <a:lnTo>
                      <a:pt x="1567" y="4762"/>
                    </a:lnTo>
                    <a:lnTo>
                      <a:pt x="185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1806100" y="1998350"/>
                <a:ext cx="437275" cy="242925"/>
              </a:xfrm>
              <a:custGeom>
                <a:avLst/>
                <a:gdLst/>
                <a:ahLst/>
                <a:cxnLst/>
                <a:rect l="l" t="t" r="r" b="b"/>
                <a:pathLst>
                  <a:path w="17491" h="9717" fill="none" extrusionOk="0">
                    <a:moveTo>
                      <a:pt x="1" y="0"/>
                    </a:moveTo>
                    <a:lnTo>
                      <a:pt x="863" y="2296"/>
                    </a:lnTo>
                    <a:lnTo>
                      <a:pt x="4859" y="4883"/>
                    </a:lnTo>
                    <a:lnTo>
                      <a:pt x="10519" y="7409"/>
                    </a:lnTo>
                    <a:lnTo>
                      <a:pt x="17491" y="9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776350" y="1960075"/>
                <a:ext cx="26750" cy="103275"/>
              </a:xfrm>
              <a:custGeom>
                <a:avLst/>
                <a:gdLst/>
                <a:ahLst/>
                <a:cxnLst/>
                <a:rect l="l" t="t" r="r" b="b"/>
                <a:pathLst>
                  <a:path w="1070" h="4131" fill="none" extrusionOk="0">
                    <a:moveTo>
                      <a:pt x="1070" y="4130"/>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1449025" y="1762725"/>
                <a:ext cx="21275" cy="53150"/>
              </a:xfrm>
              <a:custGeom>
                <a:avLst/>
                <a:gdLst/>
                <a:ahLst/>
                <a:cxnLst/>
                <a:rect l="l" t="t" r="r" b="b"/>
                <a:pathLst>
                  <a:path w="851" h="2126" fill="none" extrusionOk="0">
                    <a:moveTo>
                      <a:pt x="1" y="2126"/>
                    </a:moveTo>
                    <a:lnTo>
                      <a:pt x="85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383750" y="1762725"/>
                <a:ext cx="164300" cy="76825"/>
              </a:xfrm>
              <a:custGeom>
                <a:avLst/>
                <a:gdLst/>
                <a:ahLst/>
                <a:cxnLst/>
                <a:rect l="l" t="t" r="r" b="b"/>
                <a:pathLst>
                  <a:path w="6572" h="3073" fill="none" extrusionOk="0">
                    <a:moveTo>
                      <a:pt x="0" y="0"/>
                    </a:moveTo>
                    <a:lnTo>
                      <a:pt x="2988" y="1166"/>
                    </a:lnTo>
                    <a:lnTo>
                      <a:pt x="4142" y="765"/>
                    </a:lnTo>
                    <a:lnTo>
                      <a:pt x="5284" y="1312"/>
                    </a:lnTo>
                    <a:lnTo>
                      <a:pt x="6571" y="307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1656125" y="1872625"/>
                <a:ext cx="4275" cy="22500"/>
              </a:xfrm>
              <a:custGeom>
                <a:avLst/>
                <a:gdLst/>
                <a:ahLst/>
                <a:cxnLst/>
                <a:rect l="l" t="t" r="r" b="b"/>
                <a:pathLst>
                  <a:path w="171" h="900" fill="none" extrusionOk="0">
                    <a:moveTo>
                      <a:pt x="170" y="1"/>
                    </a:moveTo>
                    <a:lnTo>
                      <a:pt x="0" y="9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1541650" y="1831950"/>
                <a:ext cx="200425" cy="96575"/>
              </a:xfrm>
              <a:custGeom>
                <a:avLst/>
                <a:gdLst/>
                <a:ahLst/>
                <a:cxnLst/>
                <a:rect l="l" t="t" r="r" b="b"/>
                <a:pathLst>
                  <a:path w="8017" h="3863" fill="none" extrusionOk="0">
                    <a:moveTo>
                      <a:pt x="8016" y="3110"/>
                    </a:moveTo>
                    <a:lnTo>
                      <a:pt x="1713" y="158"/>
                    </a:lnTo>
                    <a:lnTo>
                      <a:pt x="668" y="0"/>
                    </a:lnTo>
                    <a:lnTo>
                      <a:pt x="0" y="547"/>
                    </a:lnTo>
                    <a:lnTo>
                      <a:pt x="7713" y="3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746600" y="1745700"/>
                <a:ext cx="218950" cy="99925"/>
              </a:xfrm>
              <a:custGeom>
                <a:avLst/>
                <a:gdLst/>
                <a:ahLst/>
                <a:cxnLst/>
                <a:rect l="l" t="t" r="r" b="b"/>
                <a:pathLst>
                  <a:path w="8758" h="3997" fill="none" extrusionOk="0">
                    <a:moveTo>
                      <a:pt x="0" y="3997"/>
                    </a:moveTo>
                    <a:lnTo>
                      <a:pt x="1421" y="3875"/>
                    </a:lnTo>
                    <a:lnTo>
                      <a:pt x="1421" y="1446"/>
                    </a:lnTo>
                    <a:lnTo>
                      <a:pt x="4434" y="1"/>
                    </a:lnTo>
                    <a:lnTo>
                      <a:pt x="5041" y="681"/>
                    </a:lnTo>
                    <a:lnTo>
                      <a:pt x="8757" y="5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1852275" y="1237725"/>
                <a:ext cx="194050" cy="591500"/>
              </a:xfrm>
              <a:custGeom>
                <a:avLst/>
                <a:gdLst/>
                <a:ahLst/>
                <a:cxnLst/>
                <a:rect l="l" t="t" r="r" b="b"/>
                <a:pathLst>
                  <a:path w="7762" h="23660" fill="none" extrusionOk="0">
                    <a:moveTo>
                      <a:pt x="0" y="23660"/>
                    </a:moveTo>
                    <a:lnTo>
                      <a:pt x="4348" y="22312"/>
                    </a:lnTo>
                    <a:lnTo>
                      <a:pt x="5393" y="15790"/>
                    </a:lnTo>
                    <a:lnTo>
                      <a:pt x="6474" y="7227"/>
                    </a:lnTo>
                    <a:lnTo>
                      <a:pt x="776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1841325" y="1864725"/>
                <a:ext cx="110250" cy="88700"/>
              </a:xfrm>
              <a:custGeom>
                <a:avLst/>
                <a:gdLst/>
                <a:ahLst/>
                <a:cxnLst/>
                <a:rect l="l" t="t" r="r" b="b"/>
                <a:pathLst>
                  <a:path w="4410" h="3548" fill="none" extrusionOk="0">
                    <a:moveTo>
                      <a:pt x="4410" y="329"/>
                    </a:moveTo>
                    <a:lnTo>
                      <a:pt x="353" y="1"/>
                    </a:lnTo>
                    <a:lnTo>
                      <a:pt x="1" y="35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1844075" y="1933350"/>
                <a:ext cx="97800" cy="18850"/>
              </a:xfrm>
              <a:custGeom>
                <a:avLst/>
                <a:gdLst/>
                <a:ahLst/>
                <a:cxnLst/>
                <a:rect l="l" t="t" r="r" b="b"/>
                <a:pathLst>
                  <a:path w="3912" h="754" fill="none" extrusionOk="0">
                    <a:moveTo>
                      <a:pt x="3911" y="754"/>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852275" y="1789425"/>
                <a:ext cx="69250" cy="81100"/>
              </a:xfrm>
              <a:custGeom>
                <a:avLst/>
                <a:gdLst/>
                <a:ahLst/>
                <a:cxnLst/>
                <a:rect l="l" t="t" r="r" b="b"/>
                <a:pathLst>
                  <a:path w="2770" h="3244" fill="none" extrusionOk="0">
                    <a:moveTo>
                      <a:pt x="0" y="1288"/>
                    </a:moveTo>
                    <a:lnTo>
                      <a:pt x="2174" y="1"/>
                    </a:lnTo>
                    <a:lnTo>
                      <a:pt x="2769" y="1288"/>
                    </a:lnTo>
                    <a:lnTo>
                      <a:pt x="2417" y="32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693775" y="1919400"/>
                <a:ext cx="193125" cy="63175"/>
              </a:xfrm>
              <a:custGeom>
                <a:avLst/>
                <a:gdLst/>
                <a:ahLst/>
                <a:cxnLst/>
                <a:rect l="l" t="t" r="r" b="b"/>
                <a:pathLst>
                  <a:path w="7725" h="2527" fill="none" extrusionOk="0">
                    <a:moveTo>
                      <a:pt x="802" y="0"/>
                    </a:moveTo>
                    <a:lnTo>
                      <a:pt x="0" y="2526"/>
                    </a:lnTo>
                    <a:lnTo>
                      <a:pt x="2271" y="1737"/>
                    </a:lnTo>
                    <a:lnTo>
                      <a:pt x="5903" y="1360"/>
                    </a:lnTo>
                    <a:lnTo>
                      <a:pt x="7725" y="22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231025" y="1887825"/>
                <a:ext cx="19150" cy="78950"/>
              </a:xfrm>
              <a:custGeom>
                <a:avLst/>
                <a:gdLst/>
                <a:ahLst/>
                <a:cxnLst/>
                <a:rect l="l" t="t" r="r" b="b"/>
                <a:pathLst>
                  <a:path w="766" h="3158" fill="none" extrusionOk="0">
                    <a:moveTo>
                      <a:pt x="765" y="0"/>
                    </a:moveTo>
                    <a:lnTo>
                      <a:pt x="0" y="31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1945775" y="1919400"/>
                <a:ext cx="97200" cy="37675"/>
              </a:xfrm>
              <a:custGeom>
                <a:avLst/>
                <a:gdLst/>
                <a:ahLst/>
                <a:cxnLst/>
                <a:rect l="l" t="t" r="r" b="b"/>
                <a:pathLst>
                  <a:path w="3888" h="1507" fill="none" extrusionOk="0">
                    <a:moveTo>
                      <a:pt x="1" y="0"/>
                    </a:moveTo>
                    <a:lnTo>
                      <a:pt x="3888" y="150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1987075" y="1945800"/>
                <a:ext cx="26150" cy="70475"/>
              </a:xfrm>
              <a:custGeom>
                <a:avLst/>
                <a:gdLst/>
                <a:ahLst/>
                <a:cxnLst/>
                <a:rect l="l" t="t" r="r" b="b"/>
                <a:pathLst>
                  <a:path w="1046" h="2819" fill="none" extrusionOk="0">
                    <a:moveTo>
                      <a:pt x="1" y="2819"/>
                    </a:moveTo>
                    <a:lnTo>
                      <a:pt x="104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2008025" y="1960075"/>
                <a:ext cx="35250" cy="11875"/>
              </a:xfrm>
              <a:custGeom>
                <a:avLst/>
                <a:gdLst/>
                <a:ahLst/>
                <a:cxnLst/>
                <a:rect l="l" t="t" r="r" b="b"/>
                <a:pathLst>
                  <a:path w="1410" h="475" fill="none" extrusionOk="0">
                    <a:moveTo>
                      <a:pt x="1410" y="474"/>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2000450" y="1982550"/>
                <a:ext cx="42525" cy="2750"/>
              </a:xfrm>
              <a:custGeom>
                <a:avLst/>
                <a:gdLst/>
                <a:ahLst/>
                <a:cxnLst/>
                <a:rect l="l" t="t" r="r" b="b"/>
                <a:pathLst>
                  <a:path w="1701" h="110" fill="none" extrusionOk="0">
                    <a:moveTo>
                      <a:pt x="1701" y="0"/>
                    </a:moveTo>
                    <a:lnTo>
                      <a:pt x="0" y="1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956725" y="1564125"/>
                <a:ext cx="173400" cy="324025"/>
              </a:xfrm>
              <a:custGeom>
                <a:avLst/>
                <a:gdLst/>
                <a:ahLst/>
                <a:cxnLst/>
                <a:rect l="l" t="t" r="r" b="b"/>
                <a:pathLst>
                  <a:path w="6936" h="12961" fill="none" extrusionOk="0">
                    <a:moveTo>
                      <a:pt x="3462" y="12960"/>
                    </a:moveTo>
                    <a:lnTo>
                      <a:pt x="0" y="10713"/>
                    </a:lnTo>
                    <a:lnTo>
                      <a:pt x="3522" y="8163"/>
                    </a:lnTo>
                    <a:lnTo>
                      <a:pt x="6935" y="5478"/>
                    </a:lnTo>
                    <a:lnTo>
                      <a:pt x="675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1956725" y="1815850"/>
                <a:ext cx="86250" cy="16125"/>
              </a:xfrm>
              <a:custGeom>
                <a:avLst/>
                <a:gdLst/>
                <a:ahLst/>
                <a:cxnLst/>
                <a:rect l="l" t="t" r="r" b="b"/>
                <a:pathLst>
                  <a:path w="3450" h="645" fill="none" extrusionOk="0">
                    <a:moveTo>
                      <a:pt x="3450" y="1"/>
                    </a:moveTo>
                    <a:lnTo>
                      <a:pt x="0" y="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1913600" y="1121725"/>
                <a:ext cx="274225" cy="542625"/>
              </a:xfrm>
              <a:custGeom>
                <a:avLst/>
                <a:gdLst/>
                <a:ahLst/>
                <a:cxnLst/>
                <a:rect l="l" t="t" r="r" b="b"/>
                <a:pathLst>
                  <a:path w="10969" h="21705" fill="none" extrusionOk="0">
                    <a:moveTo>
                      <a:pt x="1" y="21705"/>
                    </a:moveTo>
                    <a:lnTo>
                      <a:pt x="2770" y="21450"/>
                    </a:lnTo>
                    <a:lnTo>
                      <a:pt x="5320" y="20138"/>
                    </a:lnTo>
                    <a:lnTo>
                      <a:pt x="8478" y="17697"/>
                    </a:lnTo>
                    <a:lnTo>
                      <a:pt x="8806" y="15134"/>
                    </a:lnTo>
                    <a:lnTo>
                      <a:pt x="10519" y="10507"/>
                    </a:lnTo>
                    <a:lnTo>
                      <a:pt x="10968" y="6013"/>
                    </a:lnTo>
                    <a:lnTo>
                      <a:pt x="1056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1900850" y="1217375"/>
                <a:ext cx="286975" cy="267825"/>
              </a:xfrm>
              <a:custGeom>
                <a:avLst/>
                <a:gdLst/>
                <a:ahLst/>
                <a:cxnLst/>
                <a:rect l="l" t="t" r="r" b="b"/>
                <a:pathLst>
                  <a:path w="11479" h="10713" fill="none" extrusionOk="0">
                    <a:moveTo>
                      <a:pt x="0" y="1"/>
                    </a:moveTo>
                    <a:lnTo>
                      <a:pt x="11478" y="1847"/>
                    </a:lnTo>
                    <a:lnTo>
                      <a:pt x="9073" y="4701"/>
                    </a:lnTo>
                    <a:lnTo>
                      <a:pt x="8199" y="5673"/>
                    </a:lnTo>
                    <a:lnTo>
                      <a:pt x="5770" y="107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859850" y="1451475"/>
                <a:ext cx="186475" cy="166125"/>
              </a:xfrm>
              <a:custGeom>
                <a:avLst/>
                <a:gdLst/>
                <a:ahLst/>
                <a:cxnLst/>
                <a:rect l="l" t="t" r="r" b="b"/>
                <a:pathLst>
                  <a:path w="7459" h="6645" fill="none" extrusionOk="0">
                    <a:moveTo>
                      <a:pt x="7458" y="6644"/>
                    </a:moveTo>
                    <a:lnTo>
                      <a:pt x="1640" y="1"/>
                    </a:lnTo>
                    <a:lnTo>
                      <a:pt x="1" y="38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943050" y="1351275"/>
                <a:ext cx="34650" cy="86275"/>
              </a:xfrm>
              <a:custGeom>
                <a:avLst/>
                <a:gdLst/>
                <a:ahLst/>
                <a:cxnLst/>
                <a:rect l="l" t="t" r="r" b="b"/>
                <a:pathLst>
                  <a:path w="1386" h="3451" fill="none" extrusionOk="0">
                    <a:moveTo>
                      <a:pt x="1385" y="1"/>
                    </a:moveTo>
                    <a:lnTo>
                      <a:pt x="1" y="34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911175" y="1233175"/>
                <a:ext cx="329475" cy="93525"/>
              </a:xfrm>
              <a:custGeom>
                <a:avLst/>
                <a:gdLst/>
                <a:ahLst/>
                <a:cxnLst/>
                <a:rect l="l" t="t" r="r" b="b"/>
                <a:pathLst>
                  <a:path w="13179" h="3741" fill="none" extrusionOk="0">
                    <a:moveTo>
                      <a:pt x="0" y="0"/>
                    </a:moveTo>
                    <a:lnTo>
                      <a:pt x="2612" y="1130"/>
                    </a:lnTo>
                    <a:lnTo>
                      <a:pt x="5102" y="1822"/>
                    </a:lnTo>
                    <a:lnTo>
                      <a:pt x="9535" y="3024"/>
                    </a:lnTo>
                    <a:lnTo>
                      <a:pt x="10871" y="3389"/>
                    </a:lnTo>
                    <a:lnTo>
                      <a:pt x="13178" y="37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960975" y="1304225"/>
                <a:ext cx="282100" cy="90500"/>
              </a:xfrm>
              <a:custGeom>
                <a:avLst/>
                <a:gdLst/>
                <a:ahLst/>
                <a:cxnLst/>
                <a:rect l="l" t="t" r="r" b="b"/>
                <a:pathLst>
                  <a:path w="11284" h="3620" fill="none" extrusionOk="0">
                    <a:moveTo>
                      <a:pt x="11284" y="3620"/>
                    </a:moveTo>
                    <a:lnTo>
                      <a:pt x="8624" y="3207"/>
                    </a:lnTo>
                    <a:lnTo>
                      <a:pt x="2745" y="1093"/>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2086975" y="1292975"/>
                <a:ext cx="92650" cy="58325"/>
              </a:xfrm>
              <a:custGeom>
                <a:avLst/>
                <a:gdLst/>
                <a:ahLst/>
                <a:cxnLst/>
                <a:rect l="l" t="t" r="r" b="b"/>
                <a:pathLst>
                  <a:path w="3706" h="2333" fill="none" extrusionOk="0">
                    <a:moveTo>
                      <a:pt x="171" y="1"/>
                    </a:moveTo>
                    <a:lnTo>
                      <a:pt x="1" y="887"/>
                    </a:lnTo>
                    <a:lnTo>
                      <a:pt x="3705" y="23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2202675" y="1541350"/>
                <a:ext cx="21275" cy="153075"/>
              </a:xfrm>
              <a:custGeom>
                <a:avLst/>
                <a:gdLst/>
                <a:ahLst/>
                <a:cxnLst/>
                <a:rect l="l" t="t" r="r" b="b"/>
                <a:pathLst>
                  <a:path w="851" h="6123" fill="none" extrusionOk="0">
                    <a:moveTo>
                      <a:pt x="0" y="1"/>
                    </a:moveTo>
                    <a:lnTo>
                      <a:pt x="850" y="61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2127050" y="1609675"/>
                <a:ext cx="86275" cy="2750"/>
              </a:xfrm>
              <a:custGeom>
                <a:avLst/>
                <a:gdLst/>
                <a:ahLst/>
                <a:cxnLst/>
                <a:rect l="l" t="t" r="r" b="b"/>
                <a:pathLst>
                  <a:path w="3451" h="110" fill="none" extrusionOk="0">
                    <a:moveTo>
                      <a:pt x="1" y="110"/>
                    </a:moveTo>
                    <a:lnTo>
                      <a:pt x="345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2127975" y="1657950"/>
                <a:ext cx="91725" cy="7025"/>
              </a:xfrm>
              <a:custGeom>
                <a:avLst/>
                <a:gdLst/>
                <a:ahLst/>
                <a:cxnLst/>
                <a:rect l="l" t="t" r="r" b="b"/>
                <a:pathLst>
                  <a:path w="3669" h="281" fill="none" extrusionOk="0">
                    <a:moveTo>
                      <a:pt x="0" y="1"/>
                    </a:moveTo>
                    <a:lnTo>
                      <a:pt x="3668" y="2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1925150" y="1574450"/>
                <a:ext cx="27950" cy="28875"/>
              </a:xfrm>
              <a:custGeom>
                <a:avLst/>
                <a:gdLst/>
                <a:ahLst/>
                <a:cxnLst/>
                <a:rect l="l" t="t" r="r" b="b"/>
                <a:pathLst>
                  <a:path w="1118" h="1155" fill="none" extrusionOk="0">
                    <a:moveTo>
                      <a:pt x="960" y="1"/>
                    </a:moveTo>
                    <a:lnTo>
                      <a:pt x="1117" y="1155"/>
                    </a:lnTo>
                    <a:lnTo>
                      <a:pt x="0" y="11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1802775" y="1579325"/>
                <a:ext cx="76225" cy="9725"/>
              </a:xfrm>
              <a:custGeom>
                <a:avLst/>
                <a:gdLst/>
                <a:ahLst/>
                <a:cxnLst/>
                <a:rect l="l" t="t" r="r" b="b"/>
                <a:pathLst>
                  <a:path w="3049" h="389" fill="none" extrusionOk="0">
                    <a:moveTo>
                      <a:pt x="0" y="0"/>
                    </a:moveTo>
                    <a:lnTo>
                      <a:pt x="3049" y="3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1859850" y="1603300"/>
                <a:ext cx="27050" cy="3075"/>
              </a:xfrm>
              <a:custGeom>
                <a:avLst/>
                <a:gdLst/>
                <a:ahLst/>
                <a:cxnLst/>
                <a:rect l="l" t="t" r="r" b="b"/>
                <a:pathLst>
                  <a:path w="1082" h="123" fill="none" extrusionOk="0">
                    <a:moveTo>
                      <a:pt x="1082" y="122"/>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1833750" y="1629725"/>
                <a:ext cx="53150" cy="13075"/>
              </a:xfrm>
              <a:custGeom>
                <a:avLst/>
                <a:gdLst/>
                <a:ahLst/>
                <a:cxnLst/>
                <a:rect l="l" t="t" r="r" b="b"/>
                <a:pathLst>
                  <a:path w="2126" h="523" fill="none" extrusionOk="0">
                    <a:moveTo>
                      <a:pt x="0" y="523"/>
                    </a:moveTo>
                    <a:lnTo>
                      <a:pt x="212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1807925" y="1554725"/>
                <a:ext cx="25850" cy="3350"/>
              </a:xfrm>
              <a:custGeom>
                <a:avLst/>
                <a:gdLst/>
                <a:ahLst/>
                <a:cxnLst/>
                <a:rect l="l" t="t" r="r" b="b"/>
                <a:pathLst>
                  <a:path w="1034" h="134" fill="none" extrusionOk="0">
                    <a:moveTo>
                      <a:pt x="1" y="0"/>
                    </a:moveTo>
                    <a:lnTo>
                      <a:pt x="1033" y="13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1760875" y="1470000"/>
                <a:ext cx="45250" cy="138175"/>
              </a:xfrm>
              <a:custGeom>
                <a:avLst/>
                <a:gdLst/>
                <a:ahLst/>
                <a:cxnLst/>
                <a:rect l="l" t="t" r="r" b="b"/>
                <a:pathLst>
                  <a:path w="1810" h="5527" fill="none" extrusionOk="0">
                    <a:moveTo>
                      <a:pt x="1810" y="1"/>
                    </a:moveTo>
                    <a:lnTo>
                      <a:pt x="1154" y="2005"/>
                    </a:lnTo>
                    <a:lnTo>
                      <a:pt x="960" y="3389"/>
                    </a:lnTo>
                    <a:lnTo>
                      <a:pt x="0" y="5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1520700" y="1508575"/>
                <a:ext cx="142725" cy="82600"/>
              </a:xfrm>
              <a:custGeom>
                <a:avLst/>
                <a:gdLst/>
                <a:ahLst/>
                <a:cxnLst/>
                <a:rect l="l" t="t" r="r" b="b"/>
                <a:pathLst>
                  <a:path w="5709" h="3304" fill="none" extrusionOk="0">
                    <a:moveTo>
                      <a:pt x="5709" y="122"/>
                    </a:moveTo>
                    <a:lnTo>
                      <a:pt x="5405" y="1312"/>
                    </a:lnTo>
                    <a:lnTo>
                      <a:pt x="5089" y="3304"/>
                    </a:lnTo>
                    <a:lnTo>
                      <a:pt x="0" y="2065"/>
                    </a:lnTo>
                    <a:lnTo>
                      <a:pt x="72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1695900" y="1511300"/>
                <a:ext cx="4275" cy="38900"/>
              </a:xfrm>
              <a:custGeom>
                <a:avLst/>
                <a:gdLst/>
                <a:ahLst/>
                <a:cxnLst/>
                <a:rect l="l" t="t" r="r" b="b"/>
                <a:pathLst>
                  <a:path w="171" h="1556" fill="none" extrusionOk="0">
                    <a:moveTo>
                      <a:pt x="170" y="0"/>
                    </a:moveTo>
                    <a:lnTo>
                      <a:pt x="0" y="155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1678575" y="1554725"/>
                <a:ext cx="44050" cy="27650"/>
              </a:xfrm>
              <a:custGeom>
                <a:avLst/>
                <a:gdLst/>
                <a:ahLst/>
                <a:cxnLst/>
                <a:rect l="l" t="t" r="r" b="b"/>
                <a:pathLst>
                  <a:path w="1762" h="1106" fill="none" extrusionOk="0">
                    <a:moveTo>
                      <a:pt x="1" y="0"/>
                    </a:moveTo>
                    <a:lnTo>
                      <a:pt x="1762" y="134"/>
                    </a:lnTo>
                    <a:lnTo>
                      <a:pt x="1762" y="110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1725050" y="1513425"/>
                <a:ext cx="3650" cy="25825"/>
              </a:xfrm>
              <a:custGeom>
                <a:avLst/>
                <a:gdLst/>
                <a:ahLst/>
                <a:cxnLst/>
                <a:rect l="l" t="t" r="r" b="b"/>
                <a:pathLst>
                  <a:path w="146" h="1033" fill="none" extrusionOk="0">
                    <a:moveTo>
                      <a:pt x="146" y="1"/>
                    </a:moveTo>
                    <a:lnTo>
                      <a:pt x="0" y="10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1716550" y="1412325"/>
                <a:ext cx="25525" cy="99000"/>
              </a:xfrm>
              <a:custGeom>
                <a:avLst/>
                <a:gdLst/>
                <a:ahLst/>
                <a:cxnLst/>
                <a:rect l="l" t="t" r="r" b="b"/>
                <a:pathLst>
                  <a:path w="1021" h="3960" fill="none" extrusionOk="0">
                    <a:moveTo>
                      <a:pt x="1020" y="0"/>
                    </a:moveTo>
                    <a:lnTo>
                      <a:pt x="0" y="395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1751150" y="1420200"/>
                <a:ext cx="27050" cy="95075"/>
              </a:xfrm>
              <a:custGeom>
                <a:avLst/>
                <a:gdLst/>
                <a:ahLst/>
                <a:cxnLst/>
                <a:rect l="l" t="t" r="r" b="b"/>
                <a:pathLst>
                  <a:path w="1082" h="3803" fill="none" extrusionOk="0">
                    <a:moveTo>
                      <a:pt x="1082" y="1"/>
                    </a:moveTo>
                    <a:lnTo>
                      <a:pt x="1" y="3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1595700" y="1517975"/>
                <a:ext cx="22475" cy="50425"/>
              </a:xfrm>
              <a:custGeom>
                <a:avLst/>
                <a:gdLst/>
                <a:ahLst/>
                <a:cxnLst/>
                <a:rect l="l" t="t" r="r" b="b"/>
                <a:pathLst>
                  <a:path w="899" h="2017" fill="none" extrusionOk="0">
                    <a:moveTo>
                      <a:pt x="899" y="1"/>
                    </a:moveTo>
                    <a:lnTo>
                      <a:pt x="0" y="20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2044475" y="1388925"/>
                <a:ext cx="117525" cy="34050"/>
              </a:xfrm>
              <a:custGeom>
                <a:avLst/>
                <a:gdLst/>
                <a:ahLst/>
                <a:cxnLst/>
                <a:rect l="l" t="t" r="r" b="b"/>
                <a:pathLst>
                  <a:path w="4701" h="1362" fill="none" extrusionOk="0">
                    <a:moveTo>
                      <a:pt x="4701" y="136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2060250" y="1378000"/>
                <a:ext cx="105700" cy="34350"/>
              </a:xfrm>
              <a:custGeom>
                <a:avLst/>
                <a:gdLst/>
                <a:ahLst/>
                <a:cxnLst/>
                <a:rect l="l" t="t" r="r" b="b"/>
                <a:pathLst>
                  <a:path w="4228" h="1374" fill="none" extrusionOk="0">
                    <a:moveTo>
                      <a:pt x="4228" y="1373"/>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882025" y="1189750"/>
                <a:ext cx="112075" cy="247800"/>
              </a:xfrm>
              <a:custGeom>
                <a:avLst/>
                <a:gdLst/>
                <a:ahLst/>
                <a:cxnLst/>
                <a:rect l="l" t="t" r="r" b="b"/>
                <a:pathLst>
                  <a:path w="4483" h="9912" fill="none" extrusionOk="0">
                    <a:moveTo>
                      <a:pt x="0" y="6778"/>
                    </a:moveTo>
                    <a:lnTo>
                      <a:pt x="996" y="7968"/>
                    </a:lnTo>
                    <a:lnTo>
                      <a:pt x="413" y="9571"/>
                    </a:lnTo>
                    <a:lnTo>
                      <a:pt x="1264" y="9911"/>
                    </a:lnTo>
                    <a:lnTo>
                      <a:pt x="4482" y="887"/>
                    </a:lnTo>
                    <a:lnTo>
                      <a:pt x="154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1885350" y="1351275"/>
                <a:ext cx="50450" cy="23400"/>
              </a:xfrm>
              <a:custGeom>
                <a:avLst/>
                <a:gdLst/>
                <a:ahLst/>
                <a:cxnLst/>
                <a:rect l="l" t="t" r="r" b="b"/>
                <a:pathLst>
                  <a:path w="2018" h="936" fill="none" extrusionOk="0">
                    <a:moveTo>
                      <a:pt x="1" y="1"/>
                    </a:moveTo>
                    <a:lnTo>
                      <a:pt x="2017" y="93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1697100" y="1217375"/>
                <a:ext cx="249025" cy="128150"/>
              </a:xfrm>
              <a:custGeom>
                <a:avLst/>
                <a:gdLst/>
                <a:ahLst/>
                <a:cxnLst/>
                <a:rect l="l" t="t" r="r" b="b"/>
                <a:pathLst>
                  <a:path w="9961" h="5126" fill="none" extrusionOk="0">
                    <a:moveTo>
                      <a:pt x="1" y="1"/>
                    </a:moveTo>
                    <a:lnTo>
                      <a:pt x="887" y="1689"/>
                    </a:lnTo>
                    <a:lnTo>
                      <a:pt x="9960" y="51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1693775" y="1259275"/>
                <a:ext cx="25525" cy="58625"/>
              </a:xfrm>
              <a:custGeom>
                <a:avLst/>
                <a:gdLst/>
                <a:ahLst/>
                <a:cxnLst/>
                <a:rect l="l" t="t" r="r" b="b"/>
                <a:pathLst>
                  <a:path w="1021" h="2345" fill="none" extrusionOk="0">
                    <a:moveTo>
                      <a:pt x="0" y="2345"/>
                    </a:moveTo>
                    <a:lnTo>
                      <a:pt x="102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760875" y="1117175"/>
                <a:ext cx="51325" cy="267525"/>
              </a:xfrm>
              <a:custGeom>
                <a:avLst/>
                <a:gdLst/>
                <a:ahLst/>
                <a:cxnLst/>
                <a:rect l="l" t="t" r="r" b="b"/>
                <a:pathLst>
                  <a:path w="2053" h="10701" fill="none" extrusionOk="0">
                    <a:moveTo>
                      <a:pt x="0" y="10701"/>
                    </a:moveTo>
                    <a:lnTo>
                      <a:pt x="292" y="6438"/>
                    </a:lnTo>
                    <a:lnTo>
                      <a:pt x="705" y="4009"/>
                    </a:lnTo>
                    <a:lnTo>
                      <a:pt x="887" y="2903"/>
                    </a:lnTo>
                    <a:lnTo>
                      <a:pt x="205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1708950" y="1187325"/>
                <a:ext cx="59225" cy="30075"/>
              </a:xfrm>
              <a:custGeom>
                <a:avLst/>
                <a:gdLst/>
                <a:ahLst/>
                <a:cxnLst/>
                <a:rect l="l" t="t" r="r" b="b"/>
                <a:pathLst>
                  <a:path w="2369" h="1203" fill="none" extrusionOk="0">
                    <a:moveTo>
                      <a:pt x="0" y="0"/>
                    </a:moveTo>
                    <a:lnTo>
                      <a:pt x="2369" y="12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1723525" y="1149675"/>
                <a:ext cx="63175" cy="28550"/>
              </a:xfrm>
              <a:custGeom>
                <a:avLst/>
                <a:gdLst/>
                <a:ahLst/>
                <a:cxnLst/>
                <a:rect l="l" t="t" r="r" b="b"/>
                <a:pathLst>
                  <a:path w="2527" h="1142" fill="none" extrusionOk="0">
                    <a:moveTo>
                      <a:pt x="0" y="0"/>
                    </a:moveTo>
                    <a:lnTo>
                      <a:pt x="2527" y="11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775750" y="1233175"/>
                <a:ext cx="38275" cy="17925"/>
              </a:xfrm>
              <a:custGeom>
                <a:avLst/>
                <a:gdLst/>
                <a:ahLst/>
                <a:cxnLst/>
                <a:rect l="l" t="t" r="r" b="b"/>
                <a:pathLst>
                  <a:path w="1531" h="717" fill="none" extrusionOk="0">
                    <a:moveTo>
                      <a:pt x="0" y="0"/>
                    </a:moveTo>
                    <a:lnTo>
                      <a:pt x="1531" y="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1817950" y="1224975"/>
                <a:ext cx="75950" cy="203750"/>
              </a:xfrm>
              <a:custGeom>
                <a:avLst/>
                <a:gdLst/>
                <a:ahLst/>
                <a:cxnLst/>
                <a:rect l="l" t="t" r="r" b="b"/>
                <a:pathLst>
                  <a:path w="3038" h="8150" fill="none" extrusionOk="0">
                    <a:moveTo>
                      <a:pt x="1" y="8150"/>
                    </a:moveTo>
                    <a:lnTo>
                      <a:pt x="1737" y="3547"/>
                    </a:lnTo>
                    <a:lnTo>
                      <a:pt x="303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876550" y="1272025"/>
                <a:ext cx="32525" cy="7925"/>
              </a:xfrm>
              <a:custGeom>
                <a:avLst/>
                <a:gdLst/>
                <a:ahLst/>
                <a:cxnLst/>
                <a:rect l="l" t="t" r="r" b="b"/>
                <a:pathLst>
                  <a:path w="1301" h="317" fill="none" extrusionOk="0">
                    <a:moveTo>
                      <a:pt x="1300" y="31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797000" y="1299675"/>
                <a:ext cx="26150" cy="118125"/>
              </a:xfrm>
              <a:custGeom>
                <a:avLst/>
                <a:gdLst/>
                <a:ahLst/>
                <a:cxnLst/>
                <a:rect l="l" t="t" r="r" b="b"/>
                <a:pathLst>
                  <a:path w="1046" h="4725" fill="none" extrusionOk="0">
                    <a:moveTo>
                      <a:pt x="1045" y="0"/>
                    </a:moveTo>
                    <a:lnTo>
                      <a:pt x="1" y="4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768150" y="1152700"/>
                <a:ext cx="61375" cy="25525"/>
              </a:xfrm>
              <a:custGeom>
                <a:avLst/>
                <a:gdLst/>
                <a:ahLst/>
                <a:cxnLst/>
                <a:rect l="l" t="t" r="r" b="b"/>
                <a:pathLst>
                  <a:path w="2455" h="1021" fill="none" extrusionOk="0">
                    <a:moveTo>
                      <a:pt x="1" y="1"/>
                    </a:moveTo>
                    <a:lnTo>
                      <a:pt x="2454" y="102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611175" y="1237725"/>
                <a:ext cx="21875" cy="57400"/>
              </a:xfrm>
              <a:custGeom>
                <a:avLst/>
                <a:gdLst/>
                <a:ahLst/>
                <a:cxnLst/>
                <a:rect l="l" t="t" r="r" b="b"/>
                <a:pathLst>
                  <a:path w="875" h="2296" fill="none" extrusionOk="0">
                    <a:moveTo>
                      <a:pt x="875" y="0"/>
                    </a:moveTo>
                    <a:lnTo>
                      <a:pt x="0" y="2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572000" y="1173350"/>
                <a:ext cx="141525" cy="59850"/>
              </a:xfrm>
              <a:custGeom>
                <a:avLst/>
                <a:gdLst/>
                <a:ahLst/>
                <a:cxnLst/>
                <a:rect l="l" t="t" r="r" b="b"/>
                <a:pathLst>
                  <a:path w="5661" h="2394" fill="none" extrusionOk="0">
                    <a:moveTo>
                      <a:pt x="1" y="2393"/>
                    </a:moveTo>
                    <a:lnTo>
                      <a:pt x="693" y="0"/>
                    </a:lnTo>
                    <a:lnTo>
                      <a:pt x="5661" y="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520700" y="1334575"/>
                <a:ext cx="60750" cy="30400"/>
              </a:xfrm>
              <a:custGeom>
                <a:avLst/>
                <a:gdLst/>
                <a:ahLst/>
                <a:cxnLst/>
                <a:rect l="l" t="t" r="r" b="b"/>
                <a:pathLst>
                  <a:path w="2430" h="1216" fill="none" extrusionOk="0">
                    <a:moveTo>
                      <a:pt x="2429" y="232"/>
                    </a:moveTo>
                    <a:lnTo>
                      <a:pt x="389" y="1"/>
                    </a:lnTo>
                    <a:lnTo>
                      <a:pt x="0" y="12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490325" y="1374350"/>
                <a:ext cx="15200" cy="50125"/>
              </a:xfrm>
              <a:custGeom>
                <a:avLst/>
                <a:gdLst/>
                <a:ahLst/>
                <a:cxnLst/>
                <a:rect l="l" t="t" r="r" b="b"/>
                <a:pathLst>
                  <a:path w="608" h="2005" fill="none" extrusionOk="0">
                    <a:moveTo>
                      <a:pt x="608" y="1"/>
                    </a:moveTo>
                    <a:lnTo>
                      <a:pt x="1" y="1422"/>
                    </a:lnTo>
                    <a:lnTo>
                      <a:pt x="486" y="200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1541350" y="1312425"/>
                <a:ext cx="5475" cy="23400"/>
              </a:xfrm>
              <a:custGeom>
                <a:avLst/>
                <a:gdLst/>
                <a:ahLst/>
                <a:cxnLst/>
                <a:rect l="l" t="t" r="r" b="b"/>
                <a:pathLst>
                  <a:path w="219" h="936" fill="none" extrusionOk="0">
                    <a:moveTo>
                      <a:pt x="0" y="935"/>
                    </a:moveTo>
                    <a:lnTo>
                      <a:pt x="21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1567750" y="1313625"/>
                <a:ext cx="24325" cy="3975"/>
              </a:xfrm>
              <a:custGeom>
                <a:avLst/>
                <a:gdLst/>
                <a:ahLst/>
                <a:cxnLst/>
                <a:rect l="l" t="t" r="r" b="b"/>
                <a:pathLst>
                  <a:path w="973" h="159" fill="none" extrusionOk="0">
                    <a:moveTo>
                      <a:pt x="1" y="1"/>
                    </a:moveTo>
                    <a:lnTo>
                      <a:pt x="972" y="15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1571700" y="1266250"/>
                <a:ext cx="26450" cy="5800"/>
              </a:xfrm>
              <a:custGeom>
                <a:avLst/>
                <a:gdLst/>
                <a:ahLst/>
                <a:cxnLst/>
                <a:rect l="l" t="t" r="r" b="b"/>
                <a:pathLst>
                  <a:path w="1058" h="232" fill="none" extrusionOk="0">
                    <a:moveTo>
                      <a:pt x="1" y="1"/>
                    </a:moveTo>
                    <a:lnTo>
                      <a:pt x="1057" y="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1306025" y="1121725"/>
                <a:ext cx="61350" cy="191025"/>
              </a:xfrm>
              <a:custGeom>
                <a:avLst/>
                <a:gdLst/>
                <a:ahLst/>
                <a:cxnLst/>
                <a:rect l="l" t="t" r="r" b="b"/>
                <a:pathLst>
                  <a:path w="2454" h="7641" fill="none" extrusionOk="0">
                    <a:moveTo>
                      <a:pt x="2454" y="1"/>
                    </a:moveTo>
                    <a:lnTo>
                      <a:pt x="1057" y="2940"/>
                    </a:lnTo>
                    <a:lnTo>
                      <a:pt x="389" y="7167"/>
                    </a:lnTo>
                    <a:lnTo>
                      <a:pt x="0" y="764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1471200" y="1117175"/>
                <a:ext cx="78050" cy="82300"/>
              </a:xfrm>
              <a:custGeom>
                <a:avLst/>
                <a:gdLst/>
                <a:ahLst/>
                <a:cxnLst/>
                <a:rect l="l" t="t" r="r" b="b"/>
                <a:pathLst>
                  <a:path w="3122" h="3292" fill="none" extrusionOk="0">
                    <a:moveTo>
                      <a:pt x="535" y="1"/>
                    </a:moveTo>
                    <a:lnTo>
                      <a:pt x="0" y="1956"/>
                    </a:lnTo>
                    <a:lnTo>
                      <a:pt x="3122" y="329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1361575" y="1117175"/>
                <a:ext cx="92950" cy="53775"/>
              </a:xfrm>
              <a:custGeom>
                <a:avLst/>
                <a:gdLst/>
                <a:ahLst/>
                <a:cxnLst/>
                <a:rect l="l" t="t" r="r" b="b"/>
                <a:pathLst>
                  <a:path w="3718" h="2151" fill="none" extrusionOk="0">
                    <a:moveTo>
                      <a:pt x="1" y="681"/>
                    </a:moveTo>
                    <a:lnTo>
                      <a:pt x="3389" y="2150"/>
                    </a:lnTo>
                    <a:lnTo>
                      <a:pt x="37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1214625" y="1139025"/>
                <a:ext cx="29475" cy="19475"/>
              </a:xfrm>
              <a:custGeom>
                <a:avLst/>
                <a:gdLst/>
                <a:ahLst/>
                <a:cxnLst/>
                <a:rect l="l" t="t" r="r" b="b"/>
                <a:pathLst>
                  <a:path w="1179" h="779" fill="none" extrusionOk="0">
                    <a:moveTo>
                      <a:pt x="0" y="778"/>
                    </a:moveTo>
                    <a:lnTo>
                      <a:pt x="11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1252875" y="1146925"/>
                <a:ext cx="16125" cy="38300"/>
              </a:xfrm>
              <a:custGeom>
                <a:avLst/>
                <a:gdLst/>
                <a:ahLst/>
                <a:cxnLst/>
                <a:rect l="l" t="t" r="r" b="b"/>
                <a:pathLst>
                  <a:path w="645" h="1532" fill="none" extrusionOk="0">
                    <a:moveTo>
                      <a:pt x="644" y="1"/>
                    </a:moveTo>
                    <a:lnTo>
                      <a:pt x="1" y="153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1181225" y="1134175"/>
                <a:ext cx="108425" cy="292425"/>
              </a:xfrm>
              <a:custGeom>
                <a:avLst/>
                <a:gdLst/>
                <a:ahLst/>
                <a:cxnLst/>
                <a:rect l="l" t="t" r="r" b="b"/>
                <a:pathLst>
                  <a:path w="4337" h="11697" fill="none" extrusionOk="0">
                    <a:moveTo>
                      <a:pt x="4336" y="1"/>
                    </a:moveTo>
                    <a:lnTo>
                      <a:pt x="3061" y="2988"/>
                    </a:lnTo>
                    <a:lnTo>
                      <a:pt x="765" y="7045"/>
                    </a:lnTo>
                    <a:lnTo>
                      <a:pt x="0" y="9462"/>
                    </a:lnTo>
                    <a:lnTo>
                      <a:pt x="717" y="10640"/>
                    </a:lnTo>
                    <a:lnTo>
                      <a:pt x="632" y="116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1286875" y="1151475"/>
                <a:ext cx="19175" cy="33750"/>
              </a:xfrm>
              <a:custGeom>
                <a:avLst/>
                <a:gdLst/>
                <a:ahLst/>
                <a:cxnLst/>
                <a:rect l="l" t="t" r="r" b="b"/>
                <a:pathLst>
                  <a:path w="767" h="1350" fill="none" extrusionOk="0">
                    <a:moveTo>
                      <a:pt x="766" y="1"/>
                    </a:moveTo>
                    <a:lnTo>
                      <a:pt x="1" y="13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1304200" y="1153600"/>
                <a:ext cx="21275" cy="45875"/>
              </a:xfrm>
              <a:custGeom>
                <a:avLst/>
                <a:gdLst/>
                <a:ahLst/>
                <a:cxnLst/>
                <a:rect l="l" t="t" r="r" b="b"/>
                <a:pathLst>
                  <a:path w="851" h="1835" fill="none" extrusionOk="0">
                    <a:moveTo>
                      <a:pt x="850" y="1"/>
                    </a:moveTo>
                    <a:lnTo>
                      <a:pt x="0" y="18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1146000" y="1161500"/>
                <a:ext cx="35250" cy="22800"/>
              </a:xfrm>
              <a:custGeom>
                <a:avLst/>
                <a:gdLst/>
                <a:ahLst/>
                <a:cxnLst/>
                <a:rect l="l" t="t" r="r" b="b"/>
                <a:pathLst>
                  <a:path w="1410" h="912" fill="none" extrusionOk="0">
                    <a:moveTo>
                      <a:pt x="0" y="1"/>
                    </a:moveTo>
                    <a:lnTo>
                      <a:pt x="1409" y="9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1208250" y="1190050"/>
                <a:ext cx="30675" cy="22800"/>
              </a:xfrm>
              <a:custGeom>
                <a:avLst/>
                <a:gdLst/>
                <a:ahLst/>
                <a:cxnLst/>
                <a:rect l="l" t="t" r="r" b="b"/>
                <a:pathLst>
                  <a:path w="1227" h="912" fill="none" extrusionOk="0">
                    <a:moveTo>
                      <a:pt x="0" y="0"/>
                    </a:moveTo>
                    <a:lnTo>
                      <a:pt x="1227" y="9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2042050" y="1701075"/>
                <a:ext cx="88075" cy="196775"/>
              </a:xfrm>
              <a:custGeom>
                <a:avLst/>
                <a:gdLst/>
                <a:ahLst/>
                <a:cxnLst/>
                <a:rect l="l" t="t" r="r" b="b"/>
                <a:pathLst>
                  <a:path w="3523" h="7871" fill="none" extrusionOk="0">
                    <a:moveTo>
                      <a:pt x="3522" y="0"/>
                    </a:moveTo>
                    <a:lnTo>
                      <a:pt x="1336" y="5782"/>
                    </a:lnTo>
                    <a:lnTo>
                      <a:pt x="0" y="787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2120675" y="1725975"/>
                <a:ext cx="119975" cy="23100"/>
              </a:xfrm>
              <a:custGeom>
                <a:avLst/>
                <a:gdLst/>
                <a:ahLst/>
                <a:cxnLst/>
                <a:rect l="l" t="t" r="r" b="b"/>
                <a:pathLst>
                  <a:path w="4799" h="924" fill="none" extrusionOk="0">
                    <a:moveTo>
                      <a:pt x="4798" y="790"/>
                    </a:moveTo>
                    <a:lnTo>
                      <a:pt x="2855" y="923"/>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101250" y="1749050"/>
                <a:ext cx="90825" cy="28575"/>
              </a:xfrm>
              <a:custGeom>
                <a:avLst/>
                <a:gdLst/>
                <a:ahLst/>
                <a:cxnLst/>
                <a:rect l="l" t="t" r="r" b="b"/>
                <a:pathLst>
                  <a:path w="3633" h="1143" fill="none" extrusionOk="0">
                    <a:moveTo>
                      <a:pt x="1" y="1142"/>
                    </a:moveTo>
                    <a:lnTo>
                      <a:pt x="363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2170475" y="1694400"/>
                <a:ext cx="42850" cy="225025"/>
              </a:xfrm>
              <a:custGeom>
                <a:avLst/>
                <a:gdLst/>
                <a:ahLst/>
                <a:cxnLst/>
                <a:rect l="l" t="t" r="r" b="b"/>
                <a:pathLst>
                  <a:path w="1714" h="9001" fill="none" extrusionOk="0">
                    <a:moveTo>
                      <a:pt x="1713" y="0"/>
                    </a:moveTo>
                    <a:lnTo>
                      <a:pt x="1519" y="5502"/>
                    </a:lnTo>
                    <a:lnTo>
                      <a:pt x="863" y="7336"/>
                    </a:lnTo>
                    <a:lnTo>
                      <a:pt x="1" y="90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2042950" y="1906325"/>
                <a:ext cx="197700" cy="16125"/>
              </a:xfrm>
              <a:custGeom>
                <a:avLst/>
                <a:gdLst/>
                <a:ahLst/>
                <a:cxnLst/>
                <a:rect l="l" t="t" r="r" b="b"/>
                <a:pathLst>
                  <a:path w="7908" h="645" fill="none" extrusionOk="0">
                    <a:moveTo>
                      <a:pt x="1" y="1"/>
                    </a:moveTo>
                    <a:lnTo>
                      <a:pt x="2090" y="122"/>
                    </a:lnTo>
                    <a:lnTo>
                      <a:pt x="5673" y="645"/>
                    </a:lnTo>
                    <a:lnTo>
                      <a:pt x="7907" y="52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2066025" y="1859875"/>
                <a:ext cx="174625" cy="35250"/>
              </a:xfrm>
              <a:custGeom>
                <a:avLst/>
                <a:gdLst/>
                <a:ahLst/>
                <a:cxnLst/>
                <a:rect l="l" t="t" r="r" b="b"/>
                <a:pathLst>
                  <a:path w="6985" h="1410" fill="none" extrusionOk="0">
                    <a:moveTo>
                      <a:pt x="1" y="1"/>
                    </a:moveTo>
                    <a:lnTo>
                      <a:pt x="3414" y="1"/>
                    </a:lnTo>
                    <a:lnTo>
                      <a:pt x="6984" y="141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2078175" y="1800975"/>
                <a:ext cx="162475" cy="38575"/>
              </a:xfrm>
              <a:custGeom>
                <a:avLst/>
                <a:gdLst/>
                <a:ahLst/>
                <a:cxnLst/>
                <a:rect l="l" t="t" r="r" b="b"/>
                <a:pathLst>
                  <a:path w="6499" h="1543" fill="none" extrusionOk="0">
                    <a:moveTo>
                      <a:pt x="0" y="1506"/>
                    </a:moveTo>
                    <a:lnTo>
                      <a:pt x="1312" y="1543"/>
                    </a:lnTo>
                    <a:lnTo>
                      <a:pt x="649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2145275" y="1829200"/>
                <a:ext cx="6100" cy="30700"/>
              </a:xfrm>
              <a:custGeom>
                <a:avLst/>
                <a:gdLst/>
                <a:ahLst/>
                <a:cxnLst/>
                <a:rect l="l" t="t" r="r" b="b"/>
                <a:pathLst>
                  <a:path w="244" h="1228" fill="none" extrusionOk="0">
                    <a:moveTo>
                      <a:pt x="244" y="122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173825" y="1781850"/>
                <a:ext cx="66825" cy="95975"/>
              </a:xfrm>
              <a:custGeom>
                <a:avLst/>
                <a:gdLst/>
                <a:ahLst/>
                <a:cxnLst/>
                <a:rect l="l" t="t" r="r" b="b"/>
                <a:pathLst>
                  <a:path w="2673" h="3839" fill="none" extrusionOk="0">
                    <a:moveTo>
                      <a:pt x="2672" y="3838"/>
                    </a:moveTo>
                    <a:lnTo>
                      <a:pt x="911" y="3316"/>
                    </a:lnTo>
                    <a:lnTo>
                      <a:pt x="280" y="1470"/>
                    </a:lnTo>
                    <a:lnTo>
                      <a:pt x="0" y="304"/>
                    </a:lnTo>
                    <a:lnTo>
                      <a:pt x="267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2086675" y="1789125"/>
                <a:ext cx="87175" cy="26750"/>
              </a:xfrm>
              <a:custGeom>
                <a:avLst/>
                <a:gdLst/>
                <a:ahLst/>
                <a:cxnLst/>
                <a:rect l="l" t="t" r="r" b="b"/>
                <a:pathLst>
                  <a:path w="3487" h="1070" fill="none" extrusionOk="0">
                    <a:moveTo>
                      <a:pt x="1" y="1070"/>
                    </a:moveTo>
                    <a:lnTo>
                      <a:pt x="348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2120675" y="1859875"/>
                <a:ext cx="6400" cy="49825"/>
              </a:xfrm>
              <a:custGeom>
                <a:avLst/>
                <a:gdLst/>
                <a:ahLst/>
                <a:cxnLst/>
                <a:rect l="l" t="t" r="r" b="b"/>
                <a:pathLst>
                  <a:path w="256" h="1993" fill="none" extrusionOk="0">
                    <a:moveTo>
                      <a:pt x="256" y="1"/>
                    </a:moveTo>
                    <a:lnTo>
                      <a:pt x="1" y="19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982525" y="1703500"/>
                <a:ext cx="62275" cy="64700"/>
              </a:xfrm>
              <a:custGeom>
                <a:avLst/>
                <a:gdLst/>
                <a:ahLst/>
                <a:cxnLst/>
                <a:rect l="l" t="t" r="r" b="b"/>
                <a:pathLst>
                  <a:path w="2491" h="2588" fill="none" extrusionOk="0">
                    <a:moveTo>
                      <a:pt x="1" y="1"/>
                    </a:moveTo>
                    <a:lnTo>
                      <a:pt x="2490" y="258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827675" y="1637925"/>
                <a:ext cx="104175" cy="84725"/>
              </a:xfrm>
              <a:custGeom>
                <a:avLst/>
                <a:gdLst/>
                <a:ahLst/>
                <a:cxnLst/>
                <a:rect l="l" t="t" r="r" b="b"/>
                <a:pathLst>
                  <a:path w="4167" h="3389" fill="none" extrusionOk="0">
                    <a:moveTo>
                      <a:pt x="0" y="0"/>
                    </a:moveTo>
                    <a:lnTo>
                      <a:pt x="1409" y="3389"/>
                    </a:lnTo>
                    <a:lnTo>
                      <a:pt x="4166" y="273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846500" y="1671925"/>
                <a:ext cx="49825" cy="11875"/>
              </a:xfrm>
              <a:custGeom>
                <a:avLst/>
                <a:gdLst/>
                <a:ahLst/>
                <a:cxnLst/>
                <a:rect l="l" t="t" r="r" b="b"/>
                <a:pathLst>
                  <a:path w="1993" h="475" fill="none" extrusionOk="0">
                    <a:moveTo>
                      <a:pt x="1992" y="1"/>
                    </a:moveTo>
                    <a:lnTo>
                      <a:pt x="0" y="4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860475" y="1655225"/>
                <a:ext cx="32500" cy="60150"/>
              </a:xfrm>
              <a:custGeom>
                <a:avLst/>
                <a:gdLst/>
                <a:ahLst/>
                <a:cxnLst/>
                <a:rect l="l" t="t" r="r" b="b"/>
                <a:pathLst>
                  <a:path w="1300" h="2406" fill="none" extrusionOk="0">
                    <a:moveTo>
                      <a:pt x="1300" y="2405"/>
                    </a:moveTo>
                    <a:lnTo>
                      <a:pt x="741" y="839"/>
                    </a:ln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095175" y="1909375"/>
                <a:ext cx="25" cy="87175"/>
              </a:xfrm>
              <a:custGeom>
                <a:avLst/>
                <a:gdLst/>
                <a:ahLst/>
                <a:cxnLst/>
                <a:rect l="l" t="t" r="r" b="b"/>
                <a:pathLst>
                  <a:path w="1" h="3487" fill="none" extrusionOk="0">
                    <a:moveTo>
                      <a:pt x="1" y="0"/>
                    </a:moveTo>
                    <a:lnTo>
                      <a:pt x="1" y="3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2159550" y="1918775"/>
                <a:ext cx="6400" cy="71700"/>
              </a:xfrm>
              <a:custGeom>
                <a:avLst/>
                <a:gdLst/>
                <a:ahLst/>
                <a:cxnLst/>
                <a:rect l="l" t="t" r="r" b="b"/>
                <a:pathLst>
                  <a:path w="256" h="2868" fill="none" extrusionOk="0">
                    <a:moveTo>
                      <a:pt x="0" y="1"/>
                    </a:moveTo>
                    <a:lnTo>
                      <a:pt x="256" y="286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2164400" y="1943075"/>
                <a:ext cx="76250" cy="30700"/>
              </a:xfrm>
              <a:custGeom>
                <a:avLst/>
                <a:gdLst/>
                <a:ahLst/>
                <a:cxnLst/>
                <a:rect l="l" t="t" r="r" b="b"/>
                <a:pathLst>
                  <a:path w="3050" h="1228" fill="none" extrusionOk="0">
                    <a:moveTo>
                      <a:pt x="3049" y="1"/>
                    </a:moveTo>
                    <a:lnTo>
                      <a:pt x="1" y="12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588200" y="1591150"/>
                <a:ext cx="700225" cy="571175"/>
              </a:xfrm>
              <a:custGeom>
                <a:avLst/>
                <a:gdLst/>
                <a:ahLst/>
                <a:cxnLst/>
                <a:rect l="l" t="t" r="r" b="b"/>
                <a:pathLst>
                  <a:path w="28009" h="22847" fill="none" extrusionOk="0">
                    <a:moveTo>
                      <a:pt x="28009" y="3705"/>
                    </a:moveTo>
                    <a:lnTo>
                      <a:pt x="23442" y="1"/>
                    </a:lnTo>
                    <a:lnTo>
                      <a:pt x="22227" y="960"/>
                    </a:lnTo>
                    <a:lnTo>
                      <a:pt x="20406" y="4604"/>
                    </a:lnTo>
                    <a:lnTo>
                      <a:pt x="22312" y="7276"/>
                    </a:lnTo>
                    <a:lnTo>
                      <a:pt x="14612" y="14770"/>
                    </a:lnTo>
                    <a:lnTo>
                      <a:pt x="6219" y="17612"/>
                    </a:lnTo>
                    <a:lnTo>
                      <a:pt x="2199" y="19264"/>
                    </a:lnTo>
                    <a:lnTo>
                      <a:pt x="1" y="20770"/>
                    </a:lnTo>
                    <a:lnTo>
                      <a:pt x="1519" y="228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326175" y="1397750"/>
                <a:ext cx="770950" cy="819225"/>
              </a:xfrm>
              <a:custGeom>
                <a:avLst/>
                <a:gdLst/>
                <a:ahLst/>
                <a:cxnLst/>
                <a:rect l="l" t="t" r="r" b="b"/>
                <a:pathLst>
                  <a:path w="30838" h="32769" fill="none" extrusionOk="0">
                    <a:moveTo>
                      <a:pt x="0" y="32769"/>
                    </a:moveTo>
                    <a:lnTo>
                      <a:pt x="2915" y="29222"/>
                    </a:lnTo>
                    <a:lnTo>
                      <a:pt x="3753" y="27959"/>
                    </a:lnTo>
                    <a:lnTo>
                      <a:pt x="5454" y="25482"/>
                    </a:lnTo>
                    <a:lnTo>
                      <a:pt x="12401" y="19154"/>
                    </a:lnTo>
                    <a:lnTo>
                      <a:pt x="22834" y="10008"/>
                    </a:lnTo>
                    <a:lnTo>
                      <a:pt x="3083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75750" y="1469100"/>
                <a:ext cx="268150" cy="146075"/>
              </a:xfrm>
              <a:custGeom>
                <a:avLst/>
                <a:gdLst/>
                <a:ahLst/>
                <a:cxnLst/>
                <a:rect l="l" t="t" r="r" b="b"/>
                <a:pathLst>
                  <a:path w="10726" h="5843" fill="none" extrusionOk="0">
                    <a:moveTo>
                      <a:pt x="1" y="0"/>
                    </a:moveTo>
                    <a:lnTo>
                      <a:pt x="7568" y="3413"/>
                    </a:lnTo>
                    <a:lnTo>
                      <a:pt x="10725" y="58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648025" y="1364950"/>
                <a:ext cx="273000" cy="744250"/>
              </a:xfrm>
              <a:custGeom>
                <a:avLst/>
                <a:gdLst/>
                <a:ahLst/>
                <a:cxnLst/>
                <a:rect l="l" t="t" r="r" b="b"/>
                <a:pathLst>
                  <a:path w="10920" h="29770" fill="none" extrusionOk="0">
                    <a:moveTo>
                      <a:pt x="6911" y="29769"/>
                    </a:moveTo>
                    <a:lnTo>
                      <a:pt x="5539" y="25603"/>
                    </a:lnTo>
                    <a:lnTo>
                      <a:pt x="1385" y="19105"/>
                    </a:lnTo>
                    <a:lnTo>
                      <a:pt x="1" y="17952"/>
                    </a:lnTo>
                    <a:lnTo>
                      <a:pt x="2478" y="15097"/>
                    </a:lnTo>
                    <a:lnTo>
                      <a:pt x="6486" y="8271"/>
                    </a:lnTo>
                    <a:lnTo>
                      <a:pt x="8843" y="4288"/>
                    </a:lnTo>
                    <a:lnTo>
                      <a:pt x="1092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32650" y="1482450"/>
                <a:ext cx="73500" cy="108725"/>
              </a:xfrm>
              <a:custGeom>
                <a:avLst/>
                <a:gdLst/>
                <a:ahLst/>
                <a:cxnLst/>
                <a:rect l="l" t="t" r="r" b="b"/>
                <a:pathLst>
                  <a:path w="2940" h="4349" fill="none" extrusionOk="0">
                    <a:moveTo>
                      <a:pt x="2939" y="1"/>
                    </a:moveTo>
                    <a:lnTo>
                      <a:pt x="0" y="43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66450" y="1497025"/>
                <a:ext cx="171575" cy="212275"/>
              </a:xfrm>
              <a:custGeom>
                <a:avLst/>
                <a:gdLst/>
                <a:ahLst/>
                <a:cxnLst/>
                <a:rect l="l" t="t" r="r" b="b"/>
                <a:pathLst>
                  <a:path w="6863" h="8491" fill="none" extrusionOk="0">
                    <a:moveTo>
                      <a:pt x="6863" y="1"/>
                    </a:moveTo>
                    <a:lnTo>
                      <a:pt x="3486" y="4507"/>
                    </a:lnTo>
                    <a:lnTo>
                      <a:pt x="0" y="84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881525" y="1515550"/>
                <a:ext cx="97500" cy="118450"/>
              </a:xfrm>
              <a:custGeom>
                <a:avLst/>
                <a:gdLst/>
                <a:ahLst/>
                <a:cxnLst/>
                <a:rect l="l" t="t" r="r" b="b"/>
                <a:pathLst>
                  <a:path w="3900" h="4738" fill="none" extrusionOk="0">
                    <a:moveTo>
                      <a:pt x="3899" y="1"/>
                    </a:moveTo>
                    <a:lnTo>
                      <a:pt x="1" y="47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921000" y="1586900"/>
                <a:ext cx="132400" cy="83225"/>
              </a:xfrm>
              <a:custGeom>
                <a:avLst/>
                <a:gdLst/>
                <a:ahLst/>
                <a:cxnLst/>
                <a:rect l="l" t="t" r="r" b="b"/>
                <a:pathLst>
                  <a:path w="5296" h="3329" fill="none" extrusionOk="0">
                    <a:moveTo>
                      <a:pt x="1" y="3329"/>
                    </a:moveTo>
                    <a:lnTo>
                      <a:pt x="3122" y="1"/>
                    </a:lnTo>
                    <a:lnTo>
                      <a:pt x="5296" y="9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935275" y="1654925"/>
                <a:ext cx="39500" cy="54375"/>
              </a:xfrm>
              <a:custGeom>
                <a:avLst/>
                <a:gdLst/>
                <a:ahLst/>
                <a:cxnLst/>
                <a:rect l="l" t="t" r="r" b="b"/>
                <a:pathLst>
                  <a:path w="1580" h="2175" fill="none" extrusionOk="0">
                    <a:moveTo>
                      <a:pt x="899" y="2174"/>
                    </a:moveTo>
                    <a:lnTo>
                      <a:pt x="1579" y="1008"/>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1049750" y="1628800"/>
                <a:ext cx="65600" cy="43750"/>
              </a:xfrm>
              <a:custGeom>
                <a:avLst/>
                <a:gdLst/>
                <a:ahLst/>
                <a:cxnLst/>
                <a:rect l="l" t="t" r="r" b="b"/>
                <a:pathLst>
                  <a:path w="2624" h="1750" fill="none" extrusionOk="0">
                    <a:moveTo>
                      <a:pt x="2624" y="1750"/>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1061900" y="1568700"/>
                <a:ext cx="75025" cy="60125"/>
              </a:xfrm>
              <a:custGeom>
                <a:avLst/>
                <a:gdLst/>
                <a:ahLst/>
                <a:cxnLst/>
                <a:rect l="l" t="t" r="r" b="b"/>
                <a:pathLst>
                  <a:path w="3001" h="2405" fill="none" extrusionOk="0">
                    <a:moveTo>
                      <a:pt x="3000" y="2405"/>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1044575" y="1652500"/>
                <a:ext cx="57725" cy="39800"/>
              </a:xfrm>
              <a:custGeom>
                <a:avLst/>
                <a:gdLst/>
                <a:ahLst/>
                <a:cxnLst/>
                <a:rect l="l" t="t" r="r" b="b"/>
                <a:pathLst>
                  <a:path w="2309" h="1592" fill="none" extrusionOk="0">
                    <a:moveTo>
                      <a:pt x="2308" y="1591"/>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1030000" y="1723550"/>
                <a:ext cx="52250" cy="90200"/>
              </a:xfrm>
              <a:custGeom>
                <a:avLst/>
                <a:gdLst/>
                <a:ahLst/>
                <a:cxnLst/>
                <a:rect l="l" t="t" r="r" b="b"/>
                <a:pathLst>
                  <a:path w="2090" h="3608" fill="none" extrusionOk="0">
                    <a:moveTo>
                      <a:pt x="1" y="0"/>
                    </a:moveTo>
                    <a:lnTo>
                      <a:pt x="2090" y="1567"/>
                    </a:lnTo>
                    <a:lnTo>
                      <a:pt x="2090" y="2223"/>
                    </a:lnTo>
                    <a:lnTo>
                      <a:pt x="936" y="3522"/>
                    </a:lnTo>
                    <a:lnTo>
                      <a:pt x="147" y="36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1082225" y="1779100"/>
                <a:ext cx="95375" cy="176150"/>
              </a:xfrm>
              <a:custGeom>
                <a:avLst/>
                <a:gdLst/>
                <a:ahLst/>
                <a:cxnLst/>
                <a:rect l="l" t="t" r="r" b="b"/>
                <a:pathLst>
                  <a:path w="3815" h="7046" fill="none" extrusionOk="0">
                    <a:moveTo>
                      <a:pt x="3815" y="7045"/>
                    </a:moveTo>
                    <a:lnTo>
                      <a:pt x="3705" y="4361"/>
                    </a:lnTo>
                    <a:lnTo>
                      <a:pt x="1592" y="2005"/>
                    </a:lnTo>
                    <a:lnTo>
                      <a:pt x="1094" y="875"/>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1082225" y="1738725"/>
                <a:ext cx="39500" cy="24025"/>
              </a:xfrm>
              <a:custGeom>
                <a:avLst/>
                <a:gdLst/>
                <a:ahLst/>
                <a:cxnLst/>
                <a:rect l="l" t="t" r="r" b="b"/>
                <a:pathLst>
                  <a:path w="1580" h="961" fill="none" extrusionOk="0">
                    <a:moveTo>
                      <a:pt x="1580" y="1"/>
                    </a:moveTo>
                    <a:lnTo>
                      <a:pt x="839" y="511"/>
                    </a:lnTo>
                    <a:lnTo>
                      <a:pt x="171" y="243"/>
                    </a:lnTo>
                    <a:lnTo>
                      <a:pt x="1" y="9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925250" y="1452700"/>
                <a:ext cx="57100" cy="29775"/>
              </a:xfrm>
              <a:custGeom>
                <a:avLst/>
                <a:gdLst/>
                <a:ahLst/>
                <a:cxnLst/>
                <a:rect l="l" t="t" r="r" b="b"/>
                <a:pathLst>
                  <a:path w="2284" h="1191" fill="none" extrusionOk="0">
                    <a:moveTo>
                      <a:pt x="1" y="0"/>
                    </a:moveTo>
                    <a:lnTo>
                      <a:pt x="2284" y="11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749150" y="1598750"/>
                <a:ext cx="28550" cy="28250"/>
              </a:xfrm>
              <a:custGeom>
                <a:avLst/>
                <a:gdLst/>
                <a:ahLst/>
                <a:cxnLst/>
                <a:rect l="l" t="t" r="r" b="b"/>
                <a:pathLst>
                  <a:path w="1142" h="1130" fill="none" extrusionOk="0">
                    <a:moveTo>
                      <a:pt x="0" y="0"/>
                    </a:moveTo>
                    <a:lnTo>
                      <a:pt x="1142" y="113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58050" y="1577200"/>
                <a:ext cx="424200" cy="450000"/>
              </a:xfrm>
              <a:custGeom>
                <a:avLst/>
                <a:gdLst/>
                <a:ahLst/>
                <a:cxnLst/>
                <a:rect l="l" t="t" r="r" b="b"/>
                <a:pathLst>
                  <a:path w="16968" h="18000" fill="none" extrusionOk="0">
                    <a:moveTo>
                      <a:pt x="0" y="0"/>
                    </a:moveTo>
                    <a:lnTo>
                      <a:pt x="8454" y="7190"/>
                    </a:lnTo>
                    <a:lnTo>
                      <a:pt x="13919" y="13300"/>
                    </a:lnTo>
                    <a:lnTo>
                      <a:pt x="16968" y="180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991450" y="1923650"/>
                <a:ext cx="37375" cy="122700"/>
              </a:xfrm>
              <a:custGeom>
                <a:avLst/>
                <a:gdLst/>
                <a:ahLst/>
                <a:cxnLst/>
                <a:rect l="l" t="t" r="r" b="b"/>
                <a:pathLst>
                  <a:path w="1495" h="4908" fill="none" extrusionOk="0">
                    <a:moveTo>
                      <a:pt x="1494" y="4907"/>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967450" y="1946725"/>
                <a:ext cx="45275" cy="104475"/>
              </a:xfrm>
              <a:custGeom>
                <a:avLst/>
                <a:gdLst/>
                <a:ahLst/>
                <a:cxnLst/>
                <a:rect l="l" t="t" r="r" b="b"/>
                <a:pathLst>
                  <a:path w="1811" h="4179" fill="none" extrusionOk="0">
                    <a:moveTo>
                      <a:pt x="1810" y="4178"/>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33150" y="1615150"/>
                <a:ext cx="345875" cy="320350"/>
              </a:xfrm>
              <a:custGeom>
                <a:avLst/>
                <a:gdLst/>
                <a:ahLst/>
                <a:cxnLst/>
                <a:rect l="l" t="t" r="r" b="b"/>
                <a:pathLst>
                  <a:path w="13835" h="12814" fill="none" extrusionOk="0">
                    <a:moveTo>
                      <a:pt x="13834" y="12814"/>
                    </a:moveTo>
                    <a:lnTo>
                      <a:pt x="9936" y="8587"/>
                    </a:lnTo>
                    <a:lnTo>
                      <a:pt x="6061" y="5247"/>
                    </a:lnTo>
                    <a:lnTo>
                      <a:pt x="3996" y="3523"/>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608550" y="1650375"/>
                <a:ext cx="316725" cy="319750"/>
              </a:xfrm>
              <a:custGeom>
                <a:avLst/>
                <a:gdLst/>
                <a:ahLst/>
                <a:cxnLst/>
                <a:rect l="l" t="t" r="r" b="b"/>
                <a:pathLst>
                  <a:path w="12669" h="12790" fill="none" extrusionOk="0">
                    <a:moveTo>
                      <a:pt x="1" y="0"/>
                    </a:moveTo>
                    <a:lnTo>
                      <a:pt x="4057" y="3680"/>
                    </a:lnTo>
                    <a:lnTo>
                      <a:pt x="9535" y="8842"/>
                    </a:lnTo>
                    <a:lnTo>
                      <a:pt x="12669" y="127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675650" y="1781850"/>
                <a:ext cx="299125" cy="281500"/>
              </a:xfrm>
              <a:custGeom>
                <a:avLst/>
                <a:gdLst/>
                <a:ahLst/>
                <a:cxnLst/>
                <a:rect l="l" t="t" r="r" b="b"/>
                <a:pathLst>
                  <a:path w="11965" h="11260" fill="none" extrusionOk="0">
                    <a:moveTo>
                      <a:pt x="11964" y="11259"/>
                    </a:moveTo>
                    <a:lnTo>
                      <a:pt x="8223" y="8113"/>
                    </a:lnTo>
                    <a:lnTo>
                      <a:pt x="1373" y="1190"/>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85775" y="1682250"/>
                <a:ext cx="100225" cy="87775"/>
              </a:xfrm>
              <a:custGeom>
                <a:avLst/>
                <a:gdLst/>
                <a:ahLst/>
                <a:cxnLst/>
                <a:rect l="l" t="t" r="r" b="b"/>
                <a:pathLst>
                  <a:path w="4009" h="3511" fill="none" extrusionOk="0">
                    <a:moveTo>
                      <a:pt x="4009" y="3511"/>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731525" y="1835275"/>
                <a:ext cx="77150" cy="83525"/>
              </a:xfrm>
              <a:custGeom>
                <a:avLst/>
                <a:gdLst/>
                <a:ahLst/>
                <a:cxnLst/>
                <a:rect l="l" t="t" r="r" b="b"/>
                <a:pathLst>
                  <a:path w="3086" h="3341" fill="none" extrusionOk="0">
                    <a:moveTo>
                      <a:pt x="3086" y="1"/>
                    </a:moveTo>
                    <a:lnTo>
                      <a:pt x="1" y="33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723625" y="1800375"/>
                <a:ext cx="71700" cy="49200"/>
              </a:xfrm>
              <a:custGeom>
                <a:avLst/>
                <a:gdLst/>
                <a:ahLst/>
                <a:cxnLst/>
                <a:rect l="l" t="t" r="r" b="b"/>
                <a:pathLst>
                  <a:path w="2868" h="1968" fill="none" extrusionOk="0">
                    <a:moveTo>
                      <a:pt x="1" y="0"/>
                    </a:moveTo>
                    <a:lnTo>
                      <a:pt x="2867" y="19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736375" y="1725050"/>
                <a:ext cx="238400" cy="245075"/>
              </a:xfrm>
              <a:custGeom>
                <a:avLst/>
                <a:gdLst/>
                <a:ahLst/>
                <a:cxnLst/>
                <a:rect l="l" t="t" r="r" b="b"/>
                <a:pathLst>
                  <a:path w="9536" h="9803" fill="none" extrusionOk="0">
                    <a:moveTo>
                      <a:pt x="9535" y="1"/>
                    </a:moveTo>
                    <a:lnTo>
                      <a:pt x="6717" y="2831"/>
                    </a:lnTo>
                    <a:lnTo>
                      <a:pt x="5807" y="4191"/>
                    </a:lnTo>
                    <a:lnTo>
                      <a:pt x="4422" y="5855"/>
                    </a:lnTo>
                    <a:lnTo>
                      <a:pt x="3062" y="7628"/>
                    </a:lnTo>
                    <a:lnTo>
                      <a:pt x="1" y="9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12300" y="1946725"/>
                <a:ext cx="31300" cy="57100"/>
              </a:xfrm>
              <a:custGeom>
                <a:avLst/>
                <a:gdLst/>
                <a:ahLst/>
                <a:cxnLst/>
                <a:rect l="l" t="t" r="r" b="b"/>
                <a:pathLst>
                  <a:path w="1252" h="2284" fill="none" extrusionOk="0">
                    <a:moveTo>
                      <a:pt x="1251" y="0"/>
                    </a:moveTo>
                    <a:lnTo>
                      <a:pt x="0" y="1215"/>
                    </a:lnTo>
                    <a:lnTo>
                      <a:pt x="523" y="228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39025" y="1999250"/>
                <a:ext cx="30375" cy="95975"/>
              </a:xfrm>
              <a:custGeom>
                <a:avLst/>
                <a:gdLst/>
                <a:ahLst/>
                <a:cxnLst/>
                <a:rect l="l" t="t" r="r" b="b"/>
                <a:pathLst>
                  <a:path w="1215" h="3839" fill="none" extrusionOk="0">
                    <a:moveTo>
                      <a:pt x="0" y="0"/>
                    </a:moveTo>
                    <a:lnTo>
                      <a:pt x="1215" y="383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93975" y="1995900"/>
                <a:ext cx="118750" cy="291825"/>
              </a:xfrm>
              <a:custGeom>
                <a:avLst/>
                <a:gdLst/>
                <a:ahLst/>
                <a:cxnLst/>
                <a:rect l="l" t="t" r="r" b="b"/>
                <a:pathLst>
                  <a:path w="4750" h="11673" fill="none" extrusionOk="0">
                    <a:moveTo>
                      <a:pt x="1" y="1"/>
                    </a:moveTo>
                    <a:lnTo>
                      <a:pt x="1021" y="3377"/>
                    </a:lnTo>
                    <a:lnTo>
                      <a:pt x="3511" y="8041"/>
                    </a:lnTo>
                    <a:lnTo>
                      <a:pt x="4749" y="1167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93975" y="1894500"/>
                <a:ext cx="47100" cy="36150"/>
              </a:xfrm>
              <a:custGeom>
                <a:avLst/>
                <a:gdLst/>
                <a:ahLst/>
                <a:cxnLst/>
                <a:rect l="l" t="t" r="r" b="b"/>
                <a:pathLst>
                  <a:path w="1884" h="1446" fill="none" extrusionOk="0">
                    <a:moveTo>
                      <a:pt x="1" y="1446"/>
                    </a:moveTo>
                    <a:lnTo>
                      <a:pt x="188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927675" y="1779100"/>
                <a:ext cx="62275" cy="43150"/>
              </a:xfrm>
              <a:custGeom>
                <a:avLst/>
                <a:gdLst/>
                <a:ahLst/>
                <a:cxnLst/>
                <a:rect l="l" t="t" r="r" b="b"/>
                <a:pathLst>
                  <a:path w="2491" h="1726" fill="none" extrusionOk="0">
                    <a:moveTo>
                      <a:pt x="2491" y="1"/>
                    </a:moveTo>
                    <a:lnTo>
                      <a:pt x="1" y="17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958950" y="1779100"/>
                <a:ext cx="65000" cy="43150"/>
              </a:xfrm>
              <a:custGeom>
                <a:avLst/>
                <a:gdLst/>
                <a:ahLst/>
                <a:cxnLst/>
                <a:rect l="l" t="t" r="r" b="b"/>
                <a:pathLst>
                  <a:path w="2600" h="1726" fill="none" extrusionOk="0">
                    <a:moveTo>
                      <a:pt x="1" y="1726"/>
                    </a:moveTo>
                    <a:lnTo>
                      <a:pt x="26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954100" y="1802175"/>
                <a:ext cx="77750" cy="49825"/>
              </a:xfrm>
              <a:custGeom>
                <a:avLst/>
                <a:gdLst/>
                <a:ahLst/>
                <a:cxnLst/>
                <a:rect l="l" t="t" r="r" b="b"/>
                <a:pathLst>
                  <a:path w="3110" h="1993" fill="none" extrusionOk="0">
                    <a:moveTo>
                      <a:pt x="0" y="1993"/>
                    </a:moveTo>
                    <a:lnTo>
                      <a:pt x="311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985375" y="1835275"/>
                <a:ext cx="56800" cy="51650"/>
              </a:xfrm>
              <a:custGeom>
                <a:avLst/>
                <a:gdLst/>
                <a:ahLst/>
                <a:cxnLst/>
                <a:rect l="l" t="t" r="r" b="b"/>
                <a:pathLst>
                  <a:path w="2272" h="2066" fill="none" extrusionOk="0">
                    <a:moveTo>
                      <a:pt x="0" y="2066"/>
                    </a:moveTo>
                    <a:lnTo>
                      <a:pt x="2272"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869375" y="1684075"/>
                <a:ext cx="65925" cy="72900"/>
              </a:xfrm>
              <a:custGeom>
                <a:avLst/>
                <a:gdLst/>
                <a:ahLst/>
                <a:cxnLst/>
                <a:rect l="l" t="t" r="r" b="b"/>
                <a:pathLst>
                  <a:path w="2637" h="2916" fill="none" extrusionOk="0">
                    <a:moveTo>
                      <a:pt x="1" y="2915"/>
                    </a:moveTo>
                    <a:lnTo>
                      <a:pt x="263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921000" y="1999250"/>
                <a:ext cx="68950" cy="18850"/>
              </a:xfrm>
              <a:custGeom>
                <a:avLst/>
                <a:gdLst/>
                <a:ahLst/>
                <a:cxnLst/>
                <a:rect l="l" t="t" r="r" b="b"/>
                <a:pathLst>
                  <a:path w="2758" h="754" fill="none" extrusionOk="0">
                    <a:moveTo>
                      <a:pt x="1" y="753"/>
                    </a:moveTo>
                    <a:lnTo>
                      <a:pt x="275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941050" y="2012925"/>
                <a:ext cx="7300" cy="28550"/>
              </a:xfrm>
              <a:custGeom>
                <a:avLst/>
                <a:gdLst/>
                <a:ahLst/>
                <a:cxnLst/>
                <a:rect l="l" t="t" r="r" b="b"/>
                <a:pathLst>
                  <a:path w="292" h="1142" fill="none" extrusionOk="0">
                    <a:moveTo>
                      <a:pt x="292" y="114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1060375" y="1847725"/>
                <a:ext cx="51950" cy="46800"/>
              </a:xfrm>
              <a:custGeom>
                <a:avLst/>
                <a:gdLst/>
                <a:ahLst/>
                <a:cxnLst/>
                <a:rect l="l" t="t" r="r" b="b"/>
                <a:pathLst>
                  <a:path w="2078" h="1872" fill="none" extrusionOk="0">
                    <a:moveTo>
                      <a:pt x="2077" y="1"/>
                    </a:moveTo>
                    <a:lnTo>
                      <a:pt x="0" y="187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1066450" y="1867175"/>
                <a:ext cx="88675" cy="48300"/>
              </a:xfrm>
              <a:custGeom>
                <a:avLst/>
                <a:gdLst/>
                <a:ahLst/>
                <a:cxnLst/>
                <a:rect l="l" t="t" r="r" b="b"/>
                <a:pathLst>
                  <a:path w="3547" h="1932" fill="none" extrusionOk="0">
                    <a:moveTo>
                      <a:pt x="1433" y="668"/>
                    </a:moveTo>
                    <a:lnTo>
                      <a:pt x="0" y="1931"/>
                    </a:lnTo>
                    <a:lnTo>
                      <a:pt x="1834" y="1701"/>
                    </a:lnTo>
                    <a:lnTo>
                      <a:pt x="354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1077975" y="1922425"/>
                <a:ext cx="98400" cy="32825"/>
              </a:xfrm>
              <a:custGeom>
                <a:avLst/>
                <a:gdLst/>
                <a:ahLst/>
                <a:cxnLst/>
                <a:rect l="l" t="t" r="r" b="b"/>
                <a:pathLst>
                  <a:path w="3936" h="1313" fill="none" extrusionOk="0">
                    <a:moveTo>
                      <a:pt x="1" y="1312"/>
                    </a:moveTo>
                    <a:lnTo>
                      <a:pt x="1373" y="1"/>
                    </a:lnTo>
                    <a:lnTo>
                      <a:pt x="2357" y="972"/>
                    </a:lnTo>
                    <a:lnTo>
                      <a:pt x="3268" y="1"/>
                    </a:lnTo>
                    <a:lnTo>
                      <a:pt x="3936" y="4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511075" y="1768775"/>
                <a:ext cx="200750" cy="275750"/>
              </a:xfrm>
              <a:custGeom>
                <a:avLst/>
                <a:gdLst/>
                <a:ahLst/>
                <a:cxnLst/>
                <a:rect l="l" t="t" r="r" b="b"/>
                <a:pathLst>
                  <a:path w="8030" h="11030" fill="none" extrusionOk="0">
                    <a:moveTo>
                      <a:pt x="8029" y="11029"/>
                    </a:moveTo>
                    <a:lnTo>
                      <a:pt x="4191" y="5054"/>
                    </a:lnTo>
                    <a:lnTo>
                      <a:pt x="1" y="1"/>
                    </a:lnTo>
                    <a:lnTo>
                      <a:pt x="232" y="2952"/>
                    </a:lnTo>
                    <a:lnTo>
                      <a:pt x="1689" y="73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536900" y="1967075"/>
                <a:ext cx="96275" cy="65900"/>
              </a:xfrm>
              <a:custGeom>
                <a:avLst/>
                <a:gdLst/>
                <a:ahLst/>
                <a:cxnLst/>
                <a:rect l="l" t="t" r="r" b="b"/>
                <a:pathLst>
                  <a:path w="3851" h="2636" fill="none" extrusionOk="0">
                    <a:moveTo>
                      <a:pt x="0" y="0"/>
                    </a:moveTo>
                    <a:lnTo>
                      <a:pt x="2247" y="2636"/>
                    </a:lnTo>
                    <a:lnTo>
                      <a:pt x="3850" y="147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376575" y="1735075"/>
                <a:ext cx="299100" cy="324025"/>
              </a:xfrm>
              <a:custGeom>
                <a:avLst/>
                <a:gdLst/>
                <a:ahLst/>
                <a:cxnLst/>
                <a:rect l="l" t="t" r="r" b="b"/>
                <a:pathLst>
                  <a:path w="11964" h="12961" fill="none" extrusionOk="0">
                    <a:moveTo>
                      <a:pt x="11964" y="12960"/>
                    </a:moveTo>
                    <a:lnTo>
                      <a:pt x="8162" y="7701"/>
                    </a:lnTo>
                    <a:lnTo>
                      <a:pt x="6158" y="4677"/>
                    </a:lnTo>
                    <a:lnTo>
                      <a:pt x="3280" y="2369"/>
                    </a:ln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551475" y="2046925"/>
                <a:ext cx="20975" cy="12175"/>
              </a:xfrm>
              <a:custGeom>
                <a:avLst/>
                <a:gdLst/>
                <a:ahLst/>
                <a:cxnLst/>
                <a:rect l="l" t="t" r="r" b="b"/>
                <a:pathLst>
                  <a:path w="839" h="487" fill="none" extrusionOk="0">
                    <a:moveTo>
                      <a:pt x="838" y="0"/>
                    </a:moveTo>
                    <a:lnTo>
                      <a:pt x="0" y="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386900" y="1915450"/>
                <a:ext cx="201325" cy="194950"/>
              </a:xfrm>
              <a:custGeom>
                <a:avLst/>
                <a:gdLst/>
                <a:ahLst/>
                <a:cxnLst/>
                <a:rect l="l" t="t" r="r" b="b"/>
                <a:pathLst>
                  <a:path w="8053" h="7798" fill="none" extrusionOk="0">
                    <a:moveTo>
                      <a:pt x="8053" y="7798"/>
                    </a:moveTo>
                    <a:lnTo>
                      <a:pt x="4616" y="3316"/>
                    </a:ln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326175" y="1851975"/>
                <a:ext cx="230775" cy="290325"/>
              </a:xfrm>
              <a:custGeom>
                <a:avLst/>
                <a:gdLst/>
                <a:ahLst/>
                <a:cxnLst/>
                <a:rect l="l" t="t" r="r" b="b"/>
                <a:pathLst>
                  <a:path w="9231" h="11613" fill="none" extrusionOk="0">
                    <a:moveTo>
                      <a:pt x="0" y="1"/>
                    </a:moveTo>
                    <a:lnTo>
                      <a:pt x="2612" y="3268"/>
                    </a:lnTo>
                    <a:lnTo>
                      <a:pt x="4433" y="5891"/>
                    </a:lnTo>
                    <a:lnTo>
                      <a:pt x="9231" y="116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334075" y="2034775"/>
                <a:ext cx="128450" cy="16425"/>
              </a:xfrm>
              <a:custGeom>
                <a:avLst/>
                <a:gdLst/>
                <a:ahLst/>
                <a:cxnLst/>
                <a:rect l="l" t="t" r="r" b="b"/>
                <a:pathLst>
                  <a:path w="5138" h="657" fill="none" extrusionOk="0">
                    <a:moveTo>
                      <a:pt x="0" y="656"/>
                    </a:moveTo>
                    <a:lnTo>
                      <a:pt x="513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306725" y="1995900"/>
                <a:ext cx="120275" cy="90225"/>
              </a:xfrm>
              <a:custGeom>
                <a:avLst/>
                <a:gdLst/>
                <a:ahLst/>
                <a:cxnLst/>
                <a:rect l="l" t="t" r="r" b="b"/>
                <a:pathLst>
                  <a:path w="4811" h="3609" fill="none" extrusionOk="0">
                    <a:moveTo>
                      <a:pt x="4811" y="3608"/>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306725" y="1756950"/>
                <a:ext cx="219275" cy="210150"/>
              </a:xfrm>
              <a:custGeom>
                <a:avLst/>
                <a:gdLst/>
                <a:ahLst/>
                <a:cxnLst/>
                <a:rect l="l" t="t" r="r" b="b"/>
                <a:pathLst>
                  <a:path w="8771" h="8406" fill="none" extrusionOk="0">
                    <a:moveTo>
                      <a:pt x="1" y="8405"/>
                    </a:moveTo>
                    <a:lnTo>
                      <a:pt x="3669" y="5891"/>
                    </a:lnTo>
                    <a:lnTo>
                      <a:pt x="877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360475" y="1815850"/>
                <a:ext cx="81100" cy="78675"/>
              </a:xfrm>
              <a:custGeom>
                <a:avLst/>
                <a:gdLst/>
                <a:ahLst/>
                <a:cxnLst/>
                <a:rect l="l" t="t" r="r" b="b"/>
                <a:pathLst>
                  <a:path w="3244" h="3147" fill="none" extrusionOk="0">
                    <a:moveTo>
                      <a:pt x="1" y="3146"/>
                    </a:moveTo>
                    <a:lnTo>
                      <a:pt x="32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341650" y="1824950"/>
                <a:ext cx="50425" cy="45875"/>
              </a:xfrm>
              <a:custGeom>
                <a:avLst/>
                <a:gdLst/>
                <a:ahLst/>
                <a:cxnLst/>
                <a:rect l="l" t="t" r="r" b="b"/>
                <a:pathLst>
                  <a:path w="2017" h="1835" fill="none" extrusionOk="0">
                    <a:moveTo>
                      <a:pt x="1" y="1835"/>
                    </a:moveTo>
                    <a:lnTo>
                      <a:pt x="20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306725" y="1737200"/>
                <a:ext cx="109950" cy="98100"/>
              </a:xfrm>
              <a:custGeom>
                <a:avLst/>
                <a:gdLst/>
                <a:ahLst/>
                <a:cxnLst/>
                <a:rect l="l" t="t" r="r" b="b"/>
                <a:pathLst>
                  <a:path w="4398" h="3924" fill="none" extrusionOk="0">
                    <a:moveTo>
                      <a:pt x="4398" y="1"/>
                    </a:moveTo>
                    <a:lnTo>
                      <a:pt x="1" y="392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306725" y="1684075"/>
                <a:ext cx="94175" cy="51325"/>
              </a:xfrm>
              <a:custGeom>
                <a:avLst/>
                <a:gdLst/>
                <a:ahLst/>
                <a:cxnLst/>
                <a:rect l="l" t="t" r="r" b="b"/>
                <a:pathLst>
                  <a:path w="3767" h="2053" fill="none" extrusionOk="0">
                    <a:moveTo>
                      <a:pt x="3766" y="2053"/>
                    </a:moveTo>
                    <a:lnTo>
                      <a:pt x="2794" y="1008"/>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306725" y="1497025"/>
                <a:ext cx="185250" cy="208925"/>
              </a:xfrm>
              <a:custGeom>
                <a:avLst/>
                <a:gdLst/>
                <a:ahLst/>
                <a:cxnLst/>
                <a:rect l="l" t="t" r="r" b="b"/>
                <a:pathLst>
                  <a:path w="7410" h="8357" fill="none" extrusionOk="0">
                    <a:moveTo>
                      <a:pt x="1" y="8357"/>
                    </a:moveTo>
                    <a:lnTo>
                      <a:pt x="4592" y="2563"/>
                    </a:lnTo>
                    <a:lnTo>
                      <a:pt x="741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19275" y="1382850"/>
                <a:ext cx="140625" cy="137900"/>
              </a:xfrm>
              <a:custGeom>
                <a:avLst/>
                <a:gdLst/>
                <a:ahLst/>
                <a:cxnLst/>
                <a:rect l="l" t="t" r="r" b="b"/>
                <a:pathLst>
                  <a:path w="5625" h="5516" fill="none" extrusionOk="0">
                    <a:moveTo>
                      <a:pt x="2588" y="1"/>
                    </a:moveTo>
                    <a:lnTo>
                      <a:pt x="1" y="3147"/>
                    </a:lnTo>
                    <a:lnTo>
                      <a:pt x="2126" y="5515"/>
                    </a:lnTo>
                    <a:lnTo>
                      <a:pt x="5624" y="249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600975" y="1437525"/>
                <a:ext cx="92325" cy="82900"/>
              </a:xfrm>
              <a:custGeom>
                <a:avLst/>
                <a:gdLst/>
                <a:ahLst/>
                <a:cxnLst/>
                <a:rect l="l" t="t" r="r" b="b"/>
                <a:pathLst>
                  <a:path w="3693" h="3316" fill="none" extrusionOk="0">
                    <a:moveTo>
                      <a:pt x="3692" y="3316"/>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547825" y="1426575"/>
                <a:ext cx="112075" cy="50450"/>
              </a:xfrm>
              <a:custGeom>
                <a:avLst/>
                <a:gdLst/>
                <a:ahLst/>
                <a:cxnLst/>
                <a:rect l="l" t="t" r="r" b="b"/>
                <a:pathLst>
                  <a:path w="4483" h="2018" fill="none" extrusionOk="0">
                    <a:moveTo>
                      <a:pt x="1" y="1"/>
                    </a:moveTo>
                    <a:lnTo>
                      <a:pt x="1446" y="1823"/>
                    </a:lnTo>
                    <a:lnTo>
                      <a:pt x="4482" y="20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98025" y="1363725"/>
                <a:ext cx="63500" cy="62875"/>
              </a:xfrm>
              <a:custGeom>
                <a:avLst/>
                <a:gdLst/>
                <a:ahLst/>
                <a:cxnLst/>
                <a:rect l="l" t="t" r="r" b="b"/>
                <a:pathLst>
                  <a:path w="2540" h="2515" fill="none" extrusionOk="0">
                    <a:moveTo>
                      <a:pt x="1264" y="1"/>
                    </a:moveTo>
                    <a:lnTo>
                      <a:pt x="1" y="1252"/>
                    </a:lnTo>
                    <a:lnTo>
                      <a:pt x="1264" y="2515"/>
                    </a:lnTo>
                    <a:lnTo>
                      <a:pt x="2539" y="1179"/>
                    </a:lnTo>
                    <a:close/>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306725" y="1238625"/>
                <a:ext cx="71400" cy="45575"/>
              </a:xfrm>
              <a:custGeom>
                <a:avLst/>
                <a:gdLst/>
                <a:ahLst/>
                <a:cxnLst/>
                <a:rect l="l" t="t" r="r" b="b"/>
                <a:pathLst>
                  <a:path w="2856" h="1823" fill="none" extrusionOk="0">
                    <a:moveTo>
                      <a:pt x="1" y="1823"/>
                    </a:moveTo>
                    <a:lnTo>
                      <a:pt x="285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387800" y="1616975"/>
                <a:ext cx="201950" cy="118125"/>
              </a:xfrm>
              <a:custGeom>
                <a:avLst/>
                <a:gdLst/>
                <a:ahLst/>
                <a:cxnLst/>
                <a:rect l="l" t="t" r="r" b="b"/>
                <a:pathLst>
                  <a:path w="8078" h="4725" fill="none" extrusionOk="0">
                    <a:moveTo>
                      <a:pt x="8078" y="2405"/>
                    </a:moveTo>
                    <a:lnTo>
                      <a:pt x="4167" y="0"/>
                    </a:lnTo>
                    <a:lnTo>
                      <a:pt x="1" y="4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55925" y="1644000"/>
                <a:ext cx="107200" cy="100225"/>
              </a:xfrm>
              <a:custGeom>
                <a:avLst/>
                <a:gdLst/>
                <a:ahLst/>
                <a:cxnLst/>
                <a:rect l="l" t="t" r="r" b="b"/>
                <a:pathLst>
                  <a:path w="4288" h="4009" fill="none" extrusionOk="0">
                    <a:moveTo>
                      <a:pt x="1" y="0"/>
                    </a:moveTo>
                    <a:lnTo>
                      <a:pt x="4288" y="40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366850" y="1515550"/>
                <a:ext cx="174625" cy="178575"/>
              </a:xfrm>
              <a:custGeom>
                <a:avLst/>
                <a:gdLst/>
                <a:ahLst/>
                <a:cxnLst/>
                <a:rect l="l" t="t" r="r" b="b"/>
                <a:pathLst>
                  <a:path w="6985" h="7143" fill="none" extrusionOk="0">
                    <a:moveTo>
                      <a:pt x="6365" y="7142"/>
                    </a:moveTo>
                    <a:lnTo>
                      <a:pt x="6984" y="5879"/>
                    </a:lnTo>
                    <a:lnTo>
                      <a:pt x="5005" y="4057"/>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456725" y="1897225"/>
                <a:ext cx="44975" cy="43150"/>
              </a:xfrm>
              <a:custGeom>
                <a:avLst/>
                <a:gdLst/>
                <a:ahLst/>
                <a:cxnLst/>
                <a:rect l="l" t="t" r="r" b="b"/>
                <a:pathLst>
                  <a:path w="1799" h="1726" fill="none" extrusionOk="0">
                    <a:moveTo>
                      <a:pt x="1" y="863"/>
                    </a:moveTo>
                    <a:lnTo>
                      <a:pt x="802" y="1725"/>
                    </a:lnTo>
                    <a:lnTo>
                      <a:pt x="1798" y="863"/>
                    </a:lnTo>
                    <a:lnTo>
                      <a:pt x="90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470700" y="1912700"/>
                <a:ext cx="17950" cy="17350"/>
              </a:xfrm>
              <a:custGeom>
                <a:avLst/>
                <a:gdLst/>
                <a:ahLst/>
                <a:cxnLst/>
                <a:rect l="l" t="t" r="r" b="b"/>
                <a:pathLst>
                  <a:path w="718" h="694" fill="none" extrusionOk="0">
                    <a:moveTo>
                      <a:pt x="1" y="1"/>
                    </a:moveTo>
                    <a:lnTo>
                      <a:pt x="717" y="6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479800" y="1938225"/>
                <a:ext cx="43750" cy="40700"/>
              </a:xfrm>
              <a:custGeom>
                <a:avLst/>
                <a:gdLst/>
                <a:ahLst/>
                <a:cxnLst/>
                <a:rect l="l" t="t" r="r" b="b"/>
                <a:pathLst>
                  <a:path w="1750" h="1628" fill="none" extrusionOk="0">
                    <a:moveTo>
                      <a:pt x="1" y="0"/>
                    </a:moveTo>
                    <a:lnTo>
                      <a:pt x="1750" y="16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496825" y="1922425"/>
                <a:ext cx="36150" cy="44350"/>
              </a:xfrm>
              <a:custGeom>
                <a:avLst/>
                <a:gdLst/>
                <a:ahLst/>
                <a:cxnLst/>
                <a:rect l="l" t="t" r="r" b="b"/>
                <a:pathLst>
                  <a:path w="1446" h="1774" fill="none" extrusionOk="0">
                    <a:moveTo>
                      <a:pt x="0" y="1"/>
                    </a:moveTo>
                    <a:lnTo>
                      <a:pt x="1445" y="17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399050" y="1944900"/>
                <a:ext cx="77750" cy="73800"/>
              </a:xfrm>
              <a:custGeom>
                <a:avLst/>
                <a:gdLst/>
                <a:ahLst/>
                <a:cxnLst/>
                <a:rect l="l" t="t" r="r" b="b"/>
                <a:pathLst>
                  <a:path w="3110" h="2952" fill="none" extrusionOk="0">
                    <a:moveTo>
                      <a:pt x="0" y="0"/>
                    </a:moveTo>
                    <a:lnTo>
                      <a:pt x="3109" y="29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657750" y="1940350"/>
                <a:ext cx="24625" cy="20675"/>
              </a:xfrm>
              <a:custGeom>
                <a:avLst/>
                <a:gdLst/>
                <a:ahLst/>
                <a:cxnLst/>
                <a:rect l="l" t="t" r="r" b="b"/>
                <a:pathLst>
                  <a:path w="985" h="827" fill="none" extrusionOk="0">
                    <a:moveTo>
                      <a:pt x="984" y="0"/>
                    </a:moveTo>
                    <a:lnTo>
                      <a:pt x="0" y="8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685675" y="1983150"/>
                <a:ext cx="26150" cy="20675"/>
              </a:xfrm>
              <a:custGeom>
                <a:avLst/>
                <a:gdLst/>
                <a:ahLst/>
                <a:cxnLst/>
                <a:rect l="l" t="t" r="r" b="b"/>
                <a:pathLst>
                  <a:path w="1046" h="827" fill="none" extrusionOk="0">
                    <a:moveTo>
                      <a:pt x="1045" y="1"/>
                    </a:moveTo>
                    <a:lnTo>
                      <a:pt x="1" y="8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643175" y="2072725"/>
                <a:ext cx="44950" cy="73200"/>
              </a:xfrm>
              <a:custGeom>
                <a:avLst/>
                <a:gdLst/>
                <a:ahLst/>
                <a:cxnLst/>
                <a:rect l="l" t="t" r="r" b="b"/>
                <a:pathLst>
                  <a:path w="1798" h="2928" fill="none" extrusionOk="0">
                    <a:moveTo>
                      <a:pt x="0" y="1"/>
                    </a:moveTo>
                    <a:lnTo>
                      <a:pt x="1798" y="29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698425" y="2051175"/>
                <a:ext cx="33125" cy="83225"/>
              </a:xfrm>
              <a:custGeom>
                <a:avLst/>
                <a:gdLst/>
                <a:ahLst/>
                <a:cxnLst/>
                <a:rect l="l" t="t" r="r" b="b"/>
                <a:pathLst>
                  <a:path w="1325" h="3329" fill="none" extrusionOk="0">
                    <a:moveTo>
                      <a:pt x="1" y="0"/>
                    </a:moveTo>
                    <a:lnTo>
                      <a:pt x="1325" y="332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727275" y="2037800"/>
                <a:ext cx="39500" cy="86575"/>
              </a:xfrm>
              <a:custGeom>
                <a:avLst/>
                <a:gdLst/>
                <a:ahLst/>
                <a:cxnLst/>
                <a:rect l="l" t="t" r="r" b="b"/>
                <a:pathLst>
                  <a:path w="1580" h="3463" fill="none" extrusionOk="0">
                    <a:moveTo>
                      <a:pt x="1" y="1"/>
                    </a:moveTo>
                    <a:lnTo>
                      <a:pt x="1580" y="346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716050" y="2095200"/>
                <a:ext cx="31000" cy="34950"/>
              </a:xfrm>
              <a:custGeom>
                <a:avLst/>
                <a:gdLst/>
                <a:ahLst/>
                <a:cxnLst/>
                <a:rect l="l" t="t" r="r" b="b"/>
                <a:pathLst>
                  <a:path w="1240" h="1398" fill="none" extrusionOk="0">
                    <a:moveTo>
                      <a:pt x="0" y="0"/>
                    </a:moveTo>
                    <a:lnTo>
                      <a:pt x="620" y="0"/>
                    </a:lnTo>
                    <a:lnTo>
                      <a:pt x="1239" y="139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435475" y="2072725"/>
                <a:ext cx="123300" cy="99325"/>
              </a:xfrm>
              <a:custGeom>
                <a:avLst/>
                <a:gdLst/>
                <a:ahLst/>
                <a:cxnLst/>
                <a:rect l="l" t="t" r="r" b="b"/>
                <a:pathLst>
                  <a:path w="4932" h="3973" fill="none" extrusionOk="0">
                    <a:moveTo>
                      <a:pt x="4932" y="1"/>
                    </a:moveTo>
                    <a:lnTo>
                      <a:pt x="1" y="397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529900" y="2068775"/>
                <a:ext cx="14600" cy="15525"/>
              </a:xfrm>
              <a:custGeom>
                <a:avLst/>
                <a:gdLst/>
                <a:ahLst/>
                <a:cxnLst/>
                <a:rect l="l" t="t" r="r" b="b"/>
                <a:pathLst>
                  <a:path w="584" h="621" fill="none" extrusionOk="0">
                    <a:moveTo>
                      <a:pt x="1" y="1"/>
                    </a:moveTo>
                    <a:lnTo>
                      <a:pt x="584" y="62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306725" y="2076675"/>
                <a:ext cx="92350" cy="128775"/>
              </a:xfrm>
              <a:custGeom>
                <a:avLst/>
                <a:gdLst/>
                <a:ahLst/>
                <a:cxnLst/>
                <a:rect l="l" t="t" r="r" b="b"/>
                <a:pathLst>
                  <a:path w="3694" h="5151" fill="none" extrusionOk="0">
                    <a:moveTo>
                      <a:pt x="1" y="1"/>
                    </a:moveTo>
                    <a:lnTo>
                      <a:pt x="3159" y="1446"/>
                    </a:lnTo>
                    <a:lnTo>
                      <a:pt x="3693" y="2065"/>
                    </a:lnTo>
                    <a:lnTo>
                      <a:pt x="1" y="51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317975" y="2101575"/>
                <a:ext cx="43750" cy="72300"/>
              </a:xfrm>
              <a:custGeom>
                <a:avLst/>
                <a:gdLst/>
                <a:ahLst/>
                <a:cxnLst/>
                <a:rect l="l" t="t" r="r" b="b"/>
                <a:pathLst>
                  <a:path w="1750" h="2892" fill="none" extrusionOk="0">
                    <a:moveTo>
                      <a:pt x="0" y="2891"/>
                    </a:moveTo>
                    <a:lnTo>
                      <a:pt x="174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17975" y="2197225"/>
                <a:ext cx="333425" cy="207100"/>
              </a:xfrm>
              <a:custGeom>
                <a:avLst/>
                <a:gdLst/>
                <a:ahLst/>
                <a:cxnLst/>
                <a:rect l="l" t="t" r="r" b="b"/>
                <a:pathLst>
                  <a:path w="13337" h="8284" fill="none" extrusionOk="0">
                    <a:moveTo>
                      <a:pt x="0" y="7348"/>
                    </a:moveTo>
                    <a:lnTo>
                      <a:pt x="1239" y="7348"/>
                    </a:lnTo>
                    <a:lnTo>
                      <a:pt x="1761" y="8284"/>
                    </a:lnTo>
                    <a:lnTo>
                      <a:pt x="1333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675650" y="2166250"/>
                <a:ext cx="55900" cy="21900"/>
              </a:xfrm>
              <a:custGeom>
                <a:avLst/>
                <a:gdLst/>
                <a:ahLst/>
                <a:cxnLst/>
                <a:rect l="l" t="t" r="r" b="b"/>
                <a:pathLst>
                  <a:path w="2236" h="876" fill="none" extrusionOk="0">
                    <a:moveTo>
                      <a:pt x="1" y="875"/>
                    </a:moveTo>
                    <a:lnTo>
                      <a:pt x="223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727275" y="2135575"/>
                <a:ext cx="94150" cy="73825"/>
              </a:xfrm>
              <a:custGeom>
                <a:avLst/>
                <a:gdLst/>
                <a:ahLst/>
                <a:cxnLst/>
                <a:rect l="l" t="t" r="r" b="b"/>
                <a:pathLst>
                  <a:path w="3766" h="2953" fill="none" extrusionOk="0">
                    <a:moveTo>
                      <a:pt x="1" y="1"/>
                    </a:moveTo>
                    <a:lnTo>
                      <a:pt x="790" y="2952"/>
                    </a:lnTo>
                    <a:lnTo>
                      <a:pt x="3766"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774350" y="2216950"/>
                <a:ext cx="57100" cy="19475"/>
              </a:xfrm>
              <a:custGeom>
                <a:avLst/>
                <a:gdLst/>
                <a:ahLst/>
                <a:cxnLst/>
                <a:rect l="l" t="t" r="r" b="b"/>
                <a:pathLst>
                  <a:path w="2284" h="779" fill="none" extrusionOk="0">
                    <a:moveTo>
                      <a:pt x="2284" y="1"/>
                    </a:moveTo>
                    <a:lnTo>
                      <a:pt x="0" y="7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581525" y="2244275"/>
                <a:ext cx="259025" cy="61075"/>
              </a:xfrm>
              <a:custGeom>
                <a:avLst/>
                <a:gdLst/>
                <a:ahLst/>
                <a:cxnLst/>
                <a:rect l="l" t="t" r="r" b="b"/>
                <a:pathLst>
                  <a:path w="10361" h="2443" fill="none" extrusionOk="0">
                    <a:moveTo>
                      <a:pt x="10361" y="1"/>
                    </a:moveTo>
                    <a:lnTo>
                      <a:pt x="1"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624050" y="2216950"/>
                <a:ext cx="223800" cy="245675"/>
              </a:xfrm>
              <a:custGeom>
                <a:avLst/>
                <a:gdLst/>
                <a:ahLst/>
                <a:cxnLst/>
                <a:rect l="l" t="t" r="r" b="b"/>
                <a:pathLst>
                  <a:path w="8952" h="9827" fill="none" extrusionOk="0">
                    <a:moveTo>
                      <a:pt x="0" y="1"/>
                    </a:moveTo>
                    <a:lnTo>
                      <a:pt x="3680" y="8199"/>
                    </a:lnTo>
                    <a:lnTo>
                      <a:pt x="4130" y="9827"/>
                    </a:lnTo>
                    <a:lnTo>
                      <a:pt x="8951" y="92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747025" y="2327175"/>
                <a:ext cx="122375" cy="242950"/>
              </a:xfrm>
              <a:custGeom>
                <a:avLst/>
                <a:gdLst/>
                <a:ahLst/>
                <a:cxnLst/>
                <a:rect l="l" t="t" r="r" b="b"/>
                <a:pathLst>
                  <a:path w="4895" h="9718" fill="none" extrusionOk="0">
                    <a:moveTo>
                      <a:pt x="4895" y="1"/>
                    </a:moveTo>
                    <a:lnTo>
                      <a:pt x="790" y="1337"/>
                    </a:lnTo>
                    <a:lnTo>
                      <a:pt x="0" y="5333"/>
                    </a:lnTo>
                    <a:lnTo>
                      <a:pt x="656" y="971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93375" y="2521500"/>
                <a:ext cx="1647275" cy="194050"/>
              </a:xfrm>
              <a:custGeom>
                <a:avLst/>
                <a:gdLst/>
                <a:ahLst/>
                <a:cxnLst/>
                <a:rect l="l" t="t" r="r" b="b"/>
                <a:pathLst>
                  <a:path w="65891" h="7762" fill="none" extrusionOk="0">
                    <a:moveTo>
                      <a:pt x="0" y="1106"/>
                    </a:moveTo>
                    <a:lnTo>
                      <a:pt x="5527" y="305"/>
                    </a:lnTo>
                    <a:lnTo>
                      <a:pt x="12304" y="1"/>
                    </a:lnTo>
                    <a:lnTo>
                      <a:pt x="14612" y="1337"/>
                    </a:lnTo>
                    <a:lnTo>
                      <a:pt x="17308" y="4337"/>
                    </a:lnTo>
                    <a:lnTo>
                      <a:pt x="29016" y="3900"/>
                    </a:lnTo>
                    <a:lnTo>
                      <a:pt x="45680" y="4519"/>
                    </a:lnTo>
                    <a:lnTo>
                      <a:pt x="55299" y="4519"/>
                    </a:lnTo>
                    <a:lnTo>
                      <a:pt x="59696" y="5066"/>
                    </a:lnTo>
                    <a:lnTo>
                      <a:pt x="63291" y="6183"/>
                    </a:lnTo>
                    <a:lnTo>
                      <a:pt x="65890" y="776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17975" y="2404300"/>
                <a:ext cx="409325" cy="65925"/>
              </a:xfrm>
              <a:custGeom>
                <a:avLst/>
                <a:gdLst/>
                <a:ahLst/>
                <a:cxnLst/>
                <a:rect l="l" t="t" r="r" b="b"/>
                <a:pathLst>
                  <a:path w="16373" h="2637" fill="none" extrusionOk="0">
                    <a:moveTo>
                      <a:pt x="16373" y="2333"/>
                    </a:moveTo>
                    <a:lnTo>
                      <a:pt x="5782" y="2636"/>
                    </a:lnTo>
                    <a:lnTo>
                      <a:pt x="1761" y="1"/>
                    </a:lnTo>
                    <a:lnTo>
                      <a:pt x="0" y="131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317975" y="2396400"/>
                <a:ext cx="268125" cy="11875"/>
              </a:xfrm>
              <a:custGeom>
                <a:avLst/>
                <a:gdLst/>
                <a:ahLst/>
                <a:cxnLst/>
                <a:rect l="l" t="t" r="r" b="b"/>
                <a:pathLst>
                  <a:path w="10725" h="475" fill="none" extrusionOk="0">
                    <a:moveTo>
                      <a:pt x="0" y="475"/>
                    </a:moveTo>
                    <a:lnTo>
                      <a:pt x="1072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492575" y="2310775"/>
                <a:ext cx="96575" cy="155800"/>
              </a:xfrm>
              <a:custGeom>
                <a:avLst/>
                <a:gdLst/>
                <a:ahLst/>
                <a:cxnLst/>
                <a:rect l="l" t="t" r="r" b="b"/>
                <a:pathLst>
                  <a:path w="3863" h="6232" fill="none" extrusionOk="0">
                    <a:moveTo>
                      <a:pt x="0" y="1"/>
                    </a:moveTo>
                    <a:lnTo>
                      <a:pt x="2575" y="3474"/>
                    </a:lnTo>
                    <a:lnTo>
                      <a:pt x="2648" y="5053"/>
                    </a:lnTo>
                    <a:lnTo>
                      <a:pt x="3862" y="6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462500" y="2402175"/>
                <a:ext cx="4575" cy="159450"/>
              </a:xfrm>
              <a:custGeom>
                <a:avLst/>
                <a:gdLst/>
                <a:ahLst/>
                <a:cxnLst/>
                <a:rect l="l" t="t" r="r" b="b"/>
                <a:pathLst>
                  <a:path w="183" h="6378" fill="none" extrusionOk="0">
                    <a:moveTo>
                      <a:pt x="1" y="1"/>
                    </a:moveTo>
                    <a:lnTo>
                      <a:pt x="183" y="63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62500" y="2402175"/>
                <a:ext cx="130900" cy="157000"/>
              </a:xfrm>
              <a:custGeom>
                <a:avLst/>
                <a:gdLst/>
                <a:ahLst/>
                <a:cxnLst/>
                <a:rect l="l" t="t" r="r" b="b"/>
                <a:pathLst>
                  <a:path w="5236" h="6280" fill="none" extrusionOk="0">
                    <a:moveTo>
                      <a:pt x="5235" y="6280"/>
                    </a:moveTo>
                    <a:lnTo>
                      <a:pt x="1" y="2721"/>
                    </a:lnTo>
                    <a:lnTo>
                      <a:pt x="1203" y="1604"/>
                    </a:lnTo>
                    <a:lnTo>
                      <a:pt x="99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489225" y="2417350"/>
                <a:ext cx="67725" cy="25"/>
              </a:xfrm>
              <a:custGeom>
                <a:avLst/>
                <a:gdLst/>
                <a:ahLst/>
                <a:cxnLst/>
                <a:rect l="l" t="t" r="r" b="b"/>
                <a:pathLst>
                  <a:path w="2709" h="1" fill="none" extrusionOk="0">
                    <a:moveTo>
                      <a:pt x="2709" y="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492575" y="2437100"/>
                <a:ext cx="66200" cy="4875"/>
              </a:xfrm>
              <a:custGeom>
                <a:avLst/>
                <a:gdLst/>
                <a:ahLst/>
                <a:cxnLst/>
                <a:rect l="l" t="t" r="r" b="b"/>
                <a:pathLst>
                  <a:path w="2648" h="195" fill="none" extrusionOk="0">
                    <a:moveTo>
                      <a:pt x="2648" y="0"/>
                    </a:moveTo>
                    <a:lnTo>
                      <a:pt x="0" y="19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376575" y="2433150"/>
                <a:ext cx="29475" cy="52250"/>
              </a:xfrm>
              <a:custGeom>
                <a:avLst/>
                <a:gdLst/>
                <a:ahLst/>
                <a:cxnLst/>
                <a:rect l="l" t="t" r="r" b="b"/>
                <a:pathLst>
                  <a:path w="1179" h="2090" fill="none" extrusionOk="0">
                    <a:moveTo>
                      <a:pt x="1179" y="1"/>
                    </a:moveTo>
                    <a:lnTo>
                      <a:pt x="0" y="1616"/>
                    </a:lnTo>
                    <a:lnTo>
                      <a:pt x="413" y="20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306725" y="2470200"/>
                <a:ext cx="155800" cy="68025"/>
              </a:xfrm>
              <a:custGeom>
                <a:avLst/>
                <a:gdLst/>
                <a:ahLst/>
                <a:cxnLst/>
                <a:rect l="l" t="t" r="r" b="b"/>
                <a:pathLst>
                  <a:path w="6232" h="2721" fill="none" extrusionOk="0">
                    <a:moveTo>
                      <a:pt x="6232" y="0"/>
                    </a:moveTo>
                    <a:lnTo>
                      <a:pt x="3973" y="425"/>
                    </a:lnTo>
                    <a:lnTo>
                      <a:pt x="1" y="272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26975" y="2512700"/>
                <a:ext cx="625" cy="51350"/>
              </a:xfrm>
              <a:custGeom>
                <a:avLst/>
                <a:gdLst/>
                <a:ahLst/>
                <a:cxnLst/>
                <a:rect l="l" t="t" r="r" b="b"/>
                <a:pathLst>
                  <a:path w="25" h="2054" fill="none" extrusionOk="0">
                    <a:moveTo>
                      <a:pt x="25" y="2053"/>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26975" y="2213925"/>
                <a:ext cx="43750" cy="22500"/>
              </a:xfrm>
              <a:custGeom>
                <a:avLst/>
                <a:gdLst/>
                <a:ahLst/>
                <a:cxnLst/>
                <a:rect l="l" t="t" r="r" b="b"/>
                <a:pathLst>
                  <a:path w="1750" h="900" fill="none" extrusionOk="0">
                    <a:moveTo>
                      <a:pt x="1750" y="0"/>
                    </a:moveTo>
                    <a:lnTo>
                      <a:pt x="1" y="89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30625" y="2239725"/>
                <a:ext cx="61975" cy="32825"/>
              </a:xfrm>
              <a:custGeom>
                <a:avLst/>
                <a:gdLst/>
                <a:ahLst/>
                <a:cxnLst/>
                <a:rect l="l" t="t" r="r" b="b"/>
                <a:pathLst>
                  <a:path w="2479" h="1313" fill="none" extrusionOk="0">
                    <a:moveTo>
                      <a:pt x="2478" y="1"/>
                    </a:moveTo>
                    <a:lnTo>
                      <a:pt x="0" y="131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467050" y="2264025"/>
                <a:ext cx="45575" cy="31900"/>
              </a:xfrm>
              <a:custGeom>
                <a:avLst/>
                <a:gdLst/>
                <a:ahLst/>
                <a:cxnLst/>
                <a:rect l="l" t="t" r="r" b="b"/>
                <a:pathLst>
                  <a:path w="1823" h="1276" fill="none" extrusionOk="0">
                    <a:moveTo>
                      <a:pt x="1823" y="0"/>
                    </a:moveTo>
                    <a:lnTo>
                      <a:pt x="1"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449150" y="2342050"/>
                <a:ext cx="25" cy="43150"/>
              </a:xfrm>
              <a:custGeom>
                <a:avLst/>
                <a:gdLst/>
                <a:ahLst/>
                <a:cxnLst/>
                <a:rect l="l" t="t" r="r" b="b"/>
                <a:pathLst>
                  <a:path w="1" h="1726" fill="none" extrusionOk="0">
                    <a:moveTo>
                      <a:pt x="0" y="1"/>
                    </a:moveTo>
                    <a:lnTo>
                      <a:pt x="0" y="17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710875" y="2283450"/>
                <a:ext cx="143350" cy="7925"/>
              </a:xfrm>
              <a:custGeom>
                <a:avLst/>
                <a:gdLst/>
                <a:ahLst/>
                <a:cxnLst/>
                <a:rect l="l" t="t" r="r" b="b"/>
                <a:pathLst>
                  <a:path w="5734" h="317" fill="none" extrusionOk="0">
                    <a:moveTo>
                      <a:pt x="1" y="317"/>
                    </a:moveTo>
                    <a:lnTo>
                      <a:pt x="573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825350" y="2032950"/>
                <a:ext cx="242025" cy="491925"/>
              </a:xfrm>
              <a:custGeom>
                <a:avLst/>
                <a:gdLst/>
                <a:ahLst/>
                <a:cxnLst/>
                <a:rect l="l" t="t" r="r" b="b"/>
                <a:pathLst>
                  <a:path w="9681" h="19677" fill="none" extrusionOk="0">
                    <a:moveTo>
                      <a:pt x="1" y="19677"/>
                    </a:moveTo>
                    <a:lnTo>
                      <a:pt x="1" y="18559"/>
                    </a:lnTo>
                    <a:lnTo>
                      <a:pt x="968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752775" y="2496600"/>
                <a:ext cx="72600" cy="1850"/>
              </a:xfrm>
              <a:custGeom>
                <a:avLst/>
                <a:gdLst/>
                <a:ahLst/>
                <a:cxnLst/>
                <a:rect l="l" t="t" r="r" b="b"/>
                <a:pathLst>
                  <a:path w="2904" h="74" fill="none" extrusionOk="0">
                    <a:moveTo>
                      <a:pt x="1" y="74"/>
                    </a:moveTo>
                    <a:lnTo>
                      <a:pt x="290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856325" y="2425875"/>
                <a:ext cx="47400" cy="11250"/>
              </a:xfrm>
              <a:custGeom>
                <a:avLst/>
                <a:gdLst/>
                <a:ahLst/>
                <a:cxnLst/>
                <a:rect l="l" t="t" r="r" b="b"/>
                <a:pathLst>
                  <a:path w="1896" h="450" fill="none" extrusionOk="0">
                    <a:moveTo>
                      <a:pt x="0" y="449"/>
                    </a:moveTo>
                    <a:lnTo>
                      <a:pt x="189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856325" y="2099150"/>
                <a:ext cx="221675" cy="201950"/>
              </a:xfrm>
              <a:custGeom>
                <a:avLst/>
                <a:gdLst/>
                <a:ahLst/>
                <a:cxnLst/>
                <a:rect l="l" t="t" r="r" b="b"/>
                <a:pathLst>
                  <a:path w="8867" h="8078" fill="none" extrusionOk="0">
                    <a:moveTo>
                      <a:pt x="3924" y="6025"/>
                    </a:moveTo>
                    <a:lnTo>
                      <a:pt x="0" y="0"/>
                    </a:lnTo>
                    <a:lnTo>
                      <a:pt x="8867" y="6936"/>
                    </a:lnTo>
                    <a:lnTo>
                      <a:pt x="3681" y="807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958650" y="2068175"/>
                <a:ext cx="23100" cy="128775"/>
              </a:xfrm>
              <a:custGeom>
                <a:avLst/>
                <a:gdLst/>
                <a:ahLst/>
                <a:cxnLst/>
                <a:rect l="l" t="t" r="r" b="b"/>
                <a:pathLst>
                  <a:path w="924" h="5151" fill="none" extrusionOk="0">
                    <a:moveTo>
                      <a:pt x="1" y="1"/>
                    </a:moveTo>
                    <a:lnTo>
                      <a:pt x="924" y="51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967450" y="2097625"/>
                <a:ext cx="66225" cy="20375"/>
              </a:xfrm>
              <a:custGeom>
                <a:avLst/>
                <a:gdLst/>
                <a:ahLst/>
                <a:cxnLst/>
                <a:rect l="l" t="t" r="r" b="b"/>
                <a:pathLst>
                  <a:path w="2649" h="815" fill="none" extrusionOk="0">
                    <a:moveTo>
                      <a:pt x="2649" y="1"/>
                    </a:moveTo>
                    <a:lnTo>
                      <a:pt x="1" y="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03275" y="2196925"/>
                <a:ext cx="78975" cy="17025"/>
              </a:xfrm>
              <a:custGeom>
                <a:avLst/>
                <a:gdLst/>
                <a:ahLst/>
                <a:cxnLst/>
                <a:rect l="l" t="t" r="r" b="b"/>
                <a:pathLst>
                  <a:path w="3159" h="681" fill="none" extrusionOk="0">
                    <a:moveTo>
                      <a:pt x="3159" y="0"/>
                    </a:moveTo>
                    <a:lnTo>
                      <a:pt x="1" y="6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1080100" y="2213925"/>
                <a:ext cx="75325" cy="3050"/>
              </a:xfrm>
              <a:custGeom>
                <a:avLst/>
                <a:gdLst/>
                <a:ahLst/>
                <a:cxnLst/>
                <a:rect l="l" t="t" r="r" b="b"/>
                <a:pathLst>
                  <a:path w="3013" h="122" fill="none" extrusionOk="0">
                    <a:moveTo>
                      <a:pt x="1" y="122"/>
                    </a:moveTo>
                    <a:lnTo>
                      <a:pt x="301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077975" y="2268875"/>
                <a:ext cx="96275" cy="3675"/>
              </a:xfrm>
              <a:custGeom>
                <a:avLst/>
                <a:gdLst/>
                <a:ahLst/>
                <a:cxnLst/>
                <a:rect l="l" t="t" r="r" b="b"/>
                <a:pathLst>
                  <a:path w="3851" h="147" fill="none" extrusionOk="0">
                    <a:moveTo>
                      <a:pt x="3851" y="1"/>
                    </a:moveTo>
                    <a:lnTo>
                      <a:pt x="1" y="14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1076150" y="2310775"/>
                <a:ext cx="112375" cy="16425"/>
              </a:xfrm>
              <a:custGeom>
                <a:avLst/>
                <a:gdLst/>
                <a:ahLst/>
                <a:cxnLst/>
                <a:rect l="l" t="t" r="r" b="b"/>
                <a:pathLst>
                  <a:path w="4495" h="657" fill="none" extrusionOk="0">
                    <a:moveTo>
                      <a:pt x="1" y="657"/>
                    </a:moveTo>
                    <a:lnTo>
                      <a:pt x="44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1074350" y="2368775"/>
                <a:ext cx="134225" cy="16125"/>
              </a:xfrm>
              <a:custGeom>
                <a:avLst/>
                <a:gdLst/>
                <a:ahLst/>
                <a:cxnLst/>
                <a:rect l="l" t="t" r="r" b="b"/>
                <a:pathLst>
                  <a:path w="5369" h="645" fill="none" extrusionOk="0">
                    <a:moveTo>
                      <a:pt x="0" y="644"/>
                    </a:moveTo>
                    <a:lnTo>
                      <a:pt x="536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1086800" y="2392150"/>
                <a:ext cx="24000" cy="134250"/>
              </a:xfrm>
              <a:custGeom>
                <a:avLst/>
                <a:gdLst/>
                <a:ahLst/>
                <a:cxnLst/>
                <a:rect l="l" t="t" r="r" b="b"/>
                <a:pathLst>
                  <a:path w="960" h="5370" fill="none" extrusionOk="0">
                    <a:moveTo>
                      <a:pt x="960" y="5369"/>
                    </a:moveTo>
                    <a:lnTo>
                      <a:pt x="0" y="1641"/>
                    </a:lnTo>
                    <a:lnTo>
                      <a:pt x="12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665325" y="2209375"/>
                <a:ext cx="29500" cy="11850"/>
              </a:xfrm>
              <a:custGeom>
                <a:avLst/>
                <a:gdLst/>
                <a:ahLst/>
                <a:cxnLst/>
                <a:rect l="l" t="t" r="r" b="b"/>
                <a:pathLst>
                  <a:path w="1180" h="474" fill="none" extrusionOk="0">
                    <a:moveTo>
                      <a:pt x="1" y="474"/>
                    </a:moveTo>
                    <a:lnTo>
                      <a:pt x="117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703900" y="2533050"/>
                <a:ext cx="12175" cy="76550"/>
              </a:xfrm>
              <a:custGeom>
                <a:avLst/>
                <a:gdLst/>
                <a:ahLst/>
                <a:cxnLst/>
                <a:rect l="l" t="t" r="r" b="b"/>
                <a:pathLst>
                  <a:path w="487" h="3062" fill="none" extrusionOk="0">
                    <a:moveTo>
                      <a:pt x="0" y="0"/>
                    </a:moveTo>
                    <a:lnTo>
                      <a:pt x="486" y="30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707225" y="2548850"/>
                <a:ext cx="39825" cy="6075"/>
              </a:xfrm>
              <a:custGeom>
                <a:avLst/>
                <a:gdLst/>
                <a:ahLst/>
                <a:cxnLst/>
                <a:rect l="l" t="t" r="r" b="b"/>
                <a:pathLst>
                  <a:path w="1593" h="243" fill="none" extrusionOk="0">
                    <a:moveTo>
                      <a:pt x="1592" y="0"/>
                    </a:moveTo>
                    <a:lnTo>
                      <a:pt x="1" y="2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612500" y="2561275"/>
                <a:ext cx="283925" cy="309750"/>
              </a:xfrm>
              <a:custGeom>
                <a:avLst/>
                <a:gdLst/>
                <a:ahLst/>
                <a:cxnLst/>
                <a:rect l="l" t="t" r="r" b="b"/>
                <a:pathLst>
                  <a:path w="11357" h="12390" fill="none" extrusionOk="0">
                    <a:moveTo>
                      <a:pt x="1" y="1"/>
                    </a:moveTo>
                    <a:lnTo>
                      <a:pt x="2284" y="2467"/>
                    </a:lnTo>
                    <a:lnTo>
                      <a:pt x="3037" y="4859"/>
                    </a:lnTo>
                    <a:lnTo>
                      <a:pt x="3899" y="9062"/>
                    </a:lnTo>
                    <a:lnTo>
                      <a:pt x="8928" y="11649"/>
                    </a:lnTo>
                    <a:lnTo>
                      <a:pt x="11357" y="1238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707225" y="2774150"/>
                <a:ext cx="169475" cy="52550"/>
              </a:xfrm>
              <a:custGeom>
                <a:avLst/>
                <a:gdLst/>
                <a:ahLst/>
                <a:cxnLst/>
                <a:rect l="l" t="t" r="r" b="b"/>
                <a:pathLst>
                  <a:path w="6779" h="2102" fill="none" extrusionOk="0">
                    <a:moveTo>
                      <a:pt x="6778" y="2101"/>
                    </a:moveTo>
                    <a:lnTo>
                      <a:pt x="5624" y="2101"/>
                    </a:lnTo>
                    <a:lnTo>
                      <a:pt x="1592" y="0"/>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97725" y="2787800"/>
                <a:ext cx="212275" cy="147000"/>
              </a:xfrm>
              <a:custGeom>
                <a:avLst/>
                <a:gdLst/>
                <a:ahLst/>
                <a:cxnLst/>
                <a:rect l="l" t="t" r="r" b="b"/>
                <a:pathLst>
                  <a:path w="8491" h="5880" fill="none" extrusionOk="0">
                    <a:moveTo>
                      <a:pt x="8490" y="1"/>
                    </a:moveTo>
                    <a:lnTo>
                      <a:pt x="7506" y="887"/>
                    </a:lnTo>
                    <a:lnTo>
                      <a:pt x="4531" y="1385"/>
                    </a:lnTo>
                    <a:lnTo>
                      <a:pt x="2673" y="2357"/>
                    </a:lnTo>
                    <a:lnTo>
                      <a:pt x="1" y="587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747025" y="2597725"/>
                <a:ext cx="11550" cy="176450"/>
              </a:xfrm>
              <a:custGeom>
                <a:avLst/>
                <a:gdLst/>
                <a:ahLst/>
                <a:cxnLst/>
                <a:rect l="l" t="t" r="r" b="b"/>
                <a:pathLst>
                  <a:path w="462" h="7058" fill="none" extrusionOk="0">
                    <a:moveTo>
                      <a:pt x="0" y="7057"/>
                    </a:moveTo>
                    <a:lnTo>
                      <a:pt x="462" y="2952"/>
                    </a:lnTo>
                    <a:lnTo>
                      <a:pt x="29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757350" y="2650850"/>
                <a:ext cx="125425" cy="3675"/>
              </a:xfrm>
              <a:custGeom>
                <a:avLst/>
                <a:gdLst/>
                <a:ahLst/>
                <a:cxnLst/>
                <a:rect l="l" t="t" r="r" b="b"/>
                <a:pathLst>
                  <a:path w="5017" h="147" fill="none" extrusionOk="0">
                    <a:moveTo>
                      <a:pt x="5016" y="147"/>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667450" y="2822425"/>
                <a:ext cx="29500" cy="43750"/>
              </a:xfrm>
              <a:custGeom>
                <a:avLst/>
                <a:gdLst/>
                <a:ahLst/>
                <a:cxnLst/>
                <a:rect l="l" t="t" r="r" b="b"/>
                <a:pathLst>
                  <a:path w="1180" h="1750" fill="none" extrusionOk="0">
                    <a:moveTo>
                      <a:pt x="1" y="1749"/>
                    </a:moveTo>
                    <a:lnTo>
                      <a:pt x="117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685375" y="2809975"/>
                <a:ext cx="76550" cy="47075"/>
              </a:xfrm>
              <a:custGeom>
                <a:avLst/>
                <a:gdLst/>
                <a:ahLst/>
                <a:cxnLst/>
                <a:rect l="l" t="t" r="r" b="b"/>
                <a:pathLst>
                  <a:path w="3062" h="1883" fill="none" extrusionOk="0">
                    <a:moveTo>
                      <a:pt x="0" y="0"/>
                    </a:moveTo>
                    <a:lnTo>
                      <a:pt x="3061" y="188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736075" y="2822425"/>
                <a:ext cx="41025" cy="95050"/>
              </a:xfrm>
              <a:custGeom>
                <a:avLst/>
                <a:gdLst/>
                <a:ahLst/>
                <a:cxnLst/>
                <a:rect l="l" t="t" r="r" b="b"/>
                <a:pathLst>
                  <a:path w="1641" h="3802" fill="none" extrusionOk="0">
                    <a:moveTo>
                      <a:pt x="1640" y="0"/>
                    </a:moveTo>
                    <a:lnTo>
                      <a:pt x="1" y="38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789225" y="2787800"/>
                <a:ext cx="70150" cy="161575"/>
              </a:xfrm>
              <a:custGeom>
                <a:avLst/>
                <a:gdLst/>
                <a:ahLst/>
                <a:cxnLst/>
                <a:rect l="l" t="t" r="r" b="b"/>
                <a:pathLst>
                  <a:path w="2806" h="6463" fill="none" extrusionOk="0">
                    <a:moveTo>
                      <a:pt x="0" y="6462"/>
                    </a:moveTo>
                    <a:lnTo>
                      <a:pt x="2806"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612200" y="2871000"/>
                <a:ext cx="65600" cy="132400"/>
              </a:xfrm>
              <a:custGeom>
                <a:avLst/>
                <a:gdLst/>
                <a:ahLst/>
                <a:cxnLst/>
                <a:rect l="l" t="t" r="r" b="b"/>
                <a:pathLst>
                  <a:path w="2624" h="5296" fill="none" extrusionOk="0">
                    <a:moveTo>
                      <a:pt x="2624" y="0"/>
                    </a:moveTo>
                    <a:lnTo>
                      <a:pt x="0" y="5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306725" y="2843975"/>
                <a:ext cx="382025" cy="194350"/>
              </a:xfrm>
              <a:custGeom>
                <a:avLst/>
                <a:gdLst/>
                <a:ahLst/>
                <a:cxnLst/>
                <a:rect l="l" t="t" r="r" b="b"/>
                <a:pathLst>
                  <a:path w="15281" h="7774" fill="none" extrusionOk="0">
                    <a:moveTo>
                      <a:pt x="15280" y="7774"/>
                    </a:moveTo>
                    <a:cubicBezTo>
                      <a:pt x="15280" y="7774"/>
                      <a:pt x="13956" y="6183"/>
                      <a:pt x="11879" y="6486"/>
                    </a:cubicBezTo>
                    <a:cubicBezTo>
                      <a:pt x="9815" y="6790"/>
                      <a:pt x="9645" y="5405"/>
                      <a:pt x="9645" y="5405"/>
                    </a:cubicBezTo>
                    <a:lnTo>
                      <a:pt x="9353" y="4434"/>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306725" y="2752275"/>
                <a:ext cx="150025" cy="188900"/>
              </a:xfrm>
              <a:custGeom>
                <a:avLst/>
                <a:gdLst/>
                <a:ahLst/>
                <a:cxnLst/>
                <a:rect l="l" t="t" r="r" b="b"/>
                <a:pathLst>
                  <a:path w="6001" h="7556" fill="none" extrusionOk="0">
                    <a:moveTo>
                      <a:pt x="2284" y="7555"/>
                    </a:moveTo>
                    <a:lnTo>
                      <a:pt x="3377" y="5284"/>
                    </a:lnTo>
                    <a:lnTo>
                      <a:pt x="6001" y="1"/>
                    </a:lnTo>
                    <a:lnTo>
                      <a:pt x="1" y="29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355025" y="2584975"/>
                <a:ext cx="177950" cy="114200"/>
              </a:xfrm>
              <a:custGeom>
                <a:avLst/>
                <a:gdLst/>
                <a:ahLst/>
                <a:cxnLst/>
                <a:rect l="l" t="t" r="r" b="b"/>
                <a:pathLst>
                  <a:path w="7118" h="4568" fill="none" extrusionOk="0">
                    <a:moveTo>
                      <a:pt x="2478" y="4567"/>
                    </a:moveTo>
                    <a:lnTo>
                      <a:pt x="0" y="1421"/>
                    </a:lnTo>
                    <a:lnTo>
                      <a:pt x="711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430025" y="2806025"/>
                <a:ext cx="44650" cy="69550"/>
              </a:xfrm>
              <a:custGeom>
                <a:avLst/>
                <a:gdLst/>
                <a:ahLst/>
                <a:cxnLst/>
                <a:rect l="l" t="t" r="r" b="b"/>
                <a:pathLst>
                  <a:path w="1786" h="2782" fill="none" extrusionOk="0">
                    <a:moveTo>
                      <a:pt x="1785" y="278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824150" y="2557950"/>
                <a:ext cx="122375" cy="494950"/>
              </a:xfrm>
              <a:custGeom>
                <a:avLst/>
                <a:gdLst/>
                <a:ahLst/>
                <a:cxnLst/>
                <a:rect l="l" t="t" r="r" b="b"/>
                <a:pathLst>
                  <a:path w="4895" h="19798" fill="none" extrusionOk="0">
                    <a:moveTo>
                      <a:pt x="4603" y="0"/>
                    </a:moveTo>
                    <a:lnTo>
                      <a:pt x="4895" y="2685"/>
                    </a:lnTo>
                    <a:lnTo>
                      <a:pt x="2648" y="11964"/>
                    </a:lnTo>
                    <a:lnTo>
                      <a:pt x="1287" y="16749"/>
                    </a:lnTo>
                    <a:lnTo>
                      <a:pt x="0" y="1979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998425" y="2933250"/>
                <a:ext cx="25850" cy="112675"/>
              </a:xfrm>
              <a:custGeom>
                <a:avLst/>
                <a:gdLst/>
                <a:ahLst/>
                <a:cxnLst/>
                <a:rect l="l" t="t" r="r" b="b"/>
                <a:pathLst>
                  <a:path w="1034" h="4507" fill="none" extrusionOk="0">
                    <a:moveTo>
                      <a:pt x="1033" y="4506"/>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958650" y="2967250"/>
                <a:ext cx="47400" cy="78675"/>
              </a:xfrm>
              <a:custGeom>
                <a:avLst/>
                <a:gdLst/>
                <a:ahLst/>
                <a:cxnLst/>
                <a:rect l="l" t="t" r="r" b="b"/>
                <a:pathLst>
                  <a:path w="1896" h="3147" fill="none" extrusionOk="0">
                    <a:moveTo>
                      <a:pt x="1" y="3146"/>
                    </a:moveTo>
                    <a:lnTo>
                      <a:pt x="18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1072525" y="2917450"/>
                <a:ext cx="51325" cy="89600"/>
              </a:xfrm>
              <a:custGeom>
                <a:avLst/>
                <a:gdLst/>
                <a:ahLst/>
                <a:cxnLst/>
                <a:rect l="l" t="t" r="r" b="b"/>
                <a:pathLst>
                  <a:path w="2053" h="3584" fill="none" extrusionOk="0">
                    <a:moveTo>
                      <a:pt x="2053" y="1"/>
                    </a:moveTo>
                    <a:lnTo>
                      <a:pt x="0" y="358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1028800" y="2699150"/>
                <a:ext cx="106900" cy="226225"/>
              </a:xfrm>
              <a:custGeom>
                <a:avLst/>
                <a:gdLst/>
                <a:ahLst/>
                <a:cxnLst/>
                <a:rect l="l" t="t" r="r" b="b"/>
                <a:pathLst>
                  <a:path w="4276" h="9049" fill="none" extrusionOk="0">
                    <a:moveTo>
                      <a:pt x="4275" y="0"/>
                    </a:moveTo>
                    <a:lnTo>
                      <a:pt x="875" y="328"/>
                    </a:lnTo>
                    <a:lnTo>
                      <a:pt x="0" y="90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1056425" y="2702175"/>
                <a:ext cx="47400" cy="215925"/>
              </a:xfrm>
              <a:custGeom>
                <a:avLst/>
                <a:gdLst/>
                <a:ahLst/>
                <a:cxnLst/>
                <a:rect l="l" t="t" r="r" b="b"/>
                <a:pathLst>
                  <a:path w="1896" h="8637" fill="none" extrusionOk="0">
                    <a:moveTo>
                      <a:pt x="0" y="8636"/>
                    </a:moveTo>
                    <a:lnTo>
                      <a:pt x="189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1119275" y="2697325"/>
                <a:ext cx="14000" cy="204075"/>
              </a:xfrm>
              <a:custGeom>
                <a:avLst/>
                <a:gdLst/>
                <a:ahLst/>
                <a:cxnLst/>
                <a:rect l="l" t="t" r="r" b="b"/>
                <a:pathLst>
                  <a:path w="560" h="8163" fill="none" extrusionOk="0">
                    <a:moveTo>
                      <a:pt x="1" y="8162"/>
                    </a:moveTo>
                    <a:lnTo>
                      <a:pt x="55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129600" y="2746200"/>
                <a:ext cx="75025" cy="7925"/>
              </a:xfrm>
              <a:custGeom>
                <a:avLst/>
                <a:gdLst/>
                <a:ahLst/>
                <a:cxnLst/>
                <a:rect l="l" t="t" r="r" b="b"/>
                <a:pathLst>
                  <a:path w="3001" h="317" fill="none" extrusionOk="0">
                    <a:moveTo>
                      <a:pt x="3001" y="316"/>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176675" y="2898025"/>
                <a:ext cx="51025" cy="73500"/>
              </a:xfrm>
              <a:custGeom>
                <a:avLst/>
                <a:gdLst/>
                <a:ahLst/>
                <a:cxnLst/>
                <a:rect l="l" t="t" r="r" b="b"/>
                <a:pathLst>
                  <a:path w="2041" h="2940" fill="none" extrusionOk="0">
                    <a:moveTo>
                      <a:pt x="0" y="2940"/>
                    </a:moveTo>
                    <a:lnTo>
                      <a:pt x="204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1267750" y="2958150"/>
                <a:ext cx="53475" cy="94750"/>
              </a:xfrm>
              <a:custGeom>
                <a:avLst/>
                <a:gdLst/>
                <a:ahLst/>
                <a:cxnLst/>
                <a:rect l="l" t="t" r="r" b="b"/>
                <a:pathLst>
                  <a:path w="2139" h="3790" fill="none" extrusionOk="0">
                    <a:moveTo>
                      <a:pt x="2138" y="0"/>
                    </a:moveTo>
                    <a:lnTo>
                      <a:pt x="1" y="37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1302375" y="2989725"/>
                <a:ext cx="39800" cy="63175"/>
              </a:xfrm>
              <a:custGeom>
                <a:avLst/>
                <a:gdLst/>
                <a:ahLst/>
                <a:cxnLst/>
                <a:rect l="l" t="t" r="r" b="b"/>
                <a:pathLst>
                  <a:path w="1592" h="2527" fill="none" extrusionOk="0">
                    <a:moveTo>
                      <a:pt x="1591" y="0"/>
                    </a:moveTo>
                    <a:lnTo>
                      <a:pt x="0" y="2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946500" y="2729800"/>
                <a:ext cx="79575" cy="33425"/>
              </a:xfrm>
              <a:custGeom>
                <a:avLst/>
                <a:gdLst/>
                <a:ahLst/>
                <a:cxnLst/>
                <a:rect l="l" t="t" r="r" b="b"/>
                <a:pathLst>
                  <a:path w="3183" h="1337" fill="none" extrusionOk="0">
                    <a:moveTo>
                      <a:pt x="1" y="1"/>
                    </a:moveTo>
                    <a:lnTo>
                      <a:pt x="3183" y="13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1816425" y="2506325"/>
                <a:ext cx="162475" cy="128175"/>
              </a:xfrm>
              <a:custGeom>
                <a:avLst/>
                <a:gdLst/>
                <a:ahLst/>
                <a:cxnLst/>
                <a:rect l="l" t="t" r="r" b="b"/>
                <a:pathLst>
                  <a:path w="6499" h="5127" fill="none" extrusionOk="0">
                    <a:moveTo>
                      <a:pt x="1" y="5126"/>
                    </a:moveTo>
                    <a:lnTo>
                      <a:pt x="390" y="1"/>
                    </a:lnTo>
                    <a:lnTo>
                      <a:pt x="6499" y="60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1769375" y="2487800"/>
                <a:ext cx="105075" cy="292125"/>
              </a:xfrm>
              <a:custGeom>
                <a:avLst/>
                <a:gdLst/>
                <a:ahLst/>
                <a:cxnLst/>
                <a:rect l="l" t="t" r="r" b="b"/>
                <a:pathLst>
                  <a:path w="4203" h="11685" fill="none" extrusionOk="0">
                    <a:moveTo>
                      <a:pt x="4203" y="1"/>
                    </a:moveTo>
                    <a:lnTo>
                      <a:pt x="3790" y="5867"/>
                    </a:lnTo>
                    <a:lnTo>
                      <a:pt x="2745" y="11685"/>
                    </a:lnTo>
                    <a:lnTo>
                      <a:pt x="0" y="11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1904800" y="2470500"/>
                <a:ext cx="335850" cy="131200"/>
              </a:xfrm>
              <a:custGeom>
                <a:avLst/>
                <a:gdLst/>
                <a:ahLst/>
                <a:cxnLst/>
                <a:rect l="l" t="t" r="r" b="b"/>
                <a:pathLst>
                  <a:path w="13434" h="5248" fill="none" extrusionOk="0">
                    <a:moveTo>
                      <a:pt x="13433" y="5247"/>
                    </a:moveTo>
                    <a:lnTo>
                      <a:pt x="8041" y="3183"/>
                    </a:lnTo>
                    <a:lnTo>
                      <a:pt x="2964" y="2041"/>
                    </a:lnTo>
                    <a:lnTo>
                      <a:pt x="595" y="0"/>
                    </a:lnTo>
                    <a:lnTo>
                      <a:pt x="0" y="174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2175650" y="2589525"/>
                <a:ext cx="33125" cy="86575"/>
              </a:xfrm>
              <a:custGeom>
                <a:avLst/>
                <a:gdLst/>
                <a:ahLst/>
                <a:cxnLst/>
                <a:rect l="l" t="t" r="r" b="b"/>
                <a:pathLst>
                  <a:path w="1325" h="3463" fill="none" extrusionOk="0">
                    <a:moveTo>
                      <a:pt x="0" y="3462"/>
                    </a:moveTo>
                    <a:lnTo>
                      <a:pt x="132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1878975" y="2742250"/>
                <a:ext cx="361675" cy="90825"/>
              </a:xfrm>
              <a:custGeom>
                <a:avLst/>
                <a:gdLst/>
                <a:ahLst/>
                <a:cxnLst/>
                <a:rect l="l" t="t" r="r" b="b"/>
                <a:pathLst>
                  <a:path w="14467" h="3633" fill="none" extrusionOk="0">
                    <a:moveTo>
                      <a:pt x="1" y="3632"/>
                    </a:moveTo>
                    <a:lnTo>
                      <a:pt x="718" y="353"/>
                    </a:lnTo>
                    <a:lnTo>
                      <a:pt x="3839" y="1"/>
                    </a:lnTo>
                    <a:lnTo>
                      <a:pt x="7434" y="729"/>
                    </a:lnTo>
                    <a:lnTo>
                      <a:pt x="14466" y="246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830400" y="2738300"/>
                <a:ext cx="410250" cy="94775"/>
              </a:xfrm>
              <a:custGeom>
                <a:avLst/>
                <a:gdLst/>
                <a:ahLst/>
                <a:cxnLst/>
                <a:rect l="l" t="t" r="r" b="b"/>
                <a:pathLst>
                  <a:path w="16410" h="3791" fill="none" extrusionOk="0">
                    <a:moveTo>
                      <a:pt x="16409" y="3790"/>
                    </a:moveTo>
                    <a:lnTo>
                      <a:pt x="14029" y="3547"/>
                    </a:lnTo>
                    <a:lnTo>
                      <a:pt x="5721" y="1276"/>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1859250" y="2745600"/>
                <a:ext cx="5175" cy="37375"/>
              </a:xfrm>
              <a:custGeom>
                <a:avLst/>
                <a:gdLst/>
                <a:ahLst/>
                <a:cxnLst/>
                <a:rect l="l" t="t" r="r" b="b"/>
                <a:pathLst>
                  <a:path w="207" h="1495" fill="none" extrusionOk="0">
                    <a:moveTo>
                      <a:pt x="0" y="1494"/>
                    </a:moveTo>
                    <a:lnTo>
                      <a:pt x="20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1660050" y="2633850"/>
                <a:ext cx="266625" cy="60750"/>
              </a:xfrm>
              <a:custGeom>
                <a:avLst/>
                <a:gdLst/>
                <a:ahLst/>
                <a:cxnLst/>
                <a:rect l="l" t="t" r="r" b="b"/>
                <a:pathLst>
                  <a:path w="10665" h="2430" fill="none" extrusionOk="0">
                    <a:moveTo>
                      <a:pt x="1" y="1968"/>
                    </a:moveTo>
                    <a:lnTo>
                      <a:pt x="4082" y="2430"/>
                    </a:lnTo>
                    <a:lnTo>
                      <a:pt x="10665" y="2430"/>
                    </a:lnTo>
                    <a:lnTo>
                      <a:pt x="1066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1966125" y="2005625"/>
                <a:ext cx="90825" cy="996275"/>
              </a:xfrm>
              <a:custGeom>
                <a:avLst/>
                <a:gdLst/>
                <a:ahLst/>
                <a:cxnLst/>
                <a:rect l="l" t="t" r="r" b="b"/>
                <a:pathLst>
                  <a:path w="3633" h="39851" fill="none" extrusionOk="0">
                    <a:moveTo>
                      <a:pt x="3159" y="1"/>
                    </a:moveTo>
                    <a:lnTo>
                      <a:pt x="3280" y="1992"/>
                    </a:lnTo>
                    <a:lnTo>
                      <a:pt x="3632" y="8272"/>
                    </a:lnTo>
                    <a:lnTo>
                      <a:pt x="3159" y="9511"/>
                    </a:lnTo>
                    <a:lnTo>
                      <a:pt x="2782" y="11454"/>
                    </a:lnTo>
                    <a:lnTo>
                      <a:pt x="2406" y="16081"/>
                    </a:lnTo>
                    <a:lnTo>
                      <a:pt x="1993" y="17138"/>
                    </a:lnTo>
                    <a:lnTo>
                      <a:pt x="511" y="20636"/>
                    </a:lnTo>
                    <a:lnTo>
                      <a:pt x="389" y="25154"/>
                    </a:lnTo>
                    <a:lnTo>
                      <a:pt x="292" y="30583"/>
                    </a:lnTo>
                    <a:lnTo>
                      <a:pt x="122" y="34130"/>
                    </a:lnTo>
                    <a:lnTo>
                      <a:pt x="1" y="3985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1974925" y="2673025"/>
                <a:ext cx="105100" cy="9450"/>
              </a:xfrm>
              <a:custGeom>
                <a:avLst/>
                <a:gdLst/>
                <a:ahLst/>
                <a:cxnLst/>
                <a:rect l="l" t="t" r="r" b="b"/>
                <a:pathLst>
                  <a:path w="4204" h="378" fill="none" extrusionOk="0">
                    <a:moveTo>
                      <a:pt x="4203" y="37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2116125" y="2712500"/>
                <a:ext cx="124525" cy="61050"/>
              </a:xfrm>
              <a:custGeom>
                <a:avLst/>
                <a:gdLst/>
                <a:ahLst/>
                <a:cxnLst/>
                <a:rect l="l" t="t" r="r" b="b"/>
                <a:pathLst>
                  <a:path w="4981" h="2442" fill="none" extrusionOk="0">
                    <a:moveTo>
                      <a:pt x="4980" y="1543"/>
                    </a:moveTo>
                    <a:lnTo>
                      <a:pt x="1264" y="0"/>
                    </a:lnTo>
                    <a:lnTo>
                      <a:pt x="1" y="24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1926650" y="2694575"/>
                <a:ext cx="48000" cy="53175"/>
              </a:xfrm>
              <a:custGeom>
                <a:avLst/>
                <a:gdLst/>
                <a:ahLst/>
                <a:cxnLst/>
                <a:rect l="l" t="t" r="r" b="b"/>
                <a:pathLst>
                  <a:path w="1920" h="2127" fill="none" extrusionOk="0">
                    <a:moveTo>
                      <a:pt x="1" y="2126"/>
                    </a:moveTo>
                    <a:lnTo>
                      <a:pt x="1" y="1"/>
                    </a:lnTo>
                    <a:lnTo>
                      <a:pt x="1920" y="23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1762075" y="2633850"/>
                <a:ext cx="81100" cy="60750"/>
              </a:xfrm>
              <a:custGeom>
                <a:avLst/>
                <a:gdLst/>
                <a:ahLst/>
                <a:cxnLst/>
                <a:rect l="l" t="t" r="r" b="b"/>
                <a:pathLst>
                  <a:path w="3244" h="2430" fill="none" extrusionOk="0">
                    <a:moveTo>
                      <a:pt x="1" y="2430"/>
                    </a:moveTo>
                    <a:lnTo>
                      <a:pt x="3244" y="1"/>
                    </a:lnTo>
                    <a:lnTo>
                      <a:pt x="2989" y="243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1937275" y="2463825"/>
                <a:ext cx="66225" cy="25"/>
              </a:xfrm>
              <a:custGeom>
                <a:avLst/>
                <a:gdLst/>
                <a:ahLst/>
                <a:cxnLst/>
                <a:rect l="l" t="t" r="r" b="b"/>
                <a:pathLst>
                  <a:path w="2649" h="1" fill="none" extrusionOk="0">
                    <a:moveTo>
                      <a:pt x="1" y="0"/>
                    </a:moveTo>
                    <a:lnTo>
                      <a:pt x="264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2000450" y="2470500"/>
                <a:ext cx="109625" cy="31900"/>
              </a:xfrm>
              <a:custGeom>
                <a:avLst/>
                <a:gdLst/>
                <a:ahLst/>
                <a:cxnLst/>
                <a:rect l="l" t="t" r="r" b="b"/>
                <a:pathLst>
                  <a:path w="4385" h="1276" fill="none" extrusionOk="0">
                    <a:moveTo>
                      <a:pt x="0" y="0"/>
                    </a:moveTo>
                    <a:lnTo>
                      <a:pt x="4385"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2114300" y="2477775"/>
                <a:ext cx="49525" cy="9750"/>
              </a:xfrm>
              <a:custGeom>
                <a:avLst/>
                <a:gdLst/>
                <a:ahLst/>
                <a:cxnLst/>
                <a:rect l="l" t="t" r="r" b="b"/>
                <a:pathLst>
                  <a:path w="1981" h="390" fill="none" extrusionOk="0">
                    <a:moveTo>
                      <a:pt x="1" y="1"/>
                    </a:moveTo>
                    <a:lnTo>
                      <a:pt x="1981" y="39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2148625" y="2442575"/>
                <a:ext cx="7600" cy="40100"/>
              </a:xfrm>
              <a:custGeom>
                <a:avLst/>
                <a:gdLst/>
                <a:ahLst/>
                <a:cxnLst/>
                <a:rect l="l" t="t" r="r" b="b"/>
                <a:pathLst>
                  <a:path w="304" h="1604" fill="none" extrusionOk="0">
                    <a:moveTo>
                      <a:pt x="304" y="0"/>
                    </a:moveTo>
                    <a:lnTo>
                      <a:pt x="0" y="16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2127375" y="2397925"/>
                <a:ext cx="113275" cy="21275"/>
              </a:xfrm>
              <a:custGeom>
                <a:avLst/>
                <a:gdLst/>
                <a:ahLst/>
                <a:cxnLst/>
                <a:rect l="l" t="t" r="r" b="b"/>
                <a:pathLst>
                  <a:path w="4531" h="851" fill="none" extrusionOk="0">
                    <a:moveTo>
                      <a:pt x="4530" y="851"/>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1853175" y="2356025"/>
                <a:ext cx="384425" cy="102950"/>
              </a:xfrm>
              <a:custGeom>
                <a:avLst/>
                <a:gdLst/>
                <a:ahLst/>
                <a:cxnLst/>
                <a:rect l="l" t="t" r="r" b="b"/>
                <a:pathLst>
                  <a:path w="15377" h="4118" fill="none" extrusionOk="0">
                    <a:moveTo>
                      <a:pt x="15377" y="4118"/>
                    </a:moveTo>
                    <a:lnTo>
                      <a:pt x="9486" y="2964"/>
                    </a:lnTo>
                    <a:lnTo>
                      <a:pt x="3584" y="1397"/>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2097000" y="2108550"/>
                <a:ext cx="146375" cy="15825"/>
              </a:xfrm>
              <a:custGeom>
                <a:avLst/>
                <a:gdLst/>
                <a:ahLst/>
                <a:cxnLst/>
                <a:rect l="l" t="t" r="r" b="b"/>
                <a:pathLst>
                  <a:path w="5855" h="633" fill="none" extrusionOk="0">
                    <a:moveTo>
                      <a:pt x="5855" y="632"/>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2159850" y="2117050"/>
                <a:ext cx="17950" cy="97200"/>
              </a:xfrm>
              <a:custGeom>
                <a:avLst/>
                <a:gdLst/>
                <a:ahLst/>
                <a:cxnLst/>
                <a:rect l="l" t="t" r="r" b="b"/>
                <a:pathLst>
                  <a:path w="718" h="3888" fill="none" extrusionOk="0">
                    <a:moveTo>
                      <a:pt x="1" y="3888"/>
                    </a:moveTo>
                    <a:lnTo>
                      <a:pt x="717"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2041425" y="2149550"/>
                <a:ext cx="88400" cy="730875"/>
              </a:xfrm>
              <a:custGeom>
                <a:avLst/>
                <a:gdLst/>
                <a:ahLst/>
                <a:cxnLst/>
                <a:rect l="l" t="t" r="r" b="b"/>
                <a:pathLst>
                  <a:path w="3536" h="29235" fill="none" extrusionOk="0">
                    <a:moveTo>
                      <a:pt x="3183" y="1"/>
                    </a:moveTo>
                    <a:lnTo>
                      <a:pt x="1774" y="7604"/>
                    </a:lnTo>
                    <a:lnTo>
                      <a:pt x="3535" y="9413"/>
                    </a:lnTo>
                    <a:lnTo>
                      <a:pt x="1543" y="21316"/>
                    </a:lnTo>
                    <a:lnTo>
                      <a:pt x="1" y="2923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1790625" y="2086100"/>
                <a:ext cx="259025" cy="433925"/>
              </a:xfrm>
              <a:custGeom>
                <a:avLst/>
                <a:gdLst/>
                <a:ahLst/>
                <a:cxnLst/>
                <a:rect l="l" t="t" r="r" b="b"/>
                <a:pathLst>
                  <a:path w="10361" h="17357" fill="none" extrusionOk="0">
                    <a:moveTo>
                      <a:pt x="10361" y="0"/>
                    </a:moveTo>
                    <a:lnTo>
                      <a:pt x="5247" y="0"/>
                    </a:lnTo>
                    <a:lnTo>
                      <a:pt x="4774" y="4166"/>
                    </a:lnTo>
                    <a:lnTo>
                      <a:pt x="3984" y="7117"/>
                    </a:lnTo>
                    <a:lnTo>
                      <a:pt x="2770" y="9644"/>
                    </a:lnTo>
                    <a:lnTo>
                      <a:pt x="1701" y="13336"/>
                    </a:lnTo>
                    <a:lnTo>
                      <a:pt x="1252" y="15376"/>
                    </a:lnTo>
                    <a:lnTo>
                      <a:pt x="1" y="1735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1704700" y="2470500"/>
                <a:ext cx="36450" cy="82925"/>
              </a:xfrm>
              <a:custGeom>
                <a:avLst/>
                <a:gdLst/>
                <a:ahLst/>
                <a:cxnLst/>
                <a:rect l="l" t="t" r="r" b="b"/>
                <a:pathLst>
                  <a:path w="1458" h="3317" fill="none" extrusionOk="0">
                    <a:moveTo>
                      <a:pt x="0" y="3316"/>
                    </a:moveTo>
                    <a:lnTo>
                      <a:pt x="1458"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1613300" y="2470500"/>
                <a:ext cx="306400" cy="25"/>
              </a:xfrm>
              <a:custGeom>
                <a:avLst/>
                <a:gdLst/>
                <a:ahLst/>
                <a:cxnLst/>
                <a:rect l="l" t="t" r="r" b="b"/>
                <a:pathLst>
                  <a:path w="12256" h="1" fill="none" extrusionOk="0">
                    <a:moveTo>
                      <a:pt x="1" y="0"/>
                    </a:moveTo>
                    <a:lnTo>
                      <a:pt x="8345" y="0"/>
                    </a:lnTo>
                    <a:lnTo>
                      <a:pt x="1225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1833125" y="2419475"/>
                <a:ext cx="62275" cy="51050"/>
              </a:xfrm>
              <a:custGeom>
                <a:avLst/>
                <a:gdLst/>
                <a:ahLst/>
                <a:cxnLst/>
                <a:rect l="l" t="t" r="r" b="b"/>
                <a:pathLst>
                  <a:path w="2491" h="2042" fill="none" extrusionOk="0">
                    <a:moveTo>
                      <a:pt x="1" y="1"/>
                    </a:moveTo>
                    <a:lnTo>
                      <a:pt x="1920" y="620"/>
                    </a:lnTo>
                    <a:lnTo>
                      <a:pt x="2491" y="20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1926650" y="2288925"/>
                <a:ext cx="76850" cy="170050"/>
              </a:xfrm>
              <a:custGeom>
                <a:avLst/>
                <a:gdLst/>
                <a:ahLst/>
                <a:cxnLst/>
                <a:rect l="l" t="t" r="r" b="b"/>
                <a:pathLst>
                  <a:path w="3074" h="6802" fill="none" extrusionOk="0">
                    <a:moveTo>
                      <a:pt x="948" y="6802"/>
                    </a:moveTo>
                    <a:lnTo>
                      <a:pt x="1" y="5065"/>
                    </a:lnTo>
                    <a:lnTo>
                      <a:pt x="307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1881100" y="2415550"/>
                <a:ext cx="45575" cy="19450"/>
              </a:xfrm>
              <a:custGeom>
                <a:avLst/>
                <a:gdLst/>
                <a:ahLst/>
                <a:cxnLst/>
                <a:rect l="l" t="t" r="r" b="b"/>
                <a:pathLst>
                  <a:path w="1823" h="778" fill="none" extrusionOk="0">
                    <a:moveTo>
                      <a:pt x="1" y="777"/>
                    </a:moveTo>
                    <a:lnTo>
                      <a:pt x="182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1926650" y="2312900"/>
                <a:ext cx="19475" cy="71700"/>
              </a:xfrm>
              <a:custGeom>
                <a:avLst/>
                <a:gdLst/>
                <a:ahLst/>
                <a:cxnLst/>
                <a:rect l="l" t="t" r="r" b="b"/>
                <a:pathLst>
                  <a:path w="779" h="2868" fill="none" extrusionOk="0">
                    <a:moveTo>
                      <a:pt x="1" y="2867"/>
                    </a:moveTo>
                    <a:lnTo>
                      <a:pt x="7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1585975" y="2250975"/>
                <a:ext cx="303675" cy="191625"/>
              </a:xfrm>
              <a:custGeom>
                <a:avLst/>
                <a:gdLst/>
                <a:ahLst/>
                <a:cxnLst/>
                <a:rect l="l" t="t" r="r" b="b"/>
                <a:pathLst>
                  <a:path w="12147" h="7665" fill="none" extrusionOk="0">
                    <a:moveTo>
                      <a:pt x="12146" y="3486"/>
                    </a:moveTo>
                    <a:lnTo>
                      <a:pt x="2430" y="0"/>
                    </a:lnTo>
                    <a:lnTo>
                      <a:pt x="0" y="766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1593575" y="2419175"/>
                <a:ext cx="118425" cy="29475"/>
              </a:xfrm>
              <a:custGeom>
                <a:avLst/>
                <a:gdLst/>
                <a:ahLst/>
                <a:cxnLst/>
                <a:rect l="l" t="t" r="r" b="b"/>
                <a:pathLst>
                  <a:path w="4737" h="1179" fill="none" extrusionOk="0">
                    <a:moveTo>
                      <a:pt x="4737" y="1179"/>
                    </a:moveTo>
                    <a:lnTo>
                      <a:pt x="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1603275" y="2387900"/>
                <a:ext cx="137875" cy="38900"/>
              </a:xfrm>
              <a:custGeom>
                <a:avLst/>
                <a:gdLst/>
                <a:ahLst/>
                <a:cxnLst/>
                <a:rect l="l" t="t" r="r" b="b"/>
                <a:pathLst>
                  <a:path w="5515" h="1556" fill="none" extrusionOk="0">
                    <a:moveTo>
                      <a:pt x="5515" y="155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1503675" y="2285875"/>
                <a:ext cx="246300" cy="70175"/>
              </a:xfrm>
              <a:custGeom>
                <a:avLst/>
                <a:gdLst/>
                <a:ahLst/>
                <a:cxnLst/>
                <a:rect l="l" t="t" r="r" b="b"/>
                <a:pathLst>
                  <a:path w="9852" h="2807" fill="none" extrusionOk="0">
                    <a:moveTo>
                      <a:pt x="9851" y="2807"/>
                    </a:moveTo>
                    <a:lnTo>
                      <a:pt x="4835" y="1373"/>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1726850" y="2143775"/>
                <a:ext cx="147600" cy="293350"/>
              </a:xfrm>
              <a:custGeom>
                <a:avLst/>
                <a:gdLst/>
                <a:ahLst/>
                <a:cxnLst/>
                <a:rect l="l" t="t" r="r" b="b"/>
                <a:pathLst>
                  <a:path w="5904" h="11734" fill="none" extrusionOk="0">
                    <a:moveTo>
                      <a:pt x="1" y="11733"/>
                    </a:moveTo>
                    <a:lnTo>
                      <a:pt x="438" y="10179"/>
                    </a:lnTo>
                    <a:lnTo>
                      <a:pt x="3803" y="219"/>
                    </a:lnTo>
                    <a:lnTo>
                      <a:pt x="4531" y="1"/>
                    </a:lnTo>
                    <a:lnTo>
                      <a:pt x="5904" y="461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1138700" y="1991650"/>
                <a:ext cx="883025" cy="289700"/>
              </a:xfrm>
              <a:custGeom>
                <a:avLst/>
                <a:gdLst/>
                <a:ahLst/>
                <a:cxnLst/>
                <a:rect l="l" t="t" r="r" b="b"/>
                <a:pathLst>
                  <a:path w="35321" h="11588" fill="none" extrusionOk="0">
                    <a:moveTo>
                      <a:pt x="35320" y="11588"/>
                    </a:moveTo>
                    <a:lnTo>
                      <a:pt x="30061" y="10895"/>
                    </a:lnTo>
                    <a:lnTo>
                      <a:pt x="26175" y="9681"/>
                    </a:lnTo>
                    <a:lnTo>
                      <a:pt x="20321" y="9122"/>
                    </a:lnTo>
                    <a:lnTo>
                      <a:pt x="13264" y="7033"/>
                    </a:lnTo>
                    <a:lnTo>
                      <a:pt x="8855" y="4300"/>
                    </a:ln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1112300" y="2020800"/>
                <a:ext cx="86850" cy="47400"/>
              </a:xfrm>
              <a:custGeom>
                <a:avLst/>
                <a:gdLst/>
                <a:ahLst/>
                <a:cxnLst/>
                <a:rect l="l" t="t" r="r" b="b"/>
                <a:pathLst>
                  <a:path w="3474" h="1896" fill="none" extrusionOk="0">
                    <a:moveTo>
                      <a:pt x="0" y="1896"/>
                    </a:moveTo>
                    <a:lnTo>
                      <a:pt x="2684" y="1021"/>
                    </a:lnTo>
                    <a:lnTo>
                      <a:pt x="347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1210075" y="1973750"/>
                <a:ext cx="36450" cy="52850"/>
              </a:xfrm>
              <a:custGeom>
                <a:avLst/>
                <a:gdLst/>
                <a:ahLst/>
                <a:cxnLst/>
                <a:rect l="l" t="t" r="r" b="b"/>
                <a:pathLst>
                  <a:path w="1458" h="2114" fill="none" extrusionOk="0">
                    <a:moveTo>
                      <a:pt x="1458" y="0"/>
                    </a:moveTo>
                    <a:lnTo>
                      <a:pt x="0" y="21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1129600" y="2002275"/>
                <a:ext cx="181600" cy="120575"/>
              </a:xfrm>
              <a:custGeom>
                <a:avLst/>
                <a:gdLst/>
                <a:ahLst/>
                <a:cxnLst/>
                <a:rect l="l" t="t" r="r" b="b"/>
                <a:pathLst>
                  <a:path w="7264" h="4823" fill="none" extrusionOk="0">
                    <a:moveTo>
                      <a:pt x="1" y="4823"/>
                    </a:moveTo>
                    <a:lnTo>
                      <a:pt x="1215" y="3875"/>
                    </a:lnTo>
                    <a:lnTo>
                      <a:pt x="3766" y="1228"/>
                    </a:lnTo>
                    <a:lnTo>
                      <a:pt x="726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1179400" y="2046325"/>
                <a:ext cx="102650" cy="57400"/>
              </a:xfrm>
              <a:custGeom>
                <a:avLst/>
                <a:gdLst/>
                <a:ahLst/>
                <a:cxnLst/>
                <a:rect l="l" t="t" r="r" b="b"/>
                <a:pathLst>
                  <a:path w="4106" h="2296" fill="none" extrusionOk="0">
                    <a:moveTo>
                      <a:pt x="0" y="0"/>
                    </a:moveTo>
                    <a:lnTo>
                      <a:pt x="790" y="559"/>
                    </a:lnTo>
                    <a:lnTo>
                      <a:pt x="4106" y="229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1155400" y="2102475"/>
                <a:ext cx="119375" cy="41325"/>
              </a:xfrm>
              <a:custGeom>
                <a:avLst/>
                <a:gdLst/>
                <a:ahLst/>
                <a:cxnLst/>
                <a:rect l="l" t="t" r="r" b="b"/>
                <a:pathLst>
                  <a:path w="4775" h="1653" fill="none" extrusionOk="0">
                    <a:moveTo>
                      <a:pt x="1" y="1"/>
                    </a:moveTo>
                    <a:lnTo>
                      <a:pt x="4774" y="165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168775" y="2234875"/>
                <a:ext cx="99300" cy="18850"/>
              </a:xfrm>
              <a:custGeom>
                <a:avLst/>
                <a:gdLst/>
                <a:ahLst/>
                <a:cxnLst/>
                <a:rect l="l" t="t" r="r" b="b"/>
                <a:pathLst>
                  <a:path w="3972" h="754" fill="none" extrusionOk="0">
                    <a:moveTo>
                      <a:pt x="0" y="753"/>
                    </a:moveTo>
                    <a:lnTo>
                      <a:pt x="3972"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146000" y="2153200"/>
                <a:ext cx="280275" cy="66525"/>
              </a:xfrm>
              <a:custGeom>
                <a:avLst/>
                <a:gdLst/>
                <a:ahLst/>
                <a:cxnLst/>
                <a:rect l="l" t="t" r="r" b="b"/>
                <a:pathLst>
                  <a:path w="11211" h="2661" fill="none" extrusionOk="0">
                    <a:moveTo>
                      <a:pt x="0" y="1227"/>
                    </a:moveTo>
                    <a:lnTo>
                      <a:pt x="3778" y="0"/>
                    </a:lnTo>
                    <a:lnTo>
                      <a:pt x="11211" y="26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1326975" y="2176275"/>
                <a:ext cx="22175" cy="87775"/>
              </a:xfrm>
              <a:custGeom>
                <a:avLst/>
                <a:gdLst/>
                <a:ahLst/>
                <a:cxnLst/>
                <a:rect l="l" t="t" r="r" b="b"/>
                <a:pathLst>
                  <a:path w="887" h="3511" fill="none" extrusionOk="0">
                    <a:moveTo>
                      <a:pt x="0" y="3510"/>
                    </a:moveTo>
                    <a:lnTo>
                      <a:pt x="88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1326975" y="2157150"/>
                <a:ext cx="10950" cy="27350"/>
              </a:xfrm>
              <a:custGeom>
                <a:avLst/>
                <a:gdLst/>
                <a:ahLst/>
                <a:cxnLst/>
                <a:rect l="l" t="t" r="r" b="b"/>
                <a:pathLst>
                  <a:path w="438" h="1094" fill="none" extrusionOk="0">
                    <a:moveTo>
                      <a:pt x="0" y="1093"/>
                    </a:moveTo>
                    <a:lnTo>
                      <a:pt x="43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1285975" y="2093375"/>
                <a:ext cx="245375" cy="294550"/>
              </a:xfrm>
              <a:custGeom>
                <a:avLst/>
                <a:gdLst/>
                <a:ahLst/>
                <a:cxnLst/>
                <a:rect l="l" t="t" r="r" b="b"/>
                <a:pathLst>
                  <a:path w="9815" h="11782" fill="none" extrusionOk="0">
                    <a:moveTo>
                      <a:pt x="1" y="11782"/>
                    </a:moveTo>
                    <a:lnTo>
                      <a:pt x="1264" y="9790"/>
                    </a:lnTo>
                    <a:lnTo>
                      <a:pt x="6790" y="3523"/>
                    </a:lnTo>
                    <a:lnTo>
                      <a:pt x="981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1385575" y="2189325"/>
                <a:ext cx="62875" cy="259325"/>
              </a:xfrm>
              <a:custGeom>
                <a:avLst/>
                <a:gdLst/>
                <a:ahLst/>
                <a:cxnLst/>
                <a:rect l="l" t="t" r="r" b="b"/>
                <a:pathLst>
                  <a:path w="2515" h="10373" fill="none" extrusionOk="0">
                    <a:moveTo>
                      <a:pt x="0" y="10373"/>
                    </a:moveTo>
                    <a:lnTo>
                      <a:pt x="535" y="5515"/>
                    </a:lnTo>
                    <a:lnTo>
                      <a:pt x="1944" y="1737"/>
                    </a:lnTo>
                    <a:lnTo>
                      <a:pt x="251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1376150" y="2371825"/>
                <a:ext cx="17025" cy="20350"/>
              </a:xfrm>
              <a:custGeom>
                <a:avLst/>
                <a:gdLst/>
                <a:ahLst/>
                <a:cxnLst/>
                <a:rect l="l" t="t" r="r" b="b"/>
                <a:pathLst>
                  <a:path w="681" h="814" fill="none" extrusionOk="0">
                    <a:moveTo>
                      <a:pt x="681" y="0"/>
                    </a:moveTo>
                    <a:lnTo>
                      <a:pt x="1" y="0"/>
                    </a:lnTo>
                    <a:lnTo>
                      <a:pt x="1" y="8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1510075" y="2368775"/>
                <a:ext cx="21275" cy="257525"/>
              </a:xfrm>
              <a:custGeom>
                <a:avLst/>
                <a:gdLst/>
                <a:ahLst/>
                <a:cxnLst/>
                <a:rect l="l" t="t" r="r" b="b"/>
                <a:pathLst>
                  <a:path w="851" h="10301" fill="none" extrusionOk="0">
                    <a:moveTo>
                      <a:pt x="850" y="1"/>
                    </a:moveTo>
                    <a:lnTo>
                      <a:pt x="0" y="3499"/>
                    </a:lnTo>
                    <a:lnTo>
                      <a:pt x="182" y="1030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1218575" y="2553400"/>
                <a:ext cx="402650" cy="43750"/>
              </a:xfrm>
              <a:custGeom>
                <a:avLst/>
                <a:gdLst/>
                <a:ahLst/>
                <a:cxnLst/>
                <a:rect l="l" t="t" r="r" b="b"/>
                <a:pathLst>
                  <a:path w="16106" h="1750" fill="none" extrusionOk="0">
                    <a:moveTo>
                      <a:pt x="3777" y="1749"/>
                    </a:moveTo>
                    <a:lnTo>
                      <a:pt x="0" y="1628"/>
                    </a:lnTo>
                    <a:lnTo>
                      <a:pt x="3352" y="0"/>
                    </a:lnTo>
                    <a:lnTo>
                      <a:pt x="16105" y="6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1366450" y="2358750"/>
                <a:ext cx="159125" cy="687175"/>
              </a:xfrm>
              <a:custGeom>
                <a:avLst/>
                <a:gdLst/>
                <a:ahLst/>
                <a:cxnLst/>
                <a:rect l="l" t="t" r="r" b="b"/>
                <a:pathLst>
                  <a:path w="6365" h="27487" fill="none" extrusionOk="0">
                    <a:moveTo>
                      <a:pt x="6364" y="1337"/>
                    </a:moveTo>
                    <a:lnTo>
                      <a:pt x="3279" y="1"/>
                    </a:lnTo>
                    <a:lnTo>
                      <a:pt x="2915" y="3851"/>
                    </a:lnTo>
                    <a:lnTo>
                      <a:pt x="2514" y="8041"/>
                    </a:lnTo>
                    <a:lnTo>
                      <a:pt x="2745" y="14600"/>
                    </a:lnTo>
                    <a:lnTo>
                      <a:pt x="1688" y="18790"/>
                    </a:lnTo>
                    <a:lnTo>
                      <a:pt x="1871" y="21705"/>
                    </a:lnTo>
                    <a:lnTo>
                      <a:pt x="0" y="2748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1399225" y="3014925"/>
                <a:ext cx="36475" cy="31000"/>
              </a:xfrm>
              <a:custGeom>
                <a:avLst/>
                <a:gdLst/>
                <a:ahLst/>
                <a:cxnLst/>
                <a:rect l="l" t="t" r="r" b="b"/>
                <a:pathLst>
                  <a:path w="1459" h="1240" fill="none" extrusionOk="0">
                    <a:moveTo>
                      <a:pt x="1" y="899"/>
                    </a:moveTo>
                    <a:lnTo>
                      <a:pt x="523" y="0"/>
                    </a:lnTo>
                    <a:lnTo>
                      <a:pt x="1458" y="256"/>
                    </a:lnTo>
                    <a:lnTo>
                      <a:pt x="1082" y="123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1422000" y="2815725"/>
                <a:ext cx="40725" cy="201950"/>
              </a:xfrm>
              <a:custGeom>
                <a:avLst/>
                <a:gdLst/>
                <a:ahLst/>
                <a:cxnLst/>
                <a:rect l="l" t="t" r="r" b="b"/>
                <a:pathLst>
                  <a:path w="1629" h="8078" fill="none" extrusionOk="0">
                    <a:moveTo>
                      <a:pt x="1470" y="1"/>
                    </a:moveTo>
                    <a:lnTo>
                      <a:pt x="1628" y="4216"/>
                    </a:lnTo>
                    <a:lnTo>
                      <a:pt x="1" y="807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1446300" y="2928400"/>
                <a:ext cx="16425" cy="82000"/>
              </a:xfrm>
              <a:custGeom>
                <a:avLst/>
                <a:gdLst/>
                <a:ahLst/>
                <a:cxnLst/>
                <a:rect l="l" t="t" r="r" b="b"/>
                <a:pathLst>
                  <a:path w="657" h="3280" fill="none" extrusionOk="0">
                    <a:moveTo>
                      <a:pt x="0" y="3279"/>
                    </a:moveTo>
                    <a:lnTo>
                      <a:pt x="656" y="1725"/>
                    </a:lnTo>
                    <a:lnTo>
                      <a:pt x="53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1374025" y="2884975"/>
                <a:ext cx="87475" cy="89600"/>
              </a:xfrm>
              <a:custGeom>
                <a:avLst/>
                <a:gdLst/>
                <a:ahLst/>
                <a:cxnLst/>
                <a:rect l="l" t="t" r="r" b="b"/>
                <a:pathLst>
                  <a:path w="3499" h="3584" fill="none" extrusionOk="0">
                    <a:moveTo>
                      <a:pt x="620" y="3583"/>
                    </a:moveTo>
                    <a:lnTo>
                      <a:pt x="1" y="328"/>
                    </a:lnTo>
                    <a:lnTo>
                      <a:pt x="349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1345500" y="2933250"/>
                <a:ext cx="36150" cy="37975"/>
              </a:xfrm>
              <a:custGeom>
                <a:avLst/>
                <a:gdLst/>
                <a:ahLst/>
                <a:cxnLst/>
                <a:rect l="l" t="t" r="r" b="b"/>
                <a:pathLst>
                  <a:path w="1446" h="1519" fill="none" extrusionOk="0">
                    <a:moveTo>
                      <a:pt x="1445" y="0"/>
                    </a:moveTo>
                    <a:lnTo>
                      <a:pt x="0" y="15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1489425" y="3000050"/>
                <a:ext cx="124500" cy="31900"/>
              </a:xfrm>
              <a:custGeom>
                <a:avLst/>
                <a:gdLst/>
                <a:ahLst/>
                <a:cxnLst/>
                <a:rect l="l" t="t" r="r" b="b"/>
                <a:pathLst>
                  <a:path w="4980" h="1276" fill="none" extrusionOk="0">
                    <a:moveTo>
                      <a:pt x="0" y="0"/>
                    </a:moveTo>
                    <a:lnTo>
                      <a:pt x="2611" y="413"/>
                    </a:lnTo>
                    <a:lnTo>
                      <a:pt x="4980"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1675850" y="2986675"/>
                <a:ext cx="13375" cy="45275"/>
              </a:xfrm>
              <a:custGeom>
                <a:avLst/>
                <a:gdLst/>
                <a:ahLst/>
                <a:cxnLst/>
                <a:rect l="l" t="t" r="r" b="b"/>
                <a:pathLst>
                  <a:path w="535" h="1811" fill="none" extrusionOk="0">
                    <a:moveTo>
                      <a:pt x="535" y="1"/>
                    </a:moveTo>
                    <a:lnTo>
                      <a:pt x="1" y="181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1704700" y="2847625"/>
                <a:ext cx="56500" cy="198300"/>
              </a:xfrm>
              <a:custGeom>
                <a:avLst/>
                <a:gdLst/>
                <a:ahLst/>
                <a:cxnLst/>
                <a:rect l="l" t="t" r="r" b="b"/>
                <a:pathLst>
                  <a:path w="2260" h="7932" fill="none" extrusionOk="0">
                    <a:moveTo>
                      <a:pt x="0" y="7931"/>
                    </a:moveTo>
                    <a:lnTo>
                      <a:pt x="2259"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1655200" y="2906525"/>
                <a:ext cx="81700" cy="26750"/>
              </a:xfrm>
              <a:custGeom>
                <a:avLst/>
                <a:gdLst/>
                <a:ahLst/>
                <a:cxnLst/>
                <a:rect l="l" t="t" r="r" b="b"/>
                <a:pathLst>
                  <a:path w="3268" h="1070" fill="none" extrusionOk="0">
                    <a:moveTo>
                      <a:pt x="1" y="1"/>
                    </a:moveTo>
                    <a:lnTo>
                      <a:pt x="3268" y="106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1551050" y="2847625"/>
                <a:ext cx="199525" cy="64075"/>
              </a:xfrm>
              <a:custGeom>
                <a:avLst/>
                <a:gdLst/>
                <a:ahLst/>
                <a:cxnLst/>
                <a:rect l="l" t="t" r="r" b="b"/>
                <a:pathLst>
                  <a:path w="7981" h="2563" fill="none" extrusionOk="0">
                    <a:moveTo>
                      <a:pt x="1701" y="2308"/>
                    </a:moveTo>
                    <a:lnTo>
                      <a:pt x="2515" y="2563"/>
                    </a:lnTo>
                    <a:lnTo>
                      <a:pt x="7980" y="1494"/>
                    </a:lnTo>
                    <a:lnTo>
                      <a:pt x="2248" y="741"/>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1558650" y="2820900"/>
                <a:ext cx="57400" cy="20075"/>
              </a:xfrm>
              <a:custGeom>
                <a:avLst/>
                <a:gdLst/>
                <a:ahLst/>
                <a:cxnLst/>
                <a:rect l="l" t="t" r="r" b="b"/>
                <a:pathLst>
                  <a:path w="2296" h="803" fill="none" extrusionOk="0">
                    <a:moveTo>
                      <a:pt x="2296" y="802"/>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1507025" y="2787800"/>
                <a:ext cx="61975" cy="97200"/>
              </a:xfrm>
              <a:custGeom>
                <a:avLst/>
                <a:gdLst/>
                <a:ahLst/>
                <a:cxnLst/>
                <a:rect l="l" t="t" r="r" b="b"/>
                <a:pathLst>
                  <a:path w="2479" h="3888" fill="none" extrusionOk="0">
                    <a:moveTo>
                      <a:pt x="1264" y="304"/>
                    </a:moveTo>
                    <a:lnTo>
                      <a:pt x="1" y="3681"/>
                    </a:lnTo>
                    <a:lnTo>
                      <a:pt x="1264" y="3887"/>
                    </a:lnTo>
                    <a:lnTo>
                      <a:pt x="247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1454200" y="2509050"/>
                <a:ext cx="126025" cy="296400"/>
              </a:xfrm>
              <a:custGeom>
                <a:avLst/>
                <a:gdLst/>
                <a:ahLst/>
                <a:cxnLst/>
                <a:rect l="l" t="t" r="r" b="b"/>
                <a:pathLst>
                  <a:path w="5041" h="11856" fill="none" extrusionOk="0">
                    <a:moveTo>
                      <a:pt x="0" y="8746"/>
                    </a:moveTo>
                    <a:lnTo>
                      <a:pt x="1822" y="11855"/>
                    </a:lnTo>
                    <a:lnTo>
                      <a:pt x="2854" y="9329"/>
                    </a:lnTo>
                    <a:lnTo>
                      <a:pt x="3875" y="4750"/>
                    </a:lnTo>
                    <a:lnTo>
                      <a:pt x="504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1564100" y="2448625"/>
                <a:ext cx="16125" cy="60450"/>
              </a:xfrm>
              <a:custGeom>
                <a:avLst/>
                <a:gdLst/>
                <a:ahLst/>
                <a:cxnLst/>
                <a:rect l="l" t="t" r="r" b="b"/>
                <a:pathLst>
                  <a:path w="645" h="2418" fill="none" extrusionOk="0">
                    <a:moveTo>
                      <a:pt x="1" y="2418"/>
                    </a:moveTo>
                    <a:lnTo>
                      <a:pt x="64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1593575" y="2463825"/>
                <a:ext cx="13675" cy="48000"/>
              </a:xfrm>
              <a:custGeom>
                <a:avLst/>
                <a:gdLst/>
                <a:ahLst/>
                <a:cxnLst/>
                <a:rect l="l" t="t" r="r" b="b"/>
                <a:pathLst>
                  <a:path w="547" h="1920" fill="none" extrusionOk="0">
                    <a:moveTo>
                      <a:pt x="0" y="1919"/>
                    </a:moveTo>
                    <a:lnTo>
                      <a:pt x="547"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1470900" y="2643575"/>
                <a:ext cx="63475" cy="58925"/>
              </a:xfrm>
              <a:custGeom>
                <a:avLst/>
                <a:gdLst/>
                <a:ahLst/>
                <a:cxnLst/>
                <a:rect l="l" t="t" r="r" b="b"/>
                <a:pathLst>
                  <a:path w="2539" h="2357" fill="none" extrusionOk="0">
                    <a:moveTo>
                      <a:pt x="195" y="0"/>
                    </a:moveTo>
                    <a:lnTo>
                      <a:pt x="0" y="1701"/>
                    </a:lnTo>
                    <a:lnTo>
                      <a:pt x="2539" y="235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1540425" y="2676075"/>
                <a:ext cx="112975" cy="38575"/>
              </a:xfrm>
              <a:custGeom>
                <a:avLst/>
                <a:gdLst/>
                <a:ahLst/>
                <a:cxnLst/>
                <a:rect l="l" t="t" r="r" b="b"/>
                <a:pathLst>
                  <a:path w="4519" h="1543" fill="none" extrusionOk="0">
                    <a:moveTo>
                      <a:pt x="1" y="0"/>
                    </a:moveTo>
                    <a:lnTo>
                      <a:pt x="4519" y="15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1600250" y="2588000"/>
                <a:ext cx="24300" cy="170375"/>
              </a:xfrm>
              <a:custGeom>
                <a:avLst/>
                <a:gdLst/>
                <a:ahLst/>
                <a:cxnLst/>
                <a:rect l="l" t="t" r="r" b="b"/>
                <a:pathLst>
                  <a:path w="972" h="6815" fill="none" extrusionOk="0">
                    <a:moveTo>
                      <a:pt x="0" y="6814"/>
                    </a:moveTo>
                    <a:lnTo>
                      <a:pt x="972" y="1701"/>
                    </a:lnTo>
                    <a:lnTo>
                      <a:pt x="6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1366450" y="2620800"/>
                <a:ext cx="26725" cy="52250"/>
              </a:xfrm>
              <a:custGeom>
                <a:avLst/>
                <a:gdLst/>
                <a:ahLst/>
                <a:cxnLst/>
                <a:rect l="l" t="t" r="r" b="b"/>
                <a:pathLst>
                  <a:path w="1069" h="2090" fill="none" extrusionOk="0">
                    <a:moveTo>
                      <a:pt x="0" y="1"/>
                    </a:moveTo>
                    <a:lnTo>
                      <a:pt x="0" y="2090"/>
                    </a:lnTo>
                    <a:lnTo>
                      <a:pt x="1069" y="2090"/>
                    </a:lnTo>
                    <a:lnTo>
                      <a:pt x="1069" y="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1201575" y="2496925"/>
                <a:ext cx="134225" cy="470650"/>
              </a:xfrm>
              <a:custGeom>
                <a:avLst/>
                <a:gdLst/>
                <a:ahLst/>
                <a:cxnLst/>
                <a:rect l="l" t="t" r="r" b="b"/>
                <a:pathLst>
                  <a:path w="5369" h="18826" fill="none" extrusionOk="0">
                    <a:moveTo>
                      <a:pt x="1883" y="0"/>
                    </a:moveTo>
                    <a:lnTo>
                      <a:pt x="2648" y="3122"/>
                    </a:lnTo>
                    <a:lnTo>
                      <a:pt x="2271" y="5174"/>
                    </a:lnTo>
                    <a:lnTo>
                      <a:pt x="2271" y="7591"/>
                    </a:lnTo>
                    <a:lnTo>
                      <a:pt x="0" y="15364"/>
                    </a:lnTo>
                    <a:lnTo>
                      <a:pt x="5368" y="1882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1193975" y="2623525"/>
                <a:ext cx="25" cy="52575"/>
              </a:xfrm>
              <a:custGeom>
                <a:avLst/>
                <a:gdLst/>
                <a:ahLst/>
                <a:cxnLst/>
                <a:rect l="l" t="t" r="r" b="b"/>
                <a:pathLst>
                  <a:path w="1" h="2103" fill="none" extrusionOk="0">
                    <a:moveTo>
                      <a:pt x="0" y="1"/>
                    </a:moveTo>
                    <a:lnTo>
                      <a:pt x="0" y="210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1257125" y="2690625"/>
                <a:ext cx="103275" cy="89300"/>
              </a:xfrm>
              <a:custGeom>
                <a:avLst/>
                <a:gdLst/>
                <a:ahLst/>
                <a:cxnLst/>
                <a:rect l="l" t="t" r="r" b="b"/>
                <a:pathLst>
                  <a:path w="4131" h="3572" fill="none" extrusionOk="0">
                    <a:moveTo>
                      <a:pt x="4130" y="3572"/>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1765125" y="2836375"/>
                <a:ext cx="126325" cy="100850"/>
              </a:xfrm>
              <a:custGeom>
                <a:avLst/>
                <a:gdLst/>
                <a:ahLst/>
                <a:cxnLst/>
                <a:rect l="l" t="t" r="r" b="b"/>
                <a:pathLst>
                  <a:path w="5053" h="4034" fill="none" extrusionOk="0">
                    <a:moveTo>
                      <a:pt x="5053" y="1"/>
                    </a:moveTo>
                    <a:lnTo>
                      <a:pt x="3510" y="4033"/>
                    </a:lnTo>
                    <a:lnTo>
                      <a:pt x="0" y="28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1762075" y="2836700"/>
                <a:ext cx="114800" cy="37050"/>
              </a:xfrm>
              <a:custGeom>
                <a:avLst/>
                <a:gdLst/>
                <a:ahLst/>
                <a:cxnLst/>
                <a:rect l="l" t="t" r="r" b="b"/>
                <a:pathLst>
                  <a:path w="4592" h="1482" fill="none" extrusionOk="0">
                    <a:moveTo>
                      <a:pt x="1" y="0"/>
                    </a:moveTo>
                    <a:lnTo>
                      <a:pt x="4592" y="148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1859250" y="2845500"/>
                <a:ext cx="64100" cy="200425"/>
              </a:xfrm>
              <a:custGeom>
                <a:avLst/>
                <a:gdLst/>
                <a:ahLst/>
                <a:cxnLst/>
                <a:rect l="l" t="t" r="r" b="b"/>
                <a:pathLst>
                  <a:path w="2564" h="8017" fill="none" extrusionOk="0">
                    <a:moveTo>
                      <a:pt x="2563" y="0"/>
                    </a:moveTo>
                    <a:lnTo>
                      <a:pt x="1021" y="4166"/>
                    </a:lnTo>
                    <a:lnTo>
                      <a:pt x="0" y="801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1774225" y="2952075"/>
                <a:ext cx="99925" cy="38575"/>
              </a:xfrm>
              <a:custGeom>
                <a:avLst/>
                <a:gdLst/>
                <a:ahLst/>
                <a:cxnLst/>
                <a:rect l="l" t="t" r="r" b="b"/>
                <a:pathLst>
                  <a:path w="3997" h="1543" fill="none" extrusionOk="0">
                    <a:moveTo>
                      <a:pt x="1" y="0"/>
                    </a:moveTo>
                    <a:lnTo>
                      <a:pt x="3997" y="15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1780000" y="2974550"/>
                <a:ext cx="89000" cy="34625"/>
              </a:xfrm>
              <a:custGeom>
                <a:avLst/>
                <a:gdLst/>
                <a:ahLst/>
                <a:cxnLst/>
                <a:rect l="l" t="t" r="r" b="b"/>
                <a:pathLst>
                  <a:path w="3560" h="1385" fill="none" extrusionOk="0">
                    <a:moveTo>
                      <a:pt x="0" y="0"/>
                    </a:moveTo>
                    <a:lnTo>
                      <a:pt x="3559" y="138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1919975" y="2963925"/>
                <a:ext cx="30400" cy="45250"/>
              </a:xfrm>
              <a:custGeom>
                <a:avLst/>
                <a:gdLst/>
                <a:ahLst/>
                <a:cxnLst/>
                <a:rect l="l" t="t" r="r" b="b"/>
                <a:pathLst>
                  <a:path w="1216" h="1810" fill="none" extrusionOk="0">
                    <a:moveTo>
                      <a:pt x="1215" y="181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1884450" y="2949650"/>
                <a:ext cx="81700" cy="27950"/>
              </a:xfrm>
              <a:custGeom>
                <a:avLst/>
                <a:gdLst/>
                <a:ahLst/>
                <a:cxnLst/>
                <a:rect l="l" t="t" r="r" b="b"/>
                <a:pathLst>
                  <a:path w="3268" h="1118" fill="none" extrusionOk="0">
                    <a:moveTo>
                      <a:pt x="1" y="0"/>
                    </a:moveTo>
                    <a:lnTo>
                      <a:pt x="3268" y="111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2048725" y="3000050"/>
                <a:ext cx="105375" cy="52850"/>
              </a:xfrm>
              <a:custGeom>
                <a:avLst/>
                <a:gdLst/>
                <a:ahLst/>
                <a:cxnLst/>
                <a:rect l="l" t="t" r="r" b="b"/>
                <a:pathLst>
                  <a:path w="4215" h="2114" fill="none" extrusionOk="0">
                    <a:moveTo>
                      <a:pt x="0" y="0"/>
                    </a:moveTo>
                    <a:lnTo>
                      <a:pt x="4215" y="211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2129800" y="2941150"/>
                <a:ext cx="110850" cy="111750"/>
              </a:xfrm>
              <a:custGeom>
                <a:avLst/>
                <a:gdLst/>
                <a:ahLst/>
                <a:cxnLst/>
                <a:rect l="l" t="t" r="r" b="b"/>
                <a:pathLst>
                  <a:path w="4434" h="4470" fill="none" extrusionOk="0">
                    <a:moveTo>
                      <a:pt x="0" y="4470"/>
                    </a:moveTo>
                    <a:lnTo>
                      <a:pt x="1348" y="0"/>
                    </a:lnTo>
                    <a:lnTo>
                      <a:pt x="4433" y="120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1966125" y="2911675"/>
                <a:ext cx="174025" cy="40725"/>
              </a:xfrm>
              <a:custGeom>
                <a:avLst/>
                <a:gdLst/>
                <a:ahLst/>
                <a:cxnLst/>
                <a:rect l="l" t="t" r="r" b="b"/>
                <a:pathLst>
                  <a:path w="6961" h="1629" fill="none" extrusionOk="0">
                    <a:moveTo>
                      <a:pt x="1" y="1629"/>
                    </a:moveTo>
                    <a:lnTo>
                      <a:pt x="3341" y="1410"/>
                    </a:lnTo>
                    <a:lnTo>
                      <a:pt x="6960"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2101250" y="2822125"/>
                <a:ext cx="61675" cy="76825"/>
              </a:xfrm>
              <a:custGeom>
                <a:avLst/>
                <a:gdLst/>
                <a:ahLst/>
                <a:cxnLst/>
                <a:rect l="l" t="t" r="r" b="b"/>
                <a:pathLst>
                  <a:path w="2467" h="3073" fill="none" extrusionOk="0">
                    <a:moveTo>
                      <a:pt x="1" y="3073"/>
                    </a:moveTo>
                    <a:lnTo>
                      <a:pt x="246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2178375" y="2829700"/>
                <a:ext cx="30400" cy="72600"/>
              </a:xfrm>
              <a:custGeom>
                <a:avLst/>
                <a:gdLst/>
                <a:ahLst/>
                <a:cxnLst/>
                <a:rect l="l" t="t" r="r" b="b"/>
                <a:pathLst>
                  <a:path w="1216" h="2904" fill="none" extrusionOk="0">
                    <a:moveTo>
                      <a:pt x="1" y="2903"/>
                    </a:moveTo>
                    <a:lnTo>
                      <a:pt x="1215"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2088800" y="2845500"/>
                <a:ext cx="25" cy="49500"/>
              </a:xfrm>
              <a:custGeom>
                <a:avLst/>
                <a:gdLst/>
                <a:ahLst/>
                <a:cxnLst/>
                <a:rect l="l" t="t" r="r" b="b"/>
                <a:pathLst>
                  <a:path w="1" h="1980" fill="none" extrusionOk="0">
                    <a:moveTo>
                      <a:pt x="1" y="0"/>
                    </a:moveTo>
                    <a:lnTo>
                      <a:pt x="1" y="19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2049625" y="2883750"/>
                <a:ext cx="3675" cy="63175"/>
              </a:xfrm>
              <a:custGeom>
                <a:avLst/>
                <a:gdLst/>
                <a:ahLst/>
                <a:cxnLst/>
                <a:rect l="l" t="t" r="r" b="b"/>
                <a:pathLst>
                  <a:path w="147" h="2527" fill="none" extrusionOk="0">
                    <a:moveTo>
                      <a:pt x="147" y="1"/>
                    </a:moveTo>
                    <a:lnTo>
                      <a:pt x="1" y="252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2019275" y="2873725"/>
                <a:ext cx="25" cy="75950"/>
              </a:xfrm>
              <a:custGeom>
                <a:avLst/>
                <a:gdLst/>
                <a:ahLst/>
                <a:cxnLst/>
                <a:rect l="l" t="t" r="r" b="b"/>
                <a:pathLst>
                  <a:path w="1" h="3038" fill="none" extrusionOk="0">
                    <a:moveTo>
                      <a:pt x="0" y="1"/>
                    </a:moveTo>
                    <a:lnTo>
                      <a:pt x="0" y="303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2000450" y="2866150"/>
                <a:ext cx="5475" cy="83825"/>
              </a:xfrm>
              <a:custGeom>
                <a:avLst/>
                <a:gdLst/>
                <a:ahLst/>
                <a:cxnLst/>
                <a:rect l="l" t="t" r="r" b="b"/>
                <a:pathLst>
                  <a:path w="219" h="3353" fill="none" extrusionOk="0">
                    <a:moveTo>
                      <a:pt x="219" y="0"/>
                    </a:moveTo>
                    <a:lnTo>
                      <a:pt x="0" y="33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1985575" y="2866150"/>
                <a:ext cx="25" cy="85025"/>
              </a:xfrm>
              <a:custGeom>
                <a:avLst/>
                <a:gdLst/>
                <a:ahLst/>
                <a:cxnLst/>
                <a:rect l="l" t="t" r="r" b="b"/>
                <a:pathLst>
                  <a:path w="1" h="3401" fill="none" extrusionOk="0">
                    <a:moveTo>
                      <a:pt x="0" y="0"/>
                    </a:moveTo>
                    <a:lnTo>
                      <a:pt x="0" y="340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1971300" y="2886475"/>
                <a:ext cx="159425" cy="25225"/>
              </a:xfrm>
              <a:custGeom>
                <a:avLst/>
                <a:gdLst/>
                <a:ahLst/>
                <a:cxnLst/>
                <a:rect l="l" t="t" r="r" b="b"/>
                <a:pathLst>
                  <a:path w="6377" h="1009" fill="none" extrusionOk="0">
                    <a:moveTo>
                      <a:pt x="0" y="1"/>
                    </a:moveTo>
                    <a:lnTo>
                      <a:pt x="2502" y="1009"/>
                    </a:lnTo>
                    <a:lnTo>
                      <a:pt x="6377" y="88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2155600" y="2967250"/>
                <a:ext cx="85050" cy="24925"/>
              </a:xfrm>
              <a:custGeom>
                <a:avLst/>
                <a:gdLst/>
                <a:ahLst/>
                <a:cxnLst/>
                <a:rect l="l" t="t" r="r" b="b"/>
                <a:pathLst>
                  <a:path w="3402" h="997" fill="none" extrusionOk="0">
                    <a:moveTo>
                      <a:pt x="3401" y="99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1338200" y="2911675"/>
                <a:ext cx="275725" cy="62900"/>
              </a:xfrm>
              <a:custGeom>
                <a:avLst/>
                <a:gdLst/>
                <a:ahLst/>
                <a:cxnLst/>
                <a:rect l="l" t="t" r="r" b="b"/>
                <a:pathLst>
                  <a:path w="11029" h="2516" fill="none" extrusionOk="0">
                    <a:moveTo>
                      <a:pt x="11029" y="1"/>
                    </a:moveTo>
                    <a:lnTo>
                      <a:pt x="10956" y="2236"/>
                    </a:lnTo>
                    <a:lnTo>
                      <a:pt x="1" y="251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1587800" y="2919875"/>
                <a:ext cx="57700" cy="17050"/>
              </a:xfrm>
              <a:custGeom>
                <a:avLst/>
                <a:gdLst/>
                <a:ahLst/>
                <a:cxnLst/>
                <a:rect l="l" t="t" r="r" b="b"/>
                <a:pathLst>
                  <a:path w="2308" h="682" fill="none" extrusionOk="0">
                    <a:moveTo>
                      <a:pt x="0" y="1"/>
                    </a:moveTo>
                    <a:lnTo>
                      <a:pt x="2308" y="68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988400" y="2587700"/>
                <a:ext cx="75325" cy="25"/>
              </a:xfrm>
              <a:custGeom>
                <a:avLst/>
                <a:gdLst/>
                <a:ahLst/>
                <a:cxnLst/>
                <a:rect l="l" t="t" r="r" b="b"/>
                <a:pathLst>
                  <a:path w="3013" h="1" fill="none" extrusionOk="0">
                    <a:moveTo>
                      <a:pt x="1" y="1"/>
                    </a:moveTo>
                    <a:lnTo>
                      <a:pt x="3013"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1268675" y="2046325"/>
                <a:ext cx="273000" cy="267525"/>
              </a:xfrm>
              <a:custGeom>
                <a:avLst/>
                <a:gdLst/>
                <a:ahLst/>
                <a:cxnLst/>
                <a:rect l="l" t="t" r="r" b="b"/>
                <a:pathLst>
                  <a:path w="10920" h="10701" fill="none" extrusionOk="0">
                    <a:moveTo>
                      <a:pt x="5939" y="0"/>
                    </a:moveTo>
                    <a:lnTo>
                      <a:pt x="4822" y="2842"/>
                    </a:lnTo>
                    <a:lnTo>
                      <a:pt x="9717" y="2806"/>
                    </a:lnTo>
                    <a:lnTo>
                      <a:pt x="10919" y="5599"/>
                    </a:lnTo>
                    <a:lnTo>
                      <a:pt x="8976" y="10700"/>
                    </a:lnTo>
                    <a:lnTo>
                      <a:pt x="4178" y="9304"/>
                    </a:lnTo>
                    <a:lnTo>
                      <a:pt x="0" y="7919"/>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1519475" y="2244275"/>
                <a:ext cx="116325" cy="41625"/>
              </a:xfrm>
              <a:custGeom>
                <a:avLst/>
                <a:gdLst/>
                <a:ahLst/>
                <a:cxnLst/>
                <a:rect l="l" t="t" r="r" b="b"/>
                <a:pathLst>
                  <a:path w="4653" h="1665" fill="none" extrusionOk="0">
                    <a:moveTo>
                      <a:pt x="4652" y="166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1646700" y="2219700"/>
                <a:ext cx="6100" cy="31300"/>
              </a:xfrm>
              <a:custGeom>
                <a:avLst/>
                <a:gdLst/>
                <a:ahLst/>
                <a:cxnLst/>
                <a:rect l="l" t="t" r="r" b="b"/>
                <a:pathLst>
                  <a:path w="244" h="1252" fill="none" extrusionOk="0">
                    <a:moveTo>
                      <a:pt x="1" y="1251"/>
                    </a:moveTo>
                    <a:lnTo>
                      <a:pt x="24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1649725" y="2113125"/>
                <a:ext cx="22200" cy="61050"/>
              </a:xfrm>
              <a:custGeom>
                <a:avLst/>
                <a:gdLst/>
                <a:ahLst/>
                <a:cxnLst/>
                <a:rect l="l" t="t" r="r" b="b"/>
                <a:pathLst>
                  <a:path w="888" h="2442" fill="none" extrusionOk="0">
                    <a:moveTo>
                      <a:pt x="1" y="0"/>
                    </a:moveTo>
                    <a:lnTo>
                      <a:pt x="888" y="244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1646700" y="2120400"/>
                <a:ext cx="270575" cy="82000"/>
              </a:xfrm>
              <a:custGeom>
                <a:avLst/>
                <a:gdLst/>
                <a:ahLst/>
                <a:cxnLst/>
                <a:rect l="l" t="t" r="r" b="b"/>
                <a:pathLst>
                  <a:path w="10823" h="3280" fill="none" extrusionOk="0">
                    <a:moveTo>
                      <a:pt x="10822" y="1"/>
                    </a:moveTo>
                    <a:lnTo>
                      <a:pt x="1" y="328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1666450" y="2103700"/>
                <a:ext cx="20350" cy="92625"/>
              </a:xfrm>
              <a:custGeom>
                <a:avLst/>
                <a:gdLst/>
                <a:ahLst/>
                <a:cxnLst/>
                <a:rect l="l" t="t" r="r" b="b"/>
                <a:pathLst>
                  <a:path w="814" h="3705" fill="none" extrusionOk="0">
                    <a:moveTo>
                      <a:pt x="0" y="3705"/>
                    </a:moveTo>
                    <a:lnTo>
                      <a:pt x="814" y="984"/>
                    </a:lnTo>
                    <a:lnTo>
                      <a:pt x="498"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1677075" y="2149550"/>
                <a:ext cx="56500" cy="11575"/>
              </a:xfrm>
              <a:custGeom>
                <a:avLst/>
                <a:gdLst/>
                <a:ahLst/>
                <a:cxnLst/>
                <a:rect l="l" t="t" r="r" b="b"/>
                <a:pathLst>
                  <a:path w="2260" h="463" fill="none" extrusionOk="0">
                    <a:moveTo>
                      <a:pt x="0" y="462"/>
                    </a:moveTo>
                    <a:lnTo>
                      <a:pt x="2259"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1686775" y="2116450"/>
                <a:ext cx="32525" cy="11875"/>
              </a:xfrm>
              <a:custGeom>
                <a:avLst/>
                <a:gdLst/>
                <a:ahLst/>
                <a:cxnLst/>
                <a:rect l="l" t="t" r="r" b="b"/>
                <a:pathLst>
                  <a:path w="1301" h="475" fill="none" extrusionOk="0">
                    <a:moveTo>
                      <a:pt x="1300" y="1"/>
                    </a:moveTo>
                    <a:lnTo>
                      <a:pt x="1" y="47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1517350" y="2109775"/>
                <a:ext cx="36775" cy="76550"/>
              </a:xfrm>
              <a:custGeom>
                <a:avLst/>
                <a:gdLst/>
                <a:ahLst/>
                <a:cxnLst/>
                <a:rect l="l" t="t" r="r" b="b"/>
                <a:pathLst>
                  <a:path w="1471" h="3062" fill="none" extrusionOk="0">
                    <a:moveTo>
                      <a:pt x="0" y="0"/>
                    </a:moveTo>
                    <a:lnTo>
                      <a:pt x="1470" y="1069"/>
                    </a:lnTo>
                    <a:lnTo>
                      <a:pt x="1470" y="2442"/>
                    </a:lnTo>
                    <a:lnTo>
                      <a:pt x="972" y="306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1564425" y="2170800"/>
                <a:ext cx="84125" cy="24625"/>
              </a:xfrm>
              <a:custGeom>
                <a:avLst/>
                <a:gdLst/>
                <a:ahLst/>
                <a:cxnLst/>
                <a:rect l="l" t="t" r="r" b="b"/>
                <a:pathLst>
                  <a:path w="3365" h="985" fill="none" extrusionOk="0">
                    <a:moveTo>
                      <a:pt x="0" y="985"/>
                    </a:moveTo>
                    <a:lnTo>
                      <a:pt x="316" y="1"/>
                    </a:lnTo>
                    <a:lnTo>
                      <a:pt x="3364" y="74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1572300" y="2107350"/>
                <a:ext cx="61375" cy="42225"/>
              </a:xfrm>
              <a:custGeom>
                <a:avLst/>
                <a:gdLst/>
                <a:ahLst/>
                <a:cxnLst/>
                <a:rect l="l" t="t" r="r" b="b"/>
                <a:pathLst>
                  <a:path w="2455" h="1689" fill="none" extrusionOk="0">
                    <a:moveTo>
                      <a:pt x="2454" y="1689"/>
                    </a:moveTo>
                    <a:lnTo>
                      <a:pt x="1" y="1069"/>
                    </a:ln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1676750" y="2288925"/>
                <a:ext cx="76250" cy="38275"/>
              </a:xfrm>
              <a:custGeom>
                <a:avLst/>
                <a:gdLst/>
                <a:ahLst/>
                <a:cxnLst/>
                <a:rect l="l" t="t" r="r" b="b"/>
                <a:pathLst>
                  <a:path w="3050" h="1531" fill="none" extrusionOk="0">
                    <a:moveTo>
                      <a:pt x="1" y="195"/>
                    </a:moveTo>
                    <a:lnTo>
                      <a:pt x="681" y="1531"/>
                    </a:lnTo>
                    <a:lnTo>
                      <a:pt x="305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1652775" y="2364225"/>
                <a:ext cx="24000" cy="106300"/>
              </a:xfrm>
              <a:custGeom>
                <a:avLst/>
                <a:gdLst/>
                <a:ahLst/>
                <a:cxnLst/>
                <a:rect l="l" t="t" r="r" b="b"/>
                <a:pathLst>
                  <a:path w="960" h="4252" fill="none" extrusionOk="0">
                    <a:moveTo>
                      <a:pt x="960" y="0"/>
                    </a:moveTo>
                    <a:lnTo>
                      <a:pt x="0" y="425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1816125" y="2265250"/>
                <a:ext cx="40125" cy="16100"/>
              </a:xfrm>
              <a:custGeom>
                <a:avLst/>
                <a:gdLst/>
                <a:ahLst/>
                <a:cxnLst/>
                <a:rect l="l" t="t" r="r" b="b"/>
                <a:pathLst>
                  <a:path w="1605" h="644" fill="none" extrusionOk="0">
                    <a:moveTo>
                      <a:pt x="1" y="0"/>
                    </a:moveTo>
                    <a:lnTo>
                      <a:pt x="1604" y="644"/>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1844075" y="2252175"/>
                <a:ext cx="9125" cy="24025"/>
              </a:xfrm>
              <a:custGeom>
                <a:avLst/>
                <a:gdLst/>
                <a:ahLst/>
                <a:cxnLst/>
                <a:rect l="l" t="t" r="r" b="b"/>
                <a:pathLst>
                  <a:path w="365" h="961" fill="none" extrusionOk="0">
                    <a:moveTo>
                      <a:pt x="365" y="1"/>
                    </a:moveTo>
                    <a:lnTo>
                      <a:pt x="0" y="96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1909950" y="2190250"/>
                <a:ext cx="147000" cy="22175"/>
              </a:xfrm>
              <a:custGeom>
                <a:avLst/>
                <a:gdLst/>
                <a:ahLst/>
                <a:cxnLst/>
                <a:rect l="l" t="t" r="r" b="b"/>
                <a:pathLst>
                  <a:path w="5880" h="887" fill="none" extrusionOk="0">
                    <a:moveTo>
                      <a:pt x="1" y="0"/>
                    </a:moveTo>
                    <a:lnTo>
                      <a:pt x="5879" y="887"/>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951250" y="2198750"/>
                <a:ext cx="14900" cy="74400"/>
              </a:xfrm>
              <a:custGeom>
                <a:avLst/>
                <a:gdLst/>
                <a:ahLst/>
                <a:cxnLst/>
                <a:rect l="l" t="t" r="r" b="b"/>
                <a:pathLst>
                  <a:path w="596" h="2976" fill="none" extrusionOk="0">
                    <a:moveTo>
                      <a:pt x="1" y="2976"/>
                    </a:moveTo>
                    <a:lnTo>
                      <a:pt x="59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1897500" y="2230625"/>
                <a:ext cx="59250" cy="16725"/>
              </a:xfrm>
              <a:custGeom>
                <a:avLst/>
                <a:gdLst/>
                <a:ahLst/>
                <a:cxnLst/>
                <a:rect l="l" t="t" r="r" b="b"/>
                <a:pathLst>
                  <a:path w="2370" h="669" fill="none" extrusionOk="0">
                    <a:moveTo>
                      <a:pt x="1" y="0"/>
                    </a:moveTo>
                    <a:lnTo>
                      <a:pt x="2369" y="66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2045075" y="2219700"/>
                <a:ext cx="117850" cy="66200"/>
              </a:xfrm>
              <a:custGeom>
                <a:avLst/>
                <a:gdLst/>
                <a:ahLst/>
                <a:cxnLst/>
                <a:rect l="l" t="t" r="r" b="b"/>
                <a:pathLst>
                  <a:path w="4714" h="2648" fill="none" extrusionOk="0">
                    <a:moveTo>
                      <a:pt x="1" y="2053"/>
                    </a:moveTo>
                    <a:lnTo>
                      <a:pt x="3158" y="2648"/>
                    </a:lnTo>
                    <a:lnTo>
                      <a:pt x="4300" y="2356"/>
                    </a:lnTo>
                    <a:lnTo>
                      <a:pt x="4713"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2152575" y="2233050"/>
                <a:ext cx="65600" cy="64400"/>
              </a:xfrm>
              <a:custGeom>
                <a:avLst/>
                <a:gdLst/>
                <a:ahLst/>
                <a:cxnLst/>
                <a:rect l="l" t="t" r="r" b="b"/>
                <a:pathLst>
                  <a:path w="2624" h="2576" fill="none" extrusionOk="0">
                    <a:moveTo>
                      <a:pt x="2624" y="1"/>
                    </a:moveTo>
                    <a:lnTo>
                      <a:pt x="1725" y="2575"/>
                    </a:lnTo>
                    <a:lnTo>
                      <a:pt x="0" y="182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1827675" y="2029625"/>
                <a:ext cx="99625" cy="98700"/>
              </a:xfrm>
              <a:custGeom>
                <a:avLst/>
                <a:gdLst/>
                <a:ahLst/>
                <a:cxnLst/>
                <a:rect l="l" t="t" r="r" b="b"/>
                <a:pathLst>
                  <a:path w="3985" h="3948" fill="none" extrusionOk="0">
                    <a:moveTo>
                      <a:pt x="0" y="1045"/>
                    </a:moveTo>
                    <a:lnTo>
                      <a:pt x="838" y="3947"/>
                    </a:lnTo>
                    <a:lnTo>
                      <a:pt x="2794" y="1506"/>
                    </a:lnTo>
                    <a:lnTo>
                      <a:pt x="3753" y="1603"/>
                    </a:lnTo>
                    <a:lnTo>
                      <a:pt x="3984"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1268050" y="2202375"/>
                <a:ext cx="69875" cy="17350"/>
              </a:xfrm>
              <a:custGeom>
                <a:avLst/>
                <a:gdLst/>
                <a:ahLst/>
                <a:cxnLst/>
                <a:rect l="l" t="t" r="r" b="b"/>
                <a:pathLst>
                  <a:path w="2795" h="694" fill="none" extrusionOk="0">
                    <a:moveTo>
                      <a:pt x="1" y="1"/>
                    </a:moveTo>
                    <a:lnTo>
                      <a:pt x="2794" y="69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1224025" y="2195400"/>
                <a:ext cx="7025" cy="45875"/>
              </a:xfrm>
              <a:custGeom>
                <a:avLst/>
                <a:gdLst/>
                <a:ahLst/>
                <a:cxnLst/>
                <a:rect l="l" t="t" r="r" b="b"/>
                <a:pathLst>
                  <a:path w="281" h="1835" fill="none" extrusionOk="0">
                    <a:moveTo>
                      <a:pt x="280" y="1835"/>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1203375" y="2205725"/>
                <a:ext cx="43150" cy="3675"/>
              </a:xfrm>
              <a:custGeom>
                <a:avLst/>
                <a:gdLst/>
                <a:ahLst/>
                <a:cxnLst/>
                <a:rect l="l" t="t" r="r" b="b"/>
                <a:pathLst>
                  <a:path w="1726" h="147" fill="none" extrusionOk="0">
                    <a:moveTo>
                      <a:pt x="1726" y="0"/>
                    </a:moveTo>
                    <a:lnTo>
                      <a:pt x="1" y="14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1361275" y="2234875"/>
                <a:ext cx="43450" cy="4275"/>
              </a:xfrm>
              <a:custGeom>
                <a:avLst/>
                <a:gdLst/>
                <a:ahLst/>
                <a:cxnLst/>
                <a:rect l="l" t="t" r="r" b="b"/>
                <a:pathLst>
                  <a:path w="1738" h="171" fill="none" extrusionOk="0">
                    <a:moveTo>
                      <a:pt x="1737" y="170"/>
                    </a:moveTo>
                    <a:lnTo>
                      <a:pt x="1"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1224325" y="2386400"/>
                <a:ext cx="167350" cy="21275"/>
              </a:xfrm>
              <a:custGeom>
                <a:avLst/>
                <a:gdLst/>
                <a:ahLst/>
                <a:cxnLst/>
                <a:rect l="l" t="t" r="r" b="b"/>
                <a:pathLst>
                  <a:path w="6694" h="851" fill="none" extrusionOk="0">
                    <a:moveTo>
                      <a:pt x="1" y="850"/>
                    </a:moveTo>
                    <a:cubicBezTo>
                      <a:pt x="1" y="850"/>
                      <a:pt x="681" y="559"/>
                      <a:pt x="888" y="850"/>
                    </a:cubicBezTo>
                    <a:cubicBezTo>
                      <a:pt x="888" y="850"/>
                      <a:pt x="1131" y="0"/>
                      <a:pt x="1969" y="437"/>
                    </a:cubicBezTo>
                    <a:cubicBezTo>
                      <a:pt x="1969" y="437"/>
                      <a:pt x="2102" y="243"/>
                      <a:pt x="2624" y="243"/>
                    </a:cubicBezTo>
                    <a:lnTo>
                      <a:pt x="6693" y="24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1240425" y="2434975"/>
                <a:ext cx="61675" cy="20075"/>
              </a:xfrm>
              <a:custGeom>
                <a:avLst/>
                <a:gdLst/>
                <a:ahLst/>
                <a:cxnLst/>
                <a:rect l="l" t="t" r="r" b="b"/>
                <a:pathLst>
                  <a:path w="2467" h="803" fill="none" extrusionOk="0">
                    <a:moveTo>
                      <a:pt x="1" y="802"/>
                    </a:moveTo>
                    <a:lnTo>
                      <a:pt x="2466"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1246500" y="2407350"/>
                <a:ext cx="13400" cy="41300"/>
              </a:xfrm>
              <a:custGeom>
                <a:avLst/>
                <a:gdLst/>
                <a:ahLst/>
                <a:cxnLst/>
                <a:rect l="l" t="t" r="r" b="b"/>
                <a:pathLst>
                  <a:path w="536" h="1652" fill="none" extrusionOk="0">
                    <a:moveTo>
                      <a:pt x="1" y="0"/>
                    </a:moveTo>
                    <a:lnTo>
                      <a:pt x="535" y="1652"/>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1273525" y="2397025"/>
                <a:ext cx="12475" cy="43125"/>
              </a:xfrm>
              <a:custGeom>
                <a:avLst/>
                <a:gdLst/>
                <a:ahLst/>
                <a:cxnLst/>
                <a:rect l="l" t="t" r="r" b="b"/>
                <a:pathLst>
                  <a:path w="499" h="1725" fill="none" extrusionOk="0">
                    <a:moveTo>
                      <a:pt x="1" y="0"/>
                    </a:moveTo>
                    <a:lnTo>
                      <a:pt x="499" y="1725"/>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1122000" y="1667375"/>
                <a:ext cx="175225" cy="180375"/>
              </a:xfrm>
              <a:custGeom>
                <a:avLst/>
                <a:gdLst/>
                <a:ahLst/>
                <a:cxnLst/>
                <a:rect l="l" t="t" r="r" b="b"/>
                <a:pathLst>
                  <a:path w="7009" h="7215" fill="none" extrusionOk="0">
                    <a:moveTo>
                      <a:pt x="7009" y="5940"/>
                    </a:moveTo>
                    <a:lnTo>
                      <a:pt x="5734" y="7215"/>
                    </a:lnTo>
                    <a:lnTo>
                      <a:pt x="305" y="1604"/>
                    </a:lnTo>
                    <a:cubicBezTo>
                      <a:pt x="305" y="1604"/>
                      <a:pt x="1" y="1154"/>
                      <a:pt x="657" y="583"/>
                    </a:cubicBezTo>
                    <a:cubicBezTo>
                      <a:pt x="1325" y="0"/>
                      <a:pt x="1701" y="510"/>
                      <a:pt x="1701" y="510"/>
                    </a:cubicBezTo>
                    <a:close/>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1098325" y="1706225"/>
                <a:ext cx="31300" cy="1250"/>
              </a:xfrm>
              <a:custGeom>
                <a:avLst/>
                <a:gdLst/>
                <a:ahLst/>
                <a:cxnLst/>
                <a:rect l="l" t="t" r="r" b="b"/>
                <a:pathLst>
                  <a:path w="1252" h="50" fill="none" extrusionOk="0">
                    <a:moveTo>
                      <a:pt x="1252" y="50"/>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1162700" y="1598450"/>
                <a:ext cx="2150" cy="79275"/>
              </a:xfrm>
              <a:custGeom>
                <a:avLst/>
                <a:gdLst/>
                <a:ahLst/>
                <a:cxnLst/>
                <a:rect l="l" t="t" r="r" b="b"/>
                <a:pathLst>
                  <a:path w="86" h="3171" fill="none" extrusionOk="0">
                    <a:moveTo>
                      <a:pt x="0" y="3170"/>
                    </a:moveTo>
                    <a:lnTo>
                      <a:pt x="85"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1139625" y="1642175"/>
                <a:ext cx="97500" cy="96575"/>
              </a:xfrm>
              <a:custGeom>
                <a:avLst/>
                <a:gdLst/>
                <a:ahLst/>
                <a:cxnLst/>
                <a:rect l="l" t="t" r="r" b="b"/>
                <a:pathLst>
                  <a:path w="3900" h="3863" fill="none" extrusionOk="0">
                    <a:moveTo>
                      <a:pt x="3899" y="0"/>
                    </a:moveTo>
                    <a:lnTo>
                      <a:pt x="0" y="386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1152375" y="1647625"/>
                <a:ext cx="121475" cy="229275"/>
              </a:xfrm>
              <a:custGeom>
                <a:avLst/>
                <a:gdLst/>
                <a:ahLst/>
                <a:cxnLst/>
                <a:rect l="l" t="t" r="r" b="b"/>
                <a:pathLst>
                  <a:path w="4859" h="9171" fill="none" extrusionOk="0">
                    <a:moveTo>
                      <a:pt x="3644" y="9171"/>
                    </a:moveTo>
                    <a:lnTo>
                      <a:pt x="0" y="5673"/>
                    </a:lnTo>
                    <a:lnTo>
                      <a:pt x="2648" y="3037"/>
                    </a:lnTo>
                    <a:cubicBezTo>
                      <a:pt x="2648" y="3037"/>
                      <a:pt x="3341" y="2551"/>
                      <a:pt x="3814" y="2369"/>
                    </a:cubicBezTo>
                    <a:cubicBezTo>
                      <a:pt x="4264" y="2187"/>
                      <a:pt x="4859" y="2114"/>
                      <a:pt x="4774" y="1604"/>
                    </a:cubicBezTo>
                    <a:cubicBezTo>
                      <a:pt x="4677" y="1082"/>
                      <a:pt x="3170" y="1"/>
                      <a:pt x="3170" y="1"/>
                    </a:cubicBez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196400" y="1745700"/>
                <a:ext cx="70775" cy="88100"/>
              </a:xfrm>
              <a:custGeom>
                <a:avLst/>
                <a:gdLst/>
                <a:ahLst/>
                <a:cxnLst/>
                <a:rect l="l" t="t" r="r" b="b"/>
                <a:pathLst>
                  <a:path w="2831" h="3524" fill="none" extrusionOk="0">
                    <a:moveTo>
                      <a:pt x="1" y="1"/>
                    </a:moveTo>
                    <a:lnTo>
                      <a:pt x="2831" y="2807"/>
                    </a:lnTo>
                    <a:lnTo>
                      <a:pt x="2211" y="3523"/>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212500" y="1761200"/>
                <a:ext cx="31600" cy="31900"/>
              </a:xfrm>
              <a:custGeom>
                <a:avLst/>
                <a:gdLst/>
                <a:ahLst/>
                <a:cxnLst/>
                <a:rect l="l" t="t" r="r" b="b"/>
                <a:pathLst>
                  <a:path w="1264" h="1276" fill="none" extrusionOk="0">
                    <a:moveTo>
                      <a:pt x="1263" y="0"/>
                    </a:moveTo>
                    <a:lnTo>
                      <a:pt x="0" y="1276"/>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164825" y="1777600"/>
                <a:ext cx="87475" cy="87150"/>
              </a:xfrm>
              <a:custGeom>
                <a:avLst/>
                <a:gdLst/>
                <a:ahLst/>
                <a:cxnLst/>
                <a:rect l="l" t="t" r="r" b="b"/>
                <a:pathLst>
                  <a:path w="3499" h="3486" fill="none" extrusionOk="0">
                    <a:moveTo>
                      <a:pt x="3498" y="3486"/>
                    </a:moveTo>
                    <a:lnTo>
                      <a:pt x="0" y="0"/>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1110775" y="1609675"/>
                <a:ext cx="176125" cy="228975"/>
              </a:xfrm>
              <a:custGeom>
                <a:avLst/>
                <a:gdLst/>
                <a:ahLst/>
                <a:cxnLst/>
                <a:rect l="l" t="t" r="r" b="b"/>
                <a:pathLst>
                  <a:path w="7045" h="9159" fill="none" extrusionOk="0">
                    <a:moveTo>
                      <a:pt x="2077" y="6110"/>
                    </a:moveTo>
                    <a:lnTo>
                      <a:pt x="1" y="3863"/>
                    </a:lnTo>
                    <a:lnTo>
                      <a:pt x="2175" y="1"/>
                    </a:lnTo>
                    <a:lnTo>
                      <a:pt x="4543" y="1810"/>
                    </a:lnTo>
                    <a:lnTo>
                      <a:pt x="7045" y="7895"/>
                    </a:lnTo>
                    <a:lnTo>
                      <a:pt x="5830" y="9158"/>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1176350" y="1824350"/>
                <a:ext cx="60775" cy="58925"/>
              </a:xfrm>
              <a:custGeom>
                <a:avLst/>
                <a:gdLst/>
                <a:ahLst/>
                <a:cxnLst/>
                <a:rect l="l" t="t" r="r" b="b"/>
                <a:pathLst>
                  <a:path w="2431" h="2357" fill="none" extrusionOk="0">
                    <a:moveTo>
                      <a:pt x="2430" y="2357"/>
                    </a:moveTo>
                    <a:lnTo>
                      <a:pt x="1"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1276250" y="1745700"/>
                <a:ext cx="12175" cy="36175"/>
              </a:xfrm>
              <a:custGeom>
                <a:avLst/>
                <a:gdLst/>
                <a:ahLst/>
                <a:cxnLst/>
                <a:rect l="l" t="t" r="r" b="b"/>
                <a:pathLst>
                  <a:path w="487" h="1447" fill="none" extrusionOk="0">
                    <a:moveTo>
                      <a:pt x="1" y="1446"/>
                    </a:moveTo>
                    <a:lnTo>
                      <a:pt x="487" y="1276"/>
                    </a:lnTo>
                    <a:lnTo>
                      <a:pt x="244" y="1"/>
                    </a:lnTo>
                  </a:path>
                </a:pathLst>
              </a:custGeom>
              <a:noFill/>
              <a:ln w="39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306725" y="1107750"/>
                <a:ext cx="1499725" cy="1945150"/>
              </a:xfrm>
              <a:custGeom>
                <a:avLst/>
                <a:gdLst/>
                <a:ahLst/>
                <a:cxnLst/>
                <a:rect l="l" t="t" r="r" b="b"/>
                <a:pathLst>
                  <a:path w="59989" h="77806" fill="none" extrusionOk="0">
                    <a:moveTo>
                      <a:pt x="1" y="1"/>
                    </a:moveTo>
                    <a:cubicBezTo>
                      <a:pt x="1" y="1"/>
                      <a:pt x="5551" y="6754"/>
                      <a:pt x="8964" y="9329"/>
                    </a:cubicBezTo>
                    <a:cubicBezTo>
                      <a:pt x="12377" y="11916"/>
                      <a:pt x="24292" y="21936"/>
                      <a:pt x="25361" y="23296"/>
                    </a:cubicBezTo>
                    <a:cubicBezTo>
                      <a:pt x="26418" y="24669"/>
                      <a:pt x="28094" y="25652"/>
                      <a:pt x="28543" y="26491"/>
                    </a:cubicBezTo>
                    <a:cubicBezTo>
                      <a:pt x="29005" y="27329"/>
                      <a:pt x="32952" y="41065"/>
                      <a:pt x="33790" y="43725"/>
                    </a:cubicBezTo>
                    <a:cubicBezTo>
                      <a:pt x="34616" y="46373"/>
                      <a:pt x="37203" y="53587"/>
                      <a:pt x="37203" y="53587"/>
                    </a:cubicBezTo>
                    <a:cubicBezTo>
                      <a:pt x="37203" y="53587"/>
                      <a:pt x="37956" y="55409"/>
                      <a:pt x="39098" y="55106"/>
                    </a:cubicBezTo>
                    <a:cubicBezTo>
                      <a:pt x="39098" y="55106"/>
                      <a:pt x="40470" y="55033"/>
                      <a:pt x="39632" y="52373"/>
                    </a:cubicBezTo>
                    <a:cubicBezTo>
                      <a:pt x="38794" y="49713"/>
                      <a:pt x="37252" y="43677"/>
                      <a:pt x="40191" y="35770"/>
                    </a:cubicBezTo>
                    <a:cubicBezTo>
                      <a:pt x="40191" y="35770"/>
                      <a:pt x="44235" y="44029"/>
                      <a:pt x="45511" y="45547"/>
                    </a:cubicBezTo>
                    <a:cubicBezTo>
                      <a:pt x="46786" y="47065"/>
                      <a:pt x="50430" y="52834"/>
                      <a:pt x="51413" y="53587"/>
                    </a:cubicBezTo>
                    <a:cubicBezTo>
                      <a:pt x="52397" y="54353"/>
                      <a:pt x="53004" y="55786"/>
                      <a:pt x="53842" y="56782"/>
                    </a:cubicBezTo>
                    <a:cubicBezTo>
                      <a:pt x="54680" y="57765"/>
                      <a:pt x="54899" y="59053"/>
                      <a:pt x="56417" y="60267"/>
                    </a:cubicBezTo>
                    <a:cubicBezTo>
                      <a:pt x="57936" y="61482"/>
                      <a:pt x="59004" y="64591"/>
                      <a:pt x="58324" y="68393"/>
                    </a:cubicBezTo>
                    <a:cubicBezTo>
                      <a:pt x="57632" y="72182"/>
                      <a:pt x="59988" y="77806"/>
                      <a:pt x="59988" y="77806"/>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1646700" y="2202375"/>
                <a:ext cx="25" cy="25"/>
              </a:xfrm>
              <a:custGeom>
                <a:avLst/>
                <a:gdLst/>
                <a:ahLst/>
                <a:cxnLst/>
                <a:rect l="l" t="t" r="r" b="b"/>
                <a:pathLst>
                  <a:path w="1" h="1" fill="none" extrusionOk="0">
                    <a:moveTo>
                      <a:pt x="1" y="1"/>
                    </a:moveTo>
                    <a:close/>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1917250" y="2120400"/>
                <a:ext cx="25" cy="25"/>
              </a:xfrm>
              <a:custGeom>
                <a:avLst/>
                <a:gdLst/>
                <a:ahLst/>
                <a:cxnLst/>
                <a:rect l="l" t="t" r="r" b="b"/>
                <a:pathLst>
                  <a:path w="1" h="1" fill="none" extrusionOk="0">
                    <a:moveTo>
                      <a:pt x="0" y="1"/>
                    </a:moveTo>
                    <a:close/>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1796700" y="1244100"/>
                <a:ext cx="120575" cy="381100"/>
              </a:xfrm>
              <a:custGeom>
                <a:avLst/>
                <a:gdLst/>
                <a:ahLst/>
                <a:cxnLst/>
                <a:rect l="l" t="t" r="r" b="b"/>
                <a:pathLst>
                  <a:path w="4823" h="15244" fill="none" extrusionOk="0">
                    <a:moveTo>
                      <a:pt x="4822" y="0"/>
                    </a:moveTo>
                    <a:cubicBezTo>
                      <a:pt x="4822" y="0"/>
                      <a:pt x="4154" y="3425"/>
                      <a:pt x="2940" y="5478"/>
                    </a:cubicBezTo>
                    <a:cubicBezTo>
                      <a:pt x="1725" y="7518"/>
                      <a:pt x="73" y="12717"/>
                      <a:pt x="0" y="1524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1208250" y="1362225"/>
                <a:ext cx="208325" cy="450000"/>
              </a:xfrm>
              <a:custGeom>
                <a:avLst/>
                <a:gdLst/>
                <a:ahLst/>
                <a:cxnLst/>
                <a:rect l="l" t="t" r="r" b="b"/>
                <a:pathLst>
                  <a:path w="8333" h="18000" fill="none" extrusionOk="0">
                    <a:moveTo>
                      <a:pt x="0" y="0"/>
                    </a:moveTo>
                    <a:lnTo>
                      <a:pt x="4482" y="18000"/>
                    </a:lnTo>
                    <a:cubicBezTo>
                      <a:pt x="4482" y="18000"/>
                      <a:pt x="4105" y="15036"/>
                      <a:pt x="5089" y="13214"/>
                    </a:cubicBezTo>
                    <a:cubicBezTo>
                      <a:pt x="6073" y="11393"/>
                      <a:pt x="8332" y="5101"/>
                      <a:pt x="8332" y="510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1020300" y="1117175"/>
                <a:ext cx="134825" cy="652850"/>
              </a:xfrm>
              <a:custGeom>
                <a:avLst/>
                <a:gdLst/>
                <a:ahLst/>
                <a:cxnLst/>
                <a:rect l="l" t="t" r="r" b="b"/>
                <a:pathLst>
                  <a:path w="5393" h="26114" fill="none" extrusionOk="0">
                    <a:moveTo>
                      <a:pt x="0" y="26114"/>
                    </a:moveTo>
                    <a:lnTo>
                      <a:pt x="5393"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963500" y="1117175"/>
                <a:ext cx="738175" cy="142425"/>
              </a:xfrm>
              <a:custGeom>
                <a:avLst/>
                <a:gdLst/>
                <a:ahLst/>
                <a:cxnLst/>
                <a:rect l="l" t="t" r="r" b="b"/>
                <a:pathLst>
                  <a:path w="29527" h="5697" fill="none" extrusionOk="0">
                    <a:moveTo>
                      <a:pt x="1" y="1"/>
                    </a:moveTo>
                    <a:cubicBezTo>
                      <a:pt x="1" y="1"/>
                      <a:pt x="900" y="5697"/>
                      <a:pt x="8709" y="4251"/>
                    </a:cubicBezTo>
                    <a:cubicBezTo>
                      <a:pt x="16543" y="2806"/>
                      <a:pt x="29527" y="1"/>
                      <a:pt x="29527"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1526150" y="1144800"/>
                <a:ext cx="45575" cy="109350"/>
              </a:xfrm>
              <a:custGeom>
                <a:avLst/>
                <a:gdLst/>
                <a:ahLst/>
                <a:cxnLst/>
                <a:rect l="l" t="t" r="r" b="b"/>
                <a:pathLst>
                  <a:path w="1823" h="4374" fill="none" extrusionOk="0">
                    <a:moveTo>
                      <a:pt x="1823" y="1"/>
                    </a:moveTo>
                    <a:lnTo>
                      <a:pt x="1" y="4373"/>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519275" y="1117175"/>
                <a:ext cx="381700" cy="647075"/>
              </a:xfrm>
              <a:custGeom>
                <a:avLst/>
                <a:gdLst/>
                <a:ahLst/>
                <a:cxnLst/>
                <a:rect l="l" t="t" r="r" b="b"/>
                <a:pathLst>
                  <a:path w="15268" h="25883" fill="none" extrusionOk="0">
                    <a:moveTo>
                      <a:pt x="15268" y="1"/>
                    </a:moveTo>
                    <a:cubicBezTo>
                      <a:pt x="15268" y="1"/>
                      <a:pt x="8163" y="16689"/>
                      <a:pt x="1" y="2588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06725" y="2018675"/>
                <a:ext cx="711150" cy="933425"/>
              </a:xfrm>
              <a:custGeom>
                <a:avLst/>
                <a:gdLst/>
                <a:ahLst/>
                <a:cxnLst/>
                <a:rect l="l" t="t" r="r" b="b"/>
                <a:pathLst>
                  <a:path w="28446" h="37337" fill="none" extrusionOk="0">
                    <a:moveTo>
                      <a:pt x="1" y="1"/>
                    </a:moveTo>
                    <a:cubicBezTo>
                      <a:pt x="1" y="1"/>
                      <a:pt x="17843" y="21171"/>
                      <a:pt x="18450" y="22312"/>
                    </a:cubicBezTo>
                    <a:cubicBezTo>
                      <a:pt x="19057" y="23454"/>
                      <a:pt x="24596" y="37069"/>
                      <a:pt x="25288" y="37203"/>
                    </a:cubicBezTo>
                    <a:cubicBezTo>
                      <a:pt x="25968" y="37336"/>
                      <a:pt x="28446" y="33474"/>
                      <a:pt x="28446" y="33474"/>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912200" y="2819375"/>
                <a:ext cx="327950" cy="233525"/>
              </a:xfrm>
              <a:custGeom>
                <a:avLst/>
                <a:gdLst/>
                <a:ahLst/>
                <a:cxnLst/>
                <a:rect l="l" t="t" r="r" b="b"/>
                <a:pathLst>
                  <a:path w="13118" h="9341" fill="none" extrusionOk="0">
                    <a:moveTo>
                      <a:pt x="0" y="3401"/>
                    </a:moveTo>
                    <a:cubicBezTo>
                      <a:pt x="0" y="3401"/>
                      <a:pt x="1555" y="1"/>
                      <a:pt x="2672" y="608"/>
                    </a:cubicBezTo>
                    <a:cubicBezTo>
                      <a:pt x="3802" y="1215"/>
                      <a:pt x="7336" y="2503"/>
                      <a:pt x="9583" y="4968"/>
                    </a:cubicBezTo>
                    <a:cubicBezTo>
                      <a:pt x="11830" y="7446"/>
                      <a:pt x="13118" y="9341"/>
                      <a:pt x="13118" y="934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896400" y="2770200"/>
                <a:ext cx="742725" cy="282700"/>
              </a:xfrm>
              <a:custGeom>
                <a:avLst/>
                <a:gdLst/>
                <a:ahLst/>
                <a:cxnLst/>
                <a:rect l="l" t="t" r="r" b="b"/>
                <a:pathLst>
                  <a:path w="29709" h="11308" fill="none" extrusionOk="0">
                    <a:moveTo>
                      <a:pt x="29709" y="0"/>
                    </a:moveTo>
                    <a:lnTo>
                      <a:pt x="8442" y="5368"/>
                    </a:lnTo>
                    <a:lnTo>
                      <a:pt x="1701" y="7142"/>
                    </a:lnTo>
                    <a:lnTo>
                      <a:pt x="1" y="11308"/>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1328175" y="2828500"/>
                <a:ext cx="80500" cy="112675"/>
              </a:xfrm>
              <a:custGeom>
                <a:avLst/>
                <a:gdLst/>
                <a:ahLst/>
                <a:cxnLst/>
                <a:rect l="l" t="t" r="r" b="b"/>
                <a:pathLst>
                  <a:path w="3220" h="4507" fill="none" extrusionOk="0">
                    <a:moveTo>
                      <a:pt x="3219" y="0"/>
                    </a:moveTo>
                    <a:lnTo>
                      <a:pt x="1" y="4506"/>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306725" y="2551875"/>
                <a:ext cx="1933925" cy="397800"/>
              </a:xfrm>
              <a:custGeom>
                <a:avLst/>
                <a:gdLst/>
                <a:ahLst/>
                <a:cxnLst/>
                <a:rect l="l" t="t" r="r" b="b"/>
                <a:pathLst>
                  <a:path w="77357" h="15912" fill="none" extrusionOk="0">
                    <a:moveTo>
                      <a:pt x="1" y="839"/>
                    </a:moveTo>
                    <a:cubicBezTo>
                      <a:pt x="1" y="839"/>
                      <a:pt x="9268" y="0"/>
                      <a:pt x="12232" y="377"/>
                    </a:cubicBezTo>
                    <a:cubicBezTo>
                      <a:pt x="15183" y="753"/>
                      <a:pt x="46543" y="7130"/>
                      <a:pt x="50490" y="7968"/>
                    </a:cubicBezTo>
                    <a:cubicBezTo>
                      <a:pt x="54438" y="8806"/>
                      <a:pt x="73640" y="14041"/>
                      <a:pt x="77356" y="1591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306725" y="2437100"/>
                <a:ext cx="1295050" cy="317025"/>
              </a:xfrm>
              <a:custGeom>
                <a:avLst/>
                <a:gdLst/>
                <a:ahLst/>
                <a:cxnLst/>
                <a:rect l="l" t="t" r="r" b="b"/>
                <a:pathLst>
                  <a:path w="51802" h="12681" fill="none" extrusionOk="0">
                    <a:moveTo>
                      <a:pt x="1" y="12680"/>
                    </a:moveTo>
                    <a:cubicBezTo>
                      <a:pt x="1" y="12680"/>
                      <a:pt x="3122" y="10810"/>
                      <a:pt x="5770" y="9984"/>
                    </a:cubicBezTo>
                    <a:cubicBezTo>
                      <a:pt x="8430" y="9146"/>
                      <a:pt x="16495" y="6899"/>
                      <a:pt x="18729" y="6170"/>
                    </a:cubicBezTo>
                    <a:cubicBezTo>
                      <a:pt x="20952" y="5442"/>
                      <a:pt x="25288" y="4822"/>
                      <a:pt x="27936" y="4434"/>
                    </a:cubicBezTo>
                    <a:cubicBezTo>
                      <a:pt x="30596" y="4057"/>
                      <a:pt x="37737" y="2162"/>
                      <a:pt x="39098" y="1932"/>
                    </a:cubicBezTo>
                    <a:cubicBezTo>
                      <a:pt x="39098" y="1932"/>
                      <a:pt x="39839" y="1944"/>
                      <a:pt x="39863" y="1118"/>
                    </a:cubicBezTo>
                    <a:cubicBezTo>
                      <a:pt x="39863" y="1118"/>
                      <a:pt x="41636" y="37"/>
                      <a:pt x="44879" y="644"/>
                    </a:cubicBezTo>
                    <a:cubicBezTo>
                      <a:pt x="48134" y="1251"/>
                      <a:pt x="50527" y="0"/>
                      <a:pt x="51802" y="778"/>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053375" y="2018975"/>
                <a:ext cx="249025" cy="814100"/>
              </a:xfrm>
              <a:custGeom>
                <a:avLst/>
                <a:gdLst/>
                <a:ahLst/>
                <a:cxnLst/>
                <a:rect l="l" t="t" r="r" b="b"/>
                <a:pathLst>
                  <a:path w="9961" h="32564" fill="none" extrusionOk="0">
                    <a:moveTo>
                      <a:pt x="9960" y="32563"/>
                    </a:moveTo>
                    <a:lnTo>
                      <a:pt x="875" y="25288"/>
                    </a:lnTo>
                    <a:cubicBezTo>
                      <a:pt x="875" y="25288"/>
                      <a:pt x="1" y="22057"/>
                      <a:pt x="475" y="20636"/>
                    </a:cubicBezTo>
                    <a:cubicBezTo>
                      <a:pt x="936" y="19203"/>
                      <a:pt x="790" y="4859"/>
                      <a:pt x="1750"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631325" y="2160775"/>
                <a:ext cx="335850" cy="672000"/>
              </a:xfrm>
              <a:custGeom>
                <a:avLst/>
                <a:gdLst/>
                <a:ahLst/>
                <a:cxnLst/>
                <a:rect l="l" t="t" r="r" b="b"/>
                <a:pathLst>
                  <a:path w="13434" h="26880" fill="none" extrusionOk="0">
                    <a:moveTo>
                      <a:pt x="1" y="1"/>
                    </a:moveTo>
                    <a:cubicBezTo>
                      <a:pt x="1" y="1"/>
                      <a:pt x="2430" y="4641"/>
                      <a:pt x="4932" y="7446"/>
                    </a:cubicBezTo>
                    <a:cubicBezTo>
                      <a:pt x="7446" y="10252"/>
                      <a:pt x="10482" y="13215"/>
                      <a:pt x="10786" y="14430"/>
                    </a:cubicBezTo>
                    <a:cubicBezTo>
                      <a:pt x="11090" y="15644"/>
                      <a:pt x="8976" y="24742"/>
                      <a:pt x="8976" y="24742"/>
                    </a:cubicBezTo>
                    <a:lnTo>
                      <a:pt x="13434" y="26879"/>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306725" y="2679100"/>
                <a:ext cx="685350" cy="373800"/>
              </a:xfrm>
              <a:custGeom>
                <a:avLst/>
                <a:gdLst/>
                <a:ahLst/>
                <a:cxnLst/>
                <a:rect l="l" t="t" r="r" b="b"/>
                <a:pathLst>
                  <a:path w="27414" h="14952" fill="none" extrusionOk="0">
                    <a:moveTo>
                      <a:pt x="1" y="0"/>
                    </a:moveTo>
                    <a:cubicBezTo>
                      <a:pt x="1" y="0"/>
                      <a:pt x="3426" y="1361"/>
                      <a:pt x="5551" y="2648"/>
                    </a:cubicBezTo>
                    <a:cubicBezTo>
                      <a:pt x="7665" y="3948"/>
                      <a:pt x="11843" y="5235"/>
                      <a:pt x="13142" y="6377"/>
                    </a:cubicBezTo>
                    <a:cubicBezTo>
                      <a:pt x="14430" y="7506"/>
                      <a:pt x="17393" y="10021"/>
                      <a:pt x="19895" y="11004"/>
                    </a:cubicBezTo>
                    <a:cubicBezTo>
                      <a:pt x="22397" y="11988"/>
                      <a:pt x="26345" y="13883"/>
                      <a:pt x="27414" y="14952"/>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502275" y="2173850"/>
                <a:ext cx="113900" cy="879050"/>
              </a:xfrm>
              <a:custGeom>
                <a:avLst/>
                <a:gdLst/>
                <a:ahLst/>
                <a:cxnLst/>
                <a:rect l="l" t="t" r="r" b="b"/>
                <a:pathLst>
                  <a:path w="4556" h="35162" fill="none" extrusionOk="0">
                    <a:moveTo>
                      <a:pt x="1" y="35162"/>
                    </a:moveTo>
                    <a:cubicBezTo>
                      <a:pt x="1" y="35162"/>
                      <a:pt x="4130" y="29162"/>
                      <a:pt x="4337" y="25943"/>
                    </a:cubicBezTo>
                    <a:cubicBezTo>
                      <a:pt x="4555" y="22712"/>
                      <a:pt x="3572" y="15607"/>
                      <a:pt x="3499" y="12401"/>
                    </a:cubicBezTo>
                    <a:cubicBezTo>
                      <a:pt x="3414" y="9194"/>
                      <a:pt x="2903" y="0"/>
                      <a:pt x="2903" y="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538600" y="2564625"/>
                <a:ext cx="137275" cy="488575"/>
              </a:xfrm>
              <a:custGeom>
                <a:avLst/>
                <a:gdLst/>
                <a:ahLst/>
                <a:cxnLst/>
                <a:rect l="l" t="t" r="r" b="b"/>
                <a:pathLst>
                  <a:path w="5491" h="19543" fill="none" extrusionOk="0">
                    <a:moveTo>
                      <a:pt x="5491" y="1"/>
                    </a:moveTo>
                    <a:cubicBezTo>
                      <a:pt x="5491" y="1"/>
                      <a:pt x="5235" y="4215"/>
                      <a:pt x="4021" y="8235"/>
                    </a:cubicBezTo>
                    <a:cubicBezTo>
                      <a:pt x="2806" y="12255"/>
                      <a:pt x="1" y="19543"/>
                      <a:pt x="1" y="19543"/>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607225" y="2782950"/>
                <a:ext cx="89600" cy="269950"/>
              </a:xfrm>
              <a:custGeom>
                <a:avLst/>
                <a:gdLst/>
                <a:ahLst/>
                <a:cxnLst/>
                <a:rect l="l" t="t" r="r" b="b"/>
                <a:pathLst>
                  <a:path w="3584" h="10798" fill="none" extrusionOk="0">
                    <a:moveTo>
                      <a:pt x="3584" y="0"/>
                    </a:moveTo>
                    <a:lnTo>
                      <a:pt x="1" y="10798"/>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866850" y="2967250"/>
                <a:ext cx="167025" cy="85650"/>
              </a:xfrm>
              <a:custGeom>
                <a:avLst/>
                <a:gdLst/>
                <a:ahLst/>
                <a:cxnLst/>
                <a:rect l="l" t="t" r="r" b="b"/>
                <a:pathLst>
                  <a:path w="6681" h="3426" fill="none" extrusionOk="0">
                    <a:moveTo>
                      <a:pt x="0" y="3426"/>
                    </a:moveTo>
                    <a:cubicBezTo>
                      <a:pt x="0" y="3426"/>
                      <a:pt x="4858" y="912"/>
                      <a:pt x="6680"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1939725" y="2928075"/>
                <a:ext cx="247775" cy="124825"/>
              </a:xfrm>
              <a:custGeom>
                <a:avLst/>
                <a:gdLst/>
                <a:ahLst/>
                <a:cxnLst/>
                <a:rect l="l" t="t" r="r" b="b"/>
                <a:pathLst>
                  <a:path w="9911" h="4993" fill="none" extrusionOk="0">
                    <a:moveTo>
                      <a:pt x="0" y="4993"/>
                    </a:moveTo>
                    <a:cubicBezTo>
                      <a:pt x="0" y="4993"/>
                      <a:pt x="6364" y="1981"/>
                      <a:pt x="9911"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1309350" y="2873725"/>
                <a:ext cx="483425" cy="143950"/>
              </a:xfrm>
              <a:custGeom>
                <a:avLst/>
                <a:gdLst/>
                <a:ahLst/>
                <a:cxnLst/>
                <a:rect l="l" t="t" r="r" b="b"/>
                <a:pathLst>
                  <a:path w="19337" h="5758" fill="none" extrusionOk="0">
                    <a:moveTo>
                      <a:pt x="19337" y="5758"/>
                    </a:moveTo>
                    <a:lnTo>
                      <a:pt x="1"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1470900" y="2803900"/>
                <a:ext cx="50425" cy="249000"/>
              </a:xfrm>
              <a:custGeom>
                <a:avLst/>
                <a:gdLst/>
                <a:ahLst/>
                <a:cxnLst/>
                <a:rect l="l" t="t" r="r" b="b"/>
                <a:pathLst>
                  <a:path w="2017" h="9960" fill="none" extrusionOk="0">
                    <a:moveTo>
                      <a:pt x="1373" y="0"/>
                    </a:moveTo>
                    <a:cubicBezTo>
                      <a:pt x="1373" y="0"/>
                      <a:pt x="2016" y="4494"/>
                      <a:pt x="0" y="996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1212200" y="2857025"/>
                <a:ext cx="92925" cy="157925"/>
              </a:xfrm>
              <a:custGeom>
                <a:avLst/>
                <a:gdLst/>
                <a:ahLst/>
                <a:cxnLst/>
                <a:rect l="l" t="t" r="r" b="b"/>
                <a:pathLst>
                  <a:path w="3717" h="6317" fill="none" extrusionOk="0">
                    <a:moveTo>
                      <a:pt x="0" y="6316"/>
                    </a:moveTo>
                    <a:lnTo>
                      <a:pt x="3717" y="1"/>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992050" y="2650850"/>
                <a:ext cx="83825" cy="190125"/>
              </a:xfrm>
              <a:custGeom>
                <a:avLst/>
                <a:gdLst/>
                <a:ahLst/>
                <a:cxnLst/>
                <a:rect l="l" t="t" r="r" b="b"/>
                <a:pathLst>
                  <a:path w="3353" h="7605" fill="none" extrusionOk="0">
                    <a:moveTo>
                      <a:pt x="3353" y="1"/>
                    </a:moveTo>
                    <a:lnTo>
                      <a:pt x="1" y="7604"/>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470700" y="2660875"/>
                <a:ext cx="585750" cy="98725"/>
              </a:xfrm>
              <a:custGeom>
                <a:avLst/>
                <a:gdLst/>
                <a:ahLst/>
                <a:cxnLst/>
                <a:rect l="l" t="t" r="r" b="b"/>
                <a:pathLst>
                  <a:path w="23430" h="3949" fill="none" extrusionOk="0">
                    <a:moveTo>
                      <a:pt x="1" y="3948"/>
                    </a:moveTo>
                    <a:cubicBezTo>
                      <a:pt x="1" y="3948"/>
                      <a:pt x="8284" y="1"/>
                      <a:pt x="13531" y="402"/>
                    </a:cubicBezTo>
                    <a:cubicBezTo>
                      <a:pt x="18802" y="814"/>
                      <a:pt x="23429" y="1361"/>
                      <a:pt x="23429" y="136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306725" y="2558550"/>
                <a:ext cx="245975" cy="409025"/>
              </a:xfrm>
              <a:custGeom>
                <a:avLst/>
                <a:gdLst/>
                <a:ahLst/>
                <a:cxnLst/>
                <a:rect l="l" t="t" r="r" b="b"/>
                <a:pathLst>
                  <a:path w="9839" h="16361" fill="none" extrusionOk="0">
                    <a:moveTo>
                      <a:pt x="1" y="16361"/>
                    </a:moveTo>
                    <a:cubicBezTo>
                      <a:pt x="1" y="16361"/>
                      <a:pt x="6159" y="13749"/>
                      <a:pt x="7446" y="11940"/>
                    </a:cubicBezTo>
                    <a:cubicBezTo>
                      <a:pt x="8734" y="10130"/>
                      <a:pt x="9839" y="7434"/>
                      <a:pt x="9632" y="6073"/>
                    </a:cubicBezTo>
                    <a:cubicBezTo>
                      <a:pt x="9414" y="4725"/>
                      <a:pt x="8964" y="1422"/>
                      <a:pt x="9037"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1284150" y="2485375"/>
                <a:ext cx="494350" cy="347700"/>
              </a:xfrm>
              <a:custGeom>
                <a:avLst/>
                <a:gdLst/>
                <a:ahLst/>
                <a:cxnLst/>
                <a:rect l="l" t="t" r="r" b="b"/>
                <a:pathLst>
                  <a:path w="19774" h="13908" fill="none" extrusionOk="0">
                    <a:moveTo>
                      <a:pt x="3596" y="13907"/>
                    </a:moveTo>
                    <a:lnTo>
                      <a:pt x="1" y="1"/>
                    </a:lnTo>
                    <a:lnTo>
                      <a:pt x="19774" y="1567"/>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1568975" y="2140150"/>
                <a:ext cx="671675" cy="610925"/>
              </a:xfrm>
              <a:custGeom>
                <a:avLst/>
                <a:gdLst/>
                <a:ahLst/>
                <a:cxnLst/>
                <a:rect l="l" t="t" r="r" b="b"/>
                <a:pathLst>
                  <a:path w="26867" h="24437" fill="none" extrusionOk="0">
                    <a:moveTo>
                      <a:pt x="0" y="24437"/>
                    </a:moveTo>
                    <a:lnTo>
                      <a:pt x="2806" y="14769"/>
                    </a:lnTo>
                    <a:cubicBezTo>
                      <a:pt x="2806" y="14769"/>
                      <a:pt x="7190" y="10700"/>
                      <a:pt x="11915" y="8344"/>
                    </a:cubicBezTo>
                    <a:cubicBezTo>
                      <a:pt x="16615" y="5988"/>
                      <a:pt x="25506" y="3255"/>
                      <a:pt x="26866" y="0"/>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306725" y="1764225"/>
                <a:ext cx="212575" cy="98725"/>
              </a:xfrm>
              <a:custGeom>
                <a:avLst/>
                <a:gdLst/>
                <a:ahLst/>
                <a:cxnLst/>
                <a:rect l="l" t="t" r="r" b="b"/>
                <a:pathLst>
                  <a:path w="8503" h="3949" fill="none" extrusionOk="0">
                    <a:moveTo>
                      <a:pt x="1" y="3948"/>
                    </a:moveTo>
                    <a:cubicBezTo>
                      <a:pt x="1" y="3948"/>
                      <a:pt x="5928" y="1373"/>
                      <a:pt x="8503" y="1"/>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1294475" y="2320200"/>
                <a:ext cx="946175" cy="732700"/>
              </a:xfrm>
              <a:custGeom>
                <a:avLst/>
                <a:gdLst/>
                <a:ahLst/>
                <a:cxnLst/>
                <a:rect l="l" t="t" r="r" b="b"/>
                <a:pathLst>
                  <a:path w="37847" h="29308" fill="none" extrusionOk="0">
                    <a:moveTo>
                      <a:pt x="37846" y="0"/>
                    </a:moveTo>
                    <a:cubicBezTo>
                      <a:pt x="37846" y="0"/>
                      <a:pt x="35417" y="2126"/>
                      <a:pt x="27450" y="5089"/>
                    </a:cubicBezTo>
                    <a:cubicBezTo>
                      <a:pt x="19482" y="8053"/>
                      <a:pt x="3365" y="14429"/>
                      <a:pt x="2150" y="15037"/>
                    </a:cubicBezTo>
                    <a:cubicBezTo>
                      <a:pt x="936" y="15644"/>
                      <a:pt x="1" y="19652"/>
                      <a:pt x="426" y="21474"/>
                    </a:cubicBezTo>
                    <a:cubicBezTo>
                      <a:pt x="851" y="23296"/>
                      <a:pt x="2673" y="29308"/>
                      <a:pt x="2673" y="29308"/>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306725" y="1694100"/>
                <a:ext cx="687175" cy="1115900"/>
              </a:xfrm>
              <a:custGeom>
                <a:avLst/>
                <a:gdLst/>
                <a:ahLst/>
                <a:cxnLst/>
                <a:rect l="l" t="t" r="r" b="b"/>
                <a:pathLst>
                  <a:path w="27487" h="44636" fill="none" extrusionOk="0">
                    <a:moveTo>
                      <a:pt x="1" y="1968"/>
                    </a:moveTo>
                    <a:cubicBezTo>
                      <a:pt x="1" y="1968"/>
                      <a:pt x="7519" y="0"/>
                      <a:pt x="11843" y="5539"/>
                    </a:cubicBezTo>
                    <a:cubicBezTo>
                      <a:pt x="16179" y="11077"/>
                      <a:pt x="19604" y="16883"/>
                      <a:pt x="19604" y="16883"/>
                    </a:cubicBezTo>
                    <a:cubicBezTo>
                      <a:pt x="19604" y="16883"/>
                      <a:pt x="23916" y="29599"/>
                      <a:pt x="24984" y="32186"/>
                    </a:cubicBezTo>
                    <a:cubicBezTo>
                      <a:pt x="26041" y="34761"/>
                      <a:pt x="27486" y="36060"/>
                      <a:pt x="26648" y="38028"/>
                    </a:cubicBezTo>
                    <a:cubicBezTo>
                      <a:pt x="25810" y="40008"/>
                      <a:pt x="24827" y="44635"/>
                      <a:pt x="24827" y="44635"/>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306725" y="2060275"/>
                <a:ext cx="1101950" cy="880900"/>
              </a:xfrm>
              <a:custGeom>
                <a:avLst/>
                <a:gdLst/>
                <a:ahLst/>
                <a:cxnLst/>
                <a:rect l="l" t="t" r="r" b="b"/>
                <a:pathLst>
                  <a:path w="44078" h="35236" fill="none" extrusionOk="0">
                    <a:moveTo>
                      <a:pt x="1" y="1"/>
                    </a:moveTo>
                    <a:cubicBezTo>
                      <a:pt x="1" y="1"/>
                      <a:pt x="10106" y="3195"/>
                      <a:pt x="13142" y="4410"/>
                    </a:cubicBezTo>
                    <a:cubicBezTo>
                      <a:pt x="16179" y="5624"/>
                      <a:pt x="24486" y="10021"/>
                      <a:pt x="26891" y="11163"/>
                    </a:cubicBezTo>
                    <a:cubicBezTo>
                      <a:pt x="29296" y="12304"/>
                      <a:pt x="39098" y="17005"/>
                      <a:pt x="39098" y="17005"/>
                    </a:cubicBezTo>
                    <a:lnTo>
                      <a:pt x="42741" y="31069"/>
                    </a:lnTo>
                    <a:lnTo>
                      <a:pt x="44077" y="30729"/>
                    </a:lnTo>
                    <a:lnTo>
                      <a:pt x="40859" y="35235"/>
                    </a:ln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1181225" y="1601175"/>
                <a:ext cx="1059425" cy="352250"/>
              </a:xfrm>
              <a:custGeom>
                <a:avLst/>
                <a:gdLst/>
                <a:ahLst/>
                <a:cxnLst/>
                <a:rect l="l" t="t" r="r" b="b"/>
                <a:pathLst>
                  <a:path w="42377" h="14090" fill="none" extrusionOk="0">
                    <a:moveTo>
                      <a:pt x="0" y="14089"/>
                    </a:moveTo>
                    <a:cubicBezTo>
                      <a:pt x="0" y="14089"/>
                      <a:pt x="4798" y="9632"/>
                      <a:pt x="5563" y="8417"/>
                    </a:cubicBezTo>
                    <a:cubicBezTo>
                      <a:pt x="6316" y="7203"/>
                      <a:pt x="8138" y="1434"/>
                      <a:pt x="9887" y="1215"/>
                    </a:cubicBezTo>
                    <a:cubicBezTo>
                      <a:pt x="11636" y="984"/>
                      <a:pt x="22263" y="1"/>
                      <a:pt x="23478" y="450"/>
                    </a:cubicBezTo>
                    <a:cubicBezTo>
                      <a:pt x="24692" y="912"/>
                      <a:pt x="30534" y="3948"/>
                      <a:pt x="32053" y="4094"/>
                    </a:cubicBezTo>
                    <a:cubicBezTo>
                      <a:pt x="33571" y="4252"/>
                      <a:pt x="40482" y="3948"/>
                      <a:pt x="42376" y="3644"/>
                    </a:cubicBezTo>
                  </a:path>
                </a:pathLst>
              </a:custGeom>
              <a:noFill/>
              <a:ln w="11550"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306725" y="1950375"/>
                <a:ext cx="1933925" cy="269350"/>
              </a:xfrm>
              <a:custGeom>
                <a:avLst/>
                <a:gdLst/>
                <a:ahLst/>
                <a:cxnLst/>
                <a:rect l="l" t="t" r="r" b="b"/>
                <a:pathLst>
                  <a:path w="77357" h="10774" fill="none" extrusionOk="0">
                    <a:moveTo>
                      <a:pt x="1" y="10773"/>
                    </a:moveTo>
                    <a:cubicBezTo>
                      <a:pt x="1" y="10773"/>
                      <a:pt x="8126" y="9631"/>
                      <a:pt x="12985" y="8417"/>
                    </a:cubicBezTo>
                    <a:cubicBezTo>
                      <a:pt x="17843" y="7202"/>
                      <a:pt x="30511" y="3559"/>
                      <a:pt x="31968" y="2648"/>
                    </a:cubicBezTo>
                    <a:cubicBezTo>
                      <a:pt x="33426" y="1737"/>
                      <a:pt x="34300" y="0"/>
                      <a:pt x="35381" y="73"/>
                    </a:cubicBezTo>
                    <a:cubicBezTo>
                      <a:pt x="36462" y="146"/>
                      <a:pt x="50794" y="7287"/>
                      <a:pt x="53138" y="6680"/>
                    </a:cubicBezTo>
                    <a:cubicBezTo>
                      <a:pt x="55494" y="6073"/>
                      <a:pt x="66122" y="1664"/>
                      <a:pt x="77356" y="1433"/>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310675" y="2584975"/>
                <a:ext cx="44375" cy="460950"/>
              </a:xfrm>
              <a:custGeom>
                <a:avLst/>
                <a:gdLst/>
                <a:ahLst/>
                <a:cxnLst/>
                <a:rect l="l" t="t" r="r" b="b"/>
                <a:pathLst>
                  <a:path w="1775" h="18438" fill="none" extrusionOk="0">
                    <a:moveTo>
                      <a:pt x="1" y="0"/>
                    </a:moveTo>
                    <a:lnTo>
                      <a:pt x="1774" y="1421"/>
                    </a:lnTo>
                    <a:lnTo>
                      <a:pt x="1531" y="18437"/>
                    </a:ln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306725" y="1107450"/>
                <a:ext cx="531400" cy="319150"/>
              </a:xfrm>
              <a:custGeom>
                <a:avLst/>
                <a:gdLst/>
                <a:ahLst/>
                <a:cxnLst/>
                <a:rect l="l" t="t" r="r" b="b"/>
                <a:pathLst>
                  <a:path w="21256" h="12766" fill="none" extrusionOk="0">
                    <a:moveTo>
                      <a:pt x="1" y="12766"/>
                    </a:moveTo>
                    <a:cubicBezTo>
                      <a:pt x="1" y="12766"/>
                      <a:pt x="6681" y="8588"/>
                      <a:pt x="10483" y="6535"/>
                    </a:cubicBezTo>
                    <a:cubicBezTo>
                      <a:pt x="14272" y="4483"/>
                      <a:pt x="21256" y="1"/>
                      <a:pt x="21256" y="1"/>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26175" y="1134175"/>
                <a:ext cx="1574700" cy="385650"/>
              </a:xfrm>
              <a:custGeom>
                <a:avLst/>
                <a:gdLst/>
                <a:ahLst/>
                <a:cxnLst/>
                <a:rect l="l" t="t" r="r" b="b"/>
                <a:pathLst>
                  <a:path w="62988" h="15426" fill="none" extrusionOk="0">
                    <a:moveTo>
                      <a:pt x="62987" y="3329"/>
                    </a:moveTo>
                    <a:cubicBezTo>
                      <a:pt x="62987" y="3329"/>
                      <a:pt x="56162" y="3499"/>
                      <a:pt x="53660" y="3341"/>
                    </a:cubicBezTo>
                    <a:cubicBezTo>
                      <a:pt x="51145" y="3195"/>
                      <a:pt x="50016" y="3875"/>
                      <a:pt x="48571" y="4555"/>
                    </a:cubicBezTo>
                    <a:cubicBezTo>
                      <a:pt x="47125" y="5235"/>
                      <a:pt x="37263" y="8503"/>
                      <a:pt x="32927" y="9875"/>
                    </a:cubicBezTo>
                    <a:cubicBezTo>
                      <a:pt x="28603" y="11235"/>
                      <a:pt x="16931" y="15426"/>
                      <a:pt x="16931" y="15426"/>
                    </a:cubicBezTo>
                    <a:lnTo>
                      <a:pt x="6790" y="7118"/>
                    </a:lnTo>
                    <a:lnTo>
                      <a:pt x="0" y="1"/>
                    </a:ln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1844075" y="1117175"/>
                <a:ext cx="396575" cy="1229775"/>
              </a:xfrm>
              <a:custGeom>
                <a:avLst/>
                <a:gdLst/>
                <a:ahLst/>
                <a:cxnLst/>
                <a:rect l="l" t="t" r="r" b="b"/>
                <a:pathLst>
                  <a:path w="15863" h="49191" fill="none" extrusionOk="0">
                    <a:moveTo>
                      <a:pt x="0" y="1"/>
                    </a:moveTo>
                    <a:cubicBezTo>
                      <a:pt x="0" y="1"/>
                      <a:pt x="7737" y="13203"/>
                      <a:pt x="8041" y="14721"/>
                    </a:cubicBezTo>
                    <a:cubicBezTo>
                      <a:pt x="8344" y="16239"/>
                      <a:pt x="7737" y="33947"/>
                      <a:pt x="8041" y="35526"/>
                    </a:cubicBezTo>
                    <a:cubicBezTo>
                      <a:pt x="8344" y="37117"/>
                      <a:pt x="15862" y="49190"/>
                      <a:pt x="15862" y="49190"/>
                    </a:cubicBezTo>
                  </a:path>
                </a:pathLst>
              </a:custGeom>
              <a:noFill/>
              <a:ln w="15175" cap="rnd" cmpd="sng">
                <a:solidFill>
                  <a:srgbClr val="B8B8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14"/>
            <p:cNvSpPr/>
            <p:nvPr/>
          </p:nvSpPr>
          <p:spPr>
            <a:xfrm>
              <a:off x="2827950" y="1145725"/>
              <a:ext cx="3488100" cy="3461400"/>
            </a:xfrm>
            <a:prstGeom prst="roundRect">
              <a:avLst>
                <a:gd name="adj" fmla="val 5981"/>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14"/>
          <p:cNvSpPr txBox="1"/>
          <p:nvPr/>
        </p:nvSpPr>
        <p:spPr>
          <a:xfrm>
            <a:off x="6544281" y="2307509"/>
            <a:ext cx="2607306" cy="165130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Transportation can always be complicated. This is exactly when you need a companion app at your fingertips. Who doesn't want a helper who can measure roads, timetables, and distances that can help everywhere in or out of the country, in or out of the city? Simply put, we've all wondered how much a taxi will cost for the distance we're going. This app will calculate and present you with how much to drive for an all-inclusive location. It will offer short or long options and will tell you to the minute. This project will be the kind of application that every person will need many times in their life.</a:t>
            </a:r>
            <a:endParaRPr sz="1200" dirty="0">
              <a:solidFill>
                <a:srgbClr val="000000"/>
              </a:solidFill>
              <a:latin typeface="Roboto"/>
              <a:ea typeface="Roboto"/>
              <a:cs typeface="Roboto"/>
              <a:sym typeface="Roboto"/>
            </a:endParaRPr>
          </a:p>
        </p:txBody>
      </p:sp>
      <p:grpSp>
        <p:nvGrpSpPr>
          <p:cNvPr id="684" name="Google Shape;684;p14"/>
          <p:cNvGrpSpPr/>
          <p:nvPr/>
        </p:nvGrpSpPr>
        <p:grpSpPr>
          <a:xfrm>
            <a:off x="17043" y="2219086"/>
            <a:ext cx="2787710" cy="725788"/>
            <a:chOff x="-189627" y="2767426"/>
            <a:chExt cx="2787710" cy="725788"/>
          </a:xfrm>
        </p:grpSpPr>
        <p:sp>
          <p:nvSpPr>
            <p:cNvPr id="685" name="Google Shape;685;p14"/>
            <p:cNvSpPr txBox="1"/>
            <p:nvPr/>
          </p:nvSpPr>
          <p:spPr>
            <a:xfrm flipH="1">
              <a:off x="496364" y="3071775"/>
              <a:ext cx="1426500"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6" name="Google Shape;686;p14"/>
            <p:cNvSpPr txBox="1"/>
            <p:nvPr/>
          </p:nvSpPr>
          <p:spPr>
            <a:xfrm flipH="1">
              <a:off x="-189627" y="2767426"/>
              <a:ext cx="2787710" cy="7257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Transportation Portal Mobile Application mainly focused on that enables city residents and guests to learn more about a city’s transportation-related features. Aspects include details about available public transportation, schedules, costs, money-handling procedures, and other things (tutorial). The application may also offer current bus and other public transportation locations in real-time</a:t>
              </a:r>
              <a:endParaRPr sz="1200" dirty="0">
                <a:solidFill>
                  <a:srgbClr val="000000"/>
                </a:solidFill>
                <a:latin typeface="Roboto"/>
                <a:ea typeface="Roboto"/>
                <a:cs typeface="Roboto"/>
                <a:sym typeface="Roboto"/>
              </a:endParaRPr>
            </a:p>
          </p:txBody>
        </p:sp>
      </p:grpSp>
      <p:sp>
        <p:nvSpPr>
          <p:cNvPr id="687" name="Google Shape;687;p14"/>
          <p:cNvSpPr/>
          <p:nvPr/>
        </p:nvSpPr>
        <p:spPr>
          <a:xfrm>
            <a:off x="3305175" y="2209800"/>
            <a:ext cx="2552700" cy="1323975"/>
          </a:xfrm>
          <a:custGeom>
            <a:avLst/>
            <a:gdLst/>
            <a:ahLst/>
            <a:cxnLst/>
            <a:rect l="l" t="t" r="r" b="b"/>
            <a:pathLst>
              <a:path w="102108" h="52959" extrusionOk="0">
                <a:moveTo>
                  <a:pt x="0" y="0"/>
                </a:moveTo>
                <a:lnTo>
                  <a:pt x="22479" y="20193"/>
                </a:lnTo>
                <a:lnTo>
                  <a:pt x="43815" y="21717"/>
                </a:lnTo>
                <a:lnTo>
                  <a:pt x="71628" y="40005"/>
                </a:lnTo>
                <a:lnTo>
                  <a:pt x="83820" y="40005"/>
                </a:lnTo>
                <a:lnTo>
                  <a:pt x="102108" y="52959"/>
                </a:lnTo>
              </a:path>
            </a:pathLst>
          </a:custGeom>
          <a:noFill/>
          <a:ln w="38100" cap="flat" cmpd="sng">
            <a:solidFill>
              <a:schemeClr val="accent6"/>
            </a:solidFill>
            <a:prstDash val="solid"/>
            <a:round/>
            <a:headEnd type="none" w="med" len="med"/>
            <a:tailEnd type="none" w="med" len="med"/>
          </a:ln>
        </p:spPr>
      </p:sp>
      <p:grpSp>
        <p:nvGrpSpPr>
          <p:cNvPr id="688" name="Google Shape;688;p14"/>
          <p:cNvGrpSpPr/>
          <p:nvPr/>
        </p:nvGrpSpPr>
        <p:grpSpPr>
          <a:xfrm>
            <a:off x="3150624" y="1779067"/>
            <a:ext cx="334216" cy="446461"/>
            <a:chOff x="4100324" y="1992017"/>
            <a:chExt cx="334216" cy="446461"/>
          </a:xfrm>
        </p:grpSpPr>
        <p:sp>
          <p:nvSpPr>
            <p:cNvPr id="689" name="Google Shape;689;p14"/>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14"/>
          <p:cNvGrpSpPr/>
          <p:nvPr/>
        </p:nvGrpSpPr>
        <p:grpSpPr>
          <a:xfrm>
            <a:off x="5686674" y="3101917"/>
            <a:ext cx="334216" cy="446461"/>
            <a:chOff x="4100324" y="1992017"/>
            <a:chExt cx="334216" cy="446461"/>
          </a:xfrm>
        </p:grpSpPr>
        <p:sp>
          <p:nvSpPr>
            <p:cNvPr id="692" name="Google Shape;692;p14"/>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4"/>
          <p:cNvGrpSpPr/>
          <p:nvPr/>
        </p:nvGrpSpPr>
        <p:grpSpPr>
          <a:xfrm>
            <a:off x="1155163" y="849401"/>
            <a:ext cx="512978" cy="502907"/>
            <a:chOff x="6232000" y="1435050"/>
            <a:chExt cx="488225" cy="481850"/>
          </a:xfrm>
        </p:grpSpPr>
        <p:sp>
          <p:nvSpPr>
            <p:cNvPr id="695" name="Google Shape;695;p1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 name="Google Shape;696;p1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 name="Google Shape;697;p1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 name="Google Shape;698;p1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9" name="Google Shape;699;p1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00" name="Google Shape;700;p14"/>
          <p:cNvGrpSpPr/>
          <p:nvPr/>
        </p:nvGrpSpPr>
        <p:grpSpPr>
          <a:xfrm>
            <a:off x="7741022" y="849401"/>
            <a:ext cx="492863" cy="502922"/>
            <a:chOff x="-23615075" y="3148525"/>
            <a:chExt cx="295375" cy="296150"/>
          </a:xfrm>
        </p:grpSpPr>
        <p:sp>
          <p:nvSpPr>
            <p:cNvPr id="701" name="Google Shape;701;p14"/>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2" name="Google Shape;712;p15"/>
          <p:cNvSpPr txBox="1"/>
          <p:nvPr/>
        </p:nvSpPr>
        <p:spPr>
          <a:xfrm>
            <a:off x="3811113" y="3689211"/>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This application is a public transit application that is the most preferred and contains the most data.</a:t>
            </a:r>
            <a:endParaRPr sz="1200" dirty="0">
              <a:solidFill>
                <a:srgbClr val="000000"/>
              </a:solidFill>
              <a:latin typeface="Roboto"/>
              <a:ea typeface="Roboto"/>
              <a:cs typeface="Roboto"/>
              <a:sym typeface="Roboto"/>
            </a:endParaRPr>
          </a:p>
        </p:txBody>
      </p:sp>
      <p:sp>
        <p:nvSpPr>
          <p:cNvPr id="715" name="Google Shape;715;p15"/>
          <p:cNvSpPr txBox="1"/>
          <p:nvPr/>
        </p:nvSpPr>
        <p:spPr>
          <a:xfrm flipH="1">
            <a:off x="694469" y="3727977"/>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This application includes alternative transportation routes for people to arrive as soon as possible.</a:t>
            </a:r>
            <a:endParaRPr sz="1200" dirty="0">
              <a:solidFill>
                <a:srgbClr val="000000"/>
              </a:solidFill>
              <a:latin typeface="Roboto"/>
              <a:ea typeface="Roboto"/>
              <a:cs typeface="Roboto"/>
              <a:sym typeface="Roboto"/>
            </a:endParaRPr>
          </a:p>
        </p:txBody>
      </p:sp>
      <p:sp>
        <p:nvSpPr>
          <p:cNvPr id="718" name="Google Shape;718;p15"/>
          <p:cNvSpPr txBox="1"/>
          <p:nvPr/>
        </p:nvSpPr>
        <p:spPr>
          <a:xfrm>
            <a:off x="5435689" y="1371742"/>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This application contains an average of 3 alternative routes per each result achieved.</a:t>
            </a:r>
            <a:endParaRPr sz="1200" dirty="0">
              <a:solidFill>
                <a:srgbClr val="000000"/>
              </a:solidFill>
              <a:latin typeface="Roboto"/>
              <a:ea typeface="Roboto"/>
              <a:cs typeface="Roboto"/>
              <a:sym typeface="Roboto"/>
            </a:endParaRPr>
          </a:p>
        </p:txBody>
      </p:sp>
      <p:grpSp>
        <p:nvGrpSpPr>
          <p:cNvPr id="719" name="Google Shape;719;p15"/>
          <p:cNvGrpSpPr/>
          <p:nvPr/>
        </p:nvGrpSpPr>
        <p:grpSpPr>
          <a:xfrm>
            <a:off x="2281813" y="928615"/>
            <a:ext cx="1426500" cy="970227"/>
            <a:chOff x="2194804" y="3069775"/>
            <a:chExt cx="1426500" cy="970227"/>
          </a:xfrm>
        </p:grpSpPr>
        <p:sp>
          <p:nvSpPr>
            <p:cNvPr id="720" name="Google Shape;720;p15"/>
            <p:cNvSpPr txBox="1"/>
            <p:nvPr/>
          </p:nvSpPr>
          <p:spPr>
            <a:xfrm flipH="1">
              <a:off x="2194804" y="3069775"/>
              <a:ext cx="1426500"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21" name="Google Shape;721;p15"/>
            <p:cNvSpPr txBox="1"/>
            <p:nvPr/>
          </p:nvSpPr>
          <p:spPr>
            <a:xfrm flipH="1">
              <a:off x="2194804" y="3512902"/>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This application is a popular application among people who use public transport daily.</a:t>
              </a:r>
              <a:endParaRPr sz="1200" dirty="0">
                <a:solidFill>
                  <a:srgbClr val="000000"/>
                </a:solidFill>
                <a:latin typeface="Roboto"/>
                <a:ea typeface="Roboto"/>
                <a:cs typeface="Roboto"/>
                <a:sym typeface="Roboto"/>
              </a:endParaRPr>
            </a:p>
          </p:txBody>
        </p:sp>
      </p:grpSp>
      <p:cxnSp>
        <p:nvCxnSpPr>
          <p:cNvPr id="722" name="Google Shape;722;p15"/>
          <p:cNvCxnSpPr/>
          <p:nvPr/>
        </p:nvCxnSpPr>
        <p:spPr>
          <a:xfrm>
            <a:off x="471450" y="2733675"/>
            <a:ext cx="8201100" cy="0"/>
          </a:xfrm>
          <a:prstGeom prst="straightConnector1">
            <a:avLst/>
          </a:prstGeom>
          <a:noFill/>
          <a:ln w="28575" cap="flat" cmpd="sng">
            <a:solidFill>
              <a:srgbClr val="BEBEBE"/>
            </a:solidFill>
            <a:prstDash val="solid"/>
            <a:round/>
            <a:headEnd type="none" w="med" len="med"/>
            <a:tailEnd type="none" w="med" len="med"/>
          </a:ln>
        </p:spPr>
      </p:cxnSp>
      <p:cxnSp>
        <p:nvCxnSpPr>
          <p:cNvPr id="723" name="Google Shape;723;p15"/>
          <p:cNvCxnSpPr>
            <a:cxnSpLocks/>
          </p:cNvCxnSpPr>
          <p:nvPr/>
        </p:nvCxnSpPr>
        <p:spPr>
          <a:xfrm rot="10800000">
            <a:off x="1418963" y="2719250"/>
            <a:ext cx="0" cy="567600"/>
          </a:xfrm>
          <a:prstGeom prst="straightConnector1">
            <a:avLst/>
          </a:prstGeom>
          <a:noFill/>
          <a:ln w="28575" cap="flat" cmpd="sng">
            <a:solidFill>
              <a:schemeClr val="accent1"/>
            </a:solidFill>
            <a:prstDash val="solid"/>
            <a:round/>
            <a:headEnd type="none" w="med" len="med"/>
            <a:tailEnd type="oval" w="med" len="med"/>
          </a:ln>
        </p:spPr>
      </p:cxnSp>
      <p:cxnSp>
        <p:nvCxnSpPr>
          <p:cNvPr id="724" name="Google Shape;724;p15"/>
          <p:cNvCxnSpPr/>
          <p:nvPr/>
        </p:nvCxnSpPr>
        <p:spPr>
          <a:xfrm>
            <a:off x="2995063" y="2237670"/>
            <a:ext cx="0" cy="567600"/>
          </a:xfrm>
          <a:prstGeom prst="straightConnector1">
            <a:avLst/>
          </a:prstGeom>
          <a:noFill/>
          <a:ln w="28575" cap="flat" cmpd="sng">
            <a:solidFill>
              <a:schemeClr val="accent2"/>
            </a:solidFill>
            <a:prstDash val="solid"/>
            <a:round/>
            <a:headEnd type="none" w="med" len="med"/>
            <a:tailEnd type="oval" w="med" len="med"/>
          </a:ln>
        </p:spPr>
      </p:cxnSp>
      <p:cxnSp>
        <p:nvCxnSpPr>
          <p:cNvPr id="725" name="Google Shape;725;p15"/>
          <p:cNvCxnSpPr/>
          <p:nvPr/>
        </p:nvCxnSpPr>
        <p:spPr>
          <a:xfrm rot="10800000">
            <a:off x="4524363" y="2671625"/>
            <a:ext cx="0" cy="567600"/>
          </a:xfrm>
          <a:prstGeom prst="straightConnector1">
            <a:avLst/>
          </a:prstGeom>
          <a:noFill/>
          <a:ln w="28575" cap="flat" cmpd="sng">
            <a:solidFill>
              <a:schemeClr val="accent3"/>
            </a:solidFill>
            <a:prstDash val="solid"/>
            <a:round/>
            <a:headEnd type="none" w="med" len="med"/>
            <a:tailEnd type="oval" w="med" len="med"/>
          </a:ln>
        </p:spPr>
      </p:cxnSp>
      <p:cxnSp>
        <p:nvCxnSpPr>
          <p:cNvPr id="726" name="Google Shape;726;p15"/>
          <p:cNvCxnSpPr/>
          <p:nvPr/>
        </p:nvCxnSpPr>
        <p:spPr>
          <a:xfrm>
            <a:off x="6147263" y="2237670"/>
            <a:ext cx="0" cy="567600"/>
          </a:xfrm>
          <a:prstGeom prst="straightConnector1">
            <a:avLst/>
          </a:prstGeom>
          <a:noFill/>
          <a:ln w="28575" cap="flat" cmpd="sng">
            <a:solidFill>
              <a:schemeClr val="accent4"/>
            </a:solidFill>
            <a:prstDash val="solid"/>
            <a:round/>
            <a:headEnd type="none" w="med" len="med"/>
            <a:tailEnd type="oval" w="med" len="med"/>
          </a:ln>
        </p:spPr>
      </p:cxnSp>
      <p:sp>
        <p:nvSpPr>
          <p:cNvPr id="729" name="Google Shape;729;p15"/>
          <p:cNvSpPr txBox="1"/>
          <p:nvPr/>
        </p:nvSpPr>
        <p:spPr>
          <a:xfrm>
            <a:off x="7011788" y="3588106"/>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Thanks to this application, 90% of users can easily find the route they are looking for.</a:t>
            </a:r>
            <a:endParaRPr sz="1200" dirty="0">
              <a:solidFill>
                <a:srgbClr val="000000"/>
              </a:solidFill>
              <a:latin typeface="Roboto"/>
              <a:ea typeface="Roboto"/>
              <a:cs typeface="Roboto"/>
              <a:sym typeface="Roboto"/>
            </a:endParaRPr>
          </a:p>
        </p:txBody>
      </p:sp>
      <p:cxnSp>
        <p:nvCxnSpPr>
          <p:cNvPr id="730" name="Google Shape;730;p15"/>
          <p:cNvCxnSpPr/>
          <p:nvPr/>
        </p:nvCxnSpPr>
        <p:spPr>
          <a:xfrm rot="10800000">
            <a:off x="7725038" y="2671625"/>
            <a:ext cx="0" cy="567600"/>
          </a:xfrm>
          <a:prstGeom prst="straightConnector1">
            <a:avLst/>
          </a:prstGeom>
          <a:noFill/>
          <a:ln w="28575" cap="flat" cmpd="sng">
            <a:solidFill>
              <a:schemeClr val="accent5"/>
            </a:solidFill>
            <a:prstDash val="solid"/>
            <a:round/>
            <a:headEnd type="none" w="med" len="med"/>
            <a:tailEnd type="oval" w="med" len="med"/>
          </a:ln>
        </p:spPr>
      </p:cxnSp>
      <p:grpSp>
        <p:nvGrpSpPr>
          <p:cNvPr id="731" name="Google Shape;731;p15"/>
          <p:cNvGrpSpPr/>
          <p:nvPr/>
        </p:nvGrpSpPr>
        <p:grpSpPr>
          <a:xfrm>
            <a:off x="987319" y="1932870"/>
            <a:ext cx="863299" cy="738761"/>
            <a:chOff x="4410213" y="2211447"/>
            <a:chExt cx="658303" cy="563338"/>
          </a:xfrm>
        </p:grpSpPr>
        <p:sp>
          <p:nvSpPr>
            <p:cNvPr id="732" name="Google Shape;732;p15"/>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15"/>
          <p:cNvGrpSpPr/>
          <p:nvPr/>
        </p:nvGrpSpPr>
        <p:grpSpPr>
          <a:xfrm rot="10800000" flipH="1">
            <a:off x="2563419" y="2805264"/>
            <a:ext cx="863299" cy="738761"/>
            <a:chOff x="4410213" y="2211447"/>
            <a:chExt cx="658303" cy="563338"/>
          </a:xfrm>
        </p:grpSpPr>
        <p:sp>
          <p:nvSpPr>
            <p:cNvPr id="735" name="Google Shape;735;p15"/>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5"/>
          <p:cNvGrpSpPr/>
          <p:nvPr/>
        </p:nvGrpSpPr>
        <p:grpSpPr>
          <a:xfrm>
            <a:off x="4092719" y="1932870"/>
            <a:ext cx="863299" cy="738761"/>
            <a:chOff x="4410213" y="2211447"/>
            <a:chExt cx="658303" cy="563338"/>
          </a:xfrm>
        </p:grpSpPr>
        <p:sp>
          <p:nvSpPr>
            <p:cNvPr id="738" name="Google Shape;738;p15"/>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5"/>
          <p:cNvGrpSpPr/>
          <p:nvPr/>
        </p:nvGrpSpPr>
        <p:grpSpPr>
          <a:xfrm rot="10800000" flipH="1">
            <a:off x="5715619" y="2805264"/>
            <a:ext cx="863299" cy="738761"/>
            <a:chOff x="4410213" y="2211447"/>
            <a:chExt cx="658303" cy="563338"/>
          </a:xfrm>
        </p:grpSpPr>
        <p:sp>
          <p:nvSpPr>
            <p:cNvPr id="741" name="Google Shape;741;p15"/>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15"/>
          <p:cNvGrpSpPr/>
          <p:nvPr/>
        </p:nvGrpSpPr>
        <p:grpSpPr>
          <a:xfrm>
            <a:off x="7293394" y="1932870"/>
            <a:ext cx="863299" cy="738761"/>
            <a:chOff x="4410213" y="2211447"/>
            <a:chExt cx="658303" cy="563338"/>
          </a:xfrm>
        </p:grpSpPr>
        <p:sp>
          <p:nvSpPr>
            <p:cNvPr id="744" name="Google Shape;744;p15"/>
            <p:cNvSpPr/>
            <p:nvPr/>
          </p:nvSpPr>
          <p:spPr>
            <a:xfrm>
              <a:off x="4410213" y="2211447"/>
              <a:ext cx="658303" cy="563338"/>
            </a:xfrm>
            <a:custGeom>
              <a:avLst/>
              <a:gdLst/>
              <a:ahLst/>
              <a:cxnLst/>
              <a:rect l="l" t="t" r="r" b="b"/>
              <a:pathLst>
                <a:path w="16125" h="13798" extrusionOk="0">
                  <a:moveTo>
                    <a:pt x="8006" y="1"/>
                  </a:moveTo>
                  <a:cubicBezTo>
                    <a:pt x="8002" y="1"/>
                    <a:pt x="7997" y="1"/>
                    <a:pt x="7992" y="1"/>
                  </a:cubicBezTo>
                  <a:cubicBezTo>
                    <a:pt x="0" y="13"/>
                    <a:pt x="4543" y="10640"/>
                    <a:pt x="7980" y="13798"/>
                  </a:cubicBezTo>
                  <a:cubicBezTo>
                    <a:pt x="11282" y="10436"/>
                    <a:pt x="16124" y="1"/>
                    <a:pt x="80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4621437" y="2310125"/>
              <a:ext cx="218700" cy="163677"/>
            </a:xfrm>
            <a:custGeom>
              <a:avLst/>
              <a:gdLst/>
              <a:ahLst/>
              <a:cxnLst/>
              <a:rect l="l" t="t" r="r" b="b"/>
              <a:pathLst>
                <a:path w="5357" h="4009" extrusionOk="0">
                  <a:moveTo>
                    <a:pt x="2685" y="1"/>
                  </a:moveTo>
                  <a:cubicBezTo>
                    <a:pt x="0" y="1"/>
                    <a:pt x="0" y="4009"/>
                    <a:pt x="2685" y="4009"/>
                  </a:cubicBezTo>
                  <a:cubicBezTo>
                    <a:pt x="5357" y="4009"/>
                    <a:pt x="5357" y="1"/>
                    <a:pt x="2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751" name="Google Shape;751;p16"/>
          <p:cNvGrpSpPr/>
          <p:nvPr/>
        </p:nvGrpSpPr>
        <p:grpSpPr>
          <a:xfrm>
            <a:off x="2540620" y="1319328"/>
            <a:ext cx="4062760" cy="3152111"/>
            <a:chOff x="2782711" y="1319300"/>
            <a:chExt cx="3578579" cy="2776457"/>
          </a:xfrm>
        </p:grpSpPr>
        <p:sp>
          <p:nvSpPr>
            <p:cNvPr id="752" name="Google Shape;752;p16"/>
            <p:cNvSpPr/>
            <p:nvPr/>
          </p:nvSpPr>
          <p:spPr>
            <a:xfrm>
              <a:off x="2782711" y="1319300"/>
              <a:ext cx="3578543" cy="2776457"/>
            </a:xfrm>
            <a:custGeom>
              <a:avLst/>
              <a:gdLst/>
              <a:ahLst/>
              <a:cxnLst/>
              <a:rect l="l" t="t" r="r" b="b"/>
              <a:pathLst>
                <a:path w="47733" h="37033" extrusionOk="0">
                  <a:moveTo>
                    <a:pt x="1920" y="1"/>
                  </a:moveTo>
                  <a:cubicBezTo>
                    <a:pt x="863" y="1"/>
                    <a:pt x="1" y="875"/>
                    <a:pt x="1" y="1932"/>
                  </a:cubicBezTo>
                  <a:lnTo>
                    <a:pt x="1" y="35102"/>
                  </a:lnTo>
                  <a:cubicBezTo>
                    <a:pt x="1" y="36170"/>
                    <a:pt x="863" y="37033"/>
                    <a:pt x="1920" y="37033"/>
                  </a:cubicBezTo>
                  <a:lnTo>
                    <a:pt x="45802" y="37033"/>
                  </a:lnTo>
                  <a:cubicBezTo>
                    <a:pt x="46870" y="37033"/>
                    <a:pt x="47733" y="36170"/>
                    <a:pt x="47733" y="35102"/>
                  </a:cubicBezTo>
                  <a:lnTo>
                    <a:pt x="47733" y="1932"/>
                  </a:lnTo>
                  <a:cubicBezTo>
                    <a:pt x="47733" y="875"/>
                    <a:pt x="46870" y="1"/>
                    <a:pt x="45802" y="1"/>
                  </a:cubicBezTo>
                  <a:close/>
                </a:path>
              </a:pathLst>
            </a:custGeom>
            <a:solidFill>
              <a:srgbClr val="535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3737015" y="1319300"/>
              <a:ext cx="1323970" cy="2776457"/>
            </a:xfrm>
            <a:custGeom>
              <a:avLst/>
              <a:gdLst/>
              <a:ahLst/>
              <a:cxnLst/>
              <a:rect l="l" t="t" r="r" b="b"/>
              <a:pathLst>
                <a:path w="17660" h="37033" extrusionOk="0">
                  <a:moveTo>
                    <a:pt x="12680" y="1"/>
                  </a:moveTo>
                  <a:lnTo>
                    <a:pt x="0" y="37033"/>
                  </a:lnTo>
                  <a:lnTo>
                    <a:pt x="4992" y="37033"/>
                  </a:lnTo>
                  <a:lnTo>
                    <a:pt x="17660"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5763928" y="1600667"/>
              <a:ext cx="597361" cy="2495085"/>
            </a:xfrm>
            <a:custGeom>
              <a:avLst/>
              <a:gdLst/>
              <a:ahLst/>
              <a:cxnLst/>
              <a:rect l="l" t="t" r="r" b="b"/>
              <a:pathLst>
                <a:path w="7968" h="33280" extrusionOk="0">
                  <a:moveTo>
                    <a:pt x="7968" y="1"/>
                  </a:moveTo>
                  <a:lnTo>
                    <a:pt x="0" y="33280"/>
                  </a:lnTo>
                  <a:lnTo>
                    <a:pt x="3474" y="33280"/>
                  </a:lnTo>
                  <a:lnTo>
                    <a:pt x="7968" y="14527"/>
                  </a:lnTo>
                  <a:lnTo>
                    <a:pt x="796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2911136" y="1426734"/>
              <a:ext cx="3153313" cy="2563385"/>
            </a:xfrm>
            <a:custGeom>
              <a:avLst/>
              <a:gdLst/>
              <a:ahLst/>
              <a:cxnLst/>
              <a:rect l="l" t="t" r="r" b="b"/>
              <a:pathLst>
                <a:path w="42061" h="34191" extrusionOk="0">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6114492" y="2616902"/>
              <a:ext cx="182177" cy="182183"/>
            </a:xfrm>
            <a:custGeom>
              <a:avLst/>
              <a:gdLst/>
              <a:ahLst/>
              <a:cxnLst/>
              <a:rect l="l" t="t" r="r" b="b"/>
              <a:pathLst>
                <a:path w="2430" h="2430" extrusionOk="0">
                  <a:moveTo>
                    <a:pt x="1215" y="0"/>
                  </a:moveTo>
                  <a:cubicBezTo>
                    <a:pt x="535" y="0"/>
                    <a:pt x="0" y="547"/>
                    <a:pt x="0" y="1215"/>
                  </a:cubicBezTo>
                  <a:cubicBezTo>
                    <a:pt x="0" y="1883"/>
                    <a:pt x="535" y="2429"/>
                    <a:pt x="1215" y="2429"/>
                  </a:cubicBezTo>
                  <a:cubicBezTo>
                    <a:pt x="1883" y="2429"/>
                    <a:pt x="2429" y="1883"/>
                    <a:pt x="2429" y="1215"/>
                  </a:cubicBezTo>
                  <a:cubicBezTo>
                    <a:pt x="2429" y="547"/>
                    <a:pt x="1883" y="0"/>
                    <a:pt x="1215" y="0"/>
                  </a:cubicBezTo>
                  <a:close/>
                </a:path>
              </a:pathLst>
            </a:custGeom>
            <a:solidFill>
              <a:srgbClr val="1F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5515325" y="2096002"/>
              <a:ext cx="549155" cy="42884"/>
            </a:xfrm>
            <a:custGeom>
              <a:avLst/>
              <a:gdLst/>
              <a:ahLst/>
              <a:cxnLst/>
              <a:rect l="l" t="t" r="r" b="b"/>
              <a:pathLst>
                <a:path w="7325" h="572" extrusionOk="0">
                  <a:moveTo>
                    <a:pt x="365" y="1"/>
                  </a:moveTo>
                  <a:cubicBezTo>
                    <a:pt x="1" y="1"/>
                    <a:pt x="1" y="572"/>
                    <a:pt x="365" y="572"/>
                  </a:cubicBezTo>
                  <a:lnTo>
                    <a:pt x="7324" y="572"/>
                  </a:lnTo>
                  <a:lnTo>
                    <a:pt x="7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320852" y="2964693"/>
              <a:ext cx="881497" cy="173112"/>
            </a:xfrm>
            <a:custGeom>
              <a:avLst/>
              <a:gdLst/>
              <a:ahLst/>
              <a:cxnLst/>
              <a:rect l="l" t="t" r="r" b="b"/>
              <a:pathLst>
                <a:path w="11758" h="2309" extrusionOk="0">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5264022" y="1684485"/>
              <a:ext cx="209466" cy="666580"/>
            </a:xfrm>
            <a:custGeom>
              <a:avLst/>
              <a:gdLst/>
              <a:ahLst/>
              <a:cxnLst/>
              <a:rect l="l" t="t" r="r" b="b"/>
              <a:pathLst>
                <a:path w="2794" h="8891" extrusionOk="0">
                  <a:moveTo>
                    <a:pt x="0" y="0"/>
                  </a:moveTo>
                  <a:lnTo>
                    <a:pt x="0" y="8891"/>
                  </a:lnTo>
                  <a:lnTo>
                    <a:pt x="2794" y="8891"/>
                  </a:lnTo>
                  <a:lnTo>
                    <a:pt x="279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912035" y="2684451"/>
              <a:ext cx="3150614" cy="343749"/>
            </a:xfrm>
            <a:custGeom>
              <a:avLst/>
              <a:gdLst/>
              <a:ahLst/>
              <a:cxnLst/>
              <a:rect l="l" t="t" r="r" b="b"/>
              <a:pathLst>
                <a:path w="42025" h="4585" extrusionOk="0">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3193401" y="1735465"/>
              <a:ext cx="1097261" cy="42884"/>
            </a:xfrm>
            <a:custGeom>
              <a:avLst/>
              <a:gdLst/>
              <a:ahLst/>
              <a:cxnLst/>
              <a:rect l="l" t="t" r="r" b="b"/>
              <a:pathLst>
                <a:path w="14636" h="572" extrusionOk="0">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4887968" y="2711590"/>
              <a:ext cx="91089" cy="118457"/>
            </a:xfrm>
            <a:custGeom>
              <a:avLst/>
              <a:gdLst/>
              <a:ahLst/>
              <a:cxnLst/>
              <a:rect l="l" t="t" r="r" b="b"/>
              <a:pathLst>
                <a:path w="1215" h="1580" extrusionOk="0">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4842386" y="2136561"/>
              <a:ext cx="186300" cy="1283079"/>
            </a:xfrm>
            <a:custGeom>
              <a:avLst/>
              <a:gdLst/>
              <a:ahLst/>
              <a:cxnLst/>
              <a:rect l="l" t="t" r="r" b="b"/>
              <a:pathLst>
                <a:path w="2485" h="17114" extrusionOk="0">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230737" y="3157744"/>
              <a:ext cx="1059026" cy="43784"/>
            </a:xfrm>
            <a:custGeom>
              <a:avLst/>
              <a:gdLst/>
              <a:ahLst/>
              <a:cxnLst/>
              <a:rect l="l" t="t" r="r" b="b"/>
              <a:pathLst>
                <a:path w="14126" h="584" extrusionOk="0">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342743" y="3640334"/>
              <a:ext cx="947021" cy="43784"/>
            </a:xfrm>
            <a:custGeom>
              <a:avLst/>
              <a:gdLst/>
              <a:ahLst/>
              <a:cxnLst/>
              <a:rect l="l" t="t" r="r" b="b"/>
              <a:pathLst>
                <a:path w="12632" h="584" extrusionOk="0">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4235047" y="3179636"/>
              <a:ext cx="845062" cy="810453"/>
            </a:xfrm>
            <a:custGeom>
              <a:avLst/>
              <a:gdLst/>
              <a:ahLst/>
              <a:cxnLst/>
              <a:rect l="l" t="t" r="r" b="b"/>
              <a:pathLst>
                <a:path w="11272" h="10810" extrusionOk="0">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3164238" y="2170223"/>
              <a:ext cx="739429" cy="572415"/>
            </a:xfrm>
            <a:custGeom>
              <a:avLst/>
              <a:gdLst/>
              <a:ahLst/>
              <a:cxnLst/>
              <a:rect l="l" t="t" r="r" b="b"/>
              <a:pathLst>
                <a:path w="9863" h="7635" extrusionOk="0">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5373255" y="3179636"/>
              <a:ext cx="692123" cy="55630"/>
            </a:xfrm>
            <a:custGeom>
              <a:avLst/>
              <a:gdLst/>
              <a:ahLst/>
              <a:cxnLst/>
              <a:rect l="l" t="t" r="r" b="b"/>
              <a:pathLst>
                <a:path w="9232" h="742" extrusionOk="0">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165137" y="2738880"/>
              <a:ext cx="2260121" cy="247784"/>
            </a:xfrm>
            <a:custGeom>
              <a:avLst/>
              <a:gdLst/>
              <a:ahLst/>
              <a:cxnLst/>
              <a:rect l="l" t="t" r="r" b="b"/>
              <a:pathLst>
                <a:path w="30147" h="3305" extrusionOk="0">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912035" y="1426734"/>
              <a:ext cx="3115978" cy="2563385"/>
            </a:xfrm>
            <a:custGeom>
              <a:avLst/>
              <a:gdLst/>
              <a:ahLst/>
              <a:cxnLst/>
              <a:rect l="l" t="t" r="r" b="b"/>
              <a:pathLst>
                <a:path w="41563" h="34191" extrusionOk="0">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4327936" y="3087121"/>
              <a:ext cx="194922" cy="576089"/>
            </a:xfrm>
            <a:custGeom>
              <a:avLst/>
              <a:gdLst/>
              <a:ahLst/>
              <a:cxnLst/>
              <a:rect l="l" t="t" r="r" b="b"/>
              <a:pathLst>
                <a:path w="2600" h="7684" extrusionOk="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5009046"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4859704" y="3826112"/>
              <a:ext cx="127599" cy="163065"/>
            </a:xfrm>
            <a:custGeom>
              <a:avLst/>
              <a:gdLst/>
              <a:ahLst/>
              <a:cxnLst/>
              <a:rect l="l" t="t" r="r" b="b"/>
              <a:pathLst>
                <a:path w="1702" h="2175" extrusionOk="0">
                  <a:moveTo>
                    <a:pt x="1701" y="1"/>
                  </a:moveTo>
                  <a:lnTo>
                    <a:pt x="1" y="778"/>
                  </a:ln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5159288"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5307731" y="3826112"/>
              <a:ext cx="127524" cy="163065"/>
            </a:xfrm>
            <a:custGeom>
              <a:avLst/>
              <a:gdLst/>
              <a:ahLst/>
              <a:cxnLst/>
              <a:rect l="l" t="t" r="r" b="b"/>
              <a:pathLst>
                <a:path w="1701" h="2175" extrusionOk="0">
                  <a:moveTo>
                    <a:pt x="0" y="1"/>
                  </a:moveTo>
                  <a:lnTo>
                    <a:pt x="0"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5009046" y="3440011"/>
              <a:ext cx="127524" cy="356119"/>
            </a:xfrm>
            <a:custGeom>
              <a:avLst/>
              <a:gdLst/>
              <a:ahLst/>
              <a:cxnLst/>
              <a:rect l="l" t="t" r="r" b="b"/>
              <a:pathLst>
                <a:path w="1701" h="4750" extrusionOk="0">
                  <a:moveTo>
                    <a:pt x="1" y="1"/>
                  </a:moveTo>
                  <a:lnTo>
                    <a:pt x="1" y="4750"/>
                  </a:lnTo>
                  <a:lnTo>
                    <a:pt x="1701" y="4750"/>
                  </a:lnTo>
                  <a:lnTo>
                    <a:pt x="1701" y="1045"/>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5159288" y="3529301"/>
              <a:ext cx="127524" cy="266827"/>
            </a:xfrm>
            <a:custGeom>
              <a:avLst/>
              <a:gdLst/>
              <a:ahLst/>
              <a:cxnLst/>
              <a:rect l="l" t="t" r="r" b="b"/>
              <a:pathLst>
                <a:path w="1701" h="3559" extrusionOk="0">
                  <a:moveTo>
                    <a:pt x="1" y="0"/>
                  </a:moveTo>
                  <a:lnTo>
                    <a:pt x="1" y="3559"/>
                  </a:lnTo>
                  <a:lnTo>
                    <a:pt x="1701" y="3559"/>
                  </a:lnTo>
                  <a:lnTo>
                    <a:pt x="1701" y="1057"/>
                  </a:lnTo>
                  <a:lnTo>
                    <a:pt x="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5307731" y="3618517"/>
              <a:ext cx="129398" cy="177610"/>
            </a:xfrm>
            <a:custGeom>
              <a:avLst/>
              <a:gdLst/>
              <a:ahLst/>
              <a:cxnLst/>
              <a:rect l="l" t="t" r="r" b="b"/>
              <a:pathLst>
                <a:path w="1726" h="2369" extrusionOk="0">
                  <a:moveTo>
                    <a:pt x="0" y="0"/>
                  </a:moveTo>
                  <a:lnTo>
                    <a:pt x="0" y="2369"/>
                  </a:lnTo>
                  <a:lnTo>
                    <a:pt x="1725" y="2369"/>
                  </a:lnTo>
                  <a:lnTo>
                    <a:pt x="1725" y="1057"/>
                  </a:lnTo>
                  <a:lnTo>
                    <a:pt x="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5458872" y="3708632"/>
              <a:ext cx="286910" cy="267802"/>
            </a:xfrm>
            <a:custGeom>
              <a:avLst/>
              <a:gdLst/>
              <a:ahLst/>
              <a:cxnLst/>
              <a:rect l="l" t="t" r="r" b="b"/>
              <a:pathLst>
                <a:path w="3827" h="3572" extrusionOk="0">
                  <a:moveTo>
                    <a:pt x="1" y="1"/>
                  </a:moveTo>
                  <a:lnTo>
                    <a:pt x="1" y="3572"/>
                  </a:lnTo>
                  <a:lnTo>
                    <a:pt x="3316" y="3572"/>
                  </a:lnTo>
                  <a:lnTo>
                    <a:pt x="3826" y="2296"/>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4327936" y="3756014"/>
              <a:ext cx="141243" cy="232265"/>
            </a:xfrm>
            <a:custGeom>
              <a:avLst/>
              <a:gdLst/>
              <a:ahLst/>
              <a:cxnLst/>
              <a:rect l="l" t="t" r="r" b="b"/>
              <a:pathLst>
                <a:path w="1884" h="3098" extrusionOk="0">
                  <a:moveTo>
                    <a:pt x="1" y="0"/>
                  </a:moveTo>
                  <a:lnTo>
                    <a:pt x="1" y="3097"/>
                  </a:lnTo>
                  <a:lnTo>
                    <a:pt x="1883" y="3097"/>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5620959" y="250212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562095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5458872" y="3033892"/>
              <a:ext cx="157587" cy="106611"/>
            </a:xfrm>
            <a:custGeom>
              <a:avLst/>
              <a:gdLst/>
              <a:ahLst/>
              <a:cxnLst/>
              <a:rect l="l" t="t" r="r" b="b"/>
              <a:pathLst>
                <a:path w="2102" h="1422" extrusionOk="0">
                  <a:moveTo>
                    <a:pt x="1" y="1"/>
                  </a:moveTo>
                  <a:lnTo>
                    <a:pt x="1" y="1422"/>
                  </a:lnTo>
                  <a:lnTo>
                    <a:pt x="2102" y="1422"/>
                  </a:lnTo>
                  <a:lnTo>
                    <a:pt x="210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5665567"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5872261"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5747510" y="3570236"/>
              <a:ext cx="232257" cy="302364"/>
            </a:xfrm>
            <a:custGeom>
              <a:avLst/>
              <a:gdLst/>
              <a:ahLst/>
              <a:cxnLst/>
              <a:rect l="l" t="t" r="r" b="b"/>
              <a:pathLst>
                <a:path w="3098" h="4033" extrusionOk="0">
                  <a:moveTo>
                    <a:pt x="1" y="1"/>
                  </a:moveTo>
                  <a:lnTo>
                    <a:pt x="1" y="2490"/>
                  </a:lnTo>
                  <a:lnTo>
                    <a:pt x="3098" y="4033"/>
                  </a:lnTo>
                  <a:lnTo>
                    <a:pt x="30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5620959" y="1771901"/>
              <a:ext cx="141169" cy="231365"/>
            </a:xfrm>
            <a:custGeom>
              <a:avLst/>
              <a:gdLst/>
              <a:ahLst/>
              <a:cxnLst/>
              <a:rect l="l" t="t" r="r" b="b"/>
              <a:pathLst>
                <a:path w="1883" h="3086" extrusionOk="0">
                  <a:moveTo>
                    <a:pt x="0" y="0"/>
                  </a:moveTo>
                  <a:lnTo>
                    <a:pt x="0" y="3085"/>
                  </a:lnTo>
                  <a:lnTo>
                    <a:pt x="1883" y="3085"/>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5620959" y="1501405"/>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5815808" y="1501405"/>
              <a:ext cx="185851" cy="503665"/>
            </a:xfrm>
            <a:custGeom>
              <a:avLst/>
              <a:gdLst/>
              <a:ahLst/>
              <a:cxnLst/>
              <a:rect l="l" t="t" r="r" b="b"/>
              <a:pathLst>
                <a:path w="2479" h="6718" extrusionOk="0">
                  <a:moveTo>
                    <a:pt x="1" y="1"/>
                  </a:moveTo>
                  <a:lnTo>
                    <a:pt x="1" y="6717"/>
                  </a:lnTo>
                  <a:lnTo>
                    <a:pt x="2478" y="6717"/>
                  </a:lnTo>
                  <a:lnTo>
                    <a:pt x="247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5493508" y="3262479"/>
              <a:ext cx="503573" cy="286020"/>
            </a:xfrm>
            <a:custGeom>
              <a:avLst/>
              <a:gdLst/>
              <a:ahLst/>
              <a:cxnLst/>
              <a:rect l="l" t="t" r="r" b="b"/>
              <a:pathLst>
                <a:path w="6717" h="3815" extrusionOk="0">
                  <a:moveTo>
                    <a:pt x="0" y="0"/>
                  </a:moveTo>
                  <a:lnTo>
                    <a:pt x="0" y="3814"/>
                  </a:lnTo>
                  <a:lnTo>
                    <a:pt x="6717" y="3814"/>
                  </a:lnTo>
                  <a:lnTo>
                    <a:pt x="671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583859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5838599" y="2500321"/>
              <a:ext cx="142068" cy="231365"/>
            </a:xfrm>
            <a:custGeom>
              <a:avLst/>
              <a:gdLst/>
              <a:ahLst/>
              <a:cxnLst/>
              <a:rect l="l" t="t" r="r" b="b"/>
              <a:pathLst>
                <a:path w="1895" h="3086" extrusionOk="0">
                  <a:moveTo>
                    <a:pt x="0" y="1"/>
                  </a:moveTo>
                  <a:lnTo>
                    <a:pt x="0" y="3086"/>
                  </a:lnTo>
                  <a:lnTo>
                    <a:pt x="1895" y="1956"/>
                  </a:lnTo>
                  <a:lnTo>
                    <a:pt x="1895"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4487324" y="3872520"/>
              <a:ext cx="98361" cy="116657"/>
            </a:xfrm>
            <a:custGeom>
              <a:avLst/>
              <a:gdLst/>
              <a:ahLst/>
              <a:cxnLst/>
              <a:rect l="l" t="t" r="r" b="b"/>
              <a:pathLst>
                <a:path w="1312" h="1556" extrusionOk="0">
                  <a:moveTo>
                    <a:pt x="0" y="1"/>
                  </a:moveTo>
                  <a:lnTo>
                    <a:pt x="0" y="1556"/>
                  </a:lnTo>
                  <a:lnTo>
                    <a:pt x="1312" y="1556"/>
                  </a:lnTo>
                  <a:lnTo>
                    <a:pt x="13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4769589" y="3897110"/>
              <a:ext cx="77444" cy="91167"/>
            </a:xfrm>
            <a:custGeom>
              <a:avLst/>
              <a:gdLst/>
              <a:ahLst/>
              <a:cxnLst/>
              <a:rect l="l" t="t" r="r" b="b"/>
              <a:pathLst>
                <a:path w="1033" h="1216" extrusionOk="0">
                  <a:moveTo>
                    <a:pt x="0" y="1"/>
                  </a:moveTo>
                  <a:lnTo>
                    <a:pt x="0" y="1215"/>
                  </a:lnTo>
                  <a:lnTo>
                    <a:pt x="1033" y="1215"/>
                  </a:lnTo>
                  <a:lnTo>
                    <a:pt x="103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4626620" y="3274324"/>
              <a:ext cx="59226" cy="201301"/>
            </a:xfrm>
            <a:custGeom>
              <a:avLst/>
              <a:gdLst/>
              <a:ahLst/>
              <a:cxnLst/>
              <a:rect l="l" t="t" r="r" b="b"/>
              <a:pathLst>
                <a:path w="790" h="2685" extrusionOk="0">
                  <a:moveTo>
                    <a:pt x="0" y="0"/>
                  </a:moveTo>
                  <a:lnTo>
                    <a:pt x="0" y="2685"/>
                  </a:lnTo>
                  <a:lnTo>
                    <a:pt x="790" y="2685"/>
                  </a:lnTo>
                  <a:lnTo>
                    <a:pt x="79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258926" y="2267236"/>
              <a:ext cx="557327" cy="376137"/>
            </a:xfrm>
            <a:custGeom>
              <a:avLst/>
              <a:gdLst/>
              <a:ahLst/>
              <a:cxnLst/>
              <a:rect l="l" t="t" r="r" b="b"/>
              <a:pathLst>
                <a:path w="7434" h="5017" extrusionOk="0">
                  <a:moveTo>
                    <a:pt x="1" y="0"/>
                  </a:moveTo>
                  <a:lnTo>
                    <a:pt x="1" y="5016"/>
                  </a:lnTo>
                  <a:lnTo>
                    <a:pt x="7434" y="5016"/>
                  </a:lnTo>
                  <a:lnTo>
                    <a:pt x="743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767978" y="3158194"/>
              <a:ext cx="91089" cy="830995"/>
            </a:xfrm>
            <a:custGeom>
              <a:avLst/>
              <a:gdLst/>
              <a:ahLst/>
              <a:cxnLst/>
              <a:rect l="l" t="t" r="r" b="b"/>
              <a:pathLst>
                <a:path w="1215" h="11084" extrusionOk="0">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4996301" y="1765004"/>
              <a:ext cx="245002" cy="470827"/>
            </a:xfrm>
            <a:custGeom>
              <a:avLst/>
              <a:gdLst/>
              <a:ahLst/>
              <a:cxnLst/>
              <a:rect l="l" t="t" r="r" b="b"/>
              <a:pathLst>
                <a:path w="3268" h="6280" extrusionOk="0">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633180" y="3723252"/>
              <a:ext cx="113879" cy="232265"/>
            </a:xfrm>
            <a:custGeom>
              <a:avLst/>
              <a:gdLst/>
              <a:ahLst/>
              <a:cxnLst/>
              <a:rect l="l" t="t" r="r" b="b"/>
              <a:pathLst>
                <a:path w="1519" h="3098" extrusionOk="0">
                  <a:moveTo>
                    <a:pt x="1" y="0"/>
                  </a:moveTo>
                  <a:lnTo>
                    <a:pt x="1" y="3097"/>
                  </a:lnTo>
                  <a:lnTo>
                    <a:pt x="1519" y="3097"/>
                  </a:lnTo>
                  <a:lnTo>
                    <a:pt x="151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480240" y="3723252"/>
              <a:ext cx="113879" cy="232265"/>
            </a:xfrm>
            <a:custGeom>
              <a:avLst/>
              <a:gdLst/>
              <a:ahLst/>
              <a:cxnLst/>
              <a:rect l="l" t="t" r="r" b="b"/>
              <a:pathLst>
                <a:path w="1519" h="3098" extrusionOk="0">
                  <a:moveTo>
                    <a:pt x="0" y="0"/>
                  </a:moveTo>
                  <a:lnTo>
                    <a:pt x="0" y="3097"/>
                  </a:lnTo>
                  <a:lnTo>
                    <a:pt x="1518" y="3097"/>
                  </a:lnTo>
                  <a:lnTo>
                    <a:pt x="151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4062989" y="3439111"/>
              <a:ext cx="134796" cy="161266"/>
            </a:xfrm>
            <a:custGeom>
              <a:avLst/>
              <a:gdLst/>
              <a:ahLst/>
              <a:cxnLst/>
              <a:rect l="l" t="t" r="r" b="b"/>
              <a:pathLst>
                <a:path w="1798" h="2151" extrusionOk="0">
                  <a:moveTo>
                    <a:pt x="0" y="1"/>
                  </a:moveTo>
                  <a:lnTo>
                    <a:pt x="0" y="2150"/>
                  </a:lnTo>
                  <a:lnTo>
                    <a:pt x="1798" y="2150"/>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4062989" y="3243361"/>
              <a:ext cx="134796" cy="162166"/>
            </a:xfrm>
            <a:custGeom>
              <a:avLst/>
              <a:gdLst/>
              <a:ahLst/>
              <a:cxnLst/>
              <a:rect l="l" t="t" r="r" b="b"/>
              <a:pathLst>
                <a:path w="1798" h="2163" extrusionOk="0">
                  <a:moveTo>
                    <a:pt x="0" y="0"/>
                  </a:moveTo>
                  <a:lnTo>
                    <a:pt x="0" y="2162"/>
                  </a:lnTo>
                  <a:lnTo>
                    <a:pt x="1798"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897228" y="3439111"/>
              <a:ext cx="134871" cy="162166"/>
            </a:xfrm>
            <a:custGeom>
              <a:avLst/>
              <a:gdLst/>
              <a:ahLst/>
              <a:cxnLst/>
              <a:rect l="l" t="t" r="r" b="b"/>
              <a:pathLst>
                <a:path w="1799" h="2163" extrusionOk="0">
                  <a:moveTo>
                    <a:pt x="1" y="1"/>
                  </a:moveTo>
                  <a:lnTo>
                    <a:pt x="1" y="2163"/>
                  </a:lnTo>
                  <a:lnTo>
                    <a:pt x="1798" y="2163"/>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898128" y="3244261"/>
              <a:ext cx="133971" cy="161266"/>
            </a:xfrm>
            <a:custGeom>
              <a:avLst/>
              <a:gdLst/>
              <a:ahLst/>
              <a:cxnLst/>
              <a:rect l="l" t="t" r="r" b="b"/>
              <a:pathLst>
                <a:path w="1787" h="2151" extrusionOk="0">
                  <a:moveTo>
                    <a:pt x="1" y="1"/>
                  </a:moveTo>
                  <a:lnTo>
                    <a:pt x="1" y="2150"/>
                  </a:lnTo>
                  <a:lnTo>
                    <a:pt x="1786" y="2150"/>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500257" y="19830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3499357" y="1821007"/>
              <a:ext cx="195822" cy="134876"/>
            </a:xfrm>
            <a:custGeom>
              <a:avLst/>
              <a:gdLst/>
              <a:ahLst/>
              <a:cxnLst/>
              <a:rect l="l" t="t" r="r" b="b"/>
              <a:pathLst>
                <a:path w="2612" h="1799" extrusionOk="0">
                  <a:moveTo>
                    <a:pt x="0" y="1"/>
                  </a:moveTo>
                  <a:lnTo>
                    <a:pt x="0" y="1799"/>
                  </a:lnTo>
                  <a:lnTo>
                    <a:pt x="2611" y="1799"/>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258026" y="1983095"/>
              <a:ext cx="195822" cy="133976"/>
            </a:xfrm>
            <a:custGeom>
              <a:avLst/>
              <a:gdLst/>
              <a:ahLst/>
              <a:cxnLst/>
              <a:rect l="l" t="t" r="r" b="b"/>
              <a:pathLst>
                <a:path w="2612" h="1787" extrusionOk="0">
                  <a:moveTo>
                    <a:pt x="1" y="1"/>
                  </a:moveTo>
                  <a:lnTo>
                    <a:pt x="1"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257126" y="1821007"/>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981945" y="19821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981045" y="1820108"/>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739714" y="1983095"/>
              <a:ext cx="195822" cy="134876"/>
            </a:xfrm>
            <a:custGeom>
              <a:avLst/>
              <a:gdLst/>
              <a:ahLst/>
              <a:cxnLst/>
              <a:rect l="l" t="t" r="r" b="b"/>
              <a:pathLst>
                <a:path w="2612" h="1799" extrusionOk="0">
                  <a:moveTo>
                    <a:pt x="1" y="1"/>
                  </a:moveTo>
                  <a:lnTo>
                    <a:pt x="1"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738814" y="1821007"/>
              <a:ext cx="195822" cy="134876"/>
            </a:xfrm>
            <a:custGeom>
              <a:avLst/>
              <a:gdLst/>
              <a:ahLst/>
              <a:cxnLst/>
              <a:rect l="l" t="t" r="r" b="b"/>
              <a:pathLst>
                <a:path w="2612" h="1799" extrusionOk="0">
                  <a:moveTo>
                    <a:pt x="0" y="1"/>
                  </a:moveTo>
                  <a:lnTo>
                    <a:pt x="0" y="1799"/>
                  </a:lnTo>
                  <a:lnTo>
                    <a:pt x="2612" y="1799"/>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499357" y="1550586"/>
              <a:ext cx="195822" cy="133976"/>
            </a:xfrm>
            <a:custGeom>
              <a:avLst/>
              <a:gdLst/>
              <a:ahLst/>
              <a:cxnLst/>
              <a:rect l="l" t="t" r="r" b="b"/>
              <a:pathLst>
                <a:path w="2612" h="1787" extrusionOk="0">
                  <a:moveTo>
                    <a:pt x="0" y="1"/>
                  </a:moveTo>
                  <a:lnTo>
                    <a:pt x="0" y="1786"/>
                  </a:lnTo>
                  <a:lnTo>
                    <a:pt x="2611" y="178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499357" y="1426734"/>
              <a:ext cx="195822" cy="95740"/>
            </a:xfrm>
            <a:custGeom>
              <a:avLst/>
              <a:gdLst/>
              <a:ahLst/>
              <a:cxnLst/>
              <a:rect l="l" t="t" r="r" b="b"/>
              <a:pathLst>
                <a:path w="2612" h="1277" extrusionOk="0">
                  <a:moveTo>
                    <a:pt x="0" y="1"/>
                  </a:moveTo>
                  <a:lnTo>
                    <a:pt x="0" y="1276"/>
                  </a:lnTo>
                  <a:lnTo>
                    <a:pt x="2611" y="127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256227" y="1550586"/>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257126"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981045" y="1549687"/>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981945"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738814" y="1550586"/>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738814"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4062989" y="3924475"/>
              <a:ext cx="134796" cy="64701"/>
            </a:xfrm>
            <a:custGeom>
              <a:avLst/>
              <a:gdLst/>
              <a:ahLst/>
              <a:cxnLst/>
              <a:rect l="l" t="t" r="r" b="b"/>
              <a:pathLst>
                <a:path w="1798" h="863" extrusionOk="0">
                  <a:moveTo>
                    <a:pt x="0" y="0"/>
                  </a:moveTo>
                  <a:lnTo>
                    <a:pt x="0"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4062989" y="3729624"/>
              <a:ext cx="133896" cy="161191"/>
            </a:xfrm>
            <a:custGeom>
              <a:avLst/>
              <a:gdLst/>
              <a:ahLst/>
              <a:cxnLst/>
              <a:rect l="l" t="t" r="r" b="b"/>
              <a:pathLst>
                <a:path w="1786" h="2150" extrusionOk="0">
                  <a:moveTo>
                    <a:pt x="0" y="0"/>
                  </a:moveTo>
                  <a:lnTo>
                    <a:pt x="0" y="2150"/>
                  </a:lnTo>
                  <a:lnTo>
                    <a:pt x="1786"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897228" y="3924475"/>
              <a:ext cx="134871" cy="64701"/>
            </a:xfrm>
            <a:custGeom>
              <a:avLst/>
              <a:gdLst/>
              <a:ahLst/>
              <a:cxnLst/>
              <a:rect l="l" t="t" r="r" b="b"/>
              <a:pathLst>
                <a:path w="1799" h="863" extrusionOk="0">
                  <a:moveTo>
                    <a:pt x="1" y="0"/>
                  </a:moveTo>
                  <a:lnTo>
                    <a:pt x="1"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897228" y="3729624"/>
              <a:ext cx="133971" cy="162166"/>
            </a:xfrm>
            <a:custGeom>
              <a:avLst/>
              <a:gdLst/>
              <a:ahLst/>
              <a:cxnLst/>
              <a:rect l="l" t="t" r="r" b="b"/>
              <a:pathLst>
                <a:path w="1787" h="2163" extrusionOk="0">
                  <a:moveTo>
                    <a:pt x="1" y="0"/>
                  </a:moveTo>
                  <a:lnTo>
                    <a:pt x="1" y="2162"/>
                  </a:lnTo>
                  <a:lnTo>
                    <a:pt x="1786" y="2162"/>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596745" y="3437312"/>
              <a:ext cx="136670" cy="163065"/>
            </a:xfrm>
            <a:custGeom>
              <a:avLst/>
              <a:gdLst/>
              <a:ahLst/>
              <a:cxnLst/>
              <a:rect l="l" t="t" r="r" b="b"/>
              <a:pathLst>
                <a:path w="1823" h="2175" extrusionOk="0">
                  <a:moveTo>
                    <a:pt x="1786" y="0"/>
                  </a:moveTo>
                  <a:lnTo>
                    <a:pt x="1" y="25"/>
                  </a:lnTo>
                  <a:lnTo>
                    <a:pt x="25" y="2174"/>
                  </a:lnTo>
                  <a:lnTo>
                    <a:pt x="1823"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594046" y="3241562"/>
              <a:ext cx="136670" cy="163965"/>
            </a:xfrm>
            <a:custGeom>
              <a:avLst/>
              <a:gdLst/>
              <a:ahLst/>
              <a:cxnLst/>
              <a:rect l="l" t="t" r="r" b="b"/>
              <a:pathLst>
                <a:path w="1823" h="2187" extrusionOk="0">
                  <a:moveTo>
                    <a:pt x="1798" y="0"/>
                  </a:moveTo>
                  <a:lnTo>
                    <a:pt x="0" y="24"/>
                  </a:lnTo>
                  <a:lnTo>
                    <a:pt x="37" y="2186"/>
                  </a:lnTo>
                  <a:lnTo>
                    <a:pt x="1822"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4083006" y="2505794"/>
              <a:ext cx="114779" cy="191330"/>
            </a:xfrm>
            <a:custGeom>
              <a:avLst/>
              <a:gdLst/>
              <a:ahLst/>
              <a:cxnLst/>
              <a:rect l="l" t="t" r="r" b="b"/>
              <a:pathLst>
                <a:path w="1531" h="2552" extrusionOk="0">
                  <a:moveTo>
                    <a:pt x="1507" y="0"/>
                  </a:moveTo>
                  <a:lnTo>
                    <a:pt x="0" y="25"/>
                  </a:lnTo>
                  <a:lnTo>
                    <a:pt x="37" y="2551"/>
                  </a:lnTo>
                  <a:lnTo>
                    <a:pt x="1531" y="2539"/>
                  </a:lnTo>
                  <a:lnTo>
                    <a:pt x="150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942810" y="2505794"/>
              <a:ext cx="115679" cy="191330"/>
            </a:xfrm>
            <a:custGeom>
              <a:avLst/>
              <a:gdLst/>
              <a:ahLst/>
              <a:cxnLst/>
              <a:rect l="l" t="t" r="r" b="b"/>
              <a:pathLst>
                <a:path w="1543" h="2552" extrusionOk="0">
                  <a:moveTo>
                    <a:pt x="1506" y="0"/>
                  </a:moveTo>
                  <a:lnTo>
                    <a:pt x="0" y="13"/>
                  </a:lnTo>
                  <a:lnTo>
                    <a:pt x="37" y="2551"/>
                  </a:lnTo>
                  <a:lnTo>
                    <a:pt x="1543" y="2539"/>
                  </a:lnTo>
                  <a:lnTo>
                    <a:pt x="150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4082106" y="2269035"/>
              <a:ext cx="114779" cy="191330"/>
            </a:xfrm>
            <a:custGeom>
              <a:avLst/>
              <a:gdLst/>
              <a:ahLst/>
              <a:cxnLst/>
              <a:rect l="l" t="t" r="r" b="b"/>
              <a:pathLst>
                <a:path w="1531" h="2552" extrusionOk="0">
                  <a:moveTo>
                    <a:pt x="1506" y="1"/>
                  </a:moveTo>
                  <a:lnTo>
                    <a:pt x="0" y="13"/>
                  </a:lnTo>
                  <a:lnTo>
                    <a:pt x="37" y="2551"/>
                  </a:lnTo>
                  <a:lnTo>
                    <a:pt x="1531" y="2539"/>
                  </a:lnTo>
                  <a:lnTo>
                    <a:pt x="150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943710" y="2267236"/>
              <a:ext cx="114779" cy="192229"/>
            </a:xfrm>
            <a:custGeom>
              <a:avLst/>
              <a:gdLst/>
              <a:ahLst/>
              <a:cxnLst/>
              <a:rect l="l" t="t" r="r" b="b"/>
              <a:pathLst>
                <a:path w="1531" h="2564" extrusionOk="0">
                  <a:moveTo>
                    <a:pt x="1494" y="0"/>
                  </a:moveTo>
                  <a:lnTo>
                    <a:pt x="0" y="25"/>
                  </a:lnTo>
                  <a:lnTo>
                    <a:pt x="25" y="2563"/>
                  </a:lnTo>
                  <a:lnTo>
                    <a:pt x="1531" y="2539"/>
                  </a:lnTo>
                  <a:lnTo>
                    <a:pt x="149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4340681" y="1854744"/>
              <a:ext cx="129398" cy="258655"/>
            </a:xfrm>
            <a:custGeom>
              <a:avLst/>
              <a:gdLst/>
              <a:ahLst/>
              <a:cxnLst/>
              <a:rect l="l" t="t" r="r" b="b"/>
              <a:pathLst>
                <a:path w="1726" h="3450" extrusionOk="0">
                  <a:moveTo>
                    <a:pt x="1677" y="0"/>
                  </a:moveTo>
                  <a:lnTo>
                    <a:pt x="1" y="25"/>
                  </a:lnTo>
                  <a:lnTo>
                    <a:pt x="37" y="3450"/>
                  </a:lnTo>
                  <a:lnTo>
                    <a:pt x="1725"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4340681" y="2271809"/>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4340681" y="2454814"/>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4628419" y="2270835"/>
              <a:ext cx="160361" cy="140349"/>
            </a:xfrm>
            <a:custGeom>
              <a:avLst/>
              <a:gdLst/>
              <a:ahLst/>
              <a:cxnLst/>
              <a:rect l="l" t="t" r="r" b="b"/>
              <a:pathLst>
                <a:path w="2139" h="1872" extrusionOk="0">
                  <a:moveTo>
                    <a:pt x="2114" y="1"/>
                  </a:moveTo>
                  <a:lnTo>
                    <a:pt x="1" y="37"/>
                  </a:lnTo>
                  <a:lnTo>
                    <a:pt x="25" y="1871"/>
                  </a:lnTo>
                  <a:lnTo>
                    <a:pt x="2138" y="1847"/>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4978983" y="2503095"/>
              <a:ext cx="160361" cy="140274"/>
            </a:xfrm>
            <a:custGeom>
              <a:avLst/>
              <a:gdLst/>
              <a:ahLst/>
              <a:cxnLst/>
              <a:rect l="l" t="t" r="r" b="b"/>
              <a:pathLst>
                <a:path w="2139" h="1871" extrusionOk="0">
                  <a:moveTo>
                    <a:pt x="2114" y="0"/>
                  </a:moveTo>
                  <a:lnTo>
                    <a:pt x="1" y="36"/>
                  </a:lnTo>
                  <a:lnTo>
                    <a:pt x="25" y="1870"/>
                  </a:lnTo>
                  <a:lnTo>
                    <a:pt x="2138" y="1846"/>
                  </a:lnTo>
                  <a:lnTo>
                    <a:pt x="211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5112881" y="3215097"/>
              <a:ext cx="159386" cy="139449"/>
            </a:xfrm>
            <a:custGeom>
              <a:avLst/>
              <a:gdLst/>
              <a:ahLst/>
              <a:cxnLst/>
              <a:rect l="l" t="t" r="r" b="b"/>
              <a:pathLst>
                <a:path w="2126" h="1860" extrusionOk="0">
                  <a:moveTo>
                    <a:pt x="2101" y="1"/>
                  </a:moveTo>
                  <a:lnTo>
                    <a:pt x="0" y="25"/>
                  </a:lnTo>
                  <a:lnTo>
                    <a:pt x="12" y="1859"/>
                  </a:lnTo>
                  <a:lnTo>
                    <a:pt x="2126" y="1835"/>
                  </a:lnTo>
                  <a:lnTo>
                    <a:pt x="21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4630293" y="2454814"/>
              <a:ext cx="159386" cy="139374"/>
            </a:xfrm>
            <a:custGeom>
              <a:avLst/>
              <a:gdLst/>
              <a:ahLst/>
              <a:cxnLst/>
              <a:rect l="l" t="t" r="r" b="b"/>
              <a:pathLst>
                <a:path w="2126" h="1859" extrusionOk="0">
                  <a:moveTo>
                    <a:pt x="2101" y="0"/>
                  </a:moveTo>
                  <a:lnTo>
                    <a:pt x="0" y="25"/>
                  </a:lnTo>
                  <a:lnTo>
                    <a:pt x="24" y="1859"/>
                  </a:lnTo>
                  <a:lnTo>
                    <a:pt x="2125" y="1834"/>
                  </a:lnTo>
                  <a:lnTo>
                    <a:pt x="210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2973961" y="1825581"/>
              <a:ext cx="129323" cy="258730"/>
            </a:xfrm>
            <a:custGeom>
              <a:avLst/>
              <a:gdLst/>
              <a:ahLst/>
              <a:cxnLst/>
              <a:rect l="l" t="t" r="r" b="b"/>
              <a:pathLst>
                <a:path w="1725" h="3451" extrusionOk="0">
                  <a:moveTo>
                    <a:pt x="1676" y="1"/>
                  </a:moveTo>
                  <a:lnTo>
                    <a:pt x="0" y="25"/>
                  </a:lnTo>
                  <a:lnTo>
                    <a:pt x="37" y="3450"/>
                  </a:lnTo>
                  <a:lnTo>
                    <a:pt x="1725" y="3438"/>
                  </a:lnTo>
                  <a:lnTo>
                    <a:pt x="167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2972987" y="1487760"/>
              <a:ext cx="130298" cy="258730"/>
            </a:xfrm>
            <a:custGeom>
              <a:avLst/>
              <a:gdLst/>
              <a:ahLst/>
              <a:cxnLst/>
              <a:rect l="l" t="t" r="r" b="b"/>
              <a:pathLst>
                <a:path w="1738" h="3451" extrusionOk="0">
                  <a:moveTo>
                    <a:pt x="1689" y="1"/>
                  </a:moveTo>
                  <a:lnTo>
                    <a:pt x="1" y="25"/>
                  </a:lnTo>
                  <a:lnTo>
                    <a:pt x="50" y="3450"/>
                  </a:lnTo>
                  <a:lnTo>
                    <a:pt x="1738"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4339781" y="1556059"/>
              <a:ext cx="129398" cy="258655"/>
            </a:xfrm>
            <a:custGeom>
              <a:avLst/>
              <a:gdLst/>
              <a:ahLst/>
              <a:cxnLst/>
              <a:rect l="l" t="t" r="r" b="b"/>
              <a:pathLst>
                <a:path w="1726" h="3450" extrusionOk="0">
                  <a:moveTo>
                    <a:pt x="1689" y="1"/>
                  </a:moveTo>
                  <a:lnTo>
                    <a:pt x="1" y="25"/>
                  </a:lnTo>
                  <a:lnTo>
                    <a:pt x="49" y="3450"/>
                  </a:lnTo>
                  <a:lnTo>
                    <a:pt x="1725" y="3426"/>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4510940" y="1854744"/>
              <a:ext cx="129398" cy="258655"/>
            </a:xfrm>
            <a:custGeom>
              <a:avLst/>
              <a:gdLst/>
              <a:ahLst/>
              <a:cxnLst/>
              <a:rect l="l" t="t" r="r" b="b"/>
              <a:pathLst>
                <a:path w="1726" h="3450" extrusionOk="0">
                  <a:moveTo>
                    <a:pt x="1677" y="0"/>
                  </a:moveTo>
                  <a:lnTo>
                    <a:pt x="1" y="25"/>
                  </a:lnTo>
                  <a:lnTo>
                    <a:pt x="37" y="3450"/>
                  </a:lnTo>
                  <a:lnTo>
                    <a:pt x="1726"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4510040" y="1556059"/>
              <a:ext cx="129398" cy="258655"/>
            </a:xfrm>
            <a:custGeom>
              <a:avLst/>
              <a:gdLst/>
              <a:ahLst/>
              <a:cxnLst/>
              <a:rect l="l" t="t" r="r" b="b"/>
              <a:pathLst>
                <a:path w="1726" h="3450" extrusionOk="0">
                  <a:moveTo>
                    <a:pt x="1689" y="1"/>
                  </a:moveTo>
                  <a:lnTo>
                    <a:pt x="1" y="25"/>
                  </a:lnTo>
                  <a:lnTo>
                    <a:pt x="49" y="3450"/>
                  </a:lnTo>
                  <a:lnTo>
                    <a:pt x="1725"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4679399" y="1854744"/>
              <a:ext cx="130298" cy="259555"/>
            </a:xfrm>
            <a:custGeom>
              <a:avLst/>
              <a:gdLst/>
              <a:ahLst/>
              <a:cxnLst/>
              <a:rect l="l" t="t" r="r" b="b"/>
              <a:pathLst>
                <a:path w="1738" h="3462" extrusionOk="0">
                  <a:moveTo>
                    <a:pt x="1689" y="0"/>
                  </a:moveTo>
                  <a:lnTo>
                    <a:pt x="1" y="25"/>
                  </a:lnTo>
                  <a:lnTo>
                    <a:pt x="49" y="3462"/>
                  </a:lnTo>
                  <a:lnTo>
                    <a:pt x="1738" y="3438"/>
                  </a:lnTo>
                  <a:lnTo>
                    <a:pt x="168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679399" y="1556059"/>
              <a:ext cx="129398" cy="259630"/>
            </a:xfrm>
            <a:custGeom>
              <a:avLst/>
              <a:gdLst/>
              <a:ahLst/>
              <a:cxnLst/>
              <a:rect l="l" t="t" r="r" b="b"/>
              <a:pathLst>
                <a:path w="1726" h="3463" extrusionOk="0">
                  <a:moveTo>
                    <a:pt x="1677" y="1"/>
                  </a:moveTo>
                  <a:lnTo>
                    <a:pt x="1" y="25"/>
                  </a:lnTo>
                  <a:lnTo>
                    <a:pt x="37" y="3462"/>
                  </a:lnTo>
                  <a:lnTo>
                    <a:pt x="1726" y="3438"/>
                  </a:lnTo>
                  <a:lnTo>
                    <a:pt x="1677"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31059" y="3440011"/>
              <a:ext cx="136670" cy="163065"/>
            </a:xfrm>
            <a:custGeom>
              <a:avLst/>
              <a:gdLst/>
              <a:ahLst/>
              <a:cxnLst/>
              <a:rect l="l" t="t" r="r" b="b"/>
              <a:pathLst>
                <a:path w="1823" h="2175" extrusionOk="0">
                  <a:moveTo>
                    <a:pt x="1786" y="1"/>
                  </a:moveTo>
                  <a:lnTo>
                    <a:pt x="0" y="25"/>
                  </a:lnTo>
                  <a:lnTo>
                    <a:pt x="25" y="2175"/>
                  </a:lnTo>
                  <a:lnTo>
                    <a:pt x="1822" y="2151"/>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429185" y="3244261"/>
              <a:ext cx="135771" cy="163965"/>
            </a:xfrm>
            <a:custGeom>
              <a:avLst/>
              <a:gdLst/>
              <a:ahLst/>
              <a:cxnLst/>
              <a:rect l="l" t="t" r="r" b="b"/>
              <a:pathLst>
                <a:path w="1811" h="2187" extrusionOk="0">
                  <a:moveTo>
                    <a:pt x="1786" y="1"/>
                  </a:moveTo>
                  <a:lnTo>
                    <a:pt x="1" y="25"/>
                  </a:lnTo>
                  <a:lnTo>
                    <a:pt x="25" y="2187"/>
                  </a:lnTo>
                  <a:lnTo>
                    <a:pt x="1811" y="2162"/>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2912035" y="3201452"/>
              <a:ext cx="404313" cy="787736"/>
            </a:xfrm>
            <a:custGeom>
              <a:avLst/>
              <a:gdLst/>
              <a:ahLst/>
              <a:cxnLst/>
              <a:rect l="l" t="t" r="r" b="b"/>
              <a:pathLst>
                <a:path w="5393" h="10507" extrusionOk="0">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2912035" y="2908240"/>
              <a:ext cx="253174" cy="366166"/>
            </a:xfrm>
            <a:custGeom>
              <a:avLst/>
              <a:gdLst/>
              <a:ahLst/>
              <a:cxnLst/>
              <a:rect l="l" t="t" r="r" b="b"/>
              <a:pathLst>
                <a:path w="3377" h="4884" extrusionOk="0">
                  <a:moveTo>
                    <a:pt x="0" y="1"/>
                  </a:moveTo>
                  <a:lnTo>
                    <a:pt x="0" y="3280"/>
                  </a:lnTo>
                  <a:lnTo>
                    <a:pt x="3377" y="4883"/>
                  </a:lnTo>
                  <a:lnTo>
                    <a:pt x="3024" y="1130"/>
                  </a:lnTo>
                  <a:lnTo>
                    <a:pt x="0"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2912035" y="2284554"/>
              <a:ext cx="202194" cy="436190"/>
            </a:xfrm>
            <a:custGeom>
              <a:avLst/>
              <a:gdLst/>
              <a:ahLst/>
              <a:cxnLst/>
              <a:rect l="l" t="t" r="r" b="b"/>
              <a:pathLst>
                <a:path w="2697" h="5818" extrusionOk="0">
                  <a:moveTo>
                    <a:pt x="2697" y="0"/>
                  </a:moveTo>
                  <a:lnTo>
                    <a:pt x="0" y="97"/>
                  </a:lnTo>
                  <a:lnTo>
                    <a:pt x="0" y="5381"/>
                  </a:lnTo>
                  <a:lnTo>
                    <a:pt x="2697" y="5818"/>
                  </a:lnTo>
                  <a:lnTo>
                    <a:pt x="269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905125" y="1400175"/>
              <a:ext cx="3153300" cy="2589900"/>
            </a:xfrm>
            <a:prstGeom prst="roundRect">
              <a:avLst>
                <a:gd name="adj" fmla="val 6252"/>
              </a:avLst>
            </a:prstGeom>
            <a:solidFill>
              <a:srgbClr val="FDFDFD">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16"/>
          <p:cNvSpPr txBox="1"/>
          <p:nvPr/>
        </p:nvSpPr>
        <p:spPr>
          <a:xfrm>
            <a:off x="307879" y="2308199"/>
            <a:ext cx="2087005" cy="72627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00000"/>
                </a:solidFill>
                <a:latin typeface="Roboto"/>
                <a:ea typeface="Roboto"/>
                <a:cs typeface="Roboto"/>
                <a:sym typeface="Roboto"/>
              </a:rPr>
              <a:t>Our application in our project can be easily used by all age groups. It will enable people to save time as an example that will help their daily lives in many areas. The project we are aiming for has a specific interface within measurable limits. The project is in specific, measurable, achievable, relevant and time bound for us.</a:t>
            </a:r>
            <a:endParaRPr sz="1200" dirty="0">
              <a:solidFill>
                <a:srgbClr val="000000"/>
              </a:solidFill>
              <a:latin typeface="Roboto"/>
              <a:ea typeface="Roboto"/>
              <a:cs typeface="Roboto"/>
              <a:sym typeface="Roboto"/>
            </a:endParaRPr>
          </a:p>
        </p:txBody>
      </p:sp>
      <p:sp>
        <p:nvSpPr>
          <p:cNvPr id="859" name="Google Shape;859;p16"/>
          <p:cNvSpPr txBox="1"/>
          <p:nvPr/>
        </p:nvSpPr>
        <p:spPr>
          <a:xfrm>
            <a:off x="6660362" y="2570067"/>
            <a:ext cx="2283218" cy="7562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00000"/>
                </a:solidFill>
                <a:latin typeface="Roboto"/>
                <a:ea typeface="Roboto"/>
                <a:cs typeface="Roboto"/>
                <a:sym typeface="Roboto"/>
              </a:rPr>
              <a:t> </a:t>
            </a:r>
            <a:r>
              <a:rPr lang="en-US" sz="1200" dirty="0">
                <a:solidFill>
                  <a:srgbClr val="000000"/>
                </a:solidFill>
                <a:latin typeface="Roboto"/>
                <a:ea typeface="Roboto"/>
                <a:cs typeface="Roboto"/>
                <a:sym typeface="Roboto"/>
              </a:rPr>
              <a:t>In the application, the cost of each transportation vehicle, how long it will reach, and the frequency of the trip will be available. In addition, it will offer many options for different transportation routes, and map extensions for all transportation routes will be included in our application. We will also announce new flights from within the application. You will be able to star your favorite places from the app. You will be able to examine all vehicle options one by one.</a:t>
            </a:r>
            <a:endParaRPr sz="1200" dirty="0">
              <a:solidFill>
                <a:srgbClr val="000000"/>
              </a:solidFill>
              <a:latin typeface="Roboto"/>
              <a:ea typeface="Roboto"/>
              <a:cs typeface="Roboto"/>
              <a:sym typeface="Roboto"/>
            </a:endParaRPr>
          </a:p>
        </p:txBody>
      </p:sp>
      <p:grpSp>
        <p:nvGrpSpPr>
          <p:cNvPr id="863" name="Google Shape;863;p16"/>
          <p:cNvGrpSpPr/>
          <p:nvPr/>
        </p:nvGrpSpPr>
        <p:grpSpPr>
          <a:xfrm>
            <a:off x="3122074" y="1626667"/>
            <a:ext cx="334216" cy="446461"/>
            <a:chOff x="4100324" y="1992017"/>
            <a:chExt cx="334216" cy="446461"/>
          </a:xfrm>
        </p:grpSpPr>
        <p:sp>
          <p:nvSpPr>
            <p:cNvPr id="864" name="Google Shape;864;p16"/>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a:off x="3226849" y="3197067"/>
            <a:ext cx="334216" cy="446461"/>
            <a:chOff x="4100324" y="1992017"/>
            <a:chExt cx="334216" cy="446461"/>
          </a:xfrm>
        </p:grpSpPr>
        <p:sp>
          <p:nvSpPr>
            <p:cNvPr id="867" name="Google Shape;867;p16"/>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16"/>
          <p:cNvGrpSpPr/>
          <p:nvPr/>
        </p:nvGrpSpPr>
        <p:grpSpPr>
          <a:xfrm>
            <a:off x="5684299" y="1751742"/>
            <a:ext cx="334216" cy="446461"/>
            <a:chOff x="4100324" y="1992017"/>
            <a:chExt cx="334216" cy="446461"/>
          </a:xfrm>
        </p:grpSpPr>
        <p:sp>
          <p:nvSpPr>
            <p:cNvPr id="870" name="Google Shape;870;p16"/>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6"/>
          <p:cNvGrpSpPr/>
          <p:nvPr/>
        </p:nvGrpSpPr>
        <p:grpSpPr>
          <a:xfrm>
            <a:off x="5684299" y="3266217"/>
            <a:ext cx="334216" cy="446461"/>
            <a:chOff x="4100324" y="1992017"/>
            <a:chExt cx="334216" cy="446461"/>
          </a:xfrm>
        </p:grpSpPr>
        <p:sp>
          <p:nvSpPr>
            <p:cNvPr id="873" name="Google Shape;873;p16"/>
            <p:cNvSpPr/>
            <p:nvPr/>
          </p:nvSpPr>
          <p:spPr>
            <a:xfrm>
              <a:off x="4100324" y="1992017"/>
              <a:ext cx="334216" cy="446461"/>
            </a:xfrm>
            <a:custGeom>
              <a:avLst/>
              <a:gdLst/>
              <a:ahLst/>
              <a:cxnLst/>
              <a:rect l="l" t="t" r="r" b="b"/>
              <a:pathLst>
                <a:path w="4458" h="5955" extrusionOk="0">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4179897" y="2057147"/>
              <a:ext cx="175076" cy="174328"/>
            </a:xfrm>
            <a:custGeom>
              <a:avLst/>
              <a:gdLst/>
              <a:ahLst/>
              <a:cxnLst/>
              <a:rect l="l" t="t" r="r" b="b"/>
              <a:pathLst>
                <a:path w="3014" h="3001" extrusionOk="0">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075;p20">
            <a:extLst>
              <a:ext uri="{FF2B5EF4-FFF2-40B4-BE49-F238E27FC236}">
                <a16:creationId xmlns:a16="http://schemas.microsoft.com/office/drawing/2014/main" id="{D4A0C5AC-BF24-36F5-2CDD-09325A12CC10}"/>
              </a:ext>
            </a:extLst>
          </p:cNvPr>
          <p:cNvGrpSpPr/>
          <p:nvPr/>
        </p:nvGrpSpPr>
        <p:grpSpPr>
          <a:xfrm>
            <a:off x="1008495" y="652882"/>
            <a:ext cx="685771" cy="685775"/>
            <a:chOff x="-1232352" y="529526"/>
            <a:chExt cx="651997" cy="648303"/>
          </a:xfrm>
        </p:grpSpPr>
        <p:sp>
          <p:nvSpPr>
            <p:cNvPr id="5" name="Google Shape;1076;p20">
              <a:extLst>
                <a:ext uri="{FF2B5EF4-FFF2-40B4-BE49-F238E27FC236}">
                  <a16:creationId xmlns:a16="http://schemas.microsoft.com/office/drawing/2014/main" id="{BC793350-E66D-066D-3CB9-B9A41F079734}"/>
                </a:ext>
              </a:extLst>
            </p:cNvPr>
            <p:cNvSpPr/>
            <p:nvPr/>
          </p:nvSpPr>
          <p:spPr>
            <a:xfrm>
              <a:off x="-1232352" y="529526"/>
              <a:ext cx="648667" cy="239120"/>
            </a:xfrm>
            <a:custGeom>
              <a:avLst/>
              <a:gdLst/>
              <a:ahLst/>
              <a:cxnLst/>
              <a:rect l="l" t="t" r="r" b="b"/>
              <a:pathLst>
                <a:path w="52974" h="19528" extrusionOk="0">
                  <a:moveTo>
                    <a:pt x="37595" y="5314"/>
                  </a:moveTo>
                  <a:cubicBezTo>
                    <a:pt x="38056" y="5775"/>
                    <a:pt x="38490" y="6318"/>
                    <a:pt x="38978" y="6806"/>
                  </a:cubicBezTo>
                  <a:cubicBezTo>
                    <a:pt x="39375" y="7203"/>
                    <a:pt x="39785" y="7399"/>
                    <a:pt x="40196" y="7399"/>
                  </a:cubicBezTo>
                  <a:cubicBezTo>
                    <a:pt x="40599" y="7399"/>
                    <a:pt x="41002" y="7209"/>
                    <a:pt x="41392" y="6833"/>
                  </a:cubicBezTo>
                  <a:cubicBezTo>
                    <a:pt x="41853" y="6372"/>
                    <a:pt x="42287" y="5857"/>
                    <a:pt x="42775" y="5341"/>
                  </a:cubicBezTo>
                  <a:cubicBezTo>
                    <a:pt x="42829" y="5396"/>
                    <a:pt x="42884" y="5423"/>
                    <a:pt x="42938" y="5450"/>
                  </a:cubicBezTo>
                  <a:lnTo>
                    <a:pt x="42938" y="10305"/>
                  </a:lnTo>
                  <a:lnTo>
                    <a:pt x="37459" y="10305"/>
                  </a:lnTo>
                  <a:lnTo>
                    <a:pt x="37459" y="5450"/>
                  </a:lnTo>
                  <a:cubicBezTo>
                    <a:pt x="37486" y="5368"/>
                    <a:pt x="37540" y="5341"/>
                    <a:pt x="37595" y="5314"/>
                  </a:cubicBezTo>
                  <a:close/>
                  <a:moveTo>
                    <a:pt x="35744" y="0"/>
                  </a:moveTo>
                  <a:cubicBezTo>
                    <a:pt x="35542" y="0"/>
                    <a:pt x="35328" y="44"/>
                    <a:pt x="35099" y="133"/>
                  </a:cubicBezTo>
                  <a:cubicBezTo>
                    <a:pt x="34394" y="432"/>
                    <a:pt x="34150" y="1001"/>
                    <a:pt x="34150" y="1788"/>
                  </a:cubicBezTo>
                  <a:lnTo>
                    <a:pt x="34150" y="9654"/>
                  </a:lnTo>
                  <a:lnTo>
                    <a:pt x="34150" y="10224"/>
                  </a:lnTo>
                  <a:lnTo>
                    <a:pt x="28183" y="10224"/>
                  </a:lnTo>
                  <a:cubicBezTo>
                    <a:pt x="28183" y="9139"/>
                    <a:pt x="28155" y="8054"/>
                    <a:pt x="28183" y="7023"/>
                  </a:cubicBezTo>
                  <a:cubicBezTo>
                    <a:pt x="28183" y="6779"/>
                    <a:pt x="28291" y="6508"/>
                    <a:pt x="28454" y="6291"/>
                  </a:cubicBezTo>
                  <a:cubicBezTo>
                    <a:pt x="29512" y="5043"/>
                    <a:pt x="30570" y="3822"/>
                    <a:pt x="31573" y="2575"/>
                  </a:cubicBezTo>
                  <a:cubicBezTo>
                    <a:pt x="32116" y="1897"/>
                    <a:pt x="32007" y="947"/>
                    <a:pt x="31383" y="405"/>
                  </a:cubicBezTo>
                  <a:cubicBezTo>
                    <a:pt x="31087" y="158"/>
                    <a:pt x="30741" y="35"/>
                    <a:pt x="30395" y="35"/>
                  </a:cubicBezTo>
                  <a:cubicBezTo>
                    <a:pt x="29980" y="35"/>
                    <a:pt x="29566" y="212"/>
                    <a:pt x="29240" y="567"/>
                  </a:cubicBezTo>
                  <a:cubicBezTo>
                    <a:pt x="29078" y="730"/>
                    <a:pt x="28942" y="947"/>
                    <a:pt x="28752" y="1110"/>
                  </a:cubicBezTo>
                  <a:cubicBezTo>
                    <a:pt x="28074" y="1924"/>
                    <a:pt x="27369" y="2765"/>
                    <a:pt x="26637" y="3660"/>
                  </a:cubicBezTo>
                  <a:cubicBezTo>
                    <a:pt x="25714" y="2629"/>
                    <a:pt x="24873" y="1625"/>
                    <a:pt x="23978" y="649"/>
                  </a:cubicBezTo>
                  <a:cubicBezTo>
                    <a:pt x="23616" y="226"/>
                    <a:pt x="23179" y="22"/>
                    <a:pt x="22745" y="22"/>
                  </a:cubicBezTo>
                  <a:cubicBezTo>
                    <a:pt x="22399" y="22"/>
                    <a:pt x="22055" y="152"/>
                    <a:pt x="21754" y="405"/>
                  </a:cubicBezTo>
                  <a:cubicBezTo>
                    <a:pt x="21076" y="1001"/>
                    <a:pt x="21022" y="1924"/>
                    <a:pt x="21673" y="2683"/>
                  </a:cubicBezTo>
                  <a:cubicBezTo>
                    <a:pt x="22459" y="3551"/>
                    <a:pt x="23138" y="4500"/>
                    <a:pt x="23978" y="5287"/>
                  </a:cubicBezTo>
                  <a:cubicBezTo>
                    <a:pt x="24901" y="6155"/>
                    <a:pt x="25307" y="7159"/>
                    <a:pt x="25145" y="8433"/>
                  </a:cubicBezTo>
                  <a:cubicBezTo>
                    <a:pt x="25063" y="9057"/>
                    <a:pt x="25145" y="9654"/>
                    <a:pt x="25145" y="10278"/>
                  </a:cubicBezTo>
                  <a:lnTo>
                    <a:pt x="19069" y="10278"/>
                  </a:lnTo>
                  <a:cubicBezTo>
                    <a:pt x="20018" y="8325"/>
                    <a:pt x="20208" y="7647"/>
                    <a:pt x="20181" y="6562"/>
                  </a:cubicBezTo>
                  <a:cubicBezTo>
                    <a:pt x="20154" y="5694"/>
                    <a:pt x="19530" y="5016"/>
                    <a:pt x="18662" y="5016"/>
                  </a:cubicBezTo>
                  <a:cubicBezTo>
                    <a:pt x="17862" y="5002"/>
                    <a:pt x="17055" y="4995"/>
                    <a:pt x="16248" y="4995"/>
                  </a:cubicBezTo>
                  <a:cubicBezTo>
                    <a:pt x="15441" y="4995"/>
                    <a:pt x="14634" y="5002"/>
                    <a:pt x="13834" y="5016"/>
                  </a:cubicBezTo>
                  <a:cubicBezTo>
                    <a:pt x="12993" y="5016"/>
                    <a:pt x="12342" y="5694"/>
                    <a:pt x="12315" y="6508"/>
                  </a:cubicBezTo>
                  <a:cubicBezTo>
                    <a:pt x="12315" y="7348"/>
                    <a:pt x="12966" y="8054"/>
                    <a:pt x="13834" y="8108"/>
                  </a:cubicBezTo>
                  <a:cubicBezTo>
                    <a:pt x="14105" y="8117"/>
                    <a:pt x="14377" y="8120"/>
                    <a:pt x="14648" y="8120"/>
                  </a:cubicBezTo>
                  <a:cubicBezTo>
                    <a:pt x="15190" y="8120"/>
                    <a:pt x="15733" y="8108"/>
                    <a:pt x="16275" y="8108"/>
                  </a:cubicBezTo>
                  <a:cubicBezTo>
                    <a:pt x="16438" y="8108"/>
                    <a:pt x="16546" y="8135"/>
                    <a:pt x="16709" y="8135"/>
                  </a:cubicBezTo>
                  <a:cubicBezTo>
                    <a:pt x="16103" y="9260"/>
                    <a:pt x="14945" y="9920"/>
                    <a:pt x="13730" y="9920"/>
                  </a:cubicBezTo>
                  <a:cubicBezTo>
                    <a:pt x="13422" y="9920"/>
                    <a:pt x="13110" y="9877"/>
                    <a:pt x="12803" y="9790"/>
                  </a:cubicBezTo>
                  <a:cubicBezTo>
                    <a:pt x="11257" y="9356"/>
                    <a:pt x="10172" y="7891"/>
                    <a:pt x="10308" y="6345"/>
                  </a:cubicBezTo>
                  <a:cubicBezTo>
                    <a:pt x="10472" y="4420"/>
                    <a:pt x="11965" y="3160"/>
                    <a:pt x="13691" y="3160"/>
                  </a:cubicBezTo>
                  <a:cubicBezTo>
                    <a:pt x="14251" y="3160"/>
                    <a:pt x="14836" y="3292"/>
                    <a:pt x="15407" y="3578"/>
                  </a:cubicBezTo>
                  <a:cubicBezTo>
                    <a:pt x="15703" y="3735"/>
                    <a:pt x="16004" y="3810"/>
                    <a:pt x="16290" y="3810"/>
                  </a:cubicBezTo>
                  <a:cubicBezTo>
                    <a:pt x="16843" y="3810"/>
                    <a:pt x="17336" y="3528"/>
                    <a:pt x="17604" y="3009"/>
                  </a:cubicBezTo>
                  <a:cubicBezTo>
                    <a:pt x="18011" y="2222"/>
                    <a:pt x="17740" y="1327"/>
                    <a:pt x="16899" y="866"/>
                  </a:cubicBezTo>
                  <a:cubicBezTo>
                    <a:pt x="15797" y="296"/>
                    <a:pt x="14706" y="4"/>
                    <a:pt x="13636" y="4"/>
                  </a:cubicBezTo>
                  <a:cubicBezTo>
                    <a:pt x="12364" y="4"/>
                    <a:pt x="11122" y="418"/>
                    <a:pt x="9928" y="1273"/>
                  </a:cubicBezTo>
                  <a:cubicBezTo>
                    <a:pt x="7704" y="2900"/>
                    <a:pt x="6836" y="5151"/>
                    <a:pt x="7351" y="7837"/>
                  </a:cubicBezTo>
                  <a:cubicBezTo>
                    <a:pt x="7514" y="8650"/>
                    <a:pt x="7921" y="9464"/>
                    <a:pt x="8219" y="10305"/>
                  </a:cubicBezTo>
                  <a:lnTo>
                    <a:pt x="7758" y="10305"/>
                  </a:lnTo>
                  <a:cubicBezTo>
                    <a:pt x="6493" y="10305"/>
                    <a:pt x="5203" y="10317"/>
                    <a:pt x="3921" y="10317"/>
                  </a:cubicBezTo>
                  <a:cubicBezTo>
                    <a:pt x="3280" y="10317"/>
                    <a:pt x="2641" y="10314"/>
                    <a:pt x="2008" y="10305"/>
                  </a:cubicBezTo>
                  <a:cubicBezTo>
                    <a:pt x="1972" y="10304"/>
                    <a:pt x="1937" y="10303"/>
                    <a:pt x="1902" y="10303"/>
                  </a:cubicBezTo>
                  <a:cubicBezTo>
                    <a:pt x="1087" y="10303"/>
                    <a:pt x="476" y="10611"/>
                    <a:pt x="164" y="11417"/>
                  </a:cubicBezTo>
                  <a:cubicBezTo>
                    <a:pt x="164" y="13804"/>
                    <a:pt x="164" y="16137"/>
                    <a:pt x="1" y="18415"/>
                  </a:cubicBezTo>
                  <a:cubicBezTo>
                    <a:pt x="354" y="19283"/>
                    <a:pt x="1032" y="19527"/>
                    <a:pt x="1954" y="19527"/>
                  </a:cubicBezTo>
                  <a:lnTo>
                    <a:pt x="51075" y="19527"/>
                  </a:lnTo>
                  <a:cubicBezTo>
                    <a:pt x="52458" y="19527"/>
                    <a:pt x="52974" y="19012"/>
                    <a:pt x="52974" y="17655"/>
                  </a:cubicBezTo>
                  <a:lnTo>
                    <a:pt x="52974" y="12041"/>
                  </a:lnTo>
                  <a:cubicBezTo>
                    <a:pt x="52974" y="10820"/>
                    <a:pt x="52431" y="10278"/>
                    <a:pt x="51211" y="10278"/>
                  </a:cubicBezTo>
                  <a:lnTo>
                    <a:pt x="45922" y="10278"/>
                  </a:lnTo>
                  <a:lnTo>
                    <a:pt x="45922" y="9600"/>
                  </a:lnTo>
                  <a:lnTo>
                    <a:pt x="45922" y="2005"/>
                  </a:lnTo>
                  <a:cubicBezTo>
                    <a:pt x="45922" y="1734"/>
                    <a:pt x="45922" y="1463"/>
                    <a:pt x="45840" y="1218"/>
                  </a:cubicBezTo>
                  <a:cubicBezTo>
                    <a:pt x="45690" y="512"/>
                    <a:pt x="45067" y="25"/>
                    <a:pt x="44397" y="25"/>
                  </a:cubicBezTo>
                  <a:cubicBezTo>
                    <a:pt x="44219" y="25"/>
                    <a:pt x="44037" y="59"/>
                    <a:pt x="43860" y="133"/>
                  </a:cubicBezTo>
                  <a:cubicBezTo>
                    <a:pt x="43589" y="242"/>
                    <a:pt x="43318" y="432"/>
                    <a:pt x="43101" y="649"/>
                  </a:cubicBezTo>
                  <a:cubicBezTo>
                    <a:pt x="42043" y="1625"/>
                    <a:pt x="41039" y="2602"/>
                    <a:pt x="39873" y="3768"/>
                  </a:cubicBezTo>
                  <a:cubicBezTo>
                    <a:pt x="38897" y="2710"/>
                    <a:pt x="37947" y="1652"/>
                    <a:pt x="36971" y="649"/>
                  </a:cubicBezTo>
                  <a:cubicBezTo>
                    <a:pt x="36611" y="232"/>
                    <a:pt x="36211" y="0"/>
                    <a:pt x="35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7;p20">
              <a:extLst>
                <a:ext uri="{FF2B5EF4-FFF2-40B4-BE49-F238E27FC236}">
                  <a16:creationId xmlns:a16="http://schemas.microsoft.com/office/drawing/2014/main" id="{215AA2FF-101E-C313-7A06-1ADF7C792B0D}"/>
                </a:ext>
              </a:extLst>
            </p:cNvPr>
            <p:cNvSpPr/>
            <p:nvPr/>
          </p:nvSpPr>
          <p:spPr>
            <a:xfrm>
              <a:off x="-1230356" y="806156"/>
              <a:ext cx="650001" cy="371672"/>
            </a:xfrm>
            <a:custGeom>
              <a:avLst/>
              <a:gdLst/>
              <a:ahLst/>
              <a:cxnLst/>
              <a:rect l="l" t="t" r="r" b="b"/>
              <a:pathLst>
                <a:path w="53083" h="30353" extrusionOk="0">
                  <a:moveTo>
                    <a:pt x="34956" y="13671"/>
                  </a:moveTo>
                  <a:cubicBezTo>
                    <a:pt x="35776" y="13671"/>
                    <a:pt x="36455" y="14366"/>
                    <a:pt x="36455" y="15217"/>
                  </a:cubicBezTo>
                  <a:cubicBezTo>
                    <a:pt x="36509" y="16031"/>
                    <a:pt x="35777" y="16764"/>
                    <a:pt x="34936" y="16764"/>
                  </a:cubicBezTo>
                  <a:cubicBezTo>
                    <a:pt x="34095" y="16764"/>
                    <a:pt x="33390" y="16085"/>
                    <a:pt x="33390" y="15245"/>
                  </a:cubicBezTo>
                  <a:cubicBezTo>
                    <a:pt x="33390" y="14404"/>
                    <a:pt x="34068" y="13671"/>
                    <a:pt x="34909" y="13671"/>
                  </a:cubicBezTo>
                  <a:cubicBezTo>
                    <a:pt x="34925" y="13671"/>
                    <a:pt x="34940" y="13671"/>
                    <a:pt x="34956" y="13671"/>
                  </a:cubicBezTo>
                  <a:close/>
                  <a:moveTo>
                    <a:pt x="30379" y="1"/>
                  </a:moveTo>
                  <a:lnTo>
                    <a:pt x="30379" y="27288"/>
                  </a:lnTo>
                  <a:lnTo>
                    <a:pt x="27260" y="27288"/>
                  </a:lnTo>
                  <a:lnTo>
                    <a:pt x="27260" y="23924"/>
                  </a:lnTo>
                  <a:lnTo>
                    <a:pt x="5642" y="23924"/>
                  </a:lnTo>
                  <a:lnTo>
                    <a:pt x="5642" y="27315"/>
                  </a:lnTo>
                  <a:cubicBezTo>
                    <a:pt x="4811" y="27315"/>
                    <a:pt x="3991" y="27327"/>
                    <a:pt x="3183" y="27327"/>
                  </a:cubicBezTo>
                  <a:cubicBezTo>
                    <a:pt x="2779" y="27327"/>
                    <a:pt x="2378" y="27324"/>
                    <a:pt x="1981" y="27315"/>
                  </a:cubicBezTo>
                  <a:cubicBezTo>
                    <a:pt x="1944" y="27314"/>
                    <a:pt x="1907" y="27313"/>
                    <a:pt x="1871" y="27313"/>
                  </a:cubicBezTo>
                  <a:cubicBezTo>
                    <a:pt x="953" y="27313"/>
                    <a:pt x="314" y="27649"/>
                    <a:pt x="1" y="28562"/>
                  </a:cubicBezTo>
                  <a:lnTo>
                    <a:pt x="1" y="29105"/>
                  </a:lnTo>
                  <a:cubicBezTo>
                    <a:pt x="191" y="29674"/>
                    <a:pt x="597" y="30081"/>
                    <a:pt x="1140" y="30353"/>
                  </a:cubicBezTo>
                  <a:lnTo>
                    <a:pt x="51834" y="30353"/>
                  </a:lnTo>
                  <a:cubicBezTo>
                    <a:pt x="51889" y="30325"/>
                    <a:pt x="51943" y="30298"/>
                    <a:pt x="51997" y="30244"/>
                  </a:cubicBezTo>
                  <a:cubicBezTo>
                    <a:pt x="52757" y="29891"/>
                    <a:pt x="53082" y="29213"/>
                    <a:pt x="52919" y="28481"/>
                  </a:cubicBezTo>
                  <a:cubicBezTo>
                    <a:pt x="52757" y="27722"/>
                    <a:pt x="52133" y="27260"/>
                    <a:pt x="51292" y="27260"/>
                  </a:cubicBezTo>
                  <a:lnTo>
                    <a:pt x="47359" y="27260"/>
                  </a:lnTo>
                  <a:lnTo>
                    <a:pt x="47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8;p20">
              <a:extLst>
                <a:ext uri="{FF2B5EF4-FFF2-40B4-BE49-F238E27FC236}">
                  <a16:creationId xmlns:a16="http://schemas.microsoft.com/office/drawing/2014/main" id="{E8C35AF5-D747-7927-6C0B-7A777BF1192E}"/>
                </a:ext>
              </a:extLst>
            </p:cNvPr>
            <p:cNvSpPr/>
            <p:nvPr/>
          </p:nvSpPr>
          <p:spPr>
            <a:xfrm>
              <a:off x="-1063295" y="884550"/>
              <a:ext cx="69099" cy="176034"/>
            </a:xfrm>
            <a:custGeom>
              <a:avLst/>
              <a:gdLst/>
              <a:ahLst/>
              <a:cxnLst/>
              <a:rect l="l" t="t" r="r" b="b"/>
              <a:pathLst>
                <a:path w="5643" h="14376" extrusionOk="0">
                  <a:moveTo>
                    <a:pt x="1" y="0"/>
                  </a:moveTo>
                  <a:lnTo>
                    <a:pt x="1" y="14376"/>
                  </a:lnTo>
                  <a:lnTo>
                    <a:pt x="5643" y="14376"/>
                  </a:lnTo>
                  <a:lnTo>
                    <a:pt x="56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9;p20">
              <a:extLst>
                <a:ext uri="{FF2B5EF4-FFF2-40B4-BE49-F238E27FC236}">
                  <a16:creationId xmlns:a16="http://schemas.microsoft.com/office/drawing/2014/main" id="{EFBB361C-16C2-F49A-5117-459B3A5F28E0}"/>
                </a:ext>
              </a:extLst>
            </p:cNvPr>
            <p:cNvSpPr/>
            <p:nvPr/>
          </p:nvSpPr>
          <p:spPr>
            <a:xfrm>
              <a:off x="-1160277" y="884550"/>
              <a:ext cx="58470" cy="176034"/>
            </a:xfrm>
            <a:custGeom>
              <a:avLst/>
              <a:gdLst/>
              <a:ahLst/>
              <a:cxnLst/>
              <a:rect l="l" t="t" r="r" b="b"/>
              <a:pathLst>
                <a:path w="4775" h="14376" extrusionOk="0">
                  <a:moveTo>
                    <a:pt x="1" y="0"/>
                  </a:moveTo>
                  <a:lnTo>
                    <a:pt x="1" y="14376"/>
                  </a:lnTo>
                  <a:lnTo>
                    <a:pt x="4775" y="14376"/>
                  </a:lnTo>
                  <a:lnTo>
                    <a:pt x="47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0;p20">
              <a:extLst>
                <a:ext uri="{FF2B5EF4-FFF2-40B4-BE49-F238E27FC236}">
                  <a16:creationId xmlns:a16="http://schemas.microsoft.com/office/drawing/2014/main" id="{59D1ED84-A40B-8766-0BBA-619118211ABE}"/>
                </a:ext>
              </a:extLst>
            </p:cNvPr>
            <p:cNvSpPr/>
            <p:nvPr/>
          </p:nvSpPr>
          <p:spPr>
            <a:xfrm>
              <a:off x="-954679" y="884550"/>
              <a:ext cx="58139" cy="176034"/>
            </a:xfrm>
            <a:custGeom>
              <a:avLst/>
              <a:gdLst/>
              <a:ahLst/>
              <a:cxnLst/>
              <a:rect l="l" t="t" r="r" b="b"/>
              <a:pathLst>
                <a:path w="4748" h="14376" extrusionOk="0">
                  <a:moveTo>
                    <a:pt x="0" y="0"/>
                  </a:moveTo>
                  <a:lnTo>
                    <a:pt x="0" y="14376"/>
                  </a:lnTo>
                  <a:lnTo>
                    <a:pt x="4747" y="14376"/>
                  </a:lnTo>
                  <a:lnTo>
                    <a:pt x="47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1;p20">
              <a:extLst>
                <a:ext uri="{FF2B5EF4-FFF2-40B4-BE49-F238E27FC236}">
                  <a16:creationId xmlns:a16="http://schemas.microsoft.com/office/drawing/2014/main" id="{C4BCB2CB-002E-8C99-4A4C-C96E1D11CD5B}"/>
                </a:ext>
              </a:extLst>
            </p:cNvPr>
            <p:cNvSpPr/>
            <p:nvPr/>
          </p:nvSpPr>
          <p:spPr>
            <a:xfrm>
              <a:off x="-1160277" y="806830"/>
              <a:ext cx="263733" cy="38866"/>
            </a:xfrm>
            <a:custGeom>
              <a:avLst/>
              <a:gdLst/>
              <a:ahLst/>
              <a:cxnLst/>
              <a:rect l="l" t="t" r="r" b="b"/>
              <a:pathLst>
                <a:path w="21538" h="3174" extrusionOk="0">
                  <a:moveTo>
                    <a:pt x="1" y="0"/>
                  </a:moveTo>
                  <a:lnTo>
                    <a:pt x="1" y="3174"/>
                  </a:lnTo>
                  <a:lnTo>
                    <a:pt x="21537" y="3174"/>
                  </a:lnTo>
                  <a:lnTo>
                    <a:pt x="215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089;p20">
            <a:extLst>
              <a:ext uri="{FF2B5EF4-FFF2-40B4-BE49-F238E27FC236}">
                <a16:creationId xmlns:a16="http://schemas.microsoft.com/office/drawing/2014/main" id="{9E6866AD-81BA-A9EF-EFDD-AF172FAE7EAE}"/>
              </a:ext>
            </a:extLst>
          </p:cNvPr>
          <p:cNvGrpSpPr/>
          <p:nvPr/>
        </p:nvGrpSpPr>
        <p:grpSpPr>
          <a:xfrm>
            <a:off x="7686760" y="652853"/>
            <a:ext cx="685803" cy="685804"/>
            <a:chOff x="447606" y="-305165"/>
            <a:chExt cx="616119" cy="616786"/>
          </a:xfrm>
        </p:grpSpPr>
        <p:sp>
          <p:nvSpPr>
            <p:cNvPr id="12" name="Google Shape;1090;p20">
              <a:extLst>
                <a:ext uri="{FF2B5EF4-FFF2-40B4-BE49-F238E27FC236}">
                  <a16:creationId xmlns:a16="http://schemas.microsoft.com/office/drawing/2014/main" id="{A4E7CAE9-B24D-6C97-84C2-EABB7D51E1B9}"/>
                </a:ext>
              </a:extLst>
            </p:cNvPr>
            <p:cNvSpPr/>
            <p:nvPr/>
          </p:nvSpPr>
          <p:spPr>
            <a:xfrm>
              <a:off x="447606" y="-305165"/>
              <a:ext cx="301925" cy="471775"/>
            </a:xfrm>
            <a:custGeom>
              <a:avLst/>
              <a:gdLst/>
              <a:ahLst/>
              <a:cxnLst/>
              <a:rect l="l" t="t" r="r" b="b"/>
              <a:pathLst>
                <a:path w="24657" h="38528" extrusionOk="0">
                  <a:moveTo>
                    <a:pt x="11094" y="1"/>
                  </a:moveTo>
                  <a:cubicBezTo>
                    <a:pt x="9982" y="272"/>
                    <a:pt x="8897" y="625"/>
                    <a:pt x="7893" y="1303"/>
                  </a:cubicBezTo>
                  <a:cubicBezTo>
                    <a:pt x="5534" y="2984"/>
                    <a:pt x="4205" y="5344"/>
                    <a:pt x="3472" y="8057"/>
                  </a:cubicBezTo>
                  <a:cubicBezTo>
                    <a:pt x="2794" y="10525"/>
                    <a:pt x="2794" y="12966"/>
                    <a:pt x="3364" y="15434"/>
                  </a:cubicBezTo>
                  <a:cubicBezTo>
                    <a:pt x="3391" y="15651"/>
                    <a:pt x="3364" y="15922"/>
                    <a:pt x="3228" y="16058"/>
                  </a:cubicBezTo>
                  <a:cubicBezTo>
                    <a:pt x="1384" y="18309"/>
                    <a:pt x="353" y="20859"/>
                    <a:pt x="82" y="23734"/>
                  </a:cubicBezTo>
                  <a:cubicBezTo>
                    <a:pt x="82" y="23815"/>
                    <a:pt x="28" y="23843"/>
                    <a:pt x="0" y="23924"/>
                  </a:cubicBezTo>
                  <a:lnTo>
                    <a:pt x="0" y="26365"/>
                  </a:lnTo>
                  <a:cubicBezTo>
                    <a:pt x="28" y="26528"/>
                    <a:pt x="109" y="26663"/>
                    <a:pt x="109" y="26799"/>
                  </a:cubicBezTo>
                  <a:cubicBezTo>
                    <a:pt x="434" y="29918"/>
                    <a:pt x="1628" y="32658"/>
                    <a:pt x="3825" y="34936"/>
                  </a:cubicBezTo>
                  <a:cubicBezTo>
                    <a:pt x="6082" y="37237"/>
                    <a:pt x="8699" y="38528"/>
                    <a:pt x="11737" y="38528"/>
                  </a:cubicBezTo>
                  <a:cubicBezTo>
                    <a:pt x="12423" y="38528"/>
                    <a:pt x="13131" y="38462"/>
                    <a:pt x="13861" y="38327"/>
                  </a:cubicBezTo>
                  <a:cubicBezTo>
                    <a:pt x="17197" y="37676"/>
                    <a:pt x="19638" y="35750"/>
                    <a:pt x="21428" y="32956"/>
                  </a:cubicBezTo>
                  <a:cubicBezTo>
                    <a:pt x="24656" y="27911"/>
                    <a:pt x="24385" y="21212"/>
                    <a:pt x="20723" y="16465"/>
                  </a:cubicBezTo>
                  <a:cubicBezTo>
                    <a:pt x="20343" y="15977"/>
                    <a:pt x="20235" y="15570"/>
                    <a:pt x="20370" y="14946"/>
                  </a:cubicBezTo>
                  <a:cubicBezTo>
                    <a:pt x="21157" y="11311"/>
                    <a:pt x="20642" y="7758"/>
                    <a:pt x="18743" y="4503"/>
                  </a:cubicBezTo>
                  <a:cubicBezTo>
                    <a:pt x="17712" y="2713"/>
                    <a:pt x="16275" y="1330"/>
                    <a:pt x="14322" y="543"/>
                  </a:cubicBezTo>
                  <a:cubicBezTo>
                    <a:pt x="13807" y="353"/>
                    <a:pt x="13237" y="245"/>
                    <a:pt x="12694" y="82"/>
                  </a:cubicBezTo>
                  <a:cubicBezTo>
                    <a:pt x="12179" y="82"/>
                    <a:pt x="11637" y="82"/>
                    <a:pt x="1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1;p20">
              <a:extLst>
                <a:ext uri="{FF2B5EF4-FFF2-40B4-BE49-F238E27FC236}">
                  <a16:creationId xmlns:a16="http://schemas.microsoft.com/office/drawing/2014/main" id="{FE013645-31C5-689F-B820-D624501F5B95}"/>
                </a:ext>
              </a:extLst>
            </p:cNvPr>
            <p:cNvSpPr/>
            <p:nvPr/>
          </p:nvSpPr>
          <p:spPr>
            <a:xfrm>
              <a:off x="706678" y="-304491"/>
              <a:ext cx="224194" cy="471653"/>
            </a:xfrm>
            <a:custGeom>
              <a:avLst/>
              <a:gdLst/>
              <a:ahLst/>
              <a:cxnLst/>
              <a:rect l="l" t="t" r="r" b="b"/>
              <a:pathLst>
                <a:path w="18309" h="38518" extrusionOk="0">
                  <a:moveTo>
                    <a:pt x="4720" y="0"/>
                  </a:moveTo>
                  <a:cubicBezTo>
                    <a:pt x="4638" y="27"/>
                    <a:pt x="4611" y="54"/>
                    <a:pt x="4557" y="54"/>
                  </a:cubicBezTo>
                  <a:cubicBezTo>
                    <a:pt x="2821" y="326"/>
                    <a:pt x="1438" y="1221"/>
                    <a:pt x="217" y="2387"/>
                  </a:cubicBezTo>
                  <a:cubicBezTo>
                    <a:pt x="0" y="2604"/>
                    <a:pt x="0" y="2740"/>
                    <a:pt x="136" y="2984"/>
                  </a:cubicBezTo>
                  <a:cubicBezTo>
                    <a:pt x="2251" y="6564"/>
                    <a:pt x="2957" y="10388"/>
                    <a:pt x="2333" y="14511"/>
                  </a:cubicBezTo>
                  <a:cubicBezTo>
                    <a:pt x="2278" y="14945"/>
                    <a:pt x="2387" y="15216"/>
                    <a:pt x="2577" y="15542"/>
                  </a:cubicBezTo>
                  <a:cubicBezTo>
                    <a:pt x="6456" y="21835"/>
                    <a:pt x="6510" y="28127"/>
                    <a:pt x="2821" y="34474"/>
                  </a:cubicBezTo>
                  <a:cubicBezTo>
                    <a:pt x="2197" y="35451"/>
                    <a:pt x="1438" y="36346"/>
                    <a:pt x="705" y="37295"/>
                  </a:cubicBezTo>
                  <a:cubicBezTo>
                    <a:pt x="1628" y="37892"/>
                    <a:pt x="3608" y="38462"/>
                    <a:pt x="5045" y="38516"/>
                  </a:cubicBezTo>
                  <a:cubicBezTo>
                    <a:pt x="5110" y="38517"/>
                    <a:pt x="5174" y="38517"/>
                    <a:pt x="5238" y="38517"/>
                  </a:cubicBezTo>
                  <a:cubicBezTo>
                    <a:pt x="8945" y="38517"/>
                    <a:pt x="11920" y="36974"/>
                    <a:pt x="14213" y="34095"/>
                  </a:cubicBezTo>
                  <a:cubicBezTo>
                    <a:pt x="18309" y="28941"/>
                    <a:pt x="18282" y="21346"/>
                    <a:pt x="14132" y="16193"/>
                  </a:cubicBezTo>
                  <a:cubicBezTo>
                    <a:pt x="13860" y="15867"/>
                    <a:pt x="13806" y="15623"/>
                    <a:pt x="13915" y="15216"/>
                  </a:cubicBezTo>
                  <a:cubicBezTo>
                    <a:pt x="14755" y="11446"/>
                    <a:pt x="14321" y="7812"/>
                    <a:pt x="12341" y="4448"/>
                  </a:cubicBezTo>
                  <a:cubicBezTo>
                    <a:pt x="11256" y="2577"/>
                    <a:pt x="9738" y="1085"/>
                    <a:pt x="7595" y="353"/>
                  </a:cubicBezTo>
                  <a:cubicBezTo>
                    <a:pt x="7161" y="217"/>
                    <a:pt x="6727" y="109"/>
                    <a:pt x="6266" y="27"/>
                  </a:cubicBezTo>
                  <a:cubicBezTo>
                    <a:pt x="5723" y="27"/>
                    <a:pt x="5235" y="27"/>
                    <a:pt x="47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2;p20">
              <a:extLst>
                <a:ext uri="{FF2B5EF4-FFF2-40B4-BE49-F238E27FC236}">
                  <a16:creationId xmlns:a16="http://schemas.microsoft.com/office/drawing/2014/main" id="{64E26920-BE57-F192-93CA-3BB91C7B3B25}"/>
                </a:ext>
              </a:extLst>
            </p:cNvPr>
            <p:cNvSpPr/>
            <p:nvPr/>
          </p:nvSpPr>
          <p:spPr>
            <a:xfrm>
              <a:off x="447937" y="130934"/>
              <a:ext cx="615789" cy="180687"/>
            </a:xfrm>
            <a:custGeom>
              <a:avLst/>
              <a:gdLst/>
              <a:ahLst/>
              <a:cxnLst/>
              <a:rect l="l" t="t" r="r" b="b"/>
              <a:pathLst>
                <a:path w="50289" h="14756" extrusionOk="0">
                  <a:moveTo>
                    <a:pt x="44348" y="8870"/>
                  </a:moveTo>
                  <a:lnTo>
                    <a:pt x="44348" y="11772"/>
                  </a:lnTo>
                  <a:lnTo>
                    <a:pt x="38435" y="11772"/>
                  </a:lnTo>
                  <a:lnTo>
                    <a:pt x="38435" y="8870"/>
                  </a:lnTo>
                  <a:close/>
                  <a:moveTo>
                    <a:pt x="37079" y="0"/>
                  </a:moveTo>
                  <a:cubicBezTo>
                    <a:pt x="36075" y="0"/>
                    <a:pt x="35479" y="597"/>
                    <a:pt x="35479" y="1628"/>
                  </a:cubicBezTo>
                  <a:lnTo>
                    <a:pt x="35479" y="5371"/>
                  </a:lnTo>
                  <a:lnTo>
                    <a:pt x="35479" y="5859"/>
                  </a:lnTo>
                  <a:lnTo>
                    <a:pt x="34095" y="5859"/>
                  </a:lnTo>
                  <a:cubicBezTo>
                    <a:pt x="33200" y="5886"/>
                    <a:pt x="32522" y="6510"/>
                    <a:pt x="32522" y="7324"/>
                  </a:cubicBezTo>
                  <a:cubicBezTo>
                    <a:pt x="32495" y="8165"/>
                    <a:pt x="33146" y="8816"/>
                    <a:pt x="34041" y="8816"/>
                  </a:cubicBezTo>
                  <a:lnTo>
                    <a:pt x="35397" y="8816"/>
                  </a:lnTo>
                  <a:lnTo>
                    <a:pt x="35397" y="11718"/>
                  </a:lnTo>
                  <a:lnTo>
                    <a:pt x="29511" y="11718"/>
                  </a:lnTo>
                  <a:lnTo>
                    <a:pt x="29511" y="5615"/>
                  </a:lnTo>
                  <a:cubicBezTo>
                    <a:pt x="28535" y="5723"/>
                    <a:pt x="27531" y="5859"/>
                    <a:pt x="26582" y="5859"/>
                  </a:cubicBezTo>
                  <a:cubicBezTo>
                    <a:pt x="25606" y="5859"/>
                    <a:pt x="24656" y="5723"/>
                    <a:pt x="23653" y="5615"/>
                  </a:cubicBezTo>
                  <a:lnTo>
                    <a:pt x="23653" y="11772"/>
                  </a:lnTo>
                  <a:lnTo>
                    <a:pt x="14783" y="11772"/>
                  </a:lnTo>
                  <a:lnTo>
                    <a:pt x="14783" y="5588"/>
                  </a:lnTo>
                  <a:cubicBezTo>
                    <a:pt x="13807" y="5805"/>
                    <a:pt x="12837" y="5913"/>
                    <a:pt x="11864" y="5913"/>
                  </a:cubicBezTo>
                  <a:cubicBezTo>
                    <a:pt x="10891" y="5913"/>
                    <a:pt x="9914" y="5805"/>
                    <a:pt x="8924" y="5588"/>
                  </a:cubicBezTo>
                  <a:lnTo>
                    <a:pt x="8924" y="11799"/>
                  </a:lnTo>
                  <a:lnTo>
                    <a:pt x="8355" y="11799"/>
                  </a:lnTo>
                  <a:cubicBezTo>
                    <a:pt x="6926" y="11799"/>
                    <a:pt x="5522" y="11811"/>
                    <a:pt x="4109" y="11811"/>
                  </a:cubicBezTo>
                  <a:cubicBezTo>
                    <a:pt x="3403" y="11811"/>
                    <a:pt x="2695" y="11808"/>
                    <a:pt x="1981" y="11799"/>
                  </a:cubicBezTo>
                  <a:cubicBezTo>
                    <a:pt x="1940" y="11798"/>
                    <a:pt x="1899" y="11797"/>
                    <a:pt x="1859" y="11797"/>
                  </a:cubicBezTo>
                  <a:cubicBezTo>
                    <a:pt x="1001" y="11797"/>
                    <a:pt x="389" y="12081"/>
                    <a:pt x="1" y="12884"/>
                  </a:cubicBezTo>
                  <a:lnTo>
                    <a:pt x="1" y="13671"/>
                  </a:lnTo>
                  <a:cubicBezTo>
                    <a:pt x="380" y="14512"/>
                    <a:pt x="1058" y="14756"/>
                    <a:pt x="1981" y="14756"/>
                  </a:cubicBezTo>
                  <a:lnTo>
                    <a:pt x="48417" y="14756"/>
                  </a:lnTo>
                  <a:cubicBezTo>
                    <a:pt x="49610" y="14756"/>
                    <a:pt x="50288" y="14213"/>
                    <a:pt x="50288" y="13264"/>
                  </a:cubicBezTo>
                  <a:cubicBezTo>
                    <a:pt x="50288" y="12342"/>
                    <a:pt x="49610" y="11799"/>
                    <a:pt x="48417" y="11799"/>
                  </a:cubicBezTo>
                  <a:lnTo>
                    <a:pt x="47386" y="11799"/>
                  </a:lnTo>
                  <a:lnTo>
                    <a:pt x="47386" y="8843"/>
                  </a:lnTo>
                  <a:lnTo>
                    <a:pt x="48661" y="8843"/>
                  </a:lnTo>
                  <a:cubicBezTo>
                    <a:pt x="49610" y="8843"/>
                    <a:pt x="50288" y="8219"/>
                    <a:pt x="50288" y="7378"/>
                  </a:cubicBezTo>
                  <a:cubicBezTo>
                    <a:pt x="50288" y="6510"/>
                    <a:pt x="49610" y="5886"/>
                    <a:pt x="48661" y="5886"/>
                  </a:cubicBezTo>
                  <a:lnTo>
                    <a:pt x="47332" y="5886"/>
                  </a:lnTo>
                  <a:lnTo>
                    <a:pt x="47332" y="1655"/>
                  </a:lnTo>
                  <a:cubicBezTo>
                    <a:pt x="47332" y="597"/>
                    <a:pt x="46762" y="0"/>
                    <a:pt x="45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9"/>
        <p:cNvGrpSpPr/>
        <p:nvPr/>
      </p:nvGrpSpPr>
      <p:grpSpPr>
        <a:xfrm>
          <a:off x="0" y="0"/>
          <a:ext cx="0" cy="0"/>
          <a:chOff x="0" y="0"/>
          <a:chExt cx="0" cy="0"/>
        </a:xfrm>
      </p:grpSpPr>
      <p:grpSp>
        <p:nvGrpSpPr>
          <p:cNvPr id="3201" name="Google Shape;3201;p39"/>
          <p:cNvGrpSpPr/>
          <p:nvPr/>
        </p:nvGrpSpPr>
        <p:grpSpPr>
          <a:xfrm>
            <a:off x="559799" y="2746738"/>
            <a:ext cx="1248804" cy="348603"/>
            <a:chOff x="559799" y="2746738"/>
            <a:chExt cx="1248804" cy="348603"/>
          </a:xfrm>
        </p:grpSpPr>
        <p:sp>
          <p:nvSpPr>
            <p:cNvPr id="3202" name="Google Shape;3202;p39"/>
            <p:cNvSpPr/>
            <p:nvPr/>
          </p:nvSpPr>
          <p:spPr>
            <a:xfrm>
              <a:off x="559799" y="2838275"/>
              <a:ext cx="1248804" cy="165526"/>
            </a:xfrm>
            <a:custGeom>
              <a:avLst/>
              <a:gdLst/>
              <a:ahLst/>
              <a:cxnLst/>
              <a:rect l="l" t="t" r="r" b="b"/>
              <a:pathLst>
                <a:path w="11830" h="1781" extrusionOk="0">
                  <a:moveTo>
                    <a:pt x="11830" y="938"/>
                  </a:moveTo>
                  <a:lnTo>
                    <a:pt x="10893" y="1"/>
                  </a:lnTo>
                  <a:lnTo>
                    <a:pt x="897" y="1"/>
                  </a:lnTo>
                  <a:cubicBezTo>
                    <a:pt x="402" y="1"/>
                    <a:pt x="0" y="402"/>
                    <a:pt x="0" y="897"/>
                  </a:cubicBezTo>
                  <a:lnTo>
                    <a:pt x="0" y="897"/>
                  </a:lnTo>
                  <a:cubicBezTo>
                    <a:pt x="0" y="1379"/>
                    <a:pt x="402" y="1781"/>
                    <a:pt x="897" y="1781"/>
                  </a:cubicBezTo>
                  <a:lnTo>
                    <a:pt x="10987" y="178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9"/>
            <p:cNvSpPr/>
            <p:nvPr/>
          </p:nvSpPr>
          <p:spPr>
            <a:xfrm>
              <a:off x="1009106" y="2746738"/>
              <a:ext cx="350191" cy="348603"/>
            </a:xfrm>
            <a:custGeom>
              <a:avLst/>
              <a:gdLst/>
              <a:ahLst/>
              <a:cxnLst/>
              <a:rect l="l" t="t" r="r" b="b"/>
              <a:pathLst>
                <a:path w="3133" h="3119" extrusionOk="0">
                  <a:moveTo>
                    <a:pt x="1566" y="1"/>
                  </a:moveTo>
                  <a:cubicBezTo>
                    <a:pt x="710" y="1"/>
                    <a:pt x="1" y="697"/>
                    <a:pt x="1" y="1553"/>
                  </a:cubicBezTo>
                  <a:cubicBezTo>
                    <a:pt x="1" y="2423"/>
                    <a:pt x="710" y="3119"/>
                    <a:pt x="1566" y="3119"/>
                  </a:cubicBezTo>
                  <a:cubicBezTo>
                    <a:pt x="2436" y="3119"/>
                    <a:pt x="3132" y="2423"/>
                    <a:pt x="3132" y="1553"/>
                  </a:cubicBezTo>
                  <a:cubicBezTo>
                    <a:pt x="3132" y="697"/>
                    <a:pt x="2436" y="1"/>
                    <a:pt x="1566"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1</a:t>
              </a:r>
              <a:endParaRPr sz="19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3204" name="Google Shape;3204;p39"/>
          <p:cNvSpPr/>
          <p:nvPr/>
        </p:nvSpPr>
        <p:spPr>
          <a:xfrm>
            <a:off x="634455" y="1260098"/>
            <a:ext cx="1099500" cy="10995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5" name="Google Shape;3205;p39"/>
          <p:cNvGrpSpPr/>
          <p:nvPr/>
        </p:nvGrpSpPr>
        <p:grpSpPr>
          <a:xfrm>
            <a:off x="3945634" y="2746738"/>
            <a:ext cx="1252724" cy="348603"/>
            <a:chOff x="3945634" y="2746738"/>
            <a:chExt cx="1252724" cy="348603"/>
          </a:xfrm>
        </p:grpSpPr>
        <p:sp>
          <p:nvSpPr>
            <p:cNvPr id="3206" name="Google Shape;3206;p39"/>
            <p:cNvSpPr/>
            <p:nvPr/>
          </p:nvSpPr>
          <p:spPr>
            <a:xfrm>
              <a:off x="3945634" y="2838269"/>
              <a:ext cx="1252724" cy="165535"/>
            </a:xfrm>
            <a:custGeom>
              <a:avLst/>
              <a:gdLst/>
              <a:ahLst/>
              <a:cxnLst/>
              <a:rect l="l" t="t" r="r" b="b"/>
              <a:pathLst>
                <a:path w="15135" h="1781" extrusionOk="0">
                  <a:moveTo>
                    <a:pt x="0" y="1"/>
                  </a:moveTo>
                  <a:lnTo>
                    <a:pt x="937" y="938"/>
                  </a:lnTo>
                  <a:lnTo>
                    <a:pt x="94" y="1781"/>
                  </a:lnTo>
                  <a:lnTo>
                    <a:pt x="14292" y="1781"/>
                  </a:lnTo>
                  <a:lnTo>
                    <a:pt x="15135" y="938"/>
                  </a:lnTo>
                  <a:lnTo>
                    <a:pt x="14198" y="1"/>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9"/>
            <p:cNvSpPr/>
            <p:nvPr/>
          </p:nvSpPr>
          <p:spPr>
            <a:xfrm>
              <a:off x="4396900" y="2746738"/>
              <a:ext cx="350191" cy="348603"/>
            </a:xfrm>
            <a:custGeom>
              <a:avLst/>
              <a:gdLst/>
              <a:ahLst/>
              <a:cxnLst/>
              <a:rect l="l" t="t" r="r" b="b"/>
              <a:pathLst>
                <a:path w="3133" h="3119" extrusionOk="0">
                  <a:moveTo>
                    <a:pt x="1566" y="1"/>
                  </a:moveTo>
                  <a:cubicBezTo>
                    <a:pt x="710" y="1"/>
                    <a:pt x="1" y="697"/>
                    <a:pt x="1" y="1553"/>
                  </a:cubicBezTo>
                  <a:cubicBezTo>
                    <a:pt x="1" y="2423"/>
                    <a:pt x="710" y="3119"/>
                    <a:pt x="1566" y="3119"/>
                  </a:cubicBezTo>
                  <a:cubicBezTo>
                    <a:pt x="2436" y="3119"/>
                    <a:pt x="3132" y="2423"/>
                    <a:pt x="3132" y="1553"/>
                  </a:cubicBezTo>
                  <a:cubicBezTo>
                    <a:pt x="3132" y="697"/>
                    <a:pt x="2436" y="1"/>
                    <a:pt x="1566"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3</a:t>
              </a:r>
              <a:endParaRPr sz="19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3208" name="Google Shape;3208;p39"/>
          <p:cNvSpPr/>
          <p:nvPr/>
        </p:nvSpPr>
        <p:spPr>
          <a:xfrm>
            <a:off x="4022246" y="1260098"/>
            <a:ext cx="1099500" cy="10995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9" name="Google Shape;3209;p39"/>
          <p:cNvGrpSpPr/>
          <p:nvPr/>
        </p:nvGrpSpPr>
        <p:grpSpPr>
          <a:xfrm>
            <a:off x="7333421" y="2746738"/>
            <a:ext cx="1252725" cy="348603"/>
            <a:chOff x="7333421" y="2746738"/>
            <a:chExt cx="1252725" cy="348603"/>
          </a:xfrm>
        </p:grpSpPr>
        <p:sp>
          <p:nvSpPr>
            <p:cNvPr id="3210" name="Google Shape;3210;p39"/>
            <p:cNvSpPr/>
            <p:nvPr/>
          </p:nvSpPr>
          <p:spPr>
            <a:xfrm>
              <a:off x="7333421" y="2838269"/>
              <a:ext cx="1252725" cy="165535"/>
            </a:xfrm>
            <a:custGeom>
              <a:avLst/>
              <a:gdLst/>
              <a:ahLst/>
              <a:cxnLst/>
              <a:rect l="l" t="t" r="r" b="b"/>
              <a:pathLst>
                <a:path w="10398" h="1781" extrusionOk="0">
                  <a:moveTo>
                    <a:pt x="9501" y="1"/>
                  </a:moveTo>
                  <a:lnTo>
                    <a:pt x="0" y="1"/>
                  </a:lnTo>
                  <a:lnTo>
                    <a:pt x="924" y="938"/>
                  </a:lnTo>
                  <a:lnTo>
                    <a:pt x="94" y="1781"/>
                  </a:lnTo>
                  <a:lnTo>
                    <a:pt x="9515" y="1781"/>
                  </a:lnTo>
                  <a:cubicBezTo>
                    <a:pt x="9996" y="1781"/>
                    <a:pt x="10398" y="1379"/>
                    <a:pt x="10398" y="884"/>
                  </a:cubicBezTo>
                  <a:lnTo>
                    <a:pt x="10398" y="884"/>
                  </a:lnTo>
                  <a:cubicBezTo>
                    <a:pt x="10398" y="402"/>
                    <a:pt x="9996" y="1"/>
                    <a:pt x="9501"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9"/>
            <p:cNvSpPr/>
            <p:nvPr/>
          </p:nvSpPr>
          <p:spPr>
            <a:xfrm>
              <a:off x="7784688" y="2746738"/>
              <a:ext cx="350191" cy="348603"/>
            </a:xfrm>
            <a:custGeom>
              <a:avLst/>
              <a:gdLst/>
              <a:ahLst/>
              <a:cxnLst/>
              <a:rect l="l" t="t" r="r" b="b"/>
              <a:pathLst>
                <a:path w="3133" h="3119" extrusionOk="0">
                  <a:moveTo>
                    <a:pt x="1566" y="1"/>
                  </a:moveTo>
                  <a:cubicBezTo>
                    <a:pt x="710" y="1"/>
                    <a:pt x="1" y="697"/>
                    <a:pt x="1" y="1553"/>
                  </a:cubicBezTo>
                  <a:cubicBezTo>
                    <a:pt x="1" y="2423"/>
                    <a:pt x="710" y="3119"/>
                    <a:pt x="1566" y="3119"/>
                  </a:cubicBezTo>
                  <a:cubicBezTo>
                    <a:pt x="2436" y="3119"/>
                    <a:pt x="3132" y="2423"/>
                    <a:pt x="3132" y="1553"/>
                  </a:cubicBezTo>
                  <a:cubicBezTo>
                    <a:pt x="3132" y="697"/>
                    <a:pt x="2436" y="1"/>
                    <a:pt x="1566"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5</a:t>
              </a:r>
              <a:endParaRPr sz="19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3212" name="Google Shape;3212;p39"/>
          <p:cNvSpPr/>
          <p:nvPr/>
        </p:nvSpPr>
        <p:spPr>
          <a:xfrm>
            <a:off x="7410033" y="1260098"/>
            <a:ext cx="1099500" cy="1099500"/>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39"/>
          <p:cNvGrpSpPr/>
          <p:nvPr/>
        </p:nvGrpSpPr>
        <p:grpSpPr>
          <a:xfrm>
            <a:off x="2253698" y="2746738"/>
            <a:ext cx="1248809" cy="348603"/>
            <a:chOff x="2253698" y="2746738"/>
            <a:chExt cx="1248809" cy="348603"/>
          </a:xfrm>
        </p:grpSpPr>
        <p:sp>
          <p:nvSpPr>
            <p:cNvPr id="3214" name="Google Shape;3214;p39"/>
            <p:cNvSpPr/>
            <p:nvPr/>
          </p:nvSpPr>
          <p:spPr>
            <a:xfrm>
              <a:off x="2253698" y="2842919"/>
              <a:ext cx="1248809" cy="165535"/>
            </a:xfrm>
            <a:custGeom>
              <a:avLst/>
              <a:gdLst/>
              <a:ahLst/>
              <a:cxnLst/>
              <a:rect l="l" t="t" r="r" b="b"/>
              <a:pathLst>
                <a:path w="13436" h="1781" extrusionOk="0">
                  <a:moveTo>
                    <a:pt x="0" y="1"/>
                  </a:moveTo>
                  <a:lnTo>
                    <a:pt x="937" y="938"/>
                  </a:lnTo>
                  <a:lnTo>
                    <a:pt x="94" y="1781"/>
                  </a:lnTo>
                  <a:lnTo>
                    <a:pt x="12593" y="1781"/>
                  </a:lnTo>
                  <a:lnTo>
                    <a:pt x="13436" y="938"/>
                  </a:lnTo>
                  <a:lnTo>
                    <a:pt x="12499" y="1"/>
                  </a:ln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9"/>
            <p:cNvSpPr/>
            <p:nvPr/>
          </p:nvSpPr>
          <p:spPr>
            <a:xfrm>
              <a:off x="2703006" y="2746738"/>
              <a:ext cx="350191" cy="348603"/>
            </a:xfrm>
            <a:custGeom>
              <a:avLst/>
              <a:gdLst/>
              <a:ahLst/>
              <a:cxnLst/>
              <a:rect l="l" t="t" r="r" b="b"/>
              <a:pathLst>
                <a:path w="3133" h="3119" extrusionOk="0">
                  <a:moveTo>
                    <a:pt x="1566" y="1"/>
                  </a:moveTo>
                  <a:cubicBezTo>
                    <a:pt x="710" y="1"/>
                    <a:pt x="1" y="697"/>
                    <a:pt x="1" y="1553"/>
                  </a:cubicBezTo>
                  <a:cubicBezTo>
                    <a:pt x="1" y="2423"/>
                    <a:pt x="710" y="3119"/>
                    <a:pt x="1566" y="3119"/>
                  </a:cubicBezTo>
                  <a:cubicBezTo>
                    <a:pt x="2436" y="3119"/>
                    <a:pt x="3132" y="2423"/>
                    <a:pt x="3132" y="1553"/>
                  </a:cubicBezTo>
                  <a:cubicBezTo>
                    <a:pt x="3132" y="697"/>
                    <a:pt x="2436" y="1"/>
                    <a:pt x="1566"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2</a:t>
              </a:r>
              <a:endParaRPr sz="19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3216" name="Google Shape;3216;p39"/>
          <p:cNvSpPr/>
          <p:nvPr/>
        </p:nvSpPr>
        <p:spPr>
          <a:xfrm>
            <a:off x="2328352" y="3477573"/>
            <a:ext cx="1099500" cy="1099500"/>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9"/>
          <p:cNvGrpSpPr/>
          <p:nvPr/>
        </p:nvGrpSpPr>
        <p:grpSpPr>
          <a:xfrm>
            <a:off x="5641485" y="2746738"/>
            <a:ext cx="1248809" cy="348603"/>
            <a:chOff x="5641485" y="2746738"/>
            <a:chExt cx="1248809" cy="348603"/>
          </a:xfrm>
        </p:grpSpPr>
        <p:sp>
          <p:nvSpPr>
            <p:cNvPr id="3218" name="Google Shape;3218;p39"/>
            <p:cNvSpPr/>
            <p:nvPr/>
          </p:nvSpPr>
          <p:spPr>
            <a:xfrm>
              <a:off x="5641485" y="2838269"/>
              <a:ext cx="1248809" cy="165535"/>
            </a:xfrm>
            <a:custGeom>
              <a:avLst/>
              <a:gdLst/>
              <a:ahLst/>
              <a:cxnLst/>
              <a:rect l="l" t="t" r="r" b="b"/>
              <a:pathLst>
                <a:path w="13436" h="1781" extrusionOk="0">
                  <a:moveTo>
                    <a:pt x="0" y="1"/>
                  </a:moveTo>
                  <a:lnTo>
                    <a:pt x="937" y="938"/>
                  </a:lnTo>
                  <a:lnTo>
                    <a:pt x="94" y="1781"/>
                  </a:lnTo>
                  <a:lnTo>
                    <a:pt x="12592" y="1781"/>
                  </a:lnTo>
                  <a:lnTo>
                    <a:pt x="13435" y="938"/>
                  </a:lnTo>
                  <a:lnTo>
                    <a:pt x="12512" y="1"/>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9"/>
            <p:cNvSpPr/>
            <p:nvPr/>
          </p:nvSpPr>
          <p:spPr>
            <a:xfrm>
              <a:off x="6090794" y="2746738"/>
              <a:ext cx="350191" cy="348603"/>
            </a:xfrm>
            <a:custGeom>
              <a:avLst/>
              <a:gdLst/>
              <a:ahLst/>
              <a:cxnLst/>
              <a:rect l="l" t="t" r="r" b="b"/>
              <a:pathLst>
                <a:path w="3133" h="3119" extrusionOk="0">
                  <a:moveTo>
                    <a:pt x="1566" y="1"/>
                  </a:moveTo>
                  <a:cubicBezTo>
                    <a:pt x="710" y="1"/>
                    <a:pt x="1" y="697"/>
                    <a:pt x="1" y="1553"/>
                  </a:cubicBezTo>
                  <a:cubicBezTo>
                    <a:pt x="1" y="2423"/>
                    <a:pt x="710" y="3119"/>
                    <a:pt x="1566" y="3119"/>
                  </a:cubicBezTo>
                  <a:cubicBezTo>
                    <a:pt x="2436" y="3119"/>
                    <a:pt x="3132" y="2423"/>
                    <a:pt x="3132" y="1553"/>
                  </a:cubicBezTo>
                  <a:cubicBezTo>
                    <a:pt x="3132" y="697"/>
                    <a:pt x="2436" y="1"/>
                    <a:pt x="1566" y="1"/>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4</a:t>
              </a:r>
              <a:endParaRPr sz="190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3220" name="Google Shape;3220;p39"/>
          <p:cNvSpPr/>
          <p:nvPr/>
        </p:nvSpPr>
        <p:spPr>
          <a:xfrm>
            <a:off x="5716140" y="3477573"/>
            <a:ext cx="1099500" cy="1099500"/>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9"/>
          <p:cNvSpPr txBox="1"/>
          <p:nvPr/>
        </p:nvSpPr>
        <p:spPr>
          <a:xfrm>
            <a:off x="3858746" y="3477573"/>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effectLst/>
                <a:latin typeface="Roboto" panose="02000000000000000000" pitchFamily="2" charset="0"/>
                <a:ea typeface="Roboto" panose="02000000000000000000" pitchFamily="2" charset="0"/>
                <a:cs typeface="Roboto" panose="02000000000000000000" pitchFamily="2" charset="0"/>
              </a:rPr>
              <a:t>The application's interface should be simple and understandable. </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226" name="Google Shape;3226;p39"/>
          <p:cNvSpPr txBox="1"/>
          <p:nvPr/>
        </p:nvSpPr>
        <p:spPr>
          <a:xfrm flipH="1">
            <a:off x="470954" y="3477573"/>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effectLst/>
                <a:latin typeface="Roboto" panose="02000000000000000000" pitchFamily="2" charset="0"/>
                <a:ea typeface="Roboto" panose="02000000000000000000" pitchFamily="2" charset="0"/>
                <a:cs typeface="Roboto" panose="02000000000000000000" pitchFamily="2" charset="0"/>
              </a:rPr>
              <a:t>The application should protect users account information via related device. </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229" name="Google Shape;3229;p39"/>
          <p:cNvSpPr txBox="1"/>
          <p:nvPr/>
        </p:nvSpPr>
        <p:spPr>
          <a:xfrm>
            <a:off x="5552639" y="1832498"/>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effectLst/>
                <a:latin typeface="Roboto" panose="02000000000000000000" pitchFamily="2" charset="0"/>
                <a:ea typeface="Roboto" panose="02000000000000000000" pitchFamily="2" charset="0"/>
                <a:cs typeface="Roboto" panose="02000000000000000000" pitchFamily="2" charset="0"/>
              </a:rPr>
              <a:t>The application should record any interaction between the user and the system. </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232" name="Google Shape;3232;p39"/>
          <p:cNvSpPr txBox="1"/>
          <p:nvPr/>
        </p:nvSpPr>
        <p:spPr>
          <a:xfrm flipH="1">
            <a:off x="2164839" y="1802638"/>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200" dirty="0">
                <a:effectLst/>
                <a:latin typeface="Roboto" panose="02000000000000000000" pitchFamily="2" charset="0"/>
                <a:ea typeface="Roboto" panose="02000000000000000000" pitchFamily="2" charset="0"/>
                <a:cs typeface="Roboto" panose="02000000000000000000" pitchFamily="2" charset="0"/>
              </a:rPr>
              <a:t>The application should be accessible to users at all hours of the day. </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235" name="Google Shape;3235;p39"/>
          <p:cNvSpPr txBox="1"/>
          <p:nvPr/>
        </p:nvSpPr>
        <p:spPr>
          <a:xfrm>
            <a:off x="7246546" y="3229145"/>
            <a:ext cx="1426500" cy="5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effectLst/>
                <a:latin typeface="Roboto" panose="02000000000000000000" pitchFamily="2" charset="0"/>
                <a:ea typeface="Roboto" panose="02000000000000000000" pitchFamily="2" charset="0"/>
                <a:cs typeface="Roboto" panose="02000000000000000000" pitchFamily="2" charset="0"/>
              </a:rPr>
              <a:t>The application will get updates frequently. </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nvGrpSpPr>
          <p:cNvPr id="3236" name="Google Shape;3236;p39"/>
          <p:cNvGrpSpPr/>
          <p:nvPr/>
        </p:nvGrpSpPr>
        <p:grpSpPr>
          <a:xfrm>
            <a:off x="4248618" y="1489793"/>
            <a:ext cx="646742" cy="640108"/>
            <a:chOff x="1106950" y="6046375"/>
            <a:chExt cx="887650" cy="876500"/>
          </a:xfrm>
        </p:grpSpPr>
        <p:sp>
          <p:nvSpPr>
            <p:cNvPr id="3237" name="Google Shape;3237;p39"/>
            <p:cNvSpPr/>
            <p:nvPr/>
          </p:nvSpPr>
          <p:spPr>
            <a:xfrm>
              <a:off x="1163225" y="6046375"/>
              <a:ext cx="830700" cy="876500"/>
            </a:xfrm>
            <a:custGeom>
              <a:avLst/>
              <a:gdLst/>
              <a:ahLst/>
              <a:cxnLst/>
              <a:rect l="l" t="t" r="r" b="b"/>
              <a:pathLst>
                <a:path w="33228" h="35060" extrusionOk="0">
                  <a:moveTo>
                    <a:pt x="1276" y="1"/>
                  </a:moveTo>
                  <a:cubicBezTo>
                    <a:pt x="760" y="1249"/>
                    <a:pt x="353" y="2523"/>
                    <a:pt x="218" y="3880"/>
                  </a:cubicBezTo>
                  <a:cubicBezTo>
                    <a:pt x="1" y="6456"/>
                    <a:pt x="597" y="8708"/>
                    <a:pt x="2496" y="10606"/>
                  </a:cubicBezTo>
                  <a:cubicBezTo>
                    <a:pt x="6510" y="14593"/>
                    <a:pt x="10471" y="18581"/>
                    <a:pt x="14458" y="22595"/>
                  </a:cubicBezTo>
                  <a:cubicBezTo>
                    <a:pt x="14566" y="22676"/>
                    <a:pt x="14675" y="22758"/>
                    <a:pt x="14810" y="22893"/>
                  </a:cubicBezTo>
                  <a:cubicBezTo>
                    <a:pt x="15353" y="22351"/>
                    <a:pt x="15868" y="21781"/>
                    <a:pt x="16411" y="21239"/>
                  </a:cubicBezTo>
                  <a:cubicBezTo>
                    <a:pt x="16818" y="21673"/>
                    <a:pt x="17170" y="22080"/>
                    <a:pt x="17550" y="22514"/>
                  </a:cubicBezTo>
                  <a:cubicBezTo>
                    <a:pt x="20940" y="26365"/>
                    <a:pt x="24358" y="30135"/>
                    <a:pt x="27803" y="33987"/>
                  </a:cubicBezTo>
                  <a:cubicBezTo>
                    <a:pt x="28430" y="34706"/>
                    <a:pt x="29273" y="35060"/>
                    <a:pt x="30116" y="35060"/>
                  </a:cubicBezTo>
                  <a:cubicBezTo>
                    <a:pt x="31022" y="35060"/>
                    <a:pt x="31930" y="34652"/>
                    <a:pt x="32577" y="33851"/>
                  </a:cubicBezTo>
                  <a:cubicBezTo>
                    <a:pt x="32956" y="33363"/>
                    <a:pt x="33092" y="32821"/>
                    <a:pt x="33227" y="32251"/>
                  </a:cubicBezTo>
                  <a:lnTo>
                    <a:pt x="33227" y="31709"/>
                  </a:lnTo>
                  <a:cubicBezTo>
                    <a:pt x="33092" y="30624"/>
                    <a:pt x="32414" y="29891"/>
                    <a:pt x="31681" y="29159"/>
                  </a:cubicBezTo>
                  <a:cubicBezTo>
                    <a:pt x="22052" y="19584"/>
                    <a:pt x="12478" y="9982"/>
                    <a:pt x="2876" y="381"/>
                  </a:cubicBezTo>
                  <a:cubicBezTo>
                    <a:pt x="2767" y="272"/>
                    <a:pt x="2713" y="136"/>
                    <a:pt x="2605" y="55"/>
                  </a:cubicBezTo>
                  <a:cubicBezTo>
                    <a:pt x="2171" y="55"/>
                    <a:pt x="1710" y="55"/>
                    <a:pt x="1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9"/>
            <p:cNvSpPr/>
            <p:nvPr/>
          </p:nvSpPr>
          <p:spPr>
            <a:xfrm>
              <a:off x="1106950" y="6546825"/>
              <a:ext cx="387225" cy="375650"/>
            </a:xfrm>
            <a:custGeom>
              <a:avLst/>
              <a:gdLst/>
              <a:ahLst/>
              <a:cxnLst/>
              <a:rect l="l" t="t" r="r" b="b"/>
              <a:pathLst>
                <a:path w="15489" h="15026" extrusionOk="0">
                  <a:moveTo>
                    <a:pt x="11148" y="0"/>
                  </a:moveTo>
                  <a:cubicBezTo>
                    <a:pt x="11094" y="27"/>
                    <a:pt x="11067" y="109"/>
                    <a:pt x="10986" y="190"/>
                  </a:cubicBezTo>
                  <a:lnTo>
                    <a:pt x="1492" y="9683"/>
                  </a:lnTo>
                  <a:cubicBezTo>
                    <a:pt x="1330" y="9819"/>
                    <a:pt x="1194" y="10036"/>
                    <a:pt x="1058" y="10199"/>
                  </a:cubicBezTo>
                  <a:cubicBezTo>
                    <a:pt x="0" y="11582"/>
                    <a:pt x="462" y="13806"/>
                    <a:pt x="2008" y="14620"/>
                  </a:cubicBezTo>
                  <a:cubicBezTo>
                    <a:pt x="2529" y="14891"/>
                    <a:pt x="3055" y="15026"/>
                    <a:pt x="3567" y="15026"/>
                  </a:cubicBezTo>
                  <a:cubicBezTo>
                    <a:pt x="4388" y="15026"/>
                    <a:pt x="5175" y="14681"/>
                    <a:pt x="5859" y="13996"/>
                  </a:cubicBezTo>
                  <a:lnTo>
                    <a:pt x="15325" y="4530"/>
                  </a:lnTo>
                  <a:cubicBezTo>
                    <a:pt x="15380" y="4476"/>
                    <a:pt x="15461" y="4394"/>
                    <a:pt x="15488" y="4340"/>
                  </a:cubicBezTo>
                  <a:lnTo>
                    <a:pt x="11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9"/>
            <p:cNvSpPr/>
            <p:nvPr/>
          </p:nvSpPr>
          <p:spPr>
            <a:xfrm>
              <a:off x="1588400" y="6049100"/>
              <a:ext cx="406200" cy="402125"/>
            </a:xfrm>
            <a:custGeom>
              <a:avLst/>
              <a:gdLst/>
              <a:ahLst/>
              <a:cxnLst/>
              <a:rect l="l" t="t" r="r" b="b"/>
              <a:pathLst>
                <a:path w="16248" h="16085" extrusionOk="0">
                  <a:moveTo>
                    <a:pt x="8897" y="0"/>
                  </a:moveTo>
                  <a:cubicBezTo>
                    <a:pt x="8897" y="27"/>
                    <a:pt x="8816" y="82"/>
                    <a:pt x="8789" y="82"/>
                  </a:cubicBezTo>
                  <a:lnTo>
                    <a:pt x="1655" y="7188"/>
                  </a:lnTo>
                  <a:cubicBezTo>
                    <a:pt x="923" y="7948"/>
                    <a:pt x="434" y="8816"/>
                    <a:pt x="272" y="9873"/>
                  </a:cubicBezTo>
                  <a:cubicBezTo>
                    <a:pt x="217" y="10280"/>
                    <a:pt x="163" y="10687"/>
                    <a:pt x="82" y="11094"/>
                  </a:cubicBezTo>
                  <a:cubicBezTo>
                    <a:pt x="0" y="11365"/>
                    <a:pt x="28" y="11501"/>
                    <a:pt x="245" y="11691"/>
                  </a:cubicBezTo>
                  <a:cubicBezTo>
                    <a:pt x="1574" y="12993"/>
                    <a:pt x="2848" y="14322"/>
                    <a:pt x="4150" y="15597"/>
                  </a:cubicBezTo>
                  <a:cubicBezTo>
                    <a:pt x="4392" y="15818"/>
                    <a:pt x="4604" y="16085"/>
                    <a:pt x="4920" y="16085"/>
                  </a:cubicBezTo>
                  <a:cubicBezTo>
                    <a:pt x="5029" y="16085"/>
                    <a:pt x="5150" y="16053"/>
                    <a:pt x="5290" y="15976"/>
                  </a:cubicBezTo>
                  <a:lnTo>
                    <a:pt x="5425" y="15976"/>
                  </a:lnTo>
                  <a:cubicBezTo>
                    <a:pt x="6917" y="15868"/>
                    <a:pt x="8138" y="15271"/>
                    <a:pt x="9195" y="14213"/>
                  </a:cubicBezTo>
                  <a:cubicBezTo>
                    <a:pt x="11420" y="11935"/>
                    <a:pt x="13698" y="9711"/>
                    <a:pt x="15949" y="7459"/>
                  </a:cubicBezTo>
                  <a:cubicBezTo>
                    <a:pt x="16031" y="7405"/>
                    <a:pt x="16139" y="7324"/>
                    <a:pt x="16248" y="7297"/>
                  </a:cubicBezTo>
                  <a:lnTo>
                    <a:pt x="14729" y="5778"/>
                  </a:lnTo>
                  <a:lnTo>
                    <a:pt x="9223" y="11257"/>
                  </a:lnTo>
                  <a:lnTo>
                    <a:pt x="7731" y="9765"/>
                  </a:lnTo>
                  <a:lnTo>
                    <a:pt x="13183" y="4313"/>
                  </a:lnTo>
                  <a:lnTo>
                    <a:pt x="11745" y="2848"/>
                  </a:lnTo>
                  <a:lnTo>
                    <a:pt x="6266" y="8300"/>
                  </a:lnTo>
                  <a:lnTo>
                    <a:pt x="4828" y="6863"/>
                  </a:lnTo>
                  <a:lnTo>
                    <a:pt x="10280" y="1384"/>
                  </a:lnTo>
                  <a:lnTo>
                    <a:pt x="88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0" name="Google Shape;3240;p39"/>
          <p:cNvGrpSpPr/>
          <p:nvPr/>
        </p:nvGrpSpPr>
        <p:grpSpPr>
          <a:xfrm>
            <a:off x="864162" y="1489803"/>
            <a:ext cx="640092" cy="640092"/>
            <a:chOff x="586850" y="4892050"/>
            <a:chExt cx="820525" cy="820525"/>
          </a:xfrm>
        </p:grpSpPr>
        <p:sp>
          <p:nvSpPr>
            <p:cNvPr id="3241" name="Google Shape;3241;p39"/>
            <p:cNvSpPr/>
            <p:nvPr/>
          </p:nvSpPr>
          <p:spPr>
            <a:xfrm>
              <a:off x="586850" y="4892050"/>
              <a:ext cx="819850" cy="314000"/>
            </a:xfrm>
            <a:custGeom>
              <a:avLst/>
              <a:gdLst/>
              <a:ahLst/>
              <a:cxnLst/>
              <a:rect l="l" t="t" r="r" b="b"/>
              <a:pathLst>
                <a:path w="32794" h="12560" extrusionOk="0">
                  <a:moveTo>
                    <a:pt x="16433" y="4883"/>
                  </a:moveTo>
                  <a:cubicBezTo>
                    <a:pt x="18010" y="4883"/>
                    <a:pt x="19258" y="6147"/>
                    <a:pt x="19258" y="7731"/>
                  </a:cubicBezTo>
                  <a:cubicBezTo>
                    <a:pt x="19258" y="9331"/>
                    <a:pt x="17983" y="10660"/>
                    <a:pt x="16383" y="10660"/>
                  </a:cubicBezTo>
                  <a:cubicBezTo>
                    <a:pt x="16368" y="10661"/>
                    <a:pt x="16352" y="10661"/>
                    <a:pt x="16337" y="10661"/>
                  </a:cubicBezTo>
                  <a:cubicBezTo>
                    <a:pt x="14811" y="10661"/>
                    <a:pt x="13508" y="9342"/>
                    <a:pt x="13508" y="7758"/>
                  </a:cubicBezTo>
                  <a:cubicBezTo>
                    <a:pt x="13508" y="6185"/>
                    <a:pt x="14783" y="4883"/>
                    <a:pt x="16383" y="4883"/>
                  </a:cubicBezTo>
                  <a:cubicBezTo>
                    <a:pt x="16400" y="4883"/>
                    <a:pt x="16417" y="4883"/>
                    <a:pt x="16433" y="4883"/>
                  </a:cubicBezTo>
                  <a:close/>
                  <a:moveTo>
                    <a:pt x="16329" y="1"/>
                  </a:moveTo>
                  <a:cubicBezTo>
                    <a:pt x="15407" y="408"/>
                    <a:pt x="14457" y="814"/>
                    <a:pt x="13535" y="1221"/>
                  </a:cubicBezTo>
                  <a:cubicBezTo>
                    <a:pt x="9114" y="3093"/>
                    <a:pt x="4693" y="4937"/>
                    <a:pt x="272" y="6809"/>
                  </a:cubicBezTo>
                  <a:cubicBezTo>
                    <a:pt x="82" y="6890"/>
                    <a:pt x="0" y="6972"/>
                    <a:pt x="0" y="7216"/>
                  </a:cubicBezTo>
                  <a:lnTo>
                    <a:pt x="0" y="12206"/>
                  </a:lnTo>
                  <a:lnTo>
                    <a:pt x="0" y="12559"/>
                  </a:lnTo>
                  <a:lnTo>
                    <a:pt x="32793" y="12559"/>
                  </a:lnTo>
                  <a:lnTo>
                    <a:pt x="32793" y="6917"/>
                  </a:lnTo>
                  <a:cubicBezTo>
                    <a:pt x="31681" y="6483"/>
                    <a:pt x="30569" y="5995"/>
                    <a:pt x="29430" y="5534"/>
                  </a:cubicBezTo>
                  <a:cubicBezTo>
                    <a:pt x="25171" y="3744"/>
                    <a:pt x="20940" y="1926"/>
                    <a:pt x="16682" y="136"/>
                  </a:cubicBezTo>
                  <a:cubicBezTo>
                    <a:pt x="16627" y="109"/>
                    <a:pt x="16519" y="28"/>
                    <a:pt x="16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9"/>
            <p:cNvSpPr/>
            <p:nvPr/>
          </p:nvSpPr>
          <p:spPr>
            <a:xfrm>
              <a:off x="586850" y="5482000"/>
              <a:ext cx="820525" cy="230575"/>
            </a:xfrm>
            <a:custGeom>
              <a:avLst/>
              <a:gdLst/>
              <a:ahLst/>
              <a:cxnLst/>
              <a:rect l="l" t="t" r="r" b="b"/>
              <a:pathLst>
                <a:path w="32821" h="9223" extrusionOk="0">
                  <a:moveTo>
                    <a:pt x="7731" y="1980"/>
                  </a:moveTo>
                  <a:lnTo>
                    <a:pt x="7731" y="5290"/>
                  </a:lnTo>
                  <a:lnTo>
                    <a:pt x="5832" y="5290"/>
                  </a:lnTo>
                  <a:lnTo>
                    <a:pt x="5832" y="1980"/>
                  </a:lnTo>
                  <a:close/>
                  <a:moveTo>
                    <a:pt x="11582" y="1980"/>
                  </a:moveTo>
                  <a:lnTo>
                    <a:pt x="11582" y="5290"/>
                  </a:lnTo>
                  <a:lnTo>
                    <a:pt x="9684" y="5290"/>
                  </a:lnTo>
                  <a:lnTo>
                    <a:pt x="9684" y="1980"/>
                  </a:lnTo>
                  <a:close/>
                  <a:moveTo>
                    <a:pt x="23110" y="1926"/>
                  </a:moveTo>
                  <a:lnTo>
                    <a:pt x="23110" y="5290"/>
                  </a:lnTo>
                  <a:lnTo>
                    <a:pt x="21238" y="5290"/>
                  </a:lnTo>
                  <a:lnTo>
                    <a:pt x="21238" y="1926"/>
                  </a:lnTo>
                  <a:close/>
                  <a:moveTo>
                    <a:pt x="26961" y="1926"/>
                  </a:moveTo>
                  <a:lnTo>
                    <a:pt x="26961" y="5290"/>
                  </a:lnTo>
                  <a:lnTo>
                    <a:pt x="25090" y="5290"/>
                  </a:lnTo>
                  <a:lnTo>
                    <a:pt x="25090" y="1926"/>
                  </a:lnTo>
                  <a:close/>
                  <a:moveTo>
                    <a:pt x="19258" y="1980"/>
                  </a:moveTo>
                  <a:lnTo>
                    <a:pt x="19258" y="7297"/>
                  </a:lnTo>
                  <a:lnTo>
                    <a:pt x="17360" y="7297"/>
                  </a:lnTo>
                  <a:lnTo>
                    <a:pt x="17360" y="3879"/>
                  </a:lnTo>
                  <a:lnTo>
                    <a:pt x="15434" y="3879"/>
                  </a:lnTo>
                  <a:lnTo>
                    <a:pt x="15434" y="7297"/>
                  </a:lnTo>
                  <a:lnTo>
                    <a:pt x="13535" y="7297"/>
                  </a:lnTo>
                  <a:lnTo>
                    <a:pt x="13535" y="1980"/>
                  </a:lnTo>
                  <a:close/>
                  <a:moveTo>
                    <a:pt x="1980" y="0"/>
                  </a:moveTo>
                  <a:lnTo>
                    <a:pt x="1980" y="7297"/>
                  </a:lnTo>
                  <a:lnTo>
                    <a:pt x="0" y="7297"/>
                  </a:lnTo>
                  <a:lnTo>
                    <a:pt x="0" y="9223"/>
                  </a:lnTo>
                  <a:lnTo>
                    <a:pt x="32793" y="9223"/>
                  </a:lnTo>
                  <a:cubicBezTo>
                    <a:pt x="32793" y="8572"/>
                    <a:pt x="32793" y="7948"/>
                    <a:pt x="32820" y="7297"/>
                  </a:cubicBezTo>
                  <a:lnTo>
                    <a:pt x="30813" y="7297"/>
                  </a:lnTo>
                  <a:lnTo>
                    <a:pt x="30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9"/>
            <p:cNvSpPr/>
            <p:nvPr/>
          </p:nvSpPr>
          <p:spPr>
            <a:xfrm>
              <a:off x="636350" y="5254825"/>
              <a:ext cx="720150" cy="179050"/>
            </a:xfrm>
            <a:custGeom>
              <a:avLst/>
              <a:gdLst/>
              <a:ahLst/>
              <a:cxnLst/>
              <a:rect l="l" t="t" r="r" b="b"/>
              <a:pathLst>
                <a:path w="28806" h="7162" extrusionOk="0">
                  <a:moveTo>
                    <a:pt x="9548" y="1900"/>
                  </a:moveTo>
                  <a:lnTo>
                    <a:pt x="9548" y="5236"/>
                  </a:lnTo>
                  <a:lnTo>
                    <a:pt x="7704" y="5236"/>
                  </a:lnTo>
                  <a:lnTo>
                    <a:pt x="7704" y="1900"/>
                  </a:lnTo>
                  <a:close/>
                  <a:moveTo>
                    <a:pt x="13454" y="1900"/>
                  </a:moveTo>
                  <a:lnTo>
                    <a:pt x="13454" y="5236"/>
                  </a:lnTo>
                  <a:lnTo>
                    <a:pt x="11555" y="5236"/>
                  </a:lnTo>
                  <a:lnTo>
                    <a:pt x="11555" y="1900"/>
                  </a:lnTo>
                  <a:close/>
                  <a:moveTo>
                    <a:pt x="17278" y="1900"/>
                  </a:moveTo>
                  <a:lnTo>
                    <a:pt x="17278" y="5236"/>
                  </a:lnTo>
                  <a:lnTo>
                    <a:pt x="15380" y="5236"/>
                  </a:lnTo>
                  <a:lnTo>
                    <a:pt x="15380" y="1900"/>
                  </a:lnTo>
                  <a:close/>
                  <a:moveTo>
                    <a:pt x="21130" y="1900"/>
                  </a:moveTo>
                  <a:lnTo>
                    <a:pt x="21130" y="5236"/>
                  </a:lnTo>
                  <a:lnTo>
                    <a:pt x="19258" y="5236"/>
                  </a:lnTo>
                  <a:lnTo>
                    <a:pt x="19258" y="1900"/>
                  </a:lnTo>
                  <a:close/>
                  <a:moveTo>
                    <a:pt x="24954" y="1900"/>
                  </a:moveTo>
                  <a:lnTo>
                    <a:pt x="24954" y="5236"/>
                  </a:lnTo>
                  <a:lnTo>
                    <a:pt x="23083" y="5236"/>
                  </a:lnTo>
                  <a:lnTo>
                    <a:pt x="23083" y="1900"/>
                  </a:lnTo>
                  <a:close/>
                  <a:moveTo>
                    <a:pt x="5751" y="1927"/>
                  </a:moveTo>
                  <a:lnTo>
                    <a:pt x="5751" y="5263"/>
                  </a:lnTo>
                  <a:lnTo>
                    <a:pt x="3852" y="5263"/>
                  </a:lnTo>
                  <a:lnTo>
                    <a:pt x="3852" y="1927"/>
                  </a:lnTo>
                  <a:close/>
                  <a:moveTo>
                    <a:pt x="0" y="1"/>
                  </a:moveTo>
                  <a:lnTo>
                    <a:pt x="0" y="7162"/>
                  </a:lnTo>
                  <a:lnTo>
                    <a:pt x="28806" y="7162"/>
                  </a:lnTo>
                  <a:lnTo>
                    <a:pt x="28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9"/>
            <p:cNvSpPr/>
            <p:nvPr/>
          </p:nvSpPr>
          <p:spPr>
            <a:xfrm>
              <a:off x="972675" y="5062225"/>
              <a:ext cx="48175" cy="47525"/>
            </a:xfrm>
            <a:custGeom>
              <a:avLst/>
              <a:gdLst/>
              <a:ahLst/>
              <a:cxnLst/>
              <a:rect l="l" t="t" r="r" b="b"/>
              <a:pathLst>
                <a:path w="1927" h="1901" extrusionOk="0">
                  <a:moveTo>
                    <a:pt x="956" y="1"/>
                  </a:moveTo>
                  <a:cubicBezTo>
                    <a:pt x="436" y="1"/>
                    <a:pt x="28" y="424"/>
                    <a:pt x="28" y="924"/>
                  </a:cubicBezTo>
                  <a:cubicBezTo>
                    <a:pt x="1" y="1439"/>
                    <a:pt x="435" y="1900"/>
                    <a:pt x="977" y="1900"/>
                  </a:cubicBezTo>
                  <a:cubicBezTo>
                    <a:pt x="1493" y="1900"/>
                    <a:pt x="1927" y="1466"/>
                    <a:pt x="1927" y="951"/>
                  </a:cubicBezTo>
                  <a:cubicBezTo>
                    <a:pt x="1927" y="409"/>
                    <a:pt x="1493" y="2"/>
                    <a:pt x="1004" y="2"/>
                  </a:cubicBezTo>
                  <a:cubicBezTo>
                    <a:pt x="988" y="1"/>
                    <a:pt x="972"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5" name="Google Shape;3245;p39"/>
          <p:cNvSpPr/>
          <p:nvPr/>
        </p:nvSpPr>
        <p:spPr>
          <a:xfrm>
            <a:off x="5947429" y="3707291"/>
            <a:ext cx="638499" cy="640084"/>
          </a:xfrm>
          <a:custGeom>
            <a:avLst/>
            <a:gdLst/>
            <a:ahLst/>
            <a:cxnLst/>
            <a:rect l="l" t="t" r="r" b="b"/>
            <a:pathLst>
              <a:path w="32794" h="32766" extrusionOk="0">
                <a:moveTo>
                  <a:pt x="12803" y="15786"/>
                </a:moveTo>
                <a:lnTo>
                  <a:pt x="12803" y="20180"/>
                </a:lnTo>
                <a:lnTo>
                  <a:pt x="10905" y="20180"/>
                </a:lnTo>
                <a:lnTo>
                  <a:pt x="10905" y="15786"/>
                </a:lnTo>
                <a:close/>
                <a:moveTo>
                  <a:pt x="17279" y="15786"/>
                </a:moveTo>
                <a:lnTo>
                  <a:pt x="17279" y="20180"/>
                </a:lnTo>
                <a:lnTo>
                  <a:pt x="15380" y="20180"/>
                </a:lnTo>
                <a:lnTo>
                  <a:pt x="15380" y="15786"/>
                </a:lnTo>
                <a:close/>
                <a:moveTo>
                  <a:pt x="21754" y="15786"/>
                </a:moveTo>
                <a:lnTo>
                  <a:pt x="21754" y="20180"/>
                </a:lnTo>
                <a:lnTo>
                  <a:pt x="19910" y="20180"/>
                </a:lnTo>
                <a:lnTo>
                  <a:pt x="19910" y="15786"/>
                </a:lnTo>
                <a:close/>
                <a:moveTo>
                  <a:pt x="8301" y="15786"/>
                </a:moveTo>
                <a:lnTo>
                  <a:pt x="8301" y="22106"/>
                </a:lnTo>
                <a:lnTo>
                  <a:pt x="6429" y="22106"/>
                </a:lnTo>
                <a:lnTo>
                  <a:pt x="6429" y="15786"/>
                </a:lnTo>
                <a:close/>
                <a:moveTo>
                  <a:pt x="26230" y="15786"/>
                </a:moveTo>
                <a:lnTo>
                  <a:pt x="26230" y="22106"/>
                </a:lnTo>
                <a:lnTo>
                  <a:pt x="24385" y="22106"/>
                </a:lnTo>
                <a:lnTo>
                  <a:pt x="24385" y="15786"/>
                </a:lnTo>
                <a:close/>
                <a:moveTo>
                  <a:pt x="8632" y="23998"/>
                </a:moveTo>
                <a:cubicBezTo>
                  <a:pt x="9751" y="23998"/>
                  <a:pt x="10797" y="24624"/>
                  <a:pt x="11257" y="25659"/>
                </a:cubicBezTo>
                <a:cubicBezTo>
                  <a:pt x="11393" y="26012"/>
                  <a:pt x="11529" y="26364"/>
                  <a:pt x="11529" y="26717"/>
                </a:cubicBezTo>
                <a:cubicBezTo>
                  <a:pt x="11556" y="28073"/>
                  <a:pt x="11529" y="29457"/>
                  <a:pt x="11529" y="30840"/>
                </a:cubicBezTo>
                <a:cubicBezTo>
                  <a:pt x="10878" y="30840"/>
                  <a:pt x="10281" y="30840"/>
                  <a:pt x="9630" y="30813"/>
                </a:cubicBezTo>
                <a:lnTo>
                  <a:pt x="9630" y="30487"/>
                </a:lnTo>
                <a:lnTo>
                  <a:pt x="9630" y="26988"/>
                </a:lnTo>
                <a:cubicBezTo>
                  <a:pt x="9630" y="26337"/>
                  <a:pt x="9223" y="25903"/>
                  <a:pt x="8653" y="25903"/>
                </a:cubicBezTo>
                <a:cubicBezTo>
                  <a:pt x="8057" y="25903"/>
                  <a:pt x="7704" y="26337"/>
                  <a:pt x="7704" y="26988"/>
                </a:cubicBezTo>
                <a:lnTo>
                  <a:pt x="7704" y="30433"/>
                </a:lnTo>
                <a:lnTo>
                  <a:pt x="7704" y="30813"/>
                </a:lnTo>
                <a:lnTo>
                  <a:pt x="5805" y="30813"/>
                </a:lnTo>
                <a:cubicBezTo>
                  <a:pt x="5751" y="30786"/>
                  <a:pt x="5751" y="30704"/>
                  <a:pt x="5751" y="30650"/>
                </a:cubicBezTo>
                <a:lnTo>
                  <a:pt x="5751" y="26853"/>
                </a:lnTo>
                <a:cubicBezTo>
                  <a:pt x="5778" y="25497"/>
                  <a:pt x="6755" y="24330"/>
                  <a:pt x="8030" y="24059"/>
                </a:cubicBezTo>
                <a:cubicBezTo>
                  <a:pt x="8231" y="24018"/>
                  <a:pt x="8433" y="23998"/>
                  <a:pt x="8632" y="23998"/>
                </a:cubicBezTo>
                <a:close/>
                <a:moveTo>
                  <a:pt x="16325" y="22075"/>
                </a:moveTo>
                <a:cubicBezTo>
                  <a:pt x="16372" y="22075"/>
                  <a:pt x="16418" y="22076"/>
                  <a:pt x="16465" y="22079"/>
                </a:cubicBezTo>
                <a:cubicBezTo>
                  <a:pt x="17930" y="22133"/>
                  <a:pt x="19178" y="23354"/>
                  <a:pt x="19232" y="24818"/>
                </a:cubicBezTo>
                <a:cubicBezTo>
                  <a:pt x="19259" y="26826"/>
                  <a:pt x="19232" y="28806"/>
                  <a:pt x="19232" y="30840"/>
                </a:cubicBezTo>
                <a:cubicBezTo>
                  <a:pt x="18581" y="30840"/>
                  <a:pt x="17957" y="30840"/>
                  <a:pt x="17306" y="30813"/>
                </a:cubicBezTo>
                <a:lnTo>
                  <a:pt x="17306" y="30487"/>
                </a:lnTo>
                <a:lnTo>
                  <a:pt x="17306" y="24981"/>
                </a:lnTo>
                <a:cubicBezTo>
                  <a:pt x="17306" y="24394"/>
                  <a:pt x="16869" y="23946"/>
                  <a:pt x="16375" y="23946"/>
                </a:cubicBezTo>
                <a:cubicBezTo>
                  <a:pt x="16253" y="23946"/>
                  <a:pt x="16127" y="23973"/>
                  <a:pt x="16004" y="24032"/>
                </a:cubicBezTo>
                <a:cubicBezTo>
                  <a:pt x="15597" y="24249"/>
                  <a:pt x="15434" y="24574"/>
                  <a:pt x="15434" y="25008"/>
                </a:cubicBezTo>
                <a:lnTo>
                  <a:pt x="15434" y="30433"/>
                </a:lnTo>
                <a:lnTo>
                  <a:pt x="15434" y="30813"/>
                </a:lnTo>
                <a:lnTo>
                  <a:pt x="13536" y="30813"/>
                </a:lnTo>
                <a:cubicBezTo>
                  <a:pt x="13536" y="30786"/>
                  <a:pt x="13482" y="30704"/>
                  <a:pt x="13482" y="30650"/>
                </a:cubicBezTo>
                <a:cubicBezTo>
                  <a:pt x="13482" y="28724"/>
                  <a:pt x="13454" y="26826"/>
                  <a:pt x="13482" y="24873"/>
                </a:cubicBezTo>
                <a:cubicBezTo>
                  <a:pt x="13482" y="23346"/>
                  <a:pt x="14809" y="22075"/>
                  <a:pt x="16325" y="22075"/>
                </a:cubicBezTo>
                <a:close/>
                <a:moveTo>
                  <a:pt x="24020" y="23992"/>
                </a:moveTo>
                <a:cubicBezTo>
                  <a:pt x="25283" y="23992"/>
                  <a:pt x="26471" y="24905"/>
                  <a:pt x="26826" y="26175"/>
                </a:cubicBezTo>
                <a:cubicBezTo>
                  <a:pt x="26881" y="26364"/>
                  <a:pt x="26908" y="26554"/>
                  <a:pt x="26908" y="26744"/>
                </a:cubicBezTo>
                <a:lnTo>
                  <a:pt x="26908" y="30840"/>
                </a:lnTo>
                <a:cubicBezTo>
                  <a:pt x="26284" y="30840"/>
                  <a:pt x="25660" y="30840"/>
                  <a:pt x="25009" y="30813"/>
                </a:cubicBezTo>
                <a:lnTo>
                  <a:pt x="25009" y="30487"/>
                </a:lnTo>
                <a:lnTo>
                  <a:pt x="25009" y="26988"/>
                </a:lnTo>
                <a:cubicBezTo>
                  <a:pt x="25009" y="26337"/>
                  <a:pt x="24602" y="25903"/>
                  <a:pt x="24033" y="25903"/>
                </a:cubicBezTo>
                <a:cubicBezTo>
                  <a:pt x="23463" y="25903"/>
                  <a:pt x="23083" y="26337"/>
                  <a:pt x="23083" y="26988"/>
                </a:cubicBezTo>
                <a:lnTo>
                  <a:pt x="23083" y="30433"/>
                </a:lnTo>
                <a:lnTo>
                  <a:pt x="23083" y="30813"/>
                </a:lnTo>
                <a:lnTo>
                  <a:pt x="21185" y="30813"/>
                </a:lnTo>
                <a:cubicBezTo>
                  <a:pt x="21185" y="30786"/>
                  <a:pt x="21158" y="30704"/>
                  <a:pt x="21158" y="30650"/>
                </a:cubicBezTo>
                <a:lnTo>
                  <a:pt x="21158" y="26853"/>
                </a:lnTo>
                <a:cubicBezTo>
                  <a:pt x="21158" y="25361"/>
                  <a:pt x="22270" y="24167"/>
                  <a:pt x="23761" y="24005"/>
                </a:cubicBezTo>
                <a:cubicBezTo>
                  <a:pt x="23848" y="23996"/>
                  <a:pt x="23934" y="23992"/>
                  <a:pt x="24020" y="23992"/>
                </a:cubicBezTo>
                <a:close/>
                <a:moveTo>
                  <a:pt x="15380" y="0"/>
                </a:moveTo>
                <a:cubicBezTo>
                  <a:pt x="15380" y="2713"/>
                  <a:pt x="15380" y="5425"/>
                  <a:pt x="15489" y="8083"/>
                </a:cubicBezTo>
                <a:cubicBezTo>
                  <a:pt x="15489" y="8327"/>
                  <a:pt x="15407" y="8436"/>
                  <a:pt x="15217" y="8544"/>
                </a:cubicBezTo>
                <a:cubicBezTo>
                  <a:pt x="14566" y="8842"/>
                  <a:pt x="13970" y="9168"/>
                  <a:pt x="13319" y="9493"/>
                </a:cubicBezTo>
                <a:cubicBezTo>
                  <a:pt x="13237" y="9521"/>
                  <a:pt x="13156" y="9548"/>
                  <a:pt x="13020" y="9629"/>
                </a:cubicBezTo>
                <a:lnTo>
                  <a:pt x="13020" y="7676"/>
                </a:lnTo>
                <a:lnTo>
                  <a:pt x="11067" y="7676"/>
                </a:lnTo>
                <a:lnTo>
                  <a:pt x="11067" y="9548"/>
                </a:lnTo>
                <a:cubicBezTo>
                  <a:pt x="11067" y="9900"/>
                  <a:pt x="11176" y="10307"/>
                  <a:pt x="11013" y="10578"/>
                </a:cubicBezTo>
                <a:cubicBezTo>
                  <a:pt x="10850" y="10850"/>
                  <a:pt x="10389" y="10904"/>
                  <a:pt x="10091" y="11067"/>
                </a:cubicBezTo>
                <a:cubicBezTo>
                  <a:pt x="9549" y="11338"/>
                  <a:pt x="9006" y="11582"/>
                  <a:pt x="8436" y="11880"/>
                </a:cubicBezTo>
                <a:lnTo>
                  <a:pt x="8436" y="9792"/>
                </a:lnTo>
                <a:lnTo>
                  <a:pt x="6511" y="9792"/>
                </a:lnTo>
                <a:lnTo>
                  <a:pt x="6511" y="11853"/>
                </a:lnTo>
                <a:lnTo>
                  <a:pt x="3934" y="11853"/>
                </a:lnTo>
                <a:lnTo>
                  <a:pt x="3934" y="9792"/>
                </a:lnTo>
                <a:lnTo>
                  <a:pt x="2008" y="9792"/>
                </a:lnTo>
                <a:lnTo>
                  <a:pt x="2008" y="11853"/>
                </a:lnTo>
                <a:lnTo>
                  <a:pt x="1" y="11853"/>
                </a:lnTo>
                <a:lnTo>
                  <a:pt x="1" y="13779"/>
                </a:lnTo>
                <a:lnTo>
                  <a:pt x="1954" y="13779"/>
                </a:lnTo>
                <a:lnTo>
                  <a:pt x="1954" y="30840"/>
                </a:lnTo>
                <a:lnTo>
                  <a:pt x="1" y="30840"/>
                </a:lnTo>
                <a:lnTo>
                  <a:pt x="1" y="32766"/>
                </a:lnTo>
                <a:lnTo>
                  <a:pt x="32794" y="32766"/>
                </a:lnTo>
                <a:lnTo>
                  <a:pt x="32794" y="30867"/>
                </a:lnTo>
                <a:lnTo>
                  <a:pt x="30841" y="30867"/>
                </a:lnTo>
                <a:lnTo>
                  <a:pt x="30841" y="13833"/>
                </a:lnTo>
                <a:lnTo>
                  <a:pt x="32794" y="13833"/>
                </a:lnTo>
                <a:lnTo>
                  <a:pt x="32794" y="11880"/>
                </a:lnTo>
                <a:lnTo>
                  <a:pt x="30814" y="11880"/>
                </a:lnTo>
                <a:lnTo>
                  <a:pt x="30814" y="9792"/>
                </a:lnTo>
                <a:lnTo>
                  <a:pt x="28888" y="9792"/>
                </a:lnTo>
                <a:lnTo>
                  <a:pt x="28888" y="11853"/>
                </a:lnTo>
                <a:lnTo>
                  <a:pt x="26311" y="11853"/>
                </a:lnTo>
                <a:lnTo>
                  <a:pt x="26311" y="9792"/>
                </a:lnTo>
                <a:lnTo>
                  <a:pt x="24385" y="9792"/>
                </a:lnTo>
                <a:lnTo>
                  <a:pt x="24385" y="11880"/>
                </a:lnTo>
                <a:cubicBezTo>
                  <a:pt x="24250" y="11826"/>
                  <a:pt x="24141" y="11799"/>
                  <a:pt x="24060" y="11745"/>
                </a:cubicBezTo>
                <a:cubicBezTo>
                  <a:pt x="23355" y="11419"/>
                  <a:pt x="22676" y="11067"/>
                  <a:pt x="21971" y="10741"/>
                </a:cubicBezTo>
                <a:cubicBezTo>
                  <a:pt x="21809" y="10660"/>
                  <a:pt x="21727" y="10524"/>
                  <a:pt x="21727" y="10334"/>
                </a:cubicBezTo>
                <a:lnTo>
                  <a:pt x="21727" y="7730"/>
                </a:lnTo>
                <a:lnTo>
                  <a:pt x="19828" y="7730"/>
                </a:lnTo>
                <a:lnTo>
                  <a:pt x="19828" y="9629"/>
                </a:lnTo>
                <a:cubicBezTo>
                  <a:pt x="19720" y="9575"/>
                  <a:pt x="19666" y="9575"/>
                  <a:pt x="19584" y="9548"/>
                </a:cubicBezTo>
                <a:cubicBezTo>
                  <a:pt x="18879" y="9222"/>
                  <a:pt x="18174" y="8842"/>
                  <a:pt x="17496" y="8517"/>
                </a:cubicBezTo>
                <a:cubicBezTo>
                  <a:pt x="17414" y="8463"/>
                  <a:pt x="17333" y="8381"/>
                  <a:pt x="17333" y="8300"/>
                </a:cubicBezTo>
                <a:lnTo>
                  <a:pt x="17333" y="5750"/>
                </a:lnTo>
                <a:lnTo>
                  <a:pt x="23083" y="5750"/>
                </a:lnTo>
                <a:lnTo>
                  <a:pt x="23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9"/>
          <p:cNvSpPr/>
          <p:nvPr/>
        </p:nvSpPr>
        <p:spPr>
          <a:xfrm>
            <a:off x="7703763" y="1489813"/>
            <a:ext cx="512077" cy="640078"/>
          </a:xfrm>
          <a:custGeom>
            <a:avLst/>
            <a:gdLst/>
            <a:ahLst/>
            <a:cxnLst/>
            <a:rect l="l" t="t" r="r" b="b"/>
            <a:pathLst>
              <a:path w="24955" h="30989" extrusionOk="0">
                <a:moveTo>
                  <a:pt x="21184" y="6034"/>
                </a:moveTo>
                <a:cubicBezTo>
                  <a:pt x="21455" y="6685"/>
                  <a:pt x="21726" y="7255"/>
                  <a:pt x="21645" y="7906"/>
                </a:cubicBezTo>
                <a:cubicBezTo>
                  <a:pt x="21618" y="8475"/>
                  <a:pt x="21238" y="8774"/>
                  <a:pt x="20777" y="8991"/>
                </a:cubicBezTo>
                <a:cubicBezTo>
                  <a:pt x="20642" y="9045"/>
                  <a:pt x="20479" y="9072"/>
                  <a:pt x="20289" y="9154"/>
                </a:cubicBezTo>
                <a:cubicBezTo>
                  <a:pt x="20262" y="8041"/>
                  <a:pt x="20642" y="7038"/>
                  <a:pt x="21184" y="6034"/>
                </a:cubicBezTo>
                <a:close/>
                <a:moveTo>
                  <a:pt x="13372" y="7038"/>
                </a:moveTo>
                <a:cubicBezTo>
                  <a:pt x="14132" y="7038"/>
                  <a:pt x="14430" y="7336"/>
                  <a:pt x="14430" y="8069"/>
                </a:cubicBezTo>
                <a:lnTo>
                  <a:pt x="14430" y="13575"/>
                </a:lnTo>
                <a:cubicBezTo>
                  <a:pt x="14430" y="14307"/>
                  <a:pt x="14132" y="14605"/>
                  <a:pt x="13427" y="14605"/>
                </a:cubicBezTo>
                <a:lnTo>
                  <a:pt x="5425" y="14605"/>
                </a:lnTo>
                <a:cubicBezTo>
                  <a:pt x="4693" y="14605"/>
                  <a:pt x="4394" y="14334"/>
                  <a:pt x="4394" y="13575"/>
                </a:cubicBezTo>
                <a:lnTo>
                  <a:pt x="4394" y="8096"/>
                </a:lnTo>
                <a:cubicBezTo>
                  <a:pt x="4394" y="7390"/>
                  <a:pt x="4666" y="7092"/>
                  <a:pt x="5425" y="7092"/>
                </a:cubicBezTo>
                <a:lnTo>
                  <a:pt x="9412" y="7092"/>
                </a:lnTo>
                <a:cubicBezTo>
                  <a:pt x="10741" y="7092"/>
                  <a:pt x="12070" y="7092"/>
                  <a:pt x="13372" y="7038"/>
                </a:cubicBezTo>
                <a:close/>
                <a:moveTo>
                  <a:pt x="24054" y="0"/>
                </a:moveTo>
                <a:cubicBezTo>
                  <a:pt x="23823" y="0"/>
                  <a:pt x="23590" y="102"/>
                  <a:pt x="23381" y="311"/>
                </a:cubicBezTo>
                <a:cubicBezTo>
                  <a:pt x="21971" y="1830"/>
                  <a:pt x="20669" y="3403"/>
                  <a:pt x="19692" y="5248"/>
                </a:cubicBezTo>
                <a:cubicBezTo>
                  <a:pt x="19041" y="6414"/>
                  <a:pt x="18607" y="7662"/>
                  <a:pt x="18607" y="9018"/>
                </a:cubicBezTo>
                <a:cubicBezTo>
                  <a:pt x="18607" y="10238"/>
                  <a:pt x="18797" y="11405"/>
                  <a:pt x="19150" y="12571"/>
                </a:cubicBezTo>
                <a:cubicBezTo>
                  <a:pt x="19665" y="14253"/>
                  <a:pt x="20235" y="15962"/>
                  <a:pt x="20696" y="17698"/>
                </a:cubicBezTo>
                <a:cubicBezTo>
                  <a:pt x="20967" y="18674"/>
                  <a:pt x="21238" y="19650"/>
                  <a:pt x="21048" y="20681"/>
                </a:cubicBezTo>
                <a:cubicBezTo>
                  <a:pt x="20967" y="21007"/>
                  <a:pt x="20831" y="21359"/>
                  <a:pt x="20642" y="21630"/>
                </a:cubicBezTo>
                <a:cubicBezTo>
                  <a:pt x="20518" y="21804"/>
                  <a:pt x="20348" y="21887"/>
                  <a:pt x="20180" y="21887"/>
                </a:cubicBezTo>
                <a:cubicBezTo>
                  <a:pt x="19981" y="21887"/>
                  <a:pt x="19783" y="21770"/>
                  <a:pt x="19665" y="21549"/>
                </a:cubicBezTo>
                <a:cubicBezTo>
                  <a:pt x="19475" y="21251"/>
                  <a:pt x="19340" y="20871"/>
                  <a:pt x="19312" y="20518"/>
                </a:cubicBezTo>
                <a:cubicBezTo>
                  <a:pt x="19204" y="19705"/>
                  <a:pt x="19204" y="18891"/>
                  <a:pt x="19123" y="18104"/>
                </a:cubicBezTo>
                <a:cubicBezTo>
                  <a:pt x="18987" y="17074"/>
                  <a:pt x="18607" y="16097"/>
                  <a:pt x="17766" y="15419"/>
                </a:cubicBezTo>
                <a:cubicBezTo>
                  <a:pt x="17305" y="15094"/>
                  <a:pt x="16790" y="14877"/>
                  <a:pt x="16329" y="14633"/>
                </a:cubicBezTo>
                <a:lnTo>
                  <a:pt x="16247" y="14714"/>
                </a:lnTo>
                <a:lnTo>
                  <a:pt x="16247" y="14334"/>
                </a:lnTo>
                <a:lnTo>
                  <a:pt x="16247" y="6089"/>
                </a:lnTo>
                <a:cubicBezTo>
                  <a:pt x="16247" y="5465"/>
                  <a:pt x="15976" y="5193"/>
                  <a:pt x="15352" y="5193"/>
                </a:cubicBezTo>
                <a:lnTo>
                  <a:pt x="14403" y="5193"/>
                </a:lnTo>
                <a:lnTo>
                  <a:pt x="14403" y="4515"/>
                </a:lnTo>
                <a:cubicBezTo>
                  <a:pt x="14403" y="3756"/>
                  <a:pt x="14132" y="3512"/>
                  <a:pt x="13399" y="3512"/>
                </a:cubicBezTo>
                <a:lnTo>
                  <a:pt x="5181" y="3512"/>
                </a:lnTo>
                <a:cubicBezTo>
                  <a:pt x="4638" y="3566"/>
                  <a:pt x="4367" y="3864"/>
                  <a:pt x="4367" y="4407"/>
                </a:cubicBezTo>
                <a:lnTo>
                  <a:pt x="4367" y="5139"/>
                </a:lnTo>
                <a:cubicBezTo>
                  <a:pt x="4259" y="5166"/>
                  <a:pt x="4150" y="5166"/>
                  <a:pt x="4096" y="5166"/>
                </a:cubicBezTo>
                <a:lnTo>
                  <a:pt x="3608" y="5166"/>
                </a:lnTo>
                <a:cubicBezTo>
                  <a:pt x="2875" y="5221"/>
                  <a:pt x="2604" y="5492"/>
                  <a:pt x="2604" y="6197"/>
                </a:cubicBezTo>
                <a:lnTo>
                  <a:pt x="2604" y="26974"/>
                </a:lnTo>
                <a:lnTo>
                  <a:pt x="2604" y="27435"/>
                </a:lnTo>
                <a:cubicBezTo>
                  <a:pt x="2496" y="27462"/>
                  <a:pt x="2441" y="27462"/>
                  <a:pt x="2360" y="27462"/>
                </a:cubicBezTo>
                <a:lnTo>
                  <a:pt x="895" y="27462"/>
                </a:lnTo>
                <a:cubicBezTo>
                  <a:pt x="326" y="27489"/>
                  <a:pt x="27" y="27788"/>
                  <a:pt x="27" y="28357"/>
                </a:cubicBezTo>
                <a:cubicBezTo>
                  <a:pt x="27" y="28873"/>
                  <a:pt x="54" y="29361"/>
                  <a:pt x="27" y="29849"/>
                </a:cubicBezTo>
                <a:cubicBezTo>
                  <a:pt x="0" y="30419"/>
                  <a:pt x="190" y="30771"/>
                  <a:pt x="705" y="30988"/>
                </a:cubicBezTo>
                <a:lnTo>
                  <a:pt x="18255" y="30988"/>
                </a:lnTo>
                <a:cubicBezTo>
                  <a:pt x="18634" y="30771"/>
                  <a:pt x="18878" y="30500"/>
                  <a:pt x="18878" y="30093"/>
                </a:cubicBezTo>
                <a:lnTo>
                  <a:pt x="18878" y="28222"/>
                </a:lnTo>
                <a:cubicBezTo>
                  <a:pt x="18824" y="27760"/>
                  <a:pt x="18526" y="27462"/>
                  <a:pt x="18092" y="27462"/>
                </a:cubicBezTo>
                <a:lnTo>
                  <a:pt x="16302" y="27462"/>
                </a:lnTo>
                <a:lnTo>
                  <a:pt x="16302" y="16396"/>
                </a:lnTo>
                <a:cubicBezTo>
                  <a:pt x="16519" y="16558"/>
                  <a:pt x="16709" y="16694"/>
                  <a:pt x="16844" y="16830"/>
                </a:cubicBezTo>
                <a:cubicBezTo>
                  <a:pt x="17170" y="17209"/>
                  <a:pt x="17332" y="17698"/>
                  <a:pt x="17414" y="18159"/>
                </a:cubicBezTo>
                <a:cubicBezTo>
                  <a:pt x="17522" y="18918"/>
                  <a:pt x="17577" y="19650"/>
                  <a:pt x="17604" y="20437"/>
                </a:cubicBezTo>
                <a:cubicBezTo>
                  <a:pt x="17658" y="21251"/>
                  <a:pt x="17821" y="21983"/>
                  <a:pt x="18336" y="22634"/>
                </a:cubicBezTo>
                <a:cubicBezTo>
                  <a:pt x="18757" y="23195"/>
                  <a:pt x="19414" y="23519"/>
                  <a:pt x="20101" y="23519"/>
                </a:cubicBezTo>
                <a:cubicBezTo>
                  <a:pt x="20344" y="23519"/>
                  <a:pt x="20590" y="23479"/>
                  <a:pt x="20831" y="23394"/>
                </a:cubicBezTo>
                <a:cubicBezTo>
                  <a:pt x="21754" y="23041"/>
                  <a:pt x="22269" y="22363"/>
                  <a:pt x="22540" y="21441"/>
                </a:cubicBezTo>
                <a:cubicBezTo>
                  <a:pt x="22866" y="20356"/>
                  <a:pt x="22811" y="19244"/>
                  <a:pt x="22486" y="18159"/>
                </a:cubicBezTo>
                <a:cubicBezTo>
                  <a:pt x="22052" y="16396"/>
                  <a:pt x="21482" y="14660"/>
                  <a:pt x="20967" y="12897"/>
                </a:cubicBezTo>
                <a:cubicBezTo>
                  <a:pt x="20777" y="12191"/>
                  <a:pt x="20587" y="11513"/>
                  <a:pt x="20425" y="10808"/>
                </a:cubicBezTo>
                <a:cubicBezTo>
                  <a:pt x="20587" y="10781"/>
                  <a:pt x="20696" y="10727"/>
                  <a:pt x="20831" y="10700"/>
                </a:cubicBezTo>
                <a:cubicBezTo>
                  <a:pt x="22676" y="10184"/>
                  <a:pt x="23544" y="8828"/>
                  <a:pt x="23245" y="7065"/>
                </a:cubicBezTo>
                <a:cubicBezTo>
                  <a:pt x="23083" y="6197"/>
                  <a:pt x="22757" y="5410"/>
                  <a:pt x="22296" y="4678"/>
                </a:cubicBezTo>
                <a:cubicBezTo>
                  <a:pt x="22160" y="4461"/>
                  <a:pt x="22160" y="4298"/>
                  <a:pt x="22323" y="4136"/>
                </a:cubicBezTo>
                <a:cubicBezTo>
                  <a:pt x="23110" y="3213"/>
                  <a:pt x="23869" y="2318"/>
                  <a:pt x="24602" y="1423"/>
                </a:cubicBezTo>
                <a:cubicBezTo>
                  <a:pt x="24954" y="1016"/>
                  <a:pt x="24954" y="528"/>
                  <a:pt x="24602" y="203"/>
                </a:cubicBezTo>
                <a:cubicBezTo>
                  <a:pt x="24431" y="68"/>
                  <a:pt x="24243" y="0"/>
                  <a:pt x="240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9"/>
          <p:cNvSpPr/>
          <p:nvPr/>
        </p:nvSpPr>
        <p:spPr>
          <a:xfrm>
            <a:off x="2499102" y="3707284"/>
            <a:ext cx="758001" cy="640077"/>
          </a:xfrm>
          <a:custGeom>
            <a:avLst/>
            <a:gdLst/>
            <a:ahLst/>
            <a:cxnLst/>
            <a:rect l="l" t="t" r="r" b="b"/>
            <a:pathLst>
              <a:path w="32821" h="27748" extrusionOk="0">
                <a:moveTo>
                  <a:pt x="19421" y="9222"/>
                </a:moveTo>
                <a:lnTo>
                  <a:pt x="19421" y="11094"/>
                </a:lnTo>
                <a:lnTo>
                  <a:pt x="17523" y="11094"/>
                </a:lnTo>
                <a:lnTo>
                  <a:pt x="17523" y="9222"/>
                </a:lnTo>
                <a:close/>
                <a:moveTo>
                  <a:pt x="15244" y="9222"/>
                </a:moveTo>
                <a:lnTo>
                  <a:pt x="15244" y="11121"/>
                </a:lnTo>
                <a:lnTo>
                  <a:pt x="13373" y="11121"/>
                </a:lnTo>
                <a:lnTo>
                  <a:pt x="13373" y="9222"/>
                </a:lnTo>
                <a:close/>
                <a:moveTo>
                  <a:pt x="15244" y="13399"/>
                </a:moveTo>
                <a:lnTo>
                  <a:pt x="15244" y="15298"/>
                </a:lnTo>
                <a:lnTo>
                  <a:pt x="13373" y="15298"/>
                </a:lnTo>
                <a:lnTo>
                  <a:pt x="13373" y="13399"/>
                </a:lnTo>
                <a:close/>
                <a:moveTo>
                  <a:pt x="19421" y="13399"/>
                </a:moveTo>
                <a:lnTo>
                  <a:pt x="19421" y="15298"/>
                </a:lnTo>
                <a:lnTo>
                  <a:pt x="17550" y="15298"/>
                </a:lnTo>
                <a:lnTo>
                  <a:pt x="17550" y="13399"/>
                </a:lnTo>
                <a:close/>
                <a:moveTo>
                  <a:pt x="15244" y="17576"/>
                </a:moveTo>
                <a:lnTo>
                  <a:pt x="15244" y="19475"/>
                </a:lnTo>
                <a:lnTo>
                  <a:pt x="13373" y="19475"/>
                </a:lnTo>
                <a:lnTo>
                  <a:pt x="13373" y="17576"/>
                </a:lnTo>
                <a:close/>
                <a:moveTo>
                  <a:pt x="19421" y="17603"/>
                </a:moveTo>
                <a:lnTo>
                  <a:pt x="19421" y="19475"/>
                </a:lnTo>
                <a:lnTo>
                  <a:pt x="17523" y="19475"/>
                </a:lnTo>
                <a:lnTo>
                  <a:pt x="17523" y="17603"/>
                </a:lnTo>
                <a:close/>
                <a:moveTo>
                  <a:pt x="19421" y="21753"/>
                </a:moveTo>
                <a:lnTo>
                  <a:pt x="19421" y="25822"/>
                </a:lnTo>
                <a:lnTo>
                  <a:pt x="17523" y="25822"/>
                </a:lnTo>
                <a:lnTo>
                  <a:pt x="17523" y="23652"/>
                </a:lnTo>
                <a:lnTo>
                  <a:pt x="15271" y="23652"/>
                </a:lnTo>
                <a:lnTo>
                  <a:pt x="15271" y="25822"/>
                </a:lnTo>
                <a:lnTo>
                  <a:pt x="13373" y="25822"/>
                </a:lnTo>
                <a:lnTo>
                  <a:pt x="13373" y="21753"/>
                </a:lnTo>
                <a:close/>
                <a:moveTo>
                  <a:pt x="23598" y="5099"/>
                </a:moveTo>
                <a:lnTo>
                  <a:pt x="23598" y="25822"/>
                </a:lnTo>
                <a:lnTo>
                  <a:pt x="21700" y="25822"/>
                </a:lnTo>
                <a:lnTo>
                  <a:pt x="21700" y="6998"/>
                </a:lnTo>
                <a:lnTo>
                  <a:pt x="11121" y="6998"/>
                </a:lnTo>
                <a:lnTo>
                  <a:pt x="11121" y="25849"/>
                </a:lnTo>
                <a:lnTo>
                  <a:pt x="9223" y="25849"/>
                </a:lnTo>
                <a:lnTo>
                  <a:pt x="9223" y="5099"/>
                </a:lnTo>
                <a:close/>
                <a:moveTo>
                  <a:pt x="6944" y="0"/>
                </a:moveTo>
                <a:lnTo>
                  <a:pt x="6944" y="25768"/>
                </a:lnTo>
                <a:lnTo>
                  <a:pt x="5019" y="25768"/>
                </a:lnTo>
                <a:lnTo>
                  <a:pt x="5019" y="5018"/>
                </a:lnTo>
                <a:lnTo>
                  <a:pt x="1" y="5018"/>
                </a:lnTo>
                <a:lnTo>
                  <a:pt x="1" y="6971"/>
                </a:lnTo>
                <a:lnTo>
                  <a:pt x="841" y="6971"/>
                </a:lnTo>
                <a:lnTo>
                  <a:pt x="841" y="25822"/>
                </a:lnTo>
                <a:lnTo>
                  <a:pt x="1" y="25822"/>
                </a:lnTo>
                <a:lnTo>
                  <a:pt x="1" y="27748"/>
                </a:lnTo>
                <a:cubicBezTo>
                  <a:pt x="82" y="27748"/>
                  <a:pt x="218" y="27748"/>
                  <a:pt x="408" y="27666"/>
                </a:cubicBezTo>
                <a:lnTo>
                  <a:pt x="32821" y="27666"/>
                </a:lnTo>
                <a:lnTo>
                  <a:pt x="32821" y="25768"/>
                </a:lnTo>
                <a:lnTo>
                  <a:pt x="32007" y="25768"/>
                </a:lnTo>
                <a:lnTo>
                  <a:pt x="32007" y="6917"/>
                </a:lnTo>
                <a:lnTo>
                  <a:pt x="32821" y="6917"/>
                </a:lnTo>
                <a:lnTo>
                  <a:pt x="32821" y="5018"/>
                </a:lnTo>
                <a:lnTo>
                  <a:pt x="27803" y="5018"/>
                </a:lnTo>
                <a:lnTo>
                  <a:pt x="27803" y="25741"/>
                </a:lnTo>
                <a:lnTo>
                  <a:pt x="25850" y="25741"/>
                </a:lnTo>
                <a:lnTo>
                  <a:pt x="25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grpSp>
        <p:nvGrpSpPr>
          <p:cNvPr id="918" name="Google Shape;918;p18"/>
          <p:cNvGrpSpPr/>
          <p:nvPr/>
        </p:nvGrpSpPr>
        <p:grpSpPr>
          <a:xfrm rot="5400000">
            <a:off x="5722899" y="1233576"/>
            <a:ext cx="3362508" cy="2910211"/>
            <a:chOff x="2905126" y="1426734"/>
            <a:chExt cx="3160252" cy="2563385"/>
          </a:xfrm>
        </p:grpSpPr>
        <p:sp>
          <p:nvSpPr>
            <p:cNvPr id="919" name="Google Shape;919;p18"/>
            <p:cNvSpPr/>
            <p:nvPr/>
          </p:nvSpPr>
          <p:spPr>
            <a:xfrm>
              <a:off x="2911136" y="1426734"/>
              <a:ext cx="3153313" cy="2563385"/>
            </a:xfrm>
            <a:custGeom>
              <a:avLst/>
              <a:gdLst/>
              <a:ahLst/>
              <a:cxnLst/>
              <a:rect l="l" t="t" r="r" b="b"/>
              <a:pathLst>
                <a:path w="42061" h="34191" extrusionOk="0">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5515325" y="2096002"/>
              <a:ext cx="549155" cy="42884"/>
            </a:xfrm>
            <a:custGeom>
              <a:avLst/>
              <a:gdLst/>
              <a:ahLst/>
              <a:cxnLst/>
              <a:rect l="l" t="t" r="r" b="b"/>
              <a:pathLst>
                <a:path w="7325" h="572" extrusionOk="0">
                  <a:moveTo>
                    <a:pt x="365" y="1"/>
                  </a:moveTo>
                  <a:cubicBezTo>
                    <a:pt x="1" y="1"/>
                    <a:pt x="1" y="572"/>
                    <a:pt x="365" y="572"/>
                  </a:cubicBezTo>
                  <a:lnTo>
                    <a:pt x="7324" y="572"/>
                  </a:lnTo>
                  <a:lnTo>
                    <a:pt x="7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3320852" y="2964693"/>
              <a:ext cx="881497" cy="173112"/>
            </a:xfrm>
            <a:custGeom>
              <a:avLst/>
              <a:gdLst/>
              <a:ahLst/>
              <a:cxnLst/>
              <a:rect l="l" t="t" r="r" b="b"/>
              <a:pathLst>
                <a:path w="11758" h="2309" extrusionOk="0">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5264022" y="1684485"/>
              <a:ext cx="209466" cy="666580"/>
            </a:xfrm>
            <a:custGeom>
              <a:avLst/>
              <a:gdLst/>
              <a:ahLst/>
              <a:cxnLst/>
              <a:rect l="l" t="t" r="r" b="b"/>
              <a:pathLst>
                <a:path w="2794" h="8891" extrusionOk="0">
                  <a:moveTo>
                    <a:pt x="0" y="0"/>
                  </a:moveTo>
                  <a:lnTo>
                    <a:pt x="0" y="8891"/>
                  </a:lnTo>
                  <a:lnTo>
                    <a:pt x="2794" y="8891"/>
                  </a:lnTo>
                  <a:lnTo>
                    <a:pt x="279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2912035" y="2684451"/>
              <a:ext cx="3150614" cy="343749"/>
            </a:xfrm>
            <a:custGeom>
              <a:avLst/>
              <a:gdLst/>
              <a:ahLst/>
              <a:cxnLst/>
              <a:rect l="l" t="t" r="r" b="b"/>
              <a:pathLst>
                <a:path w="42025" h="4585" extrusionOk="0">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3193401" y="1735465"/>
              <a:ext cx="1097261" cy="42884"/>
            </a:xfrm>
            <a:custGeom>
              <a:avLst/>
              <a:gdLst/>
              <a:ahLst/>
              <a:cxnLst/>
              <a:rect l="l" t="t" r="r" b="b"/>
              <a:pathLst>
                <a:path w="14636" h="572" extrusionOk="0">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887968" y="2711590"/>
              <a:ext cx="91089" cy="118457"/>
            </a:xfrm>
            <a:custGeom>
              <a:avLst/>
              <a:gdLst/>
              <a:ahLst/>
              <a:cxnLst/>
              <a:rect l="l" t="t" r="r" b="b"/>
              <a:pathLst>
                <a:path w="1215" h="1580" extrusionOk="0">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4842386" y="2136561"/>
              <a:ext cx="186300" cy="1283079"/>
            </a:xfrm>
            <a:custGeom>
              <a:avLst/>
              <a:gdLst/>
              <a:ahLst/>
              <a:cxnLst/>
              <a:rect l="l" t="t" r="r" b="b"/>
              <a:pathLst>
                <a:path w="2485" h="17114" extrusionOk="0">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3230737" y="3157744"/>
              <a:ext cx="1059026" cy="43784"/>
            </a:xfrm>
            <a:custGeom>
              <a:avLst/>
              <a:gdLst/>
              <a:ahLst/>
              <a:cxnLst/>
              <a:rect l="l" t="t" r="r" b="b"/>
              <a:pathLst>
                <a:path w="14126" h="584" extrusionOk="0">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3342743" y="3640334"/>
              <a:ext cx="947021" cy="43784"/>
            </a:xfrm>
            <a:custGeom>
              <a:avLst/>
              <a:gdLst/>
              <a:ahLst/>
              <a:cxnLst/>
              <a:rect l="l" t="t" r="r" b="b"/>
              <a:pathLst>
                <a:path w="12632" h="584" extrusionOk="0">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4235047" y="3179636"/>
              <a:ext cx="845062" cy="810453"/>
            </a:xfrm>
            <a:custGeom>
              <a:avLst/>
              <a:gdLst/>
              <a:ahLst/>
              <a:cxnLst/>
              <a:rect l="l" t="t" r="r" b="b"/>
              <a:pathLst>
                <a:path w="11272" h="10810" extrusionOk="0">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164238" y="2170223"/>
              <a:ext cx="739429" cy="572415"/>
            </a:xfrm>
            <a:custGeom>
              <a:avLst/>
              <a:gdLst/>
              <a:ahLst/>
              <a:cxnLst/>
              <a:rect l="l" t="t" r="r" b="b"/>
              <a:pathLst>
                <a:path w="9863" h="7635" extrusionOk="0">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5373255" y="3179636"/>
              <a:ext cx="692123" cy="55630"/>
            </a:xfrm>
            <a:custGeom>
              <a:avLst/>
              <a:gdLst/>
              <a:ahLst/>
              <a:cxnLst/>
              <a:rect l="l" t="t" r="r" b="b"/>
              <a:pathLst>
                <a:path w="9232" h="742" extrusionOk="0">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3165137" y="2738880"/>
              <a:ext cx="2260121" cy="247784"/>
            </a:xfrm>
            <a:custGeom>
              <a:avLst/>
              <a:gdLst/>
              <a:ahLst/>
              <a:cxnLst/>
              <a:rect l="l" t="t" r="r" b="b"/>
              <a:pathLst>
                <a:path w="30147" h="3305" extrusionOk="0">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2912035" y="1426734"/>
              <a:ext cx="3115978" cy="2563385"/>
            </a:xfrm>
            <a:custGeom>
              <a:avLst/>
              <a:gdLst/>
              <a:ahLst/>
              <a:cxnLst/>
              <a:rect l="l" t="t" r="r" b="b"/>
              <a:pathLst>
                <a:path w="41563" h="34191" extrusionOk="0">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4327936" y="3087121"/>
              <a:ext cx="194922" cy="576089"/>
            </a:xfrm>
            <a:custGeom>
              <a:avLst/>
              <a:gdLst/>
              <a:ahLst/>
              <a:cxnLst/>
              <a:rect l="l" t="t" r="r" b="b"/>
              <a:pathLst>
                <a:path w="2600" h="7684" extrusionOk="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5009046"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4859704" y="3826112"/>
              <a:ext cx="127599" cy="163065"/>
            </a:xfrm>
            <a:custGeom>
              <a:avLst/>
              <a:gdLst/>
              <a:ahLst/>
              <a:cxnLst/>
              <a:rect l="l" t="t" r="r" b="b"/>
              <a:pathLst>
                <a:path w="1702" h="2175" extrusionOk="0">
                  <a:moveTo>
                    <a:pt x="1701" y="1"/>
                  </a:moveTo>
                  <a:lnTo>
                    <a:pt x="1" y="778"/>
                  </a:ln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5159288" y="3826112"/>
              <a:ext cx="127524" cy="163065"/>
            </a:xfrm>
            <a:custGeom>
              <a:avLst/>
              <a:gdLst/>
              <a:ahLst/>
              <a:cxnLst/>
              <a:rect l="l" t="t" r="r" b="b"/>
              <a:pathLst>
                <a:path w="1701" h="2175" extrusionOk="0">
                  <a:moveTo>
                    <a:pt x="1" y="1"/>
                  </a:moveTo>
                  <a:lnTo>
                    <a:pt x="1"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5307731" y="3826112"/>
              <a:ext cx="127524" cy="163065"/>
            </a:xfrm>
            <a:custGeom>
              <a:avLst/>
              <a:gdLst/>
              <a:ahLst/>
              <a:cxnLst/>
              <a:rect l="l" t="t" r="r" b="b"/>
              <a:pathLst>
                <a:path w="1701" h="2175" extrusionOk="0">
                  <a:moveTo>
                    <a:pt x="0" y="1"/>
                  </a:moveTo>
                  <a:lnTo>
                    <a:pt x="0" y="2175"/>
                  </a:lnTo>
                  <a:lnTo>
                    <a:pt x="1701" y="2175"/>
                  </a:lnTo>
                  <a:lnTo>
                    <a:pt x="17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5009046" y="3440011"/>
              <a:ext cx="127524" cy="356119"/>
            </a:xfrm>
            <a:custGeom>
              <a:avLst/>
              <a:gdLst/>
              <a:ahLst/>
              <a:cxnLst/>
              <a:rect l="l" t="t" r="r" b="b"/>
              <a:pathLst>
                <a:path w="1701" h="4750" extrusionOk="0">
                  <a:moveTo>
                    <a:pt x="1" y="1"/>
                  </a:moveTo>
                  <a:lnTo>
                    <a:pt x="1" y="4750"/>
                  </a:lnTo>
                  <a:lnTo>
                    <a:pt x="1701" y="4750"/>
                  </a:lnTo>
                  <a:lnTo>
                    <a:pt x="1701" y="1045"/>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5159288" y="3529301"/>
              <a:ext cx="127524" cy="266827"/>
            </a:xfrm>
            <a:custGeom>
              <a:avLst/>
              <a:gdLst/>
              <a:ahLst/>
              <a:cxnLst/>
              <a:rect l="l" t="t" r="r" b="b"/>
              <a:pathLst>
                <a:path w="1701" h="3559" extrusionOk="0">
                  <a:moveTo>
                    <a:pt x="1" y="0"/>
                  </a:moveTo>
                  <a:lnTo>
                    <a:pt x="1" y="3559"/>
                  </a:lnTo>
                  <a:lnTo>
                    <a:pt x="1701" y="3559"/>
                  </a:lnTo>
                  <a:lnTo>
                    <a:pt x="1701" y="1057"/>
                  </a:lnTo>
                  <a:lnTo>
                    <a:pt x="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5307731" y="3618517"/>
              <a:ext cx="129398" cy="177610"/>
            </a:xfrm>
            <a:custGeom>
              <a:avLst/>
              <a:gdLst/>
              <a:ahLst/>
              <a:cxnLst/>
              <a:rect l="l" t="t" r="r" b="b"/>
              <a:pathLst>
                <a:path w="1726" h="2369" extrusionOk="0">
                  <a:moveTo>
                    <a:pt x="0" y="0"/>
                  </a:moveTo>
                  <a:lnTo>
                    <a:pt x="0" y="2369"/>
                  </a:lnTo>
                  <a:lnTo>
                    <a:pt x="1725" y="2369"/>
                  </a:lnTo>
                  <a:lnTo>
                    <a:pt x="1725" y="1057"/>
                  </a:lnTo>
                  <a:lnTo>
                    <a:pt x="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5458872" y="3708632"/>
              <a:ext cx="286910" cy="267802"/>
            </a:xfrm>
            <a:custGeom>
              <a:avLst/>
              <a:gdLst/>
              <a:ahLst/>
              <a:cxnLst/>
              <a:rect l="l" t="t" r="r" b="b"/>
              <a:pathLst>
                <a:path w="3827" h="3572" extrusionOk="0">
                  <a:moveTo>
                    <a:pt x="1" y="1"/>
                  </a:moveTo>
                  <a:lnTo>
                    <a:pt x="1" y="3572"/>
                  </a:lnTo>
                  <a:lnTo>
                    <a:pt x="3316" y="3572"/>
                  </a:lnTo>
                  <a:lnTo>
                    <a:pt x="3826" y="2296"/>
                  </a:lnTo>
                  <a:lnTo>
                    <a:pt x="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4327936" y="3756014"/>
              <a:ext cx="141243" cy="232265"/>
            </a:xfrm>
            <a:custGeom>
              <a:avLst/>
              <a:gdLst/>
              <a:ahLst/>
              <a:cxnLst/>
              <a:rect l="l" t="t" r="r" b="b"/>
              <a:pathLst>
                <a:path w="1884" h="3098" extrusionOk="0">
                  <a:moveTo>
                    <a:pt x="1" y="0"/>
                  </a:moveTo>
                  <a:lnTo>
                    <a:pt x="1" y="3097"/>
                  </a:lnTo>
                  <a:lnTo>
                    <a:pt x="1883" y="3097"/>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5620959" y="250212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562095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5458872" y="3033892"/>
              <a:ext cx="157587" cy="106611"/>
            </a:xfrm>
            <a:custGeom>
              <a:avLst/>
              <a:gdLst/>
              <a:ahLst/>
              <a:cxnLst/>
              <a:rect l="l" t="t" r="r" b="b"/>
              <a:pathLst>
                <a:path w="2102" h="1422" extrusionOk="0">
                  <a:moveTo>
                    <a:pt x="1" y="1"/>
                  </a:moveTo>
                  <a:lnTo>
                    <a:pt x="1" y="1422"/>
                  </a:lnTo>
                  <a:lnTo>
                    <a:pt x="2102" y="1422"/>
                  </a:lnTo>
                  <a:lnTo>
                    <a:pt x="210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5665567"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5872261" y="3033892"/>
              <a:ext cx="158487" cy="106611"/>
            </a:xfrm>
            <a:custGeom>
              <a:avLst/>
              <a:gdLst/>
              <a:ahLst/>
              <a:cxnLst/>
              <a:rect l="l" t="t" r="r" b="b"/>
              <a:pathLst>
                <a:path w="2114" h="1422" extrusionOk="0">
                  <a:moveTo>
                    <a:pt x="1" y="1"/>
                  </a:moveTo>
                  <a:lnTo>
                    <a:pt x="1" y="1422"/>
                  </a:lnTo>
                  <a:lnTo>
                    <a:pt x="2114" y="1422"/>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5747510" y="3570236"/>
              <a:ext cx="232257" cy="302364"/>
            </a:xfrm>
            <a:custGeom>
              <a:avLst/>
              <a:gdLst/>
              <a:ahLst/>
              <a:cxnLst/>
              <a:rect l="l" t="t" r="r" b="b"/>
              <a:pathLst>
                <a:path w="3098" h="4033" extrusionOk="0">
                  <a:moveTo>
                    <a:pt x="1" y="1"/>
                  </a:moveTo>
                  <a:lnTo>
                    <a:pt x="1" y="2490"/>
                  </a:lnTo>
                  <a:lnTo>
                    <a:pt x="3098" y="4033"/>
                  </a:lnTo>
                  <a:lnTo>
                    <a:pt x="30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5620959" y="1771901"/>
              <a:ext cx="141169" cy="231365"/>
            </a:xfrm>
            <a:custGeom>
              <a:avLst/>
              <a:gdLst/>
              <a:ahLst/>
              <a:cxnLst/>
              <a:rect l="l" t="t" r="r" b="b"/>
              <a:pathLst>
                <a:path w="1883" h="3086" extrusionOk="0">
                  <a:moveTo>
                    <a:pt x="0" y="0"/>
                  </a:moveTo>
                  <a:lnTo>
                    <a:pt x="0" y="3085"/>
                  </a:lnTo>
                  <a:lnTo>
                    <a:pt x="1883" y="3085"/>
                  </a:lnTo>
                  <a:lnTo>
                    <a:pt x="1883"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5620959" y="1501405"/>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5815808" y="1501405"/>
              <a:ext cx="185851" cy="503665"/>
            </a:xfrm>
            <a:custGeom>
              <a:avLst/>
              <a:gdLst/>
              <a:ahLst/>
              <a:cxnLst/>
              <a:rect l="l" t="t" r="r" b="b"/>
              <a:pathLst>
                <a:path w="2479" h="6718" extrusionOk="0">
                  <a:moveTo>
                    <a:pt x="1" y="1"/>
                  </a:moveTo>
                  <a:lnTo>
                    <a:pt x="1" y="6717"/>
                  </a:lnTo>
                  <a:lnTo>
                    <a:pt x="2478" y="6717"/>
                  </a:lnTo>
                  <a:lnTo>
                    <a:pt x="247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5493508" y="3262479"/>
              <a:ext cx="503573" cy="286020"/>
            </a:xfrm>
            <a:custGeom>
              <a:avLst/>
              <a:gdLst/>
              <a:ahLst/>
              <a:cxnLst/>
              <a:rect l="l" t="t" r="r" b="b"/>
              <a:pathLst>
                <a:path w="6717" h="3815" extrusionOk="0">
                  <a:moveTo>
                    <a:pt x="0" y="0"/>
                  </a:moveTo>
                  <a:lnTo>
                    <a:pt x="0" y="3814"/>
                  </a:lnTo>
                  <a:lnTo>
                    <a:pt x="6717" y="3814"/>
                  </a:lnTo>
                  <a:lnTo>
                    <a:pt x="671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5838599" y="2214381"/>
              <a:ext cx="141169" cy="232265"/>
            </a:xfrm>
            <a:custGeom>
              <a:avLst/>
              <a:gdLst/>
              <a:ahLst/>
              <a:cxnLst/>
              <a:rect l="l" t="t" r="r" b="b"/>
              <a:pathLst>
                <a:path w="1883" h="3098" extrusionOk="0">
                  <a:moveTo>
                    <a:pt x="0" y="1"/>
                  </a:moveTo>
                  <a:lnTo>
                    <a:pt x="0" y="3098"/>
                  </a:lnTo>
                  <a:lnTo>
                    <a:pt x="1883" y="3098"/>
                  </a:lnTo>
                  <a:lnTo>
                    <a:pt x="188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5838599" y="2500321"/>
              <a:ext cx="142068" cy="231365"/>
            </a:xfrm>
            <a:custGeom>
              <a:avLst/>
              <a:gdLst/>
              <a:ahLst/>
              <a:cxnLst/>
              <a:rect l="l" t="t" r="r" b="b"/>
              <a:pathLst>
                <a:path w="1895" h="3086" extrusionOk="0">
                  <a:moveTo>
                    <a:pt x="0" y="1"/>
                  </a:moveTo>
                  <a:lnTo>
                    <a:pt x="0" y="3086"/>
                  </a:lnTo>
                  <a:lnTo>
                    <a:pt x="1895" y="1956"/>
                  </a:lnTo>
                  <a:lnTo>
                    <a:pt x="1895"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4487324" y="3872520"/>
              <a:ext cx="98361" cy="116657"/>
            </a:xfrm>
            <a:custGeom>
              <a:avLst/>
              <a:gdLst/>
              <a:ahLst/>
              <a:cxnLst/>
              <a:rect l="l" t="t" r="r" b="b"/>
              <a:pathLst>
                <a:path w="1312" h="1556" extrusionOk="0">
                  <a:moveTo>
                    <a:pt x="0" y="1"/>
                  </a:moveTo>
                  <a:lnTo>
                    <a:pt x="0" y="1556"/>
                  </a:lnTo>
                  <a:lnTo>
                    <a:pt x="1312" y="1556"/>
                  </a:lnTo>
                  <a:lnTo>
                    <a:pt x="13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4769589" y="3897110"/>
              <a:ext cx="77444" cy="91167"/>
            </a:xfrm>
            <a:custGeom>
              <a:avLst/>
              <a:gdLst/>
              <a:ahLst/>
              <a:cxnLst/>
              <a:rect l="l" t="t" r="r" b="b"/>
              <a:pathLst>
                <a:path w="1033" h="1216" extrusionOk="0">
                  <a:moveTo>
                    <a:pt x="0" y="1"/>
                  </a:moveTo>
                  <a:lnTo>
                    <a:pt x="0" y="1215"/>
                  </a:lnTo>
                  <a:lnTo>
                    <a:pt x="1033" y="1215"/>
                  </a:lnTo>
                  <a:lnTo>
                    <a:pt x="1033"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4626620" y="3274324"/>
              <a:ext cx="59226" cy="201301"/>
            </a:xfrm>
            <a:custGeom>
              <a:avLst/>
              <a:gdLst/>
              <a:ahLst/>
              <a:cxnLst/>
              <a:rect l="l" t="t" r="r" b="b"/>
              <a:pathLst>
                <a:path w="790" h="2685" extrusionOk="0">
                  <a:moveTo>
                    <a:pt x="0" y="0"/>
                  </a:moveTo>
                  <a:lnTo>
                    <a:pt x="0" y="2685"/>
                  </a:lnTo>
                  <a:lnTo>
                    <a:pt x="790" y="2685"/>
                  </a:lnTo>
                  <a:lnTo>
                    <a:pt x="790"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3258926" y="2267236"/>
              <a:ext cx="557327" cy="376137"/>
            </a:xfrm>
            <a:custGeom>
              <a:avLst/>
              <a:gdLst/>
              <a:ahLst/>
              <a:cxnLst/>
              <a:rect l="l" t="t" r="r" b="b"/>
              <a:pathLst>
                <a:path w="7434" h="5017" extrusionOk="0">
                  <a:moveTo>
                    <a:pt x="1" y="0"/>
                  </a:moveTo>
                  <a:lnTo>
                    <a:pt x="1" y="5016"/>
                  </a:lnTo>
                  <a:lnTo>
                    <a:pt x="7434" y="5016"/>
                  </a:lnTo>
                  <a:lnTo>
                    <a:pt x="7434" y="0"/>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3767978" y="3158194"/>
              <a:ext cx="91089" cy="830995"/>
            </a:xfrm>
            <a:custGeom>
              <a:avLst/>
              <a:gdLst/>
              <a:ahLst/>
              <a:cxnLst/>
              <a:rect l="l" t="t" r="r" b="b"/>
              <a:pathLst>
                <a:path w="1215" h="11084" extrusionOk="0">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4996301" y="1765004"/>
              <a:ext cx="245002" cy="470827"/>
            </a:xfrm>
            <a:custGeom>
              <a:avLst/>
              <a:gdLst/>
              <a:ahLst/>
              <a:cxnLst/>
              <a:rect l="l" t="t" r="r" b="b"/>
              <a:pathLst>
                <a:path w="3268" h="6280" extrusionOk="0">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3633180" y="3723252"/>
              <a:ext cx="113879" cy="232265"/>
            </a:xfrm>
            <a:custGeom>
              <a:avLst/>
              <a:gdLst/>
              <a:ahLst/>
              <a:cxnLst/>
              <a:rect l="l" t="t" r="r" b="b"/>
              <a:pathLst>
                <a:path w="1519" h="3098" extrusionOk="0">
                  <a:moveTo>
                    <a:pt x="1" y="0"/>
                  </a:moveTo>
                  <a:lnTo>
                    <a:pt x="1" y="3097"/>
                  </a:lnTo>
                  <a:lnTo>
                    <a:pt x="1519" y="3097"/>
                  </a:lnTo>
                  <a:lnTo>
                    <a:pt x="151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3480240" y="3723252"/>
              <a:ext cx="113879" cy="232265"/>
            </a:xfrm>
            <a:custGeom>
              <a:avLst/>
              <a:gdLst/>
              <a:ahLst/>
              <a:cxnLst/>
              <a:rect l="l" t="t" r="r" b="b"/>
              <a:pathLst>
                <a:path w="1519" h="3098" extrusionOk="0">
                  <a:moveTo>
                    <a:pt x="0" y="0"/>
                  </a:moveTo>
                  <a:lnTo>
                    <a:pt x="0" y="3097"/>
                  </a:lnTo>
                  <a:lnTo>
                    <a:pt x="1518" y="3097"/>
                  </a:lnTo>
                  <a:lnTo>
                    <a:pt x="151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4062989" y="3439111"/>
              <a:ext cx="134796" cy="161266"/>
            </a:xfrm>
            <a:custGeom>
              <a:avLst/>
              <a:gdLst/>
              <a:ahLst/>
              <a:cxnLst/>
              <a:rect l="l" t="t" r="r" b="b"/>
              <a:pathLst>
                <a:path w="1798" h="2151" extrusionOk="0">
                  <a:moveTo>
                    <a:pt x="0" y="1"/>
                  </a:moveTo>
                  <a:lnTo>
                    <a:pt x="0" y="2150"/>
                  </a:lnTo>
                  <a:lnTo>
                    <a:pt x="1798" y="2150"/>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4062989" y="3243361"/>
              <a:ext cx="134796" cy="162166"/>
            </a:xfrm>
            <a:custGeom>
              <a:avLst/>
              <a:gdLst/>
              <a:ahLst/>
              <a:cxnLst/>
              <a:rect l="l" t="t" r="r" b="b"/>
              <a:pathLst>
                <a:path w="1798" h="2163" extrusionOk="0">
                  <a:moveTo>
                    <a:pt x="0" y="0"/>
                  </a:moveTo>
                  <a:lnTo>
                    <a:pt x="0" y="2162"/>
                  </a:lnTo>
                  <a:lnTo>
                    <a:pt x="1798"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3897228" y="3439111"/>
              <a:ext cx="134871" cy="162166"/>
            </a:xfrm>
            <a:custGeom>
              <a:avLst/>
              <a:gdLst/>
              <a:ahLst/>
              <a:cxnLst/>
              <a:rect l="l" t="t" r="r" b="b"/>
              <a:pathLst>
                <a:path w="1799" h="2163" extrusionOk="0">
                  <a:moveTo>
                    <a:pt x="1" y="1"/>
                  </a:moveTo>
                  <a:lnTo>
                    <a:pt x="1" y="2163"/>
                  </a:lnTo>
                  <a:lnTo>
                    <a:pt x="1798" y="2163"/>
                  </a:lnTo>
                  <a:lnTo>
                    <a:pt x="1798"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3898128" y="3244261"/>
              <a:ext cx="133971" cy="161266"/>
            </a:xfrm>
            <a:custGeom>
              <a:avLst/>
              <a:gdLst/>
              <a:ahLst/>
              <a:cxnLst/>
              <a:rect l="l" t="t" r="r" b="b"/>
              <a:pathLst>
                <a:path w="1787" h="2151" extrusionOk="0">
                  <a:moveTo>
                    <a:pt x="1" y="1"/>
                  </a:moveTo>
                  <a:lnTo>
                    <a:pt x="1" y="2150"/>
                  </a:lnTo>
                  <a:lnTo>
                    <a:pt x="1786" y="2150"/>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3500257" y="19830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3499357" y="1821007"/>
              <a:ext cx="195822" cy="134876"/>
            </a:xfrm>
            <a:custGeom>
              <a:avLst/>
              <a:gdLst/>
              <a:ahLst/>
              <a:cxnLst/>
              <a:rect l="l" t="t" r="r" b="b"/>
              <a:pathLst>
                <a:path w="2612" h="1799" extrusionOk="0">
                  <a:moveTo>
                    <a:pt x="0" y="1"/>
                  </a:moveTo>
                  <a:lnTo>
                    <a:pt x="0" y="1799"/>
                  </a:lnTo>
                  <a:lnTo>
                    <a:pt x="2611" y="1799"/>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3258026" y="1983095"/>
              <a:ext cx="195822" cy="133976"/>
            </a:xfrm>
            <a:custGeom>
              <a:avLst/>
              <a:gdLst/>
              <a:ahLst/>
              <a:cxnLst/>
              <a:rect l="l" t="t" r="r" b="b"/>
              <a:pathLst>
                <a:path w="2612" h="1787" extrusionOk="0">
                  <a:moveTo>
                    <a:pt x="1" y="1"/>
                  </a:moveTo>
                  <a:lnTo>
                    <a:pt x="1"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3257126" y="1821007"/>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3981945" y="1982195"/>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3981045" y="1820108"/>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3739714" y="1983095"/>
              <a:ext cx="195822" cy="134876"/>
            </a:xfrm>
            <a:custGeom>
              <a:avLst/>
              <a:gdLst/>
              <a:ahLst/>
              <a:cxnLst/>
              <a:rect l="l" t="t" r="r" b="b"/>
              <a:pathLst>
                <a:path w="2612" h="1799" extrusionOk="0">
                  <a:moveTo>
                    <a:pt x="1" y="1"/>
                  </a:moveTo>
                  <a:lnTo>
                    <a:pt x="1"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3738814" y="1821007"/>
              <a:ext cx="195822" cy="134876"/>
            </a:xfrm>
            <a:custGeom>
              <a:avLst/>
              <a:gdLst/>
              <a:ahLst/>
              <a:cxnLst/>
              <a:rect l="l" t="t" r="r" b="b"/>
              <a:pathLst>
                <a:path w="2612" h="1799" extrusionOk="0">
                  <a:moveTo>
                    <a:pt x="0" y="1"/>
                  </a:moveTo>
                  <a:lnTo>
                    <a:pt x="0" y="1799"/>
                  </a:lnTo>
                  <a:lnTo>
                    <a:pt x="2612" y="1799"/>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3499357" y="1550586"/>
              <a:ext cx="195822" cy="133976"/>
            </a:xfrm>
            <a:custGeom>
              <a:avLst/>
              <a:gdLst/>
              <a:ahLst/>
              <a:cxnLst/>
              <a:rect l="l" t="t" r="r" b="b"/>
              <a:pathLst>
                <a:path w="2612" h="1787" extrusionOk="0">
                  <a:moveTo>
                    <a:pt x="0" y="1"/>
                  </a:moveTo>
                  <a:lnTo>
                    <a:pt x="0" y="1786"/>
                  </a:lnTo>
                  <a:lnTo>
                    <a:pt x="2611" y="178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3499357" y="1426734"/>
              <a:ext cx="195822" cy="95740"/>
            </a:xfrm>
            <a:custGeom>
              <a:avLst/>
              <a:gdLst/>
              <a:ahLst/>
              <a:cxnLst/>
              <a:rect l="l" t="t" r="r" b="b"/>
              <a:pathLst>
                <a:path w="2612" h="1277" extrusionOk="0">
                  <a:moveTo>
                    <a:pt x="0" y="1"/>
                  </a:moveTo>
                  <a:lnTo>
                    <a:pt x="0" y="1276"/>
                  </a:lnTo>
                  <a:lnTo>
                    <a:pt x="2611" y="1276"/>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3256227" y="1550586"/>
              <a:ext cx="195822" cy="133976"/>
            </a:xfrm>
            <a:custGeom>
              <a:avLst/>
              <a:gdLst/>
              <a:ahLst/>
              <a:cxnLst/>
              <a:rect l="l" t="t" r="r" b="b"/>
              <a:pathLst>
                <a:path w="2612" h="1787" extrusionOk="0">
                  <a:moveTo>
                    <a:pt x="0" y="1"/>
                  </a:moveTo>
                  <a:lnTo>
                    <a:pt x="0" y="1786"/>
                  </a:lnTo>
                  <a:lnTo>
                    <a:pt x="2612" y="178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3257126"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3981045" y="1549687"/>
              <a:ext cx="195822" cy="134876"/>
            </a:xfrm>
            <a:custGeom>
              <a:avLst/>
              <a:gdLst/>
              <a:ahLst/>
              <a:cxnLst/>
              <a:rect l="l" t="t" r="r" b="b"/>
              <a:pathLst>
                <a:path w="2612" h="1799" extrusionOk="0">
                  <a:moveTo>
                    <a:pt x="0" y="1"/>
                  </a:moveTo>
                  <a:lnTo>
                    <a:pt x="0" y="1798"/>
                  </a:lnTo>
                  <a:lnTo>
                    <a:pt x="2611" y="1798"/>
                  </a:lnTo>
                  <a:lnTo>
                    <a:pt x="261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3981945"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3738814" y="1550586"/>
              <a:ext cx="195822" cy="134876"/>
            </a:xfrm>
            <a:custGeom>
              <a:avLst/>
              <a:gdLst/>
              <a:ahLst/>
              <a:cxnLst/>
              <a:rect l="l" t="t" r="r" b="b"/>
              <a:pathLst>
                <a:path w="2612" h="1799" extrusionOk="0">
                  <a:moveTo>
                    <a:pt x="0" y="1"/>
                  </a:moveTo>
                  <a:lnTo>
                    <a:pt x="0" y="1798"/>
                  </a:lnTo>
                  <a:lnTo>
                    <a:pt x="2612" y="1798"/>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3738814" y="1426734"/>
              <a:ext cx="195822" cy="95740"/>
            </a:xfrm>
            <a:custGeom>
              <a:avLst/>
              <a:gdLst/>
              <a:ahLst/>
              <a:cxnLst/>
              <a:rect l="l" t="t" r="r" b="b"/>
              <a:pathLst>
                <a:path w="2612" h="1277" extrusionOk="0">
                  <a:moveTo>
                    <a:pt x="0" y="1"/>
                  </a:moveTo>
                  <a:lnTo>
                    <a:pt x="0" y="1276"/>
                  </a:lnTo>
                  <a:lnTo>
                    <a:pt x="2612" y="1276"/>
                  </a:lnTo>
                  <a:lnTo>
                    <a:pt x="2612"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4062989" y="3924475"/>
              <a:ext cx="134796" cy="64701"/>
            </a:xfrm>
            <a:custGeom>
              <a:avLst/>
              <a:gdLst/>
              <a:ahLst/>
              <a:cxnLst/>
              <a:rect l="l" t="t" r="r" b="b"/>
              <a:pathLst>
                <a:path w="1798" h="863" extrusionOk="0">
                  <a:moveTo>
                    <a:pt x="0" y="0"/>
                  </a:moveTo>
                  <a:lnTo>
                    <a:pt x="0"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4062989" y="3729624"/>
              <a:ext cx="133896" cy="161191"/>
            </a:xfrm>
            <a:custGeom>
              <a:avLst/>
              <a:gdLst/>
              <a:ahLst/>
              <a:cxnLst/>
              <a:rect l="l" t="t" r="r" b="b"/>
              <a:pathLst>
                <a:path w="1786" h="2150" extrusionOk="0">
                  <a:moveTo>
                    <a:pt x="0" y="0"/>
                  </a:moveTo>
                  <a:lnTo>
                    <a:pt x="0" y="2150"/>
                  </a:lnTo>
                  <a:lnTo>
                    <a:pt x="1786"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3897228" y="3924475"/>
              <a:ext cx="134871" cy="64701"/>
            </a:xfrm>
            <a:custGeom>
              <a:avLst/>
              <a:gdLst/>
              <a:ahLst/>
              <a:cxnLst/>
              <a:rect l="l" t="t" r="r" b="b"/>
              <a:pathLst>
                <a:path w="1799" h="863" extrusionOk="0">
                  <a:moveTo>
                    <a:pt x="1" y="0"/>
                  </a:moveTo>
                  <a:lnTo>
                    <a:pt x="1" y="863"/>
                  </a:lnTo>
                  <a:lnTo>
                    <a:pt x="1798" y="863"/>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3897228" y="3729624"/>
              <a:ext cx="133971" cy="162166"/>
            </a:xfrm>
            <a:custGeom>
              <a:avLst/>
              <a:gdLst/>
              <a:ahLst/>
              <a:cxnLst/>
              <a:rect l="l" t="t" r="r" b="b"/>
              <a:pathLst>
                <a:path w="1787" h="2163" extrusionOk="0">
                  <a:moveTo>
                    <a:pt x="1" y="0"/>
                  </a:moveTo>
                  <a:lnTo>
                    <a:pt x="1" y="2162"/>
                  </a:lnTo>
                  <a:lnTo>
                    <a:pt x="1786" y="2162"/>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3596745" y="3437312"/>
              <a:ext cx="136670" cy="163065"/>
            </a:xfrm>
            <a:custGeom>
              <a:avLst/>
              <a:gdLst/>
              <a:ahLst/>
              <a:cxnLst/>
              <a:rect l="l" t="t" r="r" b="b"/>
              <a:pathLst>
                <a:path w="1823" h="2175" extrusionOk="0">
                  <a:moveTo>
                    <a:pt x="1786" y="0"/>
                  </a:moveTo>
                  <a:lnTo>
                    <a:pt x="1" y="25"/>
                  </a:lnTo>
                  <a:lnTo>
                    <a:pt x="25" y="2174"/>
                  </a:lnTo>
                  <a:lnTo>
                    <a:pt x="1823" y="2150"/>
                  </a:lnTo>
                  <a:lnTo>
                    <a:pt x="178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3594046" y="3241562"/>
              <a:ext cx="136670" cy="163965"/>
            </a:xfrm>
            <a:custGeom>
              <a:avLst/>
              <a:gdLst/>
              <a:ahLst/>
              <a:cxnLst/>
              <a:rect l="l" t="t" r="r" b="b"/>
              <a:pathLst>
                <a:path w="1823" h="2187" extrusionOk="0">
                  <a:moveTo>
                    <a:pt x="1798" y="0"/>
                  </a:moveTo>
                  <a:lnTo>
                    <a:pt x="0" y="24"/>
                  </a:lnTo>
                  <a:lnTo>
                    <a:pt x="37" y="2186"/>
                  </a:lnTo>
                  <a:lnTo>
                    <a:pt x="1822" y="2162"/>
                  </a:lnTo>
                  <a:lnTo>
                    <a:pt x="179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4083006" y="2505794"/>
              <a:ext cx="114779" cy="191330"/>
            </a:xfrm>
            <a:custGeom>
              <a:avLst/>
              <a:gdLst/>
              <a:ahLst/>
              <a:cxnLst/>
              <a:rect l="l" t="t" r="r" b="b"/>
              <a:pathLst>
                <a:path w="1531" h="2552" extrusionOk="0">
                  <a:moveTo>
                    <a:pt x="1507" y="0"/>
                  </a:moveTo>
                  <a:lnTo>
                    <a:pt x="0" y="25"/>
                  </a:lnTo>
                  <a:lnTo>
                    <a:pt x="37" y="2551"/>
                  </a:lnTo>
                  <a:lnTo>
                    <a:pt x="1531" y="2539"/>
                  </a:lnTo>
                  <a:lnTo>
                    <a:pt x="150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3942810" y="2505794"/>
              <a:ext cx="115679" cy="191330"/>
            </a:xfrm>
            <a:custGeom>
              <a:avLst/>
              <a:gdLst/>
              <a:ahLst/>
              <a:cxnLst/>
              <a:rect l="l" t="t" r="r" b="b"/>
              <a:pathLst>
                <a:path w="1543" h="2552" extrusionOk="0">
                  <a:moveTo>
                    <a:pt x="1506" y="0"/>
                  </a:moveTo>
                  <a:lnTo>
                    <a:pt x="0" y="13"/>
                  </a:lnTo>
                  <a:lnTo>
                    <a:pt x="37" y="2551"/>
                  </a:lnTo>
                  <a:lnTo>
                    <a:pt x="1543" y="2539"/>
                  </a:lnTo>
                  <a:lnTo>
                    <a:pt x="1506"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4082106" y="2269035"/>
              <a:ext cx="114779" cy="191330"/>
            </a:xfrm>
            <a:custGeom>
              <a:avLst/>
              <a:gdLst/>
              <a:ahLst/>
              <a:cxnLst/>
              <a:rect l="l" t="t" r="r" b="b"/>
              <a:pathLst>
                <a:path w="1531" h="2552" extrusionOk="0">
                  <a:moveTo>
                    <a:pt x="1506" y="1"/>
                  </a:moveTo>
                  <a:lnTo>
                    <a:pt x="0" y="13"/>
                  </a:lnTo>
                  <a:lnTo>
                    <a:pt x="37" y="2551"/>
                  </a:lnTo>
                  <a:lnTo>
                    <a:pt x="1531" y="2539"/>
                  </a:lnTo>
                  <a:lnTo>
                    <a:pt x="150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3943710" y="2267236"/>
              <a:ext cx="114779" cy="192229"/>
            </a:xfrm>
            <a:custGeom>
              <a:avLst/>
              <a:gdLst/>
              <a:ahLst/>
              <a:cxnLst/>
              <a:rect l="l" t="t" r="r" b="b"/>
              <a:pathLst>
                <a:path w="1531" h="2564" extrusionOk="0">
                  <a:moveTo>
                    <a:pt x="1494" y="0"/>
                  </a:moveTo>
                  <a:lnTo>
                    <a:pt x="0" y="25"/>
                  </a:lnTo>
                  <a:lnTo>
                    <a:pt x="25" y="2563"/>
                  </a:lnTo>
                  <a:lnTo>
                    <a:pt x="1531" y="2539"/>
                  </a:lnTo>
                  <a:lnTo>
                    <a:pt x="149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4340681" y="1854744"/>
              <a:ext cx="129398" cy="258655"/>
            </a:xfrm>
            <a:custGeom>
              <a:avLst/>
              <a:gdLst/>
              <a:ahLst/>
              <a:cxnLst/>
              <a:rect l="l" t="t" r="r" b="b"/>
              <a:pathLst>
                <a:path w="1726" h="3450" extrusionOk="0">
                  <a:moveTo>
                    <a:pt x="1677" y="0"/>
                  </a:moveTo>
                  <a:lnTo>
                    <a:pt x="1" y="25"/>
                  </a:lnTo>
                  <a:lnTo>
                    <a:pt x="37" y="3450"/>
                  </a:lnTo>
                  <a:lnTo>
                    <a:pt x="1725"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4340681" y="2271809"/>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4340681" y="2454814"/>
              <a:ext cx="258721" cy="141173"/>
            </a:xfrm>
            <a:custGeom>
              <a:avLst/>
              <a:gdLst/>
              <a:ahLst/>
              <a:cxnLst/>
              <a:rect l="l" t="t" r="r" b="b"/>
              <a:pathLst>
                <a:path w="3451" h="1883" extrusionOk="0">
                  <a:moveTo>
                    <a:pt x="3438" y="0"/>
                  </a:moveTo>
                  <a:lnTo>
                    <a:pt x="1" y="49"/>
                  </a:lnTo>
                  <a:lnTo>
                    <a:pt x="25" y="1883"/>
                  </a:lnTo>
                  <a:lnTo>
                    <a:pt x="3450" y="1834"/>
                  </a:lnTo>
                  <a:lnTo>
                    <a:pt x="3438"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4628419" y="2270835"/>
              <a:ext cx="160361" cy="140349"/>
            </a:xfrm>
            <a:custGeom>
              <a:avLst/>
              <a:gdLst/>
              <a:ahLst/>
              <a:cxnLst/>
              <a:rect l="l" t="t" r="r" b="b"/>
              <a:pathLst>
                <a:path w="2139" h="1872" extrusionOk="0">
                  <a:moveTo>
                    <a:pt x="2114" y="1"/>
                  </a:moveTo>
                  <a:lnTo>
                    <a:pt x="1" y="37"/>
                  </a:lnTo>
                  <a:lnTo>
                    <a:pt x="25" y="1871"/>
                  </a:lnTo>
                  <a:lnTo>
                    <a:pt x="2138" y="1847"/>
                  </a:lnTo>
                  <a:lnTo>
                    <a:pt x="2114"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4978983" y="2503095"/>
              <a:ext cx="160361" cy="140274"/>
            </a:xfrm>
            <a:custGeom>
              <a:avLst/>
              <a:gdLst/>
              <a:ahLst/>
              <a:cxnLst/>
              <a:rect l="l" t="t" r="r" b="b"/>
              <a:pathLst>
                <a:path w="2139" h="1871" extrusionOk="0">
                  <a:moveTo>
                    <a:pt x="2114" y="0"/>
                  </a:moveTo>
                  <a:lnTo>
                    <a:pt x="1" y="36"/>
                  </a:lnTo>
                  <a:lnTo>
                    <a:pt x="25" y="1870"/>
                  </a:lnTo>
                  <a:lnTo>
                    <a:pt x="2138" y="1846"/>
                  </a:lnTo>
                  <a:lnTo>
                    <a:pt x="2114"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5112881" y="3215097"/>
              <a:ext cx="159386" cy="139449"/>
            </a:xfrm>
            <a:custGeom>
              <a:avLst/>
              <a:gdLst/>
              <a:ahLst/>
              <a:cxnLst/>
              <a:rect l="l" t="t" r="r" b="b"/>
              <a:pathLst>
                <a:path w="2126" h="1860" extrusionOk="0">
                  <a:moveTo>
                    <a:pt x="2101" y="1"/>
                  </a:moveTo>
                  <a:lnTo>
                    <a:pt x="0" y="25"/>
                  </a:lnTo>
                  <a:lnTo>
                    <a:pt x="12" y="1859"/>
                  </a:lnTo>
                  <a:lnTo>
                    <a:pt x="2126" y="1835"/>
                  </a:lnTo>
                  <a:lnTo>
                    <a:pt x="2101"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4630293" y="2454814"/>
              <a:ext cx="159386" cy="139374"/>
            </a:xfrm>
            <a:custGeom>
              <a:avLst/>
              <a:gdLst/>
              <a:ahLst/>
              <a:cxnLst/>
              <a:rect l="l" t="t" r="r" b="b"/>
              <a:pathLst>
                <a:path w="2126" h="1859" extrusionOk="0">
                  <a:moveTo>
                    <a:pt x="2101" y="0"/>
                  </a:moveTo>
                  <a:lnTo>
                    <a:pt x="0" y="25"/>
                  </a:lnTo>
                  <a:lnTo>
                    <a:pt x="24" y="1859"/>
                  </a:lnTo>
                  <a:lnTo>
                    <a:pt x="2125" y="1834"/>
                  </a:lnTo>
                  <a:lnTo>
                    <a:pt x="2101"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2973961" y="1825581"/>
              <a:ext cx="129323" cy="258730"/>
            </a:xfrm>
            <a:custGeom>
              <a:avLst/>
              <a:gdLst/>
              <a:ahLst/>
              <a:cxnLst/>
              <a:rect l="l" t="t" r="r" b="b"/>
              <a:pathLst>
                <a:path w="1725" h="3451" extrusionOk="0">
                  <a:moveTo>
                    <a:pt x="1676" y="1"/>
                  </a:moveTo>
                  <a:lnTo>
                    <a:pt x="0" y="25"/>
                  </a:lnTo>
                  <a:lnTo>
                    <a:pt x="37" y="3450"/>
                  </a:lnTo>
                  <a:lnTo>
                    <a:pt x="1725" y="3438"/>
                  </a:lnTo>
                  <a:lnTo>
                    <a:pt x="167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2972987" y="1487760"/>
              <a:ext cx="130298" cy="258730"/>
            </a:xfrm>
            <a:custGeom>
              <a:avLst/>
              <a:gdLst/>
              <a:ahLst/>
              <a:cxnLst/>
              <a:rect l="l" t="t" r="r" b="b"/>
              <a:pathLst>
                <a:path w="1738" h="3451" extrusionOk="0">
                  <a:moveTo>
                    <a:pt x="1689" y="1"/>
                  </a:moveTo>
                  <a:lnTo>
                    <a:pt x="1" y="25"/>
                  </a:lnTo>
                  <a:lnTo>
                    <a:pt x="50" y="3450"/>
                  </a:lnTo>
                  <a:lnTo>
                    <a:pt x="1738"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4339781" y="1556059"/>
              <a:ext cx="129398" cy="258655"/>
            </a:xfrm>
            <a:custGeom>
              <a:avLst/>
              <a:gdLst/>
              <a:ahLst/>
              <a:cxnLst/>
              <a:rect l="l" t="t" r="r" b="b"/>
              <a:pathLst>
                <a:path w="1726" h="3450" extrusionOk="0">
                  <a:moveTo>
                    <a:pt x="1689" y="1"/>
                  </a:moveTo>
                  <a:lnTo>
                    <a:pt x="1" y="25"/>
                  </a:lnTo>
                  <a:lnTo>
                    <a:pt x="49" y="3450"/>
                  </a:lnTo>
                  <a:lnTo>
                    <a:pt x="1725" y="3426"/>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4510940" y="1854744"/>
              <a:ext cx="129398" cy="258655"/>
            </a:xfrm>
            <a:custGeom>
              <a:avLst/>
              <a:gdLst/>
              <a:ahLst/>
              <a:cxnLst/>
              <a:rect l="l" t="t" r="r" b="b"/>
              <a:pathLst>
                <a:path w="1726" h="3450" extrusionOk="0">
                  <a:moveTo>
                    <a:pt x="1677" y="0"/>
                  </a:moveTo>
                  <a:lnTo>
                    <a:pt x="1" y="25"/>
                  </a:lnTo>
                  <a:lnTo>
                    <a:pt x="37" y="3450"/>
                  </a:lnTo>
                  <a:lnTo>
                    <a:pt x="1726" y="3425"/>
                  </a:lnTo>
                  <a:lnTo>
                    <a:pt x="167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4510040" y="1556059"/>
              <a:ext cx="129398" cy="258655"/>
            </a:xfrm>
            <a:custGeom>
              <a:avLst/>
              <a:gdLst/>
              <a:ahLst/>
              <a:cxnLst/>
              <a:rect l="l" t="t" r="r" b="b"/>
              <a:pathLst>
                <a:path w="1726" h="3450" extrusionOk="0">
                  <a:moveTo>
                    <a:pt x="1689" y="1"/>
                  </a:moveTo>
                  <a:lnTo>
                    <a:pt x="1" y="25"/>
                  </a:lnTo>
                  <a:lnTo>
                    <a:pt x="49" y="3450"/>
                  </a:lnTo>
                  <a:lnTo>
                    <a:pt x="1725" y="3438"/>
                  </a:lnTo>
                  <a:lnTo>
                    <a:pt x="1689"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4679399" y="1854744"/>
              <a:ext cx="130298" cy="259555"/>
            </a:xfrm>
            <a:custGeom>
              <a:avLst/>
              <a:gdLst/>
              <a:ahLst/>
              <a:cxnLst/>
              <a:rect l="l" t="t" r="r" b="b"/>
              <a:pathLst>
                <a:path w="1738" h="3462" extrusionOk="0">
                  <a:moveTo>
                    <a:pt x="1689" y="0"/>
                  </a:moveTo>
                  <a:lnTo>
                    <a:pt x="1" y="25"/>
                  </a:lnTo>
                  <a:lnTo>
                    <a:pt x="49" y="3462"/>
                  </a:lnTo>
                  <a:lnTo>
                    <a:pt x="1738" y="3438"/>
                  </a:lnTo>
                  <a:lnTo>
                    <a:pt x="1689"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4679399" y="1556059"/>
              <a:ext cx="129398" cy="259630"/>
            </a:xfrm>
            <a:custGeom>
              <a:avLst/>
              <a:gdLst/>
              <a:ahLst/>
              <a:cxnLst/>
              <a:rect l="l" t="t" r="r" b="b"/>
              <a:pathLst>
                <a:path w="1726" h="3463" extrusionOk="0">
                  <a:moveTo>
                    <a:pt x="1677" y="1"/>
                  </a:moveTo>
                  <a:lnTo>
                    <a:pt x="1" y="25"/>
                  </a:lnTo>
                  <a:lnTo>
                    <a:pt x="37" y="3462"/>
                  </a:lnTo>
                  <a:lnTo>
                    <a:pt x="1726" y="3438"/>
                  </a:lnTo>
                  <a:lnTo>
                    <a:pt x="1677"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3431059" y="3440011"/>
              <a:ext cx="136670" cy="163065"/>
            </a:xfrm>
            <a:custGeom>
              <a:avLst/>
              <a:gdLst/>
              <a:ahLst/>
              <a:cxnLst/>
              <a:rect l="l" t="t" r="r" b="b"/>
              <a:pathLst>
                <a:path w="1823" h="2175" extrusionOk="0">
                  <a:moveTo>
                    <a:pt x="1786" y="1"/>
                  </a:moveTo>
                  <a:lnTo>
                    <a:pt x="0" y="25"/>
                  </a:lnTo>
                  <a:lnTo>
                    <a:pt x="25" y="2175"/>
                  </a:lnTo>
                  <a:lnTo>
                    <a:pt x="1822" y="2151"/>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3429185" y="3244261"/>
              <a:ext cx="135771" cy="163965"/>
            </a:xfrm>
            <a:custGeom>
              <a:avLst/>
              <a:gdLst/>
              <a:ahLst/>
              <a:cxnLst/>
              <a:rect l="l" t="t" r="r" b="b"/>
              <a:pathLst>
                <a:path w="1811" h="2187" extrusionOk="0">
                  <a:moveTo>
                    <a:pt x="1786" y="1"/>
                  </a:moveTo>
                  <a:lnTo>
                    <a:pt x="1" y="25"/>
                  </a:lnTo>
                  <a:lnTo>
                    <a:pt x="25" y="2187"/>
                  </a:lnTo>
                  <a:lnTo>
                    <a:pt x="1811" y="2162"/>
                  </a:lnTo>
                  <a:lnTo>
                    <a:pt x="1786"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2912035" y="3201452"/>
              <a:ext cx="404313" cy="787736"/>
            </a:xfrm>
            <a:custGeom>
              <a:avLst/>
              <a:gdLst/>
              <a:ahLst/>
              <a:cxnLst/>
              <a:rect l="l" t="t" r="r" b="b"/>
              <a:pathLst>
                <a:path w="5393" h="10507" extrusionOk="0">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2912035" y="2908240"/>
              <a:ext cx="253174" cy="366166"/>
            </a:xfrm>
            <a:custGeom>
              <a:avLst/>
              <a:gdLst/>
              <a:ahLst/>
              <a:cxnLst/>
              <a:rect l="l" t="t" r="r" b="b"/>
              <a:pathLst>
                <a:path w="3377" h="4884" extrusionOk="0">
                  <a:moveTo>
                    <a:pt x="0" y="1"/>
                  </a:moveTo>
                  <a:lnTo>
                    <a:pt x="0" y="3280"/>
                  </a:lnTo>
                  <a:lnTo>
                    <a:pt x="3377" y="4883"/>
                  </a:lnTo>
                  <a:lnTo>
                    <a:pt x="3024" y="1130"/>
                  </a:lnTo>
                  <a:lnTo>
                    <a:pt x="0" y="1"/>
                  </a:lnTo>
                  <a:close/>
                </a:path>
              </a:pathLst>
            </a:custGeom>
            <a:solidFill>
              <a:srgbClr val="ACD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2912035" y="2284554"/>
              <a:ext cx="202194" cy="436190"/>
            </a:xfrm>
            <a:custGeom>
              <a:avLst/>
              <a:gdLst/>
              <a:ahLst/>
              <a:cxnLst/>
              <a:rect l="l" t="t" r="r" b="b"/>
              <a:pathLst>
                <a:path w="2697" h="5818" extrusionOk="0">
                  <a:moveTo>
                    <a:pt x="2697" y="0"/>
                  </a:moveTo>
                  <a:lnTo>
                    <a:pt x="0" y="97"/>
                  </a:lnTo>
                  <a:lnTo>
                    <a:pt x="0" y="5381"/>
                  </a:lnTo>
                  <a:lnTo>
                    <a:pt x="2697" y="5818"/>
                  </a:lnTo>
                  <a:lnTo>
                    <a:pt x="2697" y="0"/>
                  </a:lnTo>
                  <a:close/>
                </a:path>
              </a:pathLst>
            </a:custGeom>
            <a:solidFill>
              <a:srgbClr val="AD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2905126" y="1427442"/>
              <a:ext cx="3153300" cy="2562600"/>
            </a:xfrm>
            <a:prstGeom prst="roundRect">
              <a:avLst>
                <a:gd name="adj" fmla="val 5787"/>
              </a:avLst>
            </a:prstGeom>
            <a:solidFill>
              <a:srgbClr val="FDFDFD">
                <a:alpha val="50840"/>
              </a:srgbClr>
            </a:solidFill>
            <a:ln w="28575" cap="flat" cmpd="sng">
              <a:solidFill>
                <a:srgbClr val="B3B3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18"/>
          <p:cNvSpPr/>
          <p:nvPr/>
        </p:nvSpPr>
        <p:spPr>
          <a:xfrm>
            <a:off x="6184304" y="1245477"/>
            <a:ext cx="235800" cy="235800"/>
          </a:xfrm>
          <a:prstGeom prst="ellipse">
            <a:avLst/>
          </a:prstGeom>
          <a:solidFill>
            <a:schemeClr val="accent1"/>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6698654" y="1865577"/>
            <a:ext cx="235800" cy="235800"/>
          </a:xfrm>
          <a:prstGeom prst="ellipse">
            <a:avLst/>
          </a:prstGeom>
          <a:solidFill>
            <a:schemeClr val="accent2"/>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6546254" y="2574427"/>
            <a:ext cx="235800" cy="235800"/>
          </a:xfrm>
          <a:prstGeom prst="ellipse">
            <a:avLst/>
          </a:prstGeom>
          <a:solidFill>
            <a:schemeClr val="accent3"/>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7613054" y="2716177"/>
            <a:ext cx="235800" cy="235800"/>
          </a:xfrm>
          <a:prstGeom prst="ellipse">
            <a:avLst/>
          </a:prstGeom>
          <a:solidFill>
            <a:schemeClr val="accent4"/>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7377254" y="3283277"/>
            <a:ext cx="235800" cy="235800"/>
          </a:xfrm>
          <a:prstGeom prst="ellipse">
            <a:avLst/>
          </a:prstGeom>
          <a:solidFill>
            <a:schemeClr val="accent5"/>
          </a:solidFill>
          <a:ln w="381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AB6372AE-9AC4-F287-1382-D3CD5DF06E77}"/>
              </a:ext>
            </a:extLst>
          </p:cNvPr>
          <p:cNvPicPr>
            <a:picLocks noChangeAspect="1"/>
          </p:cNvPicPr>
          <p:nvPr/>
        </p:nvPicPr>
        <p:blipFill rotWithShape="1">
          <a:blip r:embed="rId3"/>
          <a:srcRect l="5613" t="15100" r="27967" b="-5566"/>
          <a:stretch/>
        </p:blipFill>
        <p:spPr>
          <a:xfrm>
            <a:off x="-170295" y="210672"/>
            <a:ext cx="5835105" cy="5080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grpSp>
        <p:nvGrpSpPr>
          <p:cNvPr id="880" name="Google Shape;880;p17"/>
          <p:cNvGrpSpPr/>
          <p:nvPr/>
        </p:nvGrpSpPr>
        <p:grpSpPr>
          <a:xfrm>
            <a:off x="-27275" y="4344050"/>
            <a:ext cx="9198550" cy="799450"/>
            <a:chOff x="-24150" y="2705425"/>
            <a:chExt cx="9198550" cy="799450"/>
          </a:xfrm>
        </p:grpSpPr>
        <p:sp>
          <p:nvSpPr>
            <p:cNvPr id="881" name="Google Shape;881;p17"/>
            <p:cNvSpPr/>
            <p:nvPr/>
          </p:nvSpPr>
          <p:spPr>
            <a:xfrm>
              <a:off x="6400" y="343197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24150" y="270542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0" y="2778315"/>
              <a:ext cx="9144000" cy="6651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4" name="Google Shape;884;p17"/>
            <p:cNvCxnSpPr/>
            <p:nvPr/>
          </p:nvCxnSpPr>
          <p:spPr>
            <a:xfrm>
              <a:off x="6400" y="3123035"/>
              <a:ext cx="9122100" cy="0"/>
            </a:xfrm>
            <a:prstGeom prst="straightConnector1">
              <a:avLst/>
            </a:prstGeom>
            <a:noFill/>
            <a:ln w="76200" cap="flat" cmpd="sng">
              <a:solidFill>
                <a:srgbClr val="FFFFFF"/>
              </a:solidFill>
              <a:prstDash val="dash"/>
              <a:round/>
              <a:headEnd type="none" w="med" len="med"/>
              <a:tailEnd type="none" w="med" len="med"/>
            </a:ln>
          </p:spPr>
        </p:cxnSp>
      </p:grpSp>
      <p:grpSp>
        <p:nvGrpSpPr>
          <p:cNvPr id="897" name="Google Shape;897;p17"/>
          <p:cNvGrpSpPr/>
          <p:nvPr/>
        </p:nvGrpSpPr>
        <p:grpSpPr>
          <a:xfrm>
            <a:off x="1542029" y="4124491"/>
            <a:ext cx="843518" cy="1004225"/>
            <a:chOff x="1545154" y="2500650"/>
            <a:chExt cx="843518" cy="1004225"/>
          </a:xfrm>
        </p:grpSpPr>
        <p:sp>
          <p:nvSpPr>
            <p:cNvPr id="898" name="Google Shape;898;p17"/>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1545154" y="250065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Fira Sans Extra Condensed Medium"/>
                  <a:ea typeface="Fira Sans Extra Condensed Medium"/>
                  <a:cs typeface="Fira Sans Extra Condensed Medium"/>
                  <a:sym typeface="Fira Sans Extra Condensed Medium"/>
                </a:rPr>
                <a:t>A</a:t>
              </a:r>
              <a:endParaRPr sz="24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901" name="Google Shape;901;p17"/>
          <p:cNvGrpSpPr/>
          <p:nvPr/>
        </p:nvGrpSpPr>
        <p:grpSpPr>
          <a:xfrm>
            <a:off x="3278754" y="4124491"/>
            <a:ext cx="843518" cy="1004225"/>
            <a:chOff x="3281879" y="2500650"/>
            <a:chExt cx="843518" cy="1004225"/>
          </a:xfrm>
        </p:grpSpPr>
        <p:sp>
          <p:nvSpPr>
            <p:cNvPr id="902" name="Google Shape;902;p17"/>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a:off x="328187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latin typeface="Fira Sans Extra Condensed Medium"/>
                  <a:ea typeface="Fira Sans Extra Condensed Medium"/>
                  <a:cs typeface="Fira Sans Extra Condensed Medium"/>
                  <a:sym typeface="Fira Sans Extra Condensed Medium"/>
                </a:rPr>
                <a:t>B</a:t>
              </a:r>
              <a:endParaRPr/>
            </a:p>
          </p:txBody>
        </p:sp>
      </p:grpSp>
      <p:grpSp>
        <p:nvGrpSpPr>
          <p:cNvPr id="905" name="Google Shape;905;p17"/>
          <p:cNvGrpSpPr/>
          <p:nvPr/>
        </p:nvGrpSpPr>
        <p:grpSpPr>
          <a:xfrm>
            <a:off x="5015479" y="4124491"/>
            <a:ext cx="843518" cy="1004225"/>
            <a:chOff x="5018604" y="2500650"/>
            <a:chExt cx="843518" cy="1004225"/>
          </a:xfrm>
        </p:grpSpPr>
        <p:sp>
          <p:nvSpPr>
            <p:cNvPr id="906" name="Google Shape;906;p17"/>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7"/>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7"/>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latin typeface="Fira Sans Extra Condensed Medium"/>
                  <a:ea typeface="Fira Sans Extra Condensed Medium"/>
                  <a:cs typeface="Fira Sans Extra Condensed Medium"/>
                  <a:sym typeface="Fira Sans Extra Condensed Medium"/>
                </a:rPr>
                <a:t>C</a:t>
              </a:r>
              <a:endParaRPr/>
            </a:p>
          </p:txBody>
        </p:sp>
      </p:grpSp>
      <p:grpSp>
        <p:nvGrpSpPr>
          <p:cNvPr id="909" name="Google Shape;909;p17"/>
          <p:cNvGrpSpPr/>
          <p:nvPr/>
        </p:nvGrpSpPr>
        <p:grpSpPr>
          <a:xfrm>
            <a:off x="6752204" y="4124491"/>
            <a:ext cx="843518" cy="1004225"/>
            <a:chOff x="6755329" y="2500650"/>
            <a:chExt cx="843518" cy="1004225"/>
          </a:xfrm>
        </p:grpSpPr>
        <p:sp>
          <p:nvSpPr>
            <p:cNvPr id="910" name="Google Shape;910;p17"/>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6755329" y="2500650"/>
              <a:ext cx="485700" cy="48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latin typeface="Fira Sans Extra Condensed Medium"/>
                  <a:ea typeface="Fira Sans Extra Condensed Medium"/>
                  <a:cs typeface="Fira Sans Extra Condensed Medium"/>
                  <a:sym typeface="Fira Sans Extra Condensed Medium"/>
                </a:rPr>
                <a:t>D</a:t>
              </a:r>
              <a:endParaRPr/>
            </a:p>
          </p:txBody>
        </p:sp>
      </p:grpSp>
      <p:pic>
        <p:nvPicPr>
          <p:cNvPr id="5" name="Picture 4" descr="Diagram&#10;&#10;Description automatically generated">
            <a:extLst>
              <a:ext uri="{FF2B5EF4-FFF2-40B4-BE49-F238E27FC236}">
                <a16:creationId xmlns:a16="http://schemas.microsoft.com/office/drawing/2014/main" id="{66AF15D0-A142-03DF-D204-B05A083731ED}"/>
              </a:ext>
            </a:extLst>
          </p:cNvPr>
          <p:cNvPicPr>
            <a:picLocks noChangeAspect="1"/>
          </p:cNvPicPr>
          <p:nvPr/>
        </p:nvPicPr>
        <p:blipFill rotWithShape="1">
          <a:blip r:embed="rId3"/>
          <a:srcRect t="13415" r="3317"/>
          <a:stretch/>
        </p:blipFill>
        <p:spPr>
          <a:xfrm>
            <a:off x="497595" y="179084"/>
            <a:ext cx="8118260" cy="3945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0"/>
        <p:cNvGrpSpPr/>
        <p:nvPr/>
      </p:nvGrpSpPr>
      <p:grpSpPr>
        <a:xfrm>
          <a:off x="0" y="0"/>
          <a:ext cx="0" cy="0"/>
          <a:chOff x="0" y="0"/>
          <a:chExt cx="0" cy="0"/>
        </a:xfrm>
      </p:grpSpPr>
      <p:grpSp>
        <p:nvGrpSpPr>
          <p:cNvPr id="2921" name="Google Shape;2921;p37"/>
          <p:cNvGrpSpPr/>
          <p:nvPr/>
        </p:nvGrpSpPr>
        <p:grpSpPr>
          <a:xfrm rot="5400000">
            <a:off x="2117303" y="-1511393"/>
            <a:ext cx="4751989" cy="8166285"/>
            <a:chOff x="4112250" y="294925"/>
            <a:chExt cx="458825" cy="930050"/>
          </a:xfrm>
        </p:grpSpPr>
        <p:sp>
          <p:nvSpPr>
            <p:cNvPr id="2922" name="Google Shape;2922;p37"/>
            <p:cNvSpPr/>
            <p:nvPr/>
          </p:nvSpPr>
          <p:spPr>
            <a:xfrm>
              <a:off x="4112250" y="294925"/>
              <a:ext cx="458825" cy="930050"/>
            </a:xfrm>
            <a:custGeom>
              <a:avLst/>
              <a:gdLst/>
              <a:ahLst/>
              <a:cxnLst/>
              <a:rect l="l" t="t" r="r" b="b"/>
              <a:pathLst>
                <a:path w="18353" h="37202" extrusionOk="0">
                  <a:moveTo>
                    <a:pt x="3181" y="1"/>
                  </a:moveTo>
                  <a:cubicBezTo>
                    <a:pt x="1416" y="1"/>
                    <a:pt x="1" y="1416"/>
                    <a:pt x="1" y="3171"/>
                  </a:cubicBezTo>
                  <a:lnTo>
                    <a:pt x="1" y="34022"/>
                  </a:lnTo>
                  <a:cubicBezTo>
                    <a:pt x="1" y="35786"/>
                    <a:pt x="1416" y="37202"/>
                    <a:pt x="3181" y="37202"/>
                  </a:cubicBezTo>
                  <a:lnTo>
                    <a:pt x="15172" y="37202"/>
                  </a:lnTo>
                  <a:cubicBezTo>
                    <a:pt x="16937" y="37202"/>
                    <a:pt x="18352" y="35776"/>
                    <a:pt x="18352" y="34022"/>
                  </a:cubicBezTo>
                  <a:lnTo>
                    <a:pt x="18352" y="3171"/>
                  </a:lnTo>
                  <a:cubicBezTo>
                    <a:pt x="18352" y="1416"/>
                    <a:pt x="16937" y="1"/>
                    <a:pt x="15172" y="1"/>
                  </a:cubicBezTo>
                  <a:close/>
                </a:path>
              </a:pathLst>
            </a:custGeom>
            <a:solidFill>
              <a:srgbClr val="ACA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4121475" y="304400"/>
              <a:ext cx="440625" cy="911350"/>
            </a:xfrm>
            <a:custGeom>
              <a:avLst/>
              <a:gdLst/>
              <a:ahLst/>
              <a:cxnLst/>
              <a:rect l="l" t="t" r="r" b="b"/>
              <a:pathLst>
                <a:path w="17625" h="36454" extrusionOk="0">
                  <a:moveTo>
                    <a:pt x="2802" y="1"/>
                  </a:moveTo>
                  <a:cubicBezTo>
                    <a:pt x="1257" y="1"/>
                    <a:pt x="1" y="1266"/>
                    <a:pt x="1" y="2812"/>
                  </a:cubicBezTo>
                  <a:lnTo>
                    <a:pt x="1" y="33643"/>
                  </a:lnTo>
                  <a:cubicBezTo>
                    <a:pt x="1" y="35188"/>
                    <a:pt x="1257" y="36454"/>
                    <a:pt x="2802" y="36454"/>
                  </a:cubicBezTo>
                  <a:lnTo>
                    <a:pt x="14823" y="36454"/>
                  </a:lnTo>
                  <a:cubicBezTo>
                    <a:pt x="16368" y="36454"/>
                    <a:pt x="17624" y="35188"/>
                    <a:pt x="17624" y="33643"/>
                  </a:cubicBezTo>
                  <a:lnTo>
                    <a:pt x="17624" y="2812"/>
                  </a:lnTo>
                  <a:cubicBezTo>
                    <a:pt x="17624" y="1266"/>
                    <a:pt x="16368" y="1"/>
                    <a:pt x="148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4141425" y="323100"/>
              <a:ext cx="399725" cy="873975"/>
            </a:xfrm>
            <a:custGeom>
              <a:avLst/>
              <a:gdLst/>
              <a:ahLst/>
              <a:cxnLst/>
              <a:rect l="l" t="t" r="r" b="b"/>
              <a:pathLst>
                <a:path w="15989" h="34959" extrusionOk="0">
                  <a:moveTo>
                    <a:pt x="1625" y="0"/>
                  </a:moveTo>
                  <a:cubicBezTo>
                    <a:pt x="728" y="0"/>
                    <a:pt x="0" y="728"/>
                    <a:pt x="0" y="1625"/>
                  </a:cubicBezTo>
                  <a:lnTo>
                    <a:pt x="0" y="33334"/>
                  </a:lnTo>
                  <a:cubicBezTo>
                    <a:pt x="0" y="34231"/>
                    <a:pt x="728" y="34958"/>
                    <a:pt x="1625" y="34958"/>
                  </a:cubicBezTo>
                  <a:lnTo>
                    <a:pt x="14374" y="34958"/>
                  </a:lnTo>
                  <a:cubicBezTo>
                    <a:pt x="15271" y="34958"/>
                    <a:pt x="15989" y="34231"/>
                    <a:pt x="15989" y="33334"/>
                  </a:cubicBezTo>
                  <a:lnTo>
                    <a:pt x="15989" y="1625"/>
                  </a:lnTo>
                  <a:cubicBezTo>
                    <a:pt x="15989" y="728"/>
                    <a:pt x="15271" y="0"/>
                    <a:pt x="14374" y="0"/>
                  </a:cubicBezTo>
                  <a:lnTo>
                    <a:pt x="12450" y="0"/>
                  </a:lnTo>
                  <a:cubicBezTo>
                    <a:pt x="12151" y="0"/>
                    <a:pt x="11892" y="249"/>
                    <a:pt x="11892" y="578"/>
                  </a:cubicBezTo>
                  <a:cubicBezTo>
                    <a:pt x="11892" y="887"/>
                    <a:pt x="11643" y="1146"/>
                    <a:pt x="11314" y="1146"/>
                  </a:cubicBezTo>
                  <a:lnTo>
                    <a:pt x="4685" y="1146"/>
                  </a:lnTo>
                  <a:cubicBezTo>
                    <a:pt x="4376" y="1146"/>
                    <a:pt x="4117" y="897"/>
                    <a:pt x="4117" y="578"/>
                  </a:cubicBezTo>
                  <a:cubicBezTo>
                    <a:pt x="4117" y="269"/>
                    <a:pt x="3868" y="0"/>
                    <a:pt x="3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4185775" y="337550"/>
              <a:ext cx="43875" cy="14225"/>
            </a:xfrm>
            <a:custGeom>
              <a:avLst/>
              <a:gdLst/>
              <a:ahLst/>
              <a:cxnLst/>
              <a:rect l="l" t="t" r="r" b="b"/>
              <a:pathLst>
                <a:path w="1755" h="569" extrusionOk="0">
                  <a:moveTo>
                    <a:pt x="289" y="0"/>
                  </a:moveTo>
                  <a:cubicBezTo>
                    <a:pt x="140" y="0"/>
                    <a:pt x="0" y="120"/>
                    <a:pt x="0" y="279"/>
                  </a:cubicBezTo>
                  <a:cubicBezTo>
                    <a:pt x="0" y="449"/>
                    <a:pt x="120" y="568"/>
                    <a:pt x="289" y="568"/>
                  </a:cubicBezTo>
                  <a:lnTo>
                    <a:pt x="1466" y="568"/>
                  </a:lnTo>
                  <a:cubicBezTo>
                    <a:pt x="1635" y="568"/>
                    <a:pt x="1755" y="449"/>
                    <a:pt x="1755" y="279"/>
                  </a:cubicBezTo>
                  <a:cubicBezTo>
                    <a:pt x="1755" y="120"/>
                    <a:pt x="1635" y="0"/>
                    <a:pt x="1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4277225" y="323100"/>
              <a:ext cx="92725" cy="9475"/>
            </a:xfrm>
            <a:custGeom>
              <a:avLst/>
              <a:gdLst/>
              <a:ahLst/>
              <a:cxnLst/>
              <a:rect l="l" t="t" r="r" b="b"/>
              <a:pathLst>
                <a:path w="3709" h="379" extrusionOk="0">
                  <a:moveTo>
                    <a:pt x="190" y="0"/>
                  </a:moveTo>
                  <a:cubicBezTo>
                    <a:pt x="90" y="0"/>
                    <a:pt x="1" y="80"/>
                    <a:pt x="1" y="190"/>
                  </a:cubicBezTo>
                  <a:cubicBezTo>
                    <a:pt x="1" y="289"/>
                    <a:pt x="90" y="379"/>
                    <a:pt x="190" y="379"/>
                  </a:cubicBezTo>
                  <a:lnTo>
                    <a:pt x="3519" y="379"/>
                  </a:lnTo>
                  <a:cubicBezTo>
                    <a:pt x="3619" y="379"/>
                    <a:pt x="3709" y="289"/>
                    <a:pt x="3709" y="190"/>
                  </a:cubicBezTo>
                  <a:cubicBezTo>
                    <a:pt x="3709" y="90"/>
                    <a:pt x="3619" y="0"/>
                    <a:pt x="351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4392350" y="323100"/>
              <a:ext cx="15725" cy="9475"/>
            </a:xfrm>
            <a:custGeom>
              <a:avLst/>
              <a:gdLst/>
              <a:ahLst/>
              <a:cxnLst/>
              <a:rect l="l" t="t" r="r" b="b"/>
              <a:pathLst>
                <a:path w="629" h="379" extrusionOk="0">
                  <a:moveTo>
                    <a:pt x="180" y="0"/>
                  </a:moveTo>
                  <a:cubicBezTo>
                    <a:pt x="81" y="0"/>
                    <a:pt x="11" y="80"/>
                    <a:pt x="1" y="190"/>
                  </a:cubicBezTo>
                  <a:cubicBezTo>
                    <a:pt x="1" y="289"/>
                    <a:pt x="81" y="379"/>
                    <a:pt x="180" y="379"/>
                  </a:cubicBezTo>
                  <a:lnTo>
                    <a:pt x="450" y="379"/>
                  </a:lnTo>
                  <a:cubicBezTo>
                    <a:pt x="549" y="379"/>
                    <a:pt x="629" y="289"/>
                    <a:pt x="629" y="190"/>
                  </a:cubicBezTo>
                  <a:cubicBezTo>
                    <a:pt x="629" y="90"/>
                    <a:pt x="549" y="0"/>
                    <a:pt x="450" y="0"/>
                  </a:cubicBezTo>
                  <a:close/>
                </a:path>
              </a:pathLst>
            </a:custGeom>
            <a:solidFill>
              <a:srgbClr val="ADE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4450925" y="337550"/>
              <a:ext cx="64325" cy="14225"/>
            </a:xfrm>
            <a:custGeom>
              <a:avLst/>
              <a:gdLst/>
              <a:ahLst/>
              <a:cxnLst/>
              <a:rect l="l" t="t" r="r" b="b"/>
              <a:pathLst>
                <a:path w="2573" h="569" extrusionOk="0">
                  <a:moveTo>
                    <a:pt x="280" y="0"/>
                  </a:moveTo>
                  <a:cubicBezTo>
                    <a:pt x="120" y="0"/>
                    <a:pt x="0" y="120"/>
                    <a:pt x="0" y="279"/>
                  </a:cubicBezTo>
                  <a:cubicBezTo>
                    <a:pt x="0" y="449"/>
                    <a:pt x="120" y="568"/>
                    <a:pt x="280" y="568"/>
                  </a:cubicBezTo>
                  <a:lnTo>
                    <a:pt x="2283" y="568"/>
                  </a:lnTo>
                  <a:cubicBezTo>
                    <a:pt x="2453" y="568"/>
                    <a:pt x="2572" y="449"/>
                    <a:pt x="2572" y="279"/>
                  </a:cubicBezTo>
                  <a:cubicBezTo>
                    <a:pt x="2572" y="120"/>
                    <a:pt x="2453" y="0"/>
                    <a:pt x="2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4141425" y="323100"/>
              <a:ext cx="399725" cy="873975"/>
            </a:xfrm>
            <a:custGeom>
              <a:avLst/>
              <a:gdLst/>
              <a:ahLst/>
              <a:cxnLst/>
              <a:rect l="l" t="t" r="r" b="b"/>
              <a:pathLst>
                <a:path w="15989" h="34959" extrusionOk="0">
                  <a:moveTo>
                    <a:pt x="1625" y="0"/>
                  </a:moveTo>
                  <a:cubicBezTo>
                    <a:pt x="728" y="0"/>
                    <a:pt x="0" y="728"/>
                    <a:pt x="0" y="1625"/>
                  </a:cubicBezTo>
                  <a:lnTo>
                    <a:pt x="0" y="33334"/>
                  </a:lnTo>
                  <a:cubicBezTo>
                    <a:pt x="0" y="34231"/>
                    <a:pt x="728" y="34958"/>
                    <a:pt x="1625" y="34958"/>
                  </a:cubicBezTo>
                  <a:lnTo>
                    <a:pt x="14374" y="34958"/>
                  </a:lnTo>
                  <a:cubicBezTo>
                    <a:pt x="15271" y="34958"/>
                    <a:pt x="15989" y="34231"/>
                    <a:pt x="15989" y="33334"/>
                  </a:cubicBezTo>
                  <a:lnTo>
                    <a:pt x="15989" y="1625"/>
                  </a:lnTo>
                  <a:cubicBezTo>
                    <a:pt x="15989" y="728"/>
                    <a:pt x="15271" y="0"/>
                    <a:pt x="14374" y="0"/>
                  </a:cubicBezTo>
                  <a:lnTo>
                    <a:pt x="12450" y="0"/>
                  </a:lnTo>
                  <a:cubicBezTo>
                    <a:pt x="12151" y="0"/>
                    <a:pt x="11892" y="249"/>
                    <a:pt x="11892" y="578"/>
                  </a:cubicBezTo>
                  <a:cubicBezTo>
                    <a:pt x="11892" y="887"/>
                    <a:pt x="11643" y="1146"/>
                    <a:pt x="11314" y="1146"/>
                  </a:cubicBezTo>
                  <a:lnTo>
                    <a:pt x="4685" y="1146"/>
                  </a:lnTo>
                  <a:cubicBezTo>
                    <a:pt x="4376" y="1146"/>
                    <a:pt x="4117" y="897"/>
                    <a:pt x="4117" y="578"/>
                  </a:cubicBezTo>
                  <a:cubicBezTo>
                    <a:pt x="4117" y="269"/>
                    <a:pt x="3868" y="0"/>
                    <a:pt x="3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4149400" y="407575"/>
              <a:ext cx="126346" cy="154525"/>
            </a:xfrm>
            <a:custGeom>
              <a:avLst/>
              <a:gdLst/>
              <a:ahLst/>
              <a:cxnLst/>
              <a:rect l="l" t="t" r="r" b="b"/>
              <a:pathLst>
                <a:path w="5453" h="6181" extrusionOk="0">
                  <a:moveTo>
                    <a:pt x="778" y="0"/>
                  </a:moveTo>
                  <a:lnTo>
                    <a:pt x="0" y="5632"/>
                  </a:lnTo>
                  <a:lnTo>
                    <a:pt x="4765" y="6181"/>
                  </a:lnTo>
                  <a:lnTo>
                    <a:pt x="5453" y="479"/>
                  </a:lnTo>
                  <a:lnTo>
                    <a:pt x="77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4282725" y="423775"/>
              <a:ext cx="131350" cy="154525"/>
            </a:xfrm>
            <a:custGeom>
              <a:avLst/>
              <a:gdLst/>
              <a:ahLst/>
              <a:cxnLst/>
              <a:rect l="l" t="t" r="r" b="b"/>
              <a:pathLst>
                <a:path w="5254" h="6181" extrusionOk="0">
                  <a:moveTo>
                    <a:pt x="648" y="0"/>
                  </a:moveTo>
                  <a:lnTo>
                    <a:pt x="0" y="5672"/>
                  </a:lnTo>
                  <a:lnTo>
                    <a:pt x="4356" y="6180"/>
                  </a:lnTo>
                  <a:lnTo>
                    <a:pt x="5253" y="449"/>
                  </a:lnTo>
                  <a:lnTo>
                    <a:pt x="64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4282725" y="511750"/>
              <a:ext cx="118375" cy="66550"/>
            </a:xfrm>
            <a:custGeom>
              <a:avLst/>
              <a:gdLst/>
              <a:ahLst/>
              <a:cxnLst/>
              <a:rect l="l" t="t" r="r" b="b"/>
              <a:pathLst>
                <a:path w="4735" h="2662" extrusionOk="0">
                  <a:moveTo>
                    <a:pt x="249" y="0"/>
                  </a:moveTo>
                  <a:lnTo>
                    <a:pt x="0" y="2153"/>
                  </a:lnTo>
                  <a:lnTo>
                    <a:pt x="4356" y="2661"/>
                  </a:lnTo>
                  <a:lnTo>
                    <a:pt x="4735" y="508"/>
                  </a:lnTo>
                  <a:lnTo>
                    <a:pt x="24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4414050" y="438475"/>
              <a:ext cx="124626" cy="162250"/>
            </a:xfrm>
            <a:custGeom>
              <a:avLst/>
              <a:gdLst/>
              <a:ahLst/>
              <a:cxnLst/>
              <a:rect l="l" t="t" r="r" b="b"/>
              <a:pathLst>
                <a:path w="5144" h="6490" extrusionOk="0">
                  <a:moveTo>
                    <a:pt x="997" y="0"/>
                  </a:moveTo>
                  <a:lnTo>
                    <a:pt x="0" y="5772"/>
                  </a:lnTo>
                  <a:lnTo>
                    <a:pt x="4675" y="6490"/>
                  </a:lnTo>
                  <a:lnTo>
                    <a:pt x="5144" y="4496"/>
                  </a:lnTo>
                  <a:lnTo>
                    <a:pt x="5144" y="409"/>
                  </a:lnTo>
                  <a:lnTo>
                    <a:pt x="99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4143400" y="570550"/>
              <a:ext cx="129875" cy="65325"/>
            </a:xfrm>
            <a:custGeom>
              <a:avLst/>
              <a:gdLst/>
              <a:ahLst/>
              <a:cxnLst/>
              <a:rect l="l" t="t" r="r" b="b"/>
              <a:pathLst>
                <a:path w="5195" h="2613" extrusionOk="0">
                  <a:moveTo>
                    <a:pt x="1" y="0"/>
                  </a:moveTo>
                  <a:lnTo>
                    <a:pt x="1" y="1954"/>
                  </a:lnTo>
                  <a:lnTo>
                    <a:pt x="4945" y="2612"/>
                  </a:lnTo>
                  <a:lnTo>
                    <a:pt x="5194" y="758"/>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4287950" y="590475"/>
              <a:ext cx="104675" cy="69575"/>
            </a:xfrm>
            <a:custGeom>
              <a:avLst/>
              <a:gdLst/>
              <a:ahLst/>
              <a:cxnLst/>
              <a:rect l="l" t="t" r="r" b="b"/>
              <a:pathLst>
                <a:path w="4187" h="2783" extrusionOk="0">
                  <a:moveTo>
                    <a:pt x="299" y="1"/>
                  </a:moveTo>
                  <a:lnTo>
                    <a:pt x="0" y="2124"/>
                  </a:lnTo>
                  <a:lnTo>
                    <a:pt x="3878" y="2782"/>
                  </a:lnTo>
                  <a:lnTo>
                    <a:pt x="4187" y="509"/>
                  </a:lnTo>
                  <a:lnTo>
                    <a:pt x="29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4392600" y="603200"/>
              <a:ext cx="144573" cy="90975"/>
            </a:xfrm>
            <a:custGeom>
              <a:avLst/>
              <a:gdLst/>
              <a:ahLst/>
              <a:cxnLst/>
              <a:rect l="l" t="t" r="r" b="b"/>
              <a:pathLst>
                <a:path w="6002" h="3639" extrusionOk="0">
                  <a:moveTo>
                    <a:pt x="340" y="0"/>
                  </a:moveTo>
                  <a:lnTo>
                    <a:pt x="1" y="2403"/>
                  </a:lnTo>
                  <a:lnTo>
                    <a:pt x="3779" y="3190"/>
                  </a:lnTo>
                  <a:lnTo>
                    <a:pt x="5005" y="3639"/>
                  </a:lnTo>
                  <a:lnTo>
                    <a:pt x="6002" y="3639"/>
                  </a:lnTo>
                  <a:lnTo>
                    <a:pt x="6002" y="878"/>
                  </a:lnTo>
                  <a:lnTo>
                    <a:pt x="34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4143400" y="640325"/>
              <a:ext cx="239775" cy="133100"/>
            </a:xfrm>
            <a:custGeom>
              <a:avLst/>
              <a:gdLst/>
              <a:ahLst/>
              <a:cxnLst/>
              <a:rect l="l" t="t" r="r" b="b"/>
              <a:pathLst>
                <a:path w="9591" h="5324" extrusionOk="0">
                  <a:moveTo>
                    <a:pt x="1" y="1"/>
                  </a:moveTo>
                  <a:lnTo>
                    <a:pt x="1" y="4048"/>
                  </a:lnTo>
                  <a:lnTo>
                    <a:pt x="8932" y="5324"/>
                  </a:lnTo>
                  <a:lnTo>
                    <a:pt x="9590" y="1097"/>
                  </a:lnTo>
                  <a:lnTo>
                    <a:pt x="5982" y="549"/>
                  </a:lnTo>
                  <a:lnTo>
                    <a:pt x="5573" y="788"/>
                  </a:lnTo>
                  <a:lnTo>
                    <a:pt x="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4376425" y="673725"/>
              <a:ext cx="160008" cy="126125"/>
            </a:xfrm>
            <a:custGeom>
              <a:avLst/>
              <a:gdLst/>
              <a:ahLst/>
              <a:cxnLst/>
              <a:rect l="l" t="t" r="r" b="b"/>
              <a:pathLst>
                <a:path w="6649" h="5045" extrusionOk="0">
                  <a:moveTo>
                    <a:pt x="648" y="0"/>
                  </a:moveTo>
                  <a:lnTo>
                    <a:pt x="0" y="3988"/>
                  </a:lnTo>
                  <a:lnTo>
                    <a:pt x="6649" y="5044"/>
                  </a:lnTo>
                  <a:lnTo>
                    <a:pt x="6649" y="1216"/>
                  </a:lnTo>
                  <a:lnTo>
                    <a:pt x="5592" y="1216"/>
                  </a:lnTo>
                  <a:lnTo>
                    <a:pt x="4695" y="818"/>
                  </a:lnTo>
                  <a:lnTo>
                    <a:pt x="64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4140925" y="768925"/>
              <a:ext cx="251700" cy="115400"/>
            </a:xfrm>
            <a:custGeom>
              <a:avLst/>
              <a:gdLst/>
              <a:ahLst/>
              <a:cxnLst/>
              <a:rect l="l" t="t" r="r" b="b"/>
              <a:pathLst>
                <a:path w="10068" h="4616" extrusionOk="0">
                  <a:moveTo>
                    <a:pt x="0" y="0"/>
                  </a:moveTo>
                  <a:lnTo>
                    <a:pt x="0" y="3369"/>
                  </a:lnTo>
                  <a:lnTo>
                    <a:pt x="9689" y="4615"/>
                  </a:lnTo>
                  <a:lnTo>
                    <a:pt x="10068" y="1505"/>
                  </a:lnTo>
                  <a:lnTo>
                    <a:pt x="0"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4383150" y="806550"/>
              <a:ext cx="158250" cy="105925"/>
            </a:xfrm>
            <a:custGeom>
              <a:avLst/>
              <a:gdLst/>
              <a:ahLst/>
              <a:cxnLst/>
              <a:rect l="l" t="t" r="r" b="b"/>
              <a:pathLst>
                <a:path w="6330" h="4237" extrusionOk="0">
                  <a:moveTo>
                    <a:pt x="379" y="0"/>
                  </a:moveTo>
                  <a:lnTo>
                    <a:pt x="0" y="3110"/>
                  </a:lnTo>
                  <a:lnTo>
                    <a:pt x="3379" y="3379"/>
                  </a:lnTo>
                  <a:lnTo>
                    <a:pt x="6330" y="4237"/>
                  </a:lnTo>
                  <a:lnTo>
                    <a:pt x="6330" y="529"/>
                  </a:lnTo>
                  <a:lnTo>
                    <a:pt x="37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4142150" y="741500"/>
              <a:ext cx="399250" cy="89500"/>
            </a:xfrm>
            <a:custGeom>
              <a:avLst/>
              <a:gdLst/>
              <a:ahLst/>
              <a:cxnLst/>
              <a:rect l="l" t="t" r="r" b="b"/>
              <a:pathLst>
                <a:path w="15970" h="3580" extrusionOk="0">
                  <a:moveTo>
                    <a:pt x="1" y="1"/>
                  </a:moveTo>
                  <a:lnTo>
                    <a:pt x="1" y="1277"/>
                  </a:lnTo>
                  <a:lnTo>
                    <a:pt x="15970" y="3579"/>
                  </a:lnTo>
                  <a:lnTo>
                    <a:pt x="15970" y="2333"/>
                  </a:lnTo>
                  <a:lnTo>
                    <a:pt x="1" y="1"/>
                  </a:lnTo>
                  <a:close/>
                </a:path>
              </a:pathLst>
            </a:custGeom>
            <a:solidFill>
              <a:srgbClr val="F7E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4467375" y="1121300"/>
              <a:ext cx="10500" cy="10475"/>
            </a:xfrm>
            <a:custGeom>
              <a:avLst/>
              <a:gdLst/>
              <a:ahLst/>
              <a:cxnLst/>
              <a:rect l="l" t="t" r="r" b="b"/>
              <a:pathLst>
                <a:path w="420" h="419" extrusionOk="0">
                  <a:moveTo>
                    <a:pt x="210" y="0"/>
                  </a:moveTo>
                  <a:cubicBezTo>
                    <a:pt x="100" y="0"/>
                    <a:pt x="0" y="90"/>
                    <a:pt x="0" y="209"/>
                  </a:cubicBezTo>
                  <a:cubicBezTo>
                    <a:pt x="10" y="339"/>
                    <a:pt x="100" y="419"/>
                    <a:pt x="210" y="419"/>
                  </a:cubicBezTo>
                  <a:cubicBezTo>
                    <a:pt x="319" y="419"/>
                    <a:pt x="419" y="339"/>
                    <a:pt x="419" y="209"/>
                  </a:cubicBezTo>
                  <a:cubicBezTo>
                    <a:pt x="419" y="100"/>
                    <a:pt x="339"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4272000" y="443200"/>
              <a:ext cx="10725" cy="10500"/>
            </a:xfrm>
            <a:custGeom>
              <a:avLst/>
              <a:gdLst/>
              <a:ahLst/>
              <a:cxnLst/>
              <a:rect l="l" t="t" r="r" b="b"/>
              <a:pathLst>
                <a:path w="429" h="420" extrusionOk="0">
                  <a:moveTo>
                    <a:pt x="210" y="1"/>
                  </a:moveTo>
                  <a:cubicBezTo>
                    <a:pt x="90" y="1"/>
                    <a:pt x="0" y="81"/>
                    <a:pt x="0" y="210"/>
                  </a:cubicBezTo>
                  <a:cubicBezTo>
                    <a:pt x="0" y="330"/>
                    <a:pt x="100" y="419"/>
                    <a:pt x="210" y="419"/>
                  </a:cubicBezTo>
                  <a:cubicBezTo>
                    <a:pt x="329" y="419"/>
                    <a:pt x="429" y="330"/>
                    <a:pt x="429" y="210"/>
                  </a:cubicBezTo>
                  <a:cubicBezTo>
                    <a:pt x="429" y="81"/>
                    <a:pt x="339"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4140800" y="900975"/>
              <a:ext cx="246297" cy="214158"/>
            </a:xfrm>
            <a:custGeom>
              <a:avLst/>
              <a:gdLst/>
              <a:ahLst/>
              <a:cxnLst/>
              <a:rect l="l" t="t" r="r" b="b"/>
              <a:pathLst>
                <a:path w="9591" h="5324" extrusionOk="0">
                  <a:moveTo>
                    <a:pt x="1" y="1"/>
                  </a:moveTo>
                  <a:lnTo>
                    <a:pt x="1" y="4048"/>
                  </a:lnTo>
                  <a:lnTo>
                    <a:pt x="8932" y="5324"/>
                  </a:lnTo>
                  <a:lnTo>
                    <a:pt x="9590" y="1097"/>
                  </a:lnTo>
                  <a:lnTo>
                    <a:pt x="5982" y="549"/>
                  </a:lnTo>
                  <a:lnTo>
                    <a:pt x="5573" y="788"/>
                  </a:lnTo>
                  <a:lnTo>
                    <a:pt x="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4380175" y="954725"/>
              <a:ext cx="160773" cy="202923"/>
            </a:xfrm>
            <a:custGeom>
              <a:avLst/>
              <a:gdLst/>
              <a:ahLst/>
              <a:cxnLst/>
              <a:rect l="l" t="t" r="r" b="b"/>
              <a:pathLst>
                <a:path w="6649" h="5045" extrusionOk="0">
                  <a:moveTo>
                    <a:pt x="648" y="0"/>
                  </a:moveTo>
                  <a:lnTo>
                    <a:pt x="0" y="3988"/>
                  </a:lnTo>
                  <a:lnTo>
                    <a:pt x="6649" y="5044"/>
                  </a:lnTo>
                  <a:lnTo>
                    <a:pt x="6649" y="1216"/>
                  </a:lnTo>
                  <a:lnTo>
                    <a:pt x="5592" y="1216"/>
                  </a:lnTo>
                  <a:lnTo>
                    <a:pt x="4695" y="818"/>
                  </a:lnTo>
                  <a:lnTo>
                    <a:pt x="64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Table&#10;&#10;Description automatically generated">
            <a:extLst>
              <a:ext uri="{FF2B5EF4-FFF2-40B4-BE49-F238E27FC236}">
                <a16:creationId xmlns:a16="http://schemas.microsoft.com/office/drawing/2014/main" id="{014AF0A6-20A4-2E92-FF06-8BDB64BB03A2}"/>
              </a:ext>
            </a:extLst>
          </p:cNvPr>
          <p:cNvPicPr>
            <a:picLocks noChangeAspect="1"/>
          </p:cNvPicPr>
          <p:nvPr/>
        </p:nvPicPr>
        <p:blipFill>
          <a:blip r:embed="rId3"/>
          <a:stretch>
            <a:fillRect/>
          </a:stretch>
        </p:blipFill>
        <p:spPr>
          <a:xfrm>
            <a:off x="926116" y="527791"/>
            <a:ext cx="6949575" cy="40973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24" name="Google Shape;1124;p21"/>
          <p:cNvGrpSpPr/>
          <p:nvPr/>
        </p:nvGrpSpPr>
        <p:grpSpPr>
          <a:xfrm>
            <a:off x="-29841" y="2973797"/>
            <a:ext cx="2760972" cy="2288611"/>
            <a:chOff x="296225" y="1213961"/>
            <a:chExt cx="3123559" cy="2726078"/>
          </a:xfrm>
        </p:grpSpPr>
        <p:sp>
          <p:nvSpPr>
            <p:cNvPr id="1125" name="Google Shape;1125;p21"/>
            <p:cNvSpPr/>
            <p:nvPr/>
          </p:nvSpPr>
          <p:spPr>
            <a:xfrm>
              <a:off x="1326316" y="1503705"/>
              <a:ext cx="10804" cy="88261"/>
            </a:xfrm>
            <a:custGeom>
              <a:avLst/>
              <a:gdLst/>
              <a:ahLst/>
              <a:cxnLst/>
              <a:rect l="l" t="t" r="r" b="b"/>
              <a:pathLst>
                <a:path w="71" h="580" extrusionOk="0">
                  <a:moveTo>
                    <a:pt x="30" y="1"/>
                  </a:moveTo>
                  <a:cubicBezTo>
                    <a:pt x="10" y="1"/>
                    <a:pt x="0" y="21"/>
                    <a:pt x="0" y="41"/>
                  </a:cubicBezTo>
                  <a:lnTo>
                    <a:pt x="0" y="539"/>
                  </a:lnTo>
                  <a:cubicBezTo>
                    <a:pt x="0" y="569"/>
                    <a:pt x="10" y="579"/>
                    <a:pt x="30" y="579"/>
                  </a:cubicBezTo>
                  <a:cubicBezTo>
                    <a:pt x="60" y="579"/>
                    <a:pt x="70" y="569"/>
                    <a:pt x="70" y="539"/>
                  </a:cubicBezTo>
                  <a:lnTo>
                    <a:pt x="70" y="41"/>
                  </a:lnTo>
                  <a:cubicBezTo>
                    <a:pt x="70" y="21"/>
                    <a:pt x="60" y="1"/>
                    <a:pt x="30" y="1"/>
                  </a:cubicBezTo>
                  <a:close/>
                </a:path>
              </a:pathLst>
            </a:custGeom>
            <a:solidFill>
              <a:srgbClr val="F7E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a:off x="1379426" y="1326267"/>
              <a:ext cx="1010290" cy="886115"/>
            </a:xfrm>
            <a:custGeom>
              <a:avLst/>
              <a:gdLst/>
              <a:ahLst/>
              <a:cxnLst/>
              <a:rect l="l" t="t" r="r" b="b"/>
              <a:pathLst>
                <a:path w="6639" h="5823" extrusionOk="0">
                  <a:moveTo>
                    <a:pt x="0" y="1"/>
                  </a:moveTo>
                  <a:lnTo>
                    <a:pt x="0" y="5822"/>
                  </a:lnTo>
                  <a:lnTo>
                    <a:pt x="6639" y="5822"/>
                  </a:lnTo>
                  <a:lnTo>
                    <a:pt x="6639" y="3390"/>
                  </a:lnTo>
                  <a:cubicBezTo>
                    <a:pt x="2542" y="3041"/>
                    <a:pt x="728" y="1147"/>
                    <a:pt x="0" y="1"/>
                  </a:cubicBezTo>
                  <a:close/>
                </a:path>
              </a:pathLst>
            </a:custGeom>
            <a:solidFill>
              <a:srgbClr val="EDC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1373339" y="2078627"/>
              <a:ext cx="1022464" cy="141218"/>
            </a:xfrm>
            <a:custGeom>
              <a:avLst/>
              <a:gdLst/>
              <a:ahLst/>
              <a:cxnLst/>
              <a:rect l="l" t="t" r="r" b="b"/>
              <a:pathLst>
                <a:path w="6719" h="928" extrusionOk="0">
                  <a:moveTo>
                    <a:pt x="40" y="1"/>
                  </a:moveTo>
                  <a:cubicBezTo>
                    <a:pt x="10" y="1"/>
                    <a:pt x="0" y="21"/>
                    <a:pt x="0" y="41"/>
                  </a:cubicBezTo>
                  <a:lnTo>
                    <a:pt x="0" y="888"/>
                  </a:lnTo>
                  <a:cubicBezTo>
                    <a:pt x="0" y="918"/>
                    <a:pt x="10" y="928"/>
                    <a:pt x="40" y="928"/>
                  </a:cubicBezTo>
                  <a:lnTo>
                    <a:pt x="6679" y="928"/>
                  </a:lnTo>
                  <a:cubicBezTo>
                    <a:pt x="6699" y="928"/>
                    <a:pt x="6719" y="918"/>
                    <a:pt x="6719" y="888"/>
                  </a:cubicBezTo>
                  <a:lnTo>
                    <a:pt x="6719" y="41"/>
                  </a:lnTo>
                  <a:cubicBezTo>
                    <a:pt x="6719" y="11"/>
                    <a:pt x="6699" y="1"/>
                    <a:pt x="6679"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1367252" y="2074062"/>
              <a:ext cx="1036160" cy="151871"/>
            </a:xfrm>
            <a:custGeom>
              <a:avLst/>
              <a:gdLst/>
              <a:ahLst/>
              <a:cxnLst/>
              <a:rect l="l" t="t" r="r" b="b"/>
              <a:pathLst>
                <a:path w="6809" h="998" extrusionOk="0">
                  <a:moveTo>
                    <a:pt x="6719" y="71"/>
                  </a:moveTo>
                  <a:lnTo>
                    <a:pt x="6719" y="918"/>
                  </a:lnTo>
                  <a:lnTo>
                    <a:pt x="80" y="918"/>
                  </a:lnTo>
                  <a:lnTo>
                    <a:pt x="80" y="71"/>
                  </a:lnTo>
                  <a:close/>
                  <a:moveTo>
                    <a:pt x="80" y="1"/>
                  </a:moveTo>
                  <a:cubicBezTo>
                    <a:pt x="40" y="1"/>
                    <a:pt x="0" y="31"/>
                    <a:pt x="0" y="71"/>
                  </a:cubicBezTo>
                  <a:lnTo>
                    <a:pt x="0" y="918"/>
                  </a:lnTo>
                  <a:cubicBezTo>
                    <a:pt x="0" y="958"/>
                    <a:pt x="40" y="998"/>
                    <a:pt x="80" y="998"/>
                  </a:cubicBezTo>
                  <a:lnTo>
                    <a:pt x="6719" y="998"/>
                  </a:lnTo>
                  <a:cubicBezTo>
                    <a:pt x="6759" y="998"/>
                    <a:pt x="6789" y="958"/>
                    <a:pt x="6789" y="918"/>
                  </a:cubicBezTo>
                  <a:lnTo>
                    <a:pt x="6789" y="71"/>
                  </a:lnTo>
                  <a:cubicBezTo>
                    <a:pt x="6809" y="31"/>
                    <a:pt x="6769" y="1"/>
                    <a:pt x="6719"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2112009" y="1415747"/>
              <a:ext cx="189762" cy="189762"/>
            </a:xfrm>
            <a:custGeom>
              <a:avLst/>
              <a:gdLst/>
              <a:ahLst/>
              <a:cxnLst/>
              <a:rect l="l" t="t" r="r" b="b"/>
              <a:pathLst>
                <a:path w="1247" h="1247" extrusionOk="0">
                  <a:moveTo>
                    <a:pt x="1" y="1"/>
                  </a:moveTo>
                  <a:lnTo>
                    <a:pt x="1" y="1247"/>
                  </a:lnTo>
                  <a:lnTo>
                    <a:pt x="1247" y="1247"/>
                  </a:lnTo>
                  <a:lnTo>
                    <a:pt x="1247"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1"/>
            <p:cNvSpPr/>
            <p:nvPr/>
          </p:nvSpPr>
          <p:spPr>
            <a:xfrm>
              <a:off x="2105922" y="1409660"/>
              <a:ext cx="201936" cy="201936"/>
            </a:xfrm>
            <a:custGeom>
              <a:avLst/>
              <a:gdLst/>
              <a:ahLst/>
              <a:cxnLst/>
              <a:rect l="l" t="t" r="r" b="b"/>
              <a:pathLst>
                <a:path w="1327" h="1327" extrusionOk="0">
                  <a:moveTo>
                    <a:pt x="1237" y="91"/>
                  </a:moveTo>
                  <a:lnTo>
                    <a:pt x="1237" y="1247"/>
                  </a:lnTo>
                  <a:lnTo>
                    <a:pt x="81" y="1247"/>
                  </a:lnTo>
                  <a:lnTo>
                    <a:pt x="81" y="91"/>
                  </a:lnTo>
                  <a:close/>
                  <a:moveTo>
                    <a:pt x="41" y="1"/>
                  </a:moveTo>
                  <a:cubicBezTo>
                    <a:pt x="21" y="1"/>
                    <a:pt x="1" y="11"/>
                    <a:pt x="1" y="41"/>
                  </a:cubicBezTo>
                  <a:lnTo>
                    <a:pt x="1" y="1287"/>
                  </a:lnTo>
                  <a:cubicBezTo>
                    <a:pt x="1" y="1307"/>
                    <a:pt x="21" y="1327"/>
                    <a:pt x="41" y="1327"/>
                  </a:cubicBezTo>
                  <a:lnTo>
                    <a:pt x="1287" y="1327"/>
                  </a:lnTo>
                  <a:cubicBezTo>
                    <a:pt x="1317" y="1327"/>
                    <a:pt x="1327" y="1297"/>
                    <a:pt x="1327" y="1287"/>
                  </a:cubicBezTo>
                  <a:lnTo>
                    <a:pt x="1327" y="41"/>
                  </a:lnTo>
                  <a:cubicBezTo>
                    <a:pt x="1327" y="11"/>
                    <a:pt x="1317" y="1"/>
                    <a:pt x="1287"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a:off x="2201490" y="1409660"/>
              <a:ext cx="12326" cy="195849"/>
            </a:xfrm>
            <a:custGeom>
              <a:avLst/>
              <a:gdLst/>
              <a:ahLst/>
              <a:cxnLst/>
              <a:rect l="l" t="t" r="r" b="b"/>
              <a:pathLst>
                <a:path w="81" h="1287" extrusionOk="0">
                  <a:moveTo>
                    <a:pt x="41" y="1"/>
                  </a:moveTo>
                  <a:cubicBezTo>
                    <a:pt x="11" y="1"/>
                    <a:pt x="1" y="11"/>
                    <a:pt x="1" y="41"/>
                  </a:cubicBezTo>
                  <a:lnTo>
                    <a:pt x="1" y="1247"/>
                  </a:lnTo>
                  <a:cubicBezTo>
                    <a:pt x="1" y="1277"/>
                    <a:pt x="11" y="1287"/>
                    <a:pt x="41" y="1287"/>
                  </a:cubicBezTo>
                  <a:cubicBezTo>
                    <a:pt x="61" y="1287"/>
                    <a:pt x="81" y="1277"/>
                    <a:pt x="81" y="1247"/>
                  </a:cubicBezTo>
                  <a:lnTo>
                    <a:pt x="81" y="41"/>
                  </a:lnTo>
                  <a:cubicBezTo>
                    <a:pt x="81" y="11"/>
                    <a:pt x="61" y="1"/>
                    <a:pt x="41"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1"/>
            <p:cNvSpPr/>
            <p:nvPr/>
          </p:nvSpPr>
          <p:spPr>
            <a:xfrm>
              <a:off x="1790458" y="1415747"/>
              <a:ext cx="189762" cy="189762"/>
            </a:xfrm>
            <a:custGeom>
              <a:avLst/>
              <a:gdLst/>
              <a:ahLst/>
              <a:cxnLst/>
              <a:rect l="l" t="t" r="r" b="b"/>
              <a:pathLst>
                <a:path w="1247" h="1247" extrusionOk="0">
                  <a:moveTo>
                    <a:pt x="1" y="1"/>
                  </a:moveTo>
                  <a:lnTo>
                    <a:pt x="1" y="1247"/>
                  </a:lnTo>
                  <a:lnTo>
                    <a:pt x="1247" y="1247"/>
                  </a:lnTo>
                  <a:lnTo>
                    <a:pt x="1247"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1"/>
            <p:cNvSpPr/>
            <p:nvPr/>
          </p:nvSpPr>
          <p:spPr>
            <a:xfrm>
              <a:off x="1784371" y="1409660"/>
              <a:ext cx="201936" cy="201936"/>
            </a:xfrm>
            <a:custGeom>
              <a:avLst/>
              <a:gdLst/>
              <a:ahLst/>
              <a:cxnLst/>
              <a:rect l="l" t="t" r="r" b="b"/>
              <a:pathLst>
                <a:path w="1327" h="1327" extrusionOk="0">
                  <a:moveTo>
                    <a:pt x="1237" y="91"/>
                  </a:moveTo>
                  <a:lnTo>
                    <a:pt x="1237" y="1247"/>
                  </a:lnTo>
                  <a:lnTo>
                    <a:pt x="80" y="1247"/>
                  </a:lnTo>
                  <a:lnTo>
                    <a:pt x="80" y="91"/>
                  </a:lnTo>
                  <a:close/>
                  <a:moveTo>
                    <a:pt x="41" y="1"/>
                  </a:moveTo>
                  <a:cubicBezTo>
                    <a:pt x="11" y="1"/>
                    <a:pt x="1" y="11"/>
                    <a:pt x="1" y="41"/>
                  </a:cubicBezTo>
                  <a:lnTo>
                    <a:pt x="1" y="1287"/>
                  </a:lnTo>
                  <a:cubicBezTo>
                    <a:pt x="1" y="1307"/>
                    <a:pt x="11" y="1327"/>
                    <a:pt x="41" y="1327"/>
                  </a:cubicBezTo>
                  <a:lnTo>
                    <a:pt x="1287" y="1327"/>
                  </a:lnTo>
                  <a:cubicBezTo>
                    <a:pt x="1297" y="1327"/>
                    <a:pt x="1326" y="1297"/>
                    <a:pt x="1326" y="1287"/>
                  </a:cubicBezTo>
                  <a:lnTo>
                    <a:pt x="1326" y="41"/>
                  </a:lnTo>
                  <a:cubicBezTo>
                    <a:pt x="1326" y="11"/>
                    <a:pt x="1306" y="1"/>
                    <a:pt x="1287"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1878416" y="1409660"/>
              <a:ext cx="12326" cy="195849"/>
            </a:xfrm>
            <a:custGeom>
              <a:avLst/>
              <a:gdLst/>
              <a:ahLst/>
              <a:cxnLst/>
              <a:rect l="l" t="t" r="r" b="b"/>
              <a:pathLst>
                <a:path w="81" h="1287" extrusionOk="0">
                  <a:moveTo>
                    <a:pt x="41" y="1"/>
                  </a:moveTo>
                  <a:cubicBezTo>
                    <a:pt x="21" y="1"/>
                    <a:pt x="1" y="11"/>
                    <a:pt x="1" y="41"/>
                  </a:cubicBezTo>
                  <a:lnTo>
                    <a:pt x="1" y="1247"/>
                  </a:lnTo>
                  <a:cubicBezTo>
                    <a:pt x="1" y="1277"/>
                    <a:pt x="21" y="1287"/>
                    <a:pt x="41" y="1287"/>
                  </a:cubicBezTo>
                  <a:cubicBezTo>
                    <a:pt x="51" y="1287"/>
                    <a:pt x="80" y="1277"/>
                    <a:pt x="80" y="1247"/>
                  </a:cubicBezTo>
                  <a:lnTo>
                    <a:pt x="80" y="41"/>
                  </a:lnTo>
                  <a:cubicBezTo>
                    <a:pt x="80" y="11"/>
                    <a:pt x="70" y="1"/>
                    <a:pt x="41"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1465863" y="1415747"/>
              <a:ext cx="189762" cy="189762"/>
            </a:xfrm>
            <a:custGeom>
              <a:avLst/>
              <a:gdLst/>
              <a:ahLst/>
              <a:cxnLst/>
              <a:rect l="l" t="t" r="r" b="b"/>
              <a:pathLst>
                <a:path w="1247" h="1247" extrusionOk="0">
                  <a:moveTo>
                    <a:pt x="0" y="1"/>
                  </a:moveTo>
                  <a:lnTo>
                    <a:pt x="0" y="1247"/>
                  </a:lnTo>
                  <a:lnTo>
                    <a:pt x="1246" y="1247"/>
                  </a:lnTo>
                  <a:lnTo>
                    <a:pt x="1246" y="1"/>
                  </a:lnTo>
                  <a:close/>
                </a:path>
              </a:pathLst>
            </a:custGeom>
            <a:solidFill>
              <a:srgbClr val="FFB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1459776" y="1409660"/>
              <a:ext cx="201936" cy="201936"/>
            </a:xfrm>
            <a:custGeom>
              <a:avLst/>
              <a:gdLst/>
              <a:ahLst/>
              <a:cxnLst/>
              <a:rect l="l" t="t" r="r" b="b"/>
              <a:pathLst>
                <a:path w="1327" h="1327" extrusionOk="0">
                  <a:moveTo>
                    <a:pt x="1247" y="91"/>
                  </a:moveTo>
                  <a:lnTo>
                    <a:pt x="1247" y="1247"/>
                  </a:lnTo>
                  <a:lnTo>
                    <a:pt x="90" y="1247"/>
                  </a:lnTo>
                  <a:lnTo>
                    <a:pt x="90" y="91"/>
                  </a:lnTo>
                  <a:close/>
                  <a:moveTo>
                    <a:pt x="40" y="1"/>
                  </a:moveTo>
                  <a:cubicBezTo>
                    <a:pt x="20" y="1"/>
                    <a:pt x="0" y="11"/>
                    <a:pt x="0" y="41"/>
                  </a:cubicBezTo>
                  <a:lnTo>
                    <a:pt x="0" y="1287"/>
                  </a:lnTo>
                  <a:cubicBezTo>
                    <a:pt x="0" y="1307"/>
                    <a:pt x="20" y="1327"/>
                    <a:pt x="40" y="1327"/>
                  </a:cubicBezTo>
                  <a:lnTo>
                    <a:pt x="1286" y="1327"/>
                  </a:lnTo>
                  <a:cubicBezTo>
                    <a:pt x="1306" y="1327"/>
                    <a:pt x="1326" y="1297"/>
                    <a:pt x="1326" y="1287"/>
                  </a:cubicBezTo>
                  <a:lnTo>
                    <a:pt x="1326" y="41"/>
                  </a:lnTo>
                  <a:cubicBezTo>
                    <a:pt x="1326" y="11"/>
                    <a:pt x="1306" y="1"/>
                    <a:pt x="128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1555343" y="1409660"/>
              <a:ext cx="10804" cy="195849"/>
            </a:xfrm>
            <a:custGeom>
              <a:avLst/>
              <a:gdLst/>
              <a:ahLst/>
              <a:cxnLst/>
              <a:rect l="l" t="t" r="r" b="b"/>
              <a:pathLst>
                <a:path w="71" h="1287" extrusionOk="0">
                  <a:moveTo>
                    <a:pt x="40" y="1"/>
                  </a:moveTo>
                  <a:cubicBezTo>
                    <a:pt x="10" y="1"/>
                    <a:pt x="0" y="11"/>
                    <a:pt x="0" y="41"/>
                  </a:cubicBezTo>
                  <a:lnTo>
                    <a:pt x="0" y="1247"/>
                  </a:lnTo>
                  <a:cubicBezTo>
                    <a:pt x="0" y="1277"/>
                    <a:pt x="10" y="1287"/>
                    <a:pt x="40" y="1287"/>
                  </a:cubicBezTo>
                  <a:cubicBezTo>
                    <a:pt x="60" y="1287"/>
                    <a:pt x="70" y="1277"/>
                    <a:pt x="70" y="1247"/>
                  </a:cubicBezTo>
                  <a:lnTo>
                    <a:pt x="70" y="41"/>
                  </a:lnTo>
                  <a:cubicBezTo>
                    <a:pt x="70" y="11"/>
                    <a:pt x="60" y="1"/>
                    <a:pt x="40"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1672216" y="1737295"/>
              <a:ext cx="424873" cy="344524"/>
            </a:xfrm>
            <a:custGeom>
              <a:avLst/>
              <a:gdLst/>
              <a:ahLst/>
              <a:cxnLst/>
              <a:rect l="l" t="t" r="r" b="b"/>
              <a:pathLst>
                <a:path w="2792" h="2264" extrusionOk="0">
                  <a:moveTo>
                    <a:pt x="40" y="1"/>
                  </a:moveTo>
                  <a:cubicBezTo>
                    <a:pt x="10" y="1"/>
                    <a:pt x="0" y="21"/>
                    <a:pt x="0" y="41"/>
                  </a:cubicBezTo>
                  <a:lnTo>
                    <a:pt x="0" y="2224"/>
                  </a:lnTo>
                  <a:cubicBezTo>
                    <a:pt x="0" y="2244"/>
                    <a:pt x="20" y="2264"/>
                    <a:pt x="40" y="2264"/>
                  </a:cubicBezTo>
                  <a:lnTo>
                    <a:pt x="2761" y="2264"/>
                  </a:lnTo>
                  <a:cubicBezTo>
                    <a:pt x="2781" y="2264"/>
                    <a:pt x="2791" y="2244"/>
                    <a:pt x="2791" y="2224"/>
                  </a:cubicBezTo>
                  <a:lnTo>
                    <a:pt x="2791" y="41"/>
                  </a:lnTo>
                  <a:cubicBezTo>
                    <a:pt x="2791" y="11"/>
                    <a:pt x="2781" y="1"/>
                    <a:pt x="2761" y="1"/>
                  </a:cubicBezTo>
                  <a:close/>
                </a:path>
              </a:pathLst>
            </a:custGeom>
            <a:solidFill>
              <a:srgbClr val="72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1667650" y="1729839"/>
              <a:ext cx="435373" cy="355024"/>
            </a:xfrm>
            <a:custGeom>
              <a:avLst/>
              <a:gdLst/>
              <a:ahLst/>
              <a:cxnLst/>
              <a:rect l="l" t="t" r="r" b="b"/>
              <a:pathLst>
                <a:path w="2861" h="2333" extrusionOk="0">
                  <a:moveTo>
                    <a:pt x="2791" y="80"/>
                  </a:moveTo>
                  <a:lnTo>
                    <a:pt x="2791" y="2263"/>
                  </a:lnTo>
                  <a:lnTo>
                    <a:pt x="70" y="2263"/>
                  </a:lnTo>
                  <a:lnTo>
                    <a:pt x="70" y="80"/>
                  </a:lnTo>
                  <a:close/>
                  <a:moveTo>
                    <a:pt x="70" y="0"/>
                  </a:moveTo>
                  <a:cubicBezTo>
                    <a:pt x="30" y="0"/>
                    <a:pt x="0" y="40"/>
                    <a:pt x="0" y="80"/>
                  </a:cubicBezTo>
                  <a:lnTo>
                    <a:pt x="0" y="2263"/>
                  </a:lnTo>
                  <a:cubicBezTo>
                    <a:pt x="0" y="2293"/>
                    <a:pt x="30" y="2333"/>
                    <a:pt x="70" y="2333"/>
                  </a:cubicBezTo>
                  <a:lnTo>
                    <a:pt x="2791" y="2333"/>
                  </a:lnTo>
                  <a:cubicBezTo>
                    <a:pt x="2821" y="2333"/>
                    <a:pt x="2861" y="2293"/>
                    <a:pt x="2861" y="2263"/>
                  </a:cubicBezTo>
                  <a:lnTo>
                    <a:pt x="2861" y="80"/>
                  </a:lnTo>
                  <a:cubicBezTo>
                    <a:pt x="2861" y="40"/>
                    <a:pt x="2821" y="0"/>
                    <a:pt x="2791"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2852354" y="1667599"/>
              <a:ext cx="188240" cy="406612"/>
            </a:xfrm>
            <a:custGeom>
              <a:avLst/>
              <a:gdLst/>
              <a:ahLst/>
              <a:cxnLst/>
              <a:rect l="l" t="t" r="r" b="b"/>
              <a:pathLst>
                <a:path w="1237" h="2672" extrusionOk="0">
                  <a:moveTo>
                    <a:pt x="40" y="0"/>
                  </a:moveTo>
                  <a:cubicBezTo>
                    <a:pt x="10" y="0"/>
                    <a:pt x="0" y="10"/>
                    <a:pt x="0" y="40"/>
                  </a:cubicBezTo>
                  <a:lnTo>
                    <a:pt x="0" y="2632"/>
                  </a:lnTo>
                  <a:cubicBezTo>
                    <a:pt x="0" y="2652"/>
                    <a:pt x="10" y="2672"/>
                    <a:pt x="40" y="2672"/>
                  </a:cubicBezTo>
                  <a:lnTo>
                    <a:pt x="1196" y="2672"/>
                  </a:lnTo>
                  <a:cubicBezTo>
                    <a:pt x="1216" y="2672"/>
                    <a:pt x="1236" y="2652"/>
                    <a:pt x="1236" y="2632"/>
                  </a:cubicBezTo>
                  <a:lnTo>
                    <a:pt x="1236" y="40"/>
                  </a:lnTo>
                  <a:cubicBezTo>
                    <a:pt x="1236" y="10"/>
                    <a:pt x="1216" y="0"/>
                    <a:pt x="1196" y="0"/>
                  </a:cubicBezTo>
                  <a:close/>
                </a:path>
              </a:pathLst>
            </a:custGeom>
            <a:solidFill>
              <a:srgbClr val="44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2844745" y="1661512"/>
              <a:ext cx="200414" cy="417264"/>
            </a:xfrm>
            <a:custGeom>
              <a:avLst/>
              <a:gdLst/>
              <a:ahLst/>
              <a:cxnLst/>
              <a:rect l="l" t="t" r="r" b="b"/>
              <a:pathLst>
                <a:path w="1317" h="2742" extrusionOk="0">
                  <a:moveTo>
                    <a:pt x="1236" y="80"/>
                  </a:moveTo>
                  <a:lnTo>
                    <a:pt x="1236" y="2672"/>
                  </a:lnTo>
                  <a:lnTo>
                    <a:pt x="70" y="2672"/>
                  </a:lnTo>
                  <a:lnTo>
                    <a:pt x="70" y="80"/>
                  </a:lnTo>
                  <a:close/>
                  <a:moveTo>
                    <a:pt x="70" y="1"/>
                  </a:moveTo>
                  <a:cubicBezTo>
                    <a:pt x="30" y="1"/>
                    <a:pt x="0" y="40"/>
                    <a:pt x="0" y="80"/>
                  </a:cubicBezTo>
                  <a:lnTo>
                    <a:pt x="0" y="2672"/>
                  </a:lnTo>
                  <a:cubicBezTo>
                    <a:pt x="0" y="2712"/>
                    <a:pt x="40" y="2742"/>
                    <a:pt x="70" y="2742"/>
                  </a:cubicBezTo>
                  <a:lnTo>
                    <a:pt x="1236" y="2742"/>
                  </a:lnTo>
                  <a:cubicBezTo>
                    <a:pt x="1266" y="2742"/>
                    <a:pt x="1306" y="2712"/>
                    <a:pt x="1306" y="2672"/>
                  </a:cubicBezTo>
                  <a:lnTo>
                    <a:pt x="1306" y="80"/>
                  </a:lnTo>
                  <a:cubicBezTo>
                    <a:pt x="1316" y="40"/>
                    <a:pt x="1286" y="1"/>
                    <a:pt x="123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1"/>
            <p:cNvSpPr/>
            <p:nvPr/>
          </p:nvSpPr>
          <p:spPr>
            <a:xfrm>
              <a:off x="2991480" y="1370213"/>
              <a:ext cx="178497" cy="11502"/>
            </a:xfrm>
            <a:custGeom>
              <a:avLst/>
              <a:gdLst/>
              <a:ahLst/>
              <a:cxnLst/>
              <a:rect l="l" t="t" r="r" b="b"/>
              <a:pathLst>
                <a:path w="1257" h="81" extrusionOk="0">
                  <a:moveTo>
                    <a:pt x="30" y="1"/>
                  </a:moveTo>
                  <a:cubicBezTo>
                    <a:pt x="10" y="1"/>
                    <a:pt x="0" y="11"/>
                    <a:pt x="0" y="40"/>
                  </a:cubicBezTo>
                  <a:cubicBezTo>
                    <a:pt x="0" y="60"/>
                    <a:pt x="10" y="80"/>
                    <a:pt x="30" y="80"/>
                  </a:cubicBezTo>
                  <a:lnTo>
                    <a:pt x="1216" y="80"/>
                  </a:lnTo>
                  <a:cubicBezTo>
                    <a:pt x="1246" y="80"/>
                    <a:pt x="1256" y="60"/>
                    <a:pt x="1256" y="40"/>
                  </a:cubicBezTo>
                  <a:cubicBezTo>
                    <a:pt x="1256" y="11"/>
                    <a:pt x="1246" y="1"/>
                    <a:pt x="121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1"/>
            <p:cNvSpPr/>
            <p:nvPr/>
          </p:nvSpPr>
          <p:spPr>
            <a:xfrm>
              <a:off x="2847788" y="1280766"/>
              <a:ext cx="192806" cy="12326"/>
            </a:xfrm>
            <a:custGeom>
              <a:avLst/>
              <a:gdLst/>
              <a:ahLst/>
              <a:cxnLst/>
              <a:rect l="l" t="t" r="r" b="b"/>
              <a:pathLst>
                <a:path w="1267" h="81" extrusionOk="0">
                  <a:moveTo>
                    <a:pt x="40" y="1"/>
                  </a:moveTo>
                  <a:cubicBezTo>
                    <a:pt x="10" y="1"/>
                    <a:pt x="0" y="11"/>
                    <a:pt x="0" y="40"/>
                  </a:cubicBezTo>
                  <a:cubicBezTo>
                    <a:pt x="0" y="60"/>
                    <a:pt x="20" y="80"/>
                    <a:pt x="40" y="80"/>
                  </a:cubicBezTo>
                  <a:lnTo>
                    <a:pt x="1226" y="80"/>
                  </a:lnTo>
                  <a:cubicBezTo>
                    <a:pt x="1246" y="80"/>
                    <a:pt x="1266" y="60"/>
                    <a:pt x="1266" y="40"/>
                  </a:cubicBezTo>
                  <a:cubicBezTo>
                    <a:pt x="1266" y="11"/>
                    <a:pt x="1246" y="1"/>
                    <a:pt x="122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1"/>
            <p:cNvSpPr/>
            <p:nvPr/>
          </p:nvSpPr>
          <p:spPr>
            <a:xfrm>
              <a:off x="2512541" y="1280766"/>
              <a:ext cx="191284" cy="12326"/>
            </a:xfrm>
            <a:custGeom>
              <a:avLst/>
              <a:gdLst/>
              <a:ahLst/>
              <a:cxnLst/>
              <a:rect l="l" t="t" r="r" b="b"/>
              <a:pathLst>
                <a:path w="1257" h="81" extrusionOk="0">
                  <a:moveTo>
                    <a:pt x="40" y="1"/>
                  </a:moveTo>
                  <a:cubicBezTo>
                    <a:pt x="10" y="1"/>
                    <a:pt x="0" y="11"/>
                    <a:pt x="0" y="40"/>
                  </a:cubicBezTo>
                  <a:cubicBezTo>
                    <a:pt x="0" y="60"/>
                    <a:pt x="10" y="80"/>
                    <a:pt x="40" y="80"/>
                  </a:cubicBezTo>
                  <a:lnTo>
                    <a:pt x="1226" y="80"/>
                  </a:lnTo>
                  <a:cubicBezTo>
                    <a:pt x="1246" y="80"/>
                    <a:pt x="1256" y="60"/>
                    <a:pt x="1256" y="40"/>
                  </a:cubicBezTo>
                  <a:cubicBezTo>
                    <a:pt x="1256" y="11"/>
                    <a:pt x="1246" y="1"/>
                    <a:pt x="1226"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2994320" y="1709888"/>
              <a:ext cx="175657" cy="276195"/>
            </a:xfrm>
            <a:custGeom>
              <a:avLst/>
              <a:gdLst/>
              <a:ahLst/>
              <a:cxnLst/>
              <a:rect l="l" t="t" r="r" b="b"/>
              <a:pathLst>
                <a:path w="1237" h="1945" extrusionOk="0">
                  <a:moveTo>
                    <a:pt x="40" y="1"/>
                  </a:moveTo>
                  <a:cubicBezTo>
                    <a:pt x="10" y="1"/>
                    <a:pt x="0" y="11"/>
                    <a:pt x="0" y="41"/>
                  </a:cubicBezTo>
                  <a:lnTo>
                    <a:pt x="0" y="1905"/>
                  </a:lnTo>
                  <a:cubicBezTo>
                    <a:pt x="0" y="1935"/>
                    <a:pt x="10" y="1945"/>
                    <a:pt x="40" y="1945"/>
                  </a:cubicBezTo>
                  <a:lnTo>
                    <a:pt x="1196" y="1945"/>
                  </a:lnTo>
                  <a:cubicBezTo>
                    <a:pt x="1226" y="1945"/>
                    <a:pt x="1236" y="1935"/>
                    <a:pt x="1236" y="1905"/>
                  </a:cubicBezTo>
                  <a:lnTo>
                    <a:pt x="1236" y="41"/>
                  </a:lnTo>
                  <a:cubicBezTo>
                    <a:pt x="1236" y="11"/>
                    <a:pt x="1226" y="1"/>
                    <a:pt x="1196"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2988640" y="1702929"/>
              <a:ext cx="188437" cy="287413"/>
            </a:xfrm>
            <a:custGeom>
              <a:avLst/>
              <a:gdLst/>
              <a:ahLst/>
              <a:cxnLst/>
              <a:rect l="l" t="t" r="r" b="b"/>
              <a:pathLst>
                <a:path w="1327" h="2024" extrusionOk="0">
                  <a:moveTo>
                    <a:pt x="1236" y="90"/>
                  </a:moveTo>
                  <a:lnTo>
                    <a:pt x="1236" y="1954"/>
                  </a:lnTo>
                  <a:lnTo>
                    <a:pt x="80" y="1954"/>
                  </a:lnTo>
                  <a:lnTo>
                    <a:pt x="80" y="90"/>
                  </a:lnTo>
                  <a:close/>
                  <a:moveTo>
                    <a:pt x="80" y="0"/>
                  </a:moveTo>
                  <a:cubicBezTo>
                    <a:pt x="40" y="0"/>
                    <a:pt x="0" y="40"/>
                    <a:pt x="0" y="80"/>
                  </a:cubicBezTo>
                  <a:lnTo>
                    <a:pt x="0" y="1944"/>
                  </a:lnTo>
                  <a:cubicBezTo>
                    <a:pt x="0" y="1984"/>
                    <a:pt x="40" y="2024"/>
                    <a:pt x="80" y="2024"/>
                  </a:cubicBezTo>
                  <a:lnTo>
                    <a:pt x="1236" y="2024"/>
                  </a:lnTo>
                  <a:cubicBezTo>
                    <a:pt x="1276" y="2024"/>
                    <a:pt x="1316" y="1984"/>
                    <a:pt x="1316" y="1944"/>
                  </a:cubicBezTo>
                  <a:lnTo>
                    <a:pt x="1316" y="80"/>
                  </a:lnTo>
                  <a:cubicBezTo>
                    <a:pt x="1326" y="40"/>
                    <a:pt x="1286" y="0"/>
                    <a:pt x="123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3074979" y="1704349"/>
              <a:ext cx="11502" cy="97698"/>
            </a:xfrm>
            <a:custGeom>
              <a:avLst/>
              <a:gdLst/>
              <a:ahLst/>
              <a:cxnLst/>
              <a:rect l="l" t="t" r="r" b="b"/>
              <a:pathLst>
                <a:path w="81" h="688" extrusionOk="0">
                  <a:moveTo>
                    <a:pt x="40" y="0"/>
                  </a:moveTo>
                  <a:cubicBezTo>
                    <a:pt x="20" y="0"/>
                    <a:pt x="0" y="20"/>
                    <a:pt x="0" y="40"/>
                  </a:cubicBezTo>
                  <a:lnTo>
                    <a:pt x="0" y="648"/>
                  </a:lnTo>
                  <a:cubicBezTo>
                    <a:pt x="0" y="678"/>
                    <a:pt x="20" y="688"/>
                    <a:pt x="40" y="688"/>
                  </a:cubicBezTo>
                  <a:cubicBezTo>
                    <a:pt x="70" y="688"/>
                    <a:pt x="80" y="678"/>
                    <a:pt x="80" y="648"/>
                  </a:cubicBezTo>
                  <a:lnTo>
                    <a:pt x="80" y="40"/>
                  </a:lnTo>
                  <a:cubicBezTo>
                    <a:pt x="80" y="20"/>
                    <a:pt x="70" y="0"/>
                    <a:pt x="40"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2991480" y="1793528"/>
              <a:ext cx="179917" cy="9940"/>
            </a:xfrm>
            <a:custGeom>
              <a:avLst/>
              <a:gdLst/>
              <a:ahLst/>
              <a:cxnLst/>
              <a:rect l="l" t="t" r="r" b="b"/>
              <a:pathLst>
                <a:path w="1267" h="70" extrusionOk="0">
                  <a:moveTo>
                    <a:pt x="30" y="0"/>
                  </a:moveTo>
                  <a:cubicBezTo>
                    <a:pt x="10" y="0"/>
                    <a:pt x="0" y="10"/>
                    <a:pt x="0" y="40"/>
                  </a:cubicBezTo>
                  <a:cubicBezTo>
                    <a:pt x="0" y="60"/>
                    <a:pt x="10" y="70"/>
                    <a:pt x="30" y="70"/>
                  </a:cubicBezTo>
                  <a:lnTo>
                    <a:pt x="1216" y="70"/>
                  </a:lnTo>
                  <a:cubicBezTo>
                    <a:pt x="1246" y="70"/>
                    <a:pt x="1266" y="50"/>
                    <a:pt x="1256" y="40"/>
                  </a:cubicBezTo>
                  <a:cubicBezTo>
                    <a:pt x="1256" y="10"/>
                    <a:pt x="1246" y="0"/>
                    <a:pt x="121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2515584" y="1644772"/>
              <a:ext cx="188240" cy="295980"/>
            </a:xfrm>
            <a:custGeom>
              <a:avLst/>
              <a:gdLst/>
              <a:ahLst/>
              <a:cxnLst/>
              <a:rect l="l" t="t" r="r" b="b"/>
              <a:pathLst>
                <a:path w="1237" h="1945" extrusionOk="0">
                  <a:moveTo>
                    <a:pt x="40" y="1"/>
                  </a:moveTo>
                  <a:cubicBezTo>
                    <a:pt x="20" y="1"/>
                    <a:pt x="0" y="11"/>
                    <a:pt x="0" y="41"/>
                  </a:cubicBezTo>
                  <a:lnTo>
                    <a:pt x="0" y="1905"/>
                  </a:lnTo>
                  <a:cubicBezTo>
                    <a:pt x="0" y="1935"/>
                    <a:pt x="20" y="1945"/>
                    <a:pt x="40" y="1945"/>
                  </a:cubicBezTo>
                  <a:lnTo>
                    <a:pt x="1206" y="1945"/>
                  </a:lnTo>
                  <a:cubicBezTo>
                    <a:pt x="1226" y="1945"/>
                    <a:pt x="1236" y="1935"/>
                    <a:pt x="1236" y="1905"/>
                  </a:cubicBezTo>
                  <a:lnTo>
                    <a:pt x="1236" y="41"/>
                  </a:lnTo>
                  <a:cubicBezTo>
                    <a:pt x="1236" y="11"/>
                    <a:pt x="1226" y="1"/>
                    <a:pt x="1206" y="1"/>
                  </a:cubicBezTo>
                  <a:close/>
                </a:path>
              </a:pathLst>
            </a:custGeom>
            <a:solidFill>
              <a:srgbClr val="FC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2511019" y="1637316"/>
              <a:ext cx="198893" cy="308002"/>
            </a:xfrm>
            <a:custGeom>
              <a:avLst/>
              <a:gdLst/>
              <a:ahLst/>
              <a:cxnLst/>
              <a:rect l="l" t="t" r="r" b="b"/>
              <a:pathLst>
                <a:path w="1307" h="2024" extrusionOk="0">
                  <a:moveTo>
                    <a:pt x="1236" y="90"/>
                  </a:moveTo>
                  <a:lnTo>
                    <a:pt x="1236" y="1954"/>
                  </a:lnTo>
                  <a:lnTo>
                    <a:pt x="70" y="1954"/>
                  </a:lnTo>
                  <a:lnTo>
                    <a:pt x="70" y="90"/>
                  </a:lnTo>
                  <a:close/>
                  <a:moveTo>
                    <a:pt x="70" y="0"/>
                  </a:moveTo>
                  <a:cubicBezTo>
                    <a:pt x="30" y="0"/>
                    <a:pt x="0" y="40"/>
                    <a:pt x="0" y="80"/>
                  </a:cubicBezTo>
                  <a:lnTo>
                    <a:pt x="0" y="1944"/>
                  </a:lnTo>
                  <a:cubicBezTo>
                    <a:pt x="0" y="1984"/>
                    <a:pt x="40" y="2024"/>
                    <a:pt x="70" y="2024"/>
                  </a:cubicBezTo>
                  <a:lnTo>
                    <a:pt x="1236" y="2024"/>
                  </a:lnTo>
                  <a:cubicBezTo>
                    <a:pt x="1266" y="2024"/>
                    <a:pt x="1306" y="1984"/>
                    <a:pt x="1306" y="1944"/>
                  </a:cubicBezTo>
                  <a:lnTo>
                    <a:pt x="1306" y="80"/>
                  </a:lnTo>
                  <a:cubicBezTo>
                    <a:pt x="1306" y="40"/>
                    <a:pt x="1266" y="0"/>
                    <a:pt x="123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2602021" y="1638837"/>
              <a:ext cx="10804" cy="104696"/>
            </a:xfrm>
            <a:custGeom>
              <a:avLst/>
              <a:gdLst/>
              <a:ahLst/>
              <a:cxnLst/>
              <a:rect l="l" t="t" r="r" b="b"/>
              <a:pathLst>
                <a:path w="71" h="688" extrusionOk="0">
                  <a:moveTo>
                    <a:pt x="40" y="0"/>
                  </a:moveTo>
                  <a:cubicBezTo>
                    <a:pt x="10" y="0"/>
                    <a:pt x="0" y="20"/>
                    <a:pt x="0" y="40"/>
                  </a:cubicBezTo>
                  <a:lnTo>
                    <a:pt x="0" y="648"/>
                  </a:lnTo>
                  <a:cubicBezTo>
                    <a:pt x="0" y="678"/>
                    <a:pt x="10" y="688"/>
                    <a:pt x="40" y="688"/>
                  </a:cubicBezTo>
                  <a:cubicBezTo>
                    <a:pt x="60" y="688"/>
                    <a:pt x="70" y="678"/>
                    <a:pt x="70" y="648"/>
                  </a:cubicBezTo>
                  <a:lnTo>
                    <a:pt x="70" y="40"/>
                  </a:lnTo>
                  <a:cubicBezTo>
                    <a:pt x="70" y="20"/>
                    <a:pt x="60" y="0"/>
                    <a:pt x="40"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1"/>
            <p:cNvSpPr/>
            <p:nvPr/>
          </p:nvSpPr>
          <p:spPr>
            <a:xfrm>
              <a:off x="2512541" y="1734404"/>
              <a:ext cx="191284" cy="10652"/>
            </a:xfrm>
            <a:custGeom>
              <a:avLst/>
              <a:gdLst/>
              <a:ahLst/>
              <a:cxnLst/>
              <a:rect l="l" t="t" r="r" b="b"/>
              <a:pathLst>
                <a:path w="1257" h="70" extrusionOk="0">
                  <a:moveTo>
                    <a:pt x="40" y="0"/>
                  </a:moveTo>
                  <a:cubicBezTo>
                    <a:pt x="10" y="0"/>
                    <a:pt x="0" y="10"/>
                    <a:pt x="0" y="40"/>
                  </a:cubicBezTo>
                  <a:cubicBezTo>
                    <a:pt x="0" y="60"/>
                    <a:pt x="10" y="70"/>
                    <a:pt x="40" y="70"/>
                  </a:cubicBezTo>
                  <a:lnTo>
                    <a:pt x="1226" y="70"/>
                  </a:lnTo>
                  <a:cubicBezTo>
                    <a:pt x="1246" y="70"/>
                    <a:pt x="1256" y="50"/>
                    <a:pt x="1256" y="40"/>
                  </a:cubicBezTo>
                  <a:cubicBezTo>
                    <a:pt x="1256" y="10"/>
                    <a:pt x="1246" y="0"/>
                    <a:pt x="1226" y="0"/>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1"/>
            <p:cNvSpPr/>
            <p:nvPr/>
          </p:nvSpPr>
          <p:spPr>
            <a:xfrm>
              <a:off x="3062198" y="2614455"/>
              <a:ext cx="2982" cy="390791"/>
            </a:xfrm>
            <a:custGeom>
              <a:avLst/>
              <a:gdLst/>
              <a:ahLst/>
              <a:cxnLst/>
              <a:rect l="l" t="t" r="r" b="b"/>
              <a:pathLst>
                <a:path w="21" h="2752" extrusionOk="0">
                  <a:moveTo>
                    <a:pt x="21" y="1"/>
                  </a:moveTo>
                  <a:cubicBezTo>
                    <a:pt x="11" y="50"/>
                    <a:pt x="1" y="100"/>
                    <a:pt x="1" y="160"/>
                  </a:cubicBezTo>
                  <a:lnTo>
                    <a:pt x="1" y="2752"/>
                  </a:lnTo>
                  <a:lnTo>
                    <a:pt x="21" y="2752"/>
                  </a:lnTo>
                  <a:lnTo>
                    <a:pt x="21" y="1"/>
                  </a:lnTo>
                  <a:close/>
                </a:path>
              </a:pathLst>
            </a:custGeom>
            <a:solidFill>
              <a:srgbClr val="FF9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853043" y="1787057"/>
              <a:ext cx="694679" cy="1342944"/>
            </a:xfrm>
            <a:custGeom>
              <a:avLst/>
              <a:gdLst/>
              <a:ahLst/>
              <a:cxnLst/>
              <a:rect l="l" t="t" r="r" b="b"/>
              <a:pathLst>
                <a:path w="4565" h="8825" extrusionOk="0">
                  <a:moveTo>
                    <a:pt x="1485" y="0"/>
                  </a:moveTo>
                  <a:cubicBezTo>
                    <a:pt x="1151" y="0"/>
                    <a:pt x="866" y="230"/>
                    <a:pt x="848" y="521"/>
                  </a:cubicBezTo>
                  <a:lnTo>
                    <a:pt x="668" y="3063"/>
                  </a:lnTo>
                  <a:cubicBezTo>
                    <a:pt x="668" y="3063"/>
                    <a:pt x="598" y="3781"/>
                    <a:pt x="469" y="4050"/>
                  </a:cubicBezTo>
                  <a:cubicBezTo>
                    <a:pt x="469" y="4048"/>
                    <a:pt x="469" y="4047"/>
                    <a:pt x="469" y="4047"/>
                  </a:cubicBezTo>
                  <a:cubicBezTo>
                    <a:pt x="460" y="4047"/>
                    <a:pt x="10" y="4967"/>
                    <a:pt x="319" y="6233"/>
                  </a:cubicBezTo>
                  <a:cubicBezTo>
                    <a:pt x="299" y="6233"/>
                    <a:pt x="379" y="6901"/>
                    <a:pt x="0" y="7190"/>
                  </a:cubicBezTo>
                  <a:cubicBezTo>
                    <a:pt x="30" y="7190"/>
                    <a:pt x="2781" y="8825"/>
                    <a:pt x="2781" y="8825"/>
                  </a:cubicBezTo>
                  <a:lnTo>
                    <a:pt x="3968" y="6821"/>
                  </a:lnTo>
                  <a:cubicBezTo>
                    <a:pt x="3968" y="6821"/>
                    <a:pt x="3968" y="6821"/>
                    <a:pt x="3968" y="6821"/>
                  </a:cubicBezTo>
                  <a:cubicBezTo>
                    <a:pt x="3970" y="6821"/>
                    <a:pt x="4565" y="3959"/>
                    <a:pt x="3968" y="3332"/>
                  </a:cubicBezTo>
                  <a:cubicBezTo>
                    <a:pt x="3711" y="3049"/>
                    <a:pt x="2981" y="2970"/>
                    <a:pt x="2276" y="2970"/>
                  </a:cubicBezTo>
                  <a:cubicBezTo>
                    <a:pt x="2188" y="2970"/>
                    <a:pt x="2100" y="2971"/>
                    <a:pt x="2014" y="2973"/>
                  </a:cubicBezTo>
                  <a:lnTo>
                    <a:pt x="2173" y="621"/>
                  </a:lnTo>
                  <a:cubicBezTo>
                    <a:pt x="2193" y="312"/>
                    <a:pt x="1914" y="23"/>
                    <a:pt x="1545" y="3"/>
                  </a:cubicBezTo>
                  <a:cubicBezTo>
                    <a:pt x="1525" y="1"/>
                    <a:pt x="1505" y="0"/>
                    <a:pt x="1485" y="0"/>
                  </a:cubicBezTo>
                  <a:close/>
                </a:path>
              </a:pathLst>
            </a:custGeom>
            <a:solidFill>
              <a:srgbClr val="FE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p:nvPr/>
          </p:nvSpPr>
          <p:spPr>
            <a:xfrm>
              <a:off x="837825" y="1773209"/>
              <a:ext cx="723744" cy="1372010"/>
            </a:xfrm>
            <a:custGeom>
              <a:avLst/>
              <a:gdLst/>
              <a:ahLst/>
              <a:cxnLst/>
              <a:rect l="l" t="t" r="r" b="b"/>
              <a:pathLst>
                <a:path w="4756" h="9016" extrusionOk="0">
                  <a:moveTo>
                    <a:pt x="1584" y="181"/>
                  </a:moveTo>
                  <a:cubicBezTo>
                    <a:pt x="1604" y="181"/>
                    <a:pt x="1625" y="182"/>
                    <a:pt x="1645" y="184"/>
                  </a:cubicBezTo>
                  <a:cubicBezTo>
                    <a:pt x="1964" y="204"/>
                    <a:pt x="2194" y="443"/>
                    <a:pt x="2184" y="702"/>
                  </a:cubicBezTo>
                  <a:lnTo>
                    <a:pt x="2024" y="3054"/>
                  </a:lnTo>
                  <a:cubicBezTo>
                    <a:pt x="2024" y="3084"/>
                    <a:pt x="2034" y="3104"/>
                    <a:pt x="2044" y="3134"/>
                  </a:cubicBezTo>
                  <a:cubicBezTo>
                    <a:pt x="2074" y="3144"/>
                    <a:pt x="2094" y="3154"/>
                    <a:pt x="2124" y="3154"/>
                  </a:cubicBezTo>
                  <a:lnTo>
                    <a:pt x="2373" y="3154"/>
                  </a:lnTo>
                  <a:cubicBezTo>
                    <a:pt x="3469" y="3154"/>
                    <a:pt x="3868" y="3334"/>
                    <a:pt x="4008" y="3483"/>
                  </a:cubicBezTo>
                  <a:cubicBezTo>
                    <a:pt x="4456" y="3982"/>
                    <a:pt x="4137" y="6085"/>
                    <a:pt x="3978" y="6882"/>
                  </a:cubicBezTo>
                  <a:lnTo>
                    <a:pt x="2841" y="8786"/>
                  </a:lnTo>
                  <a:cubicBezTo>
                    <a:pt x="1117" y="7769"/>
                    <a:pt x="489" y="7411"/>
                    <a:pt x="250" y="7271"/>
                  </a:cubicBezTo>
                  <a:cubicBezTo>
                    <a:pt x="429" y="7072"/>
                    <a:pt x="519" y="6773"/>
                    <a:pt x="529" y="6364"/>
                  </a:cubicBezTo>
                  <a:lnTo>
                    <a:pt x="529" y="6334"/>
                  </a:lnTo>
                  <a:lnTo>
                    <a:pt x="529" y="6294"/>
                  </a:lnTo>
                  <a:cubicBezTo>
                    <a:pt x="250" y="5128"/>
                    <a:pt x="629" y="4281"/>
                    <a:pt x="668" y="4191"/>
                  </a:cubicBezTo>
                  <a:lnTo>
                    <a:pt x="668" y="4181"/>
                  </a:lnTo>
                  <a:cubicBezTo>
                    <a:pt x="798" y="3922"/>
                    <a:pt x="868" y="3304"/>
                    <a:pt x="878" y="3184"/>
                  </a:cubicBezTo>
                  <a:lnTo>
                    <a:pt x="878" y="3154"/>
                  </a:lnTo>
                  <a:lnTo>
                    <a:pt x="1047" y="612"/>
                  </a:lnTo>
                  <a:cubicBezTo>
                    <a:pt x="1066" y="370"/>
                    <a:pt x="1301" y="181"/>
                    <a:pt x="1584" y="181"/>
                  </a:cubicBezTo>
                  <a:close/>
                  <a:moveTo>
                    <a:pt x="1586" y="1"/>
                  </a:moveTo>
                  <a:cubicBezTo>
                    <a:pt x="1193" y="1"/>
                    <a:pt x="876" y="276"/>
                    <a:pt x="848" y="612"/>
                  </a:cubicBezTo>
                  <a:lnTo>
                    <a:pt x="678" y="3144"/>
                  </a:lnTo>
                  <a:lnTo>
                    <a:pt x="678" y="3154"/>
                  </a:lnTo>
                  <a:cubicBezTo>
                    <a:pt x="668" y="3344"/>
                    <a:pt x="589" y="3882"/>
                    <a:pt x="489" y="4091"/>
                  </a:cubicBezTo>
                  <a:cubicBezTo>
                    <a:pt x="409" y="4201"/>
                    <a:pt x="40" y="5138"/>
                    <a:pt x="320" y="6334"/>
                  </a:cubicBezTo>
                  <a:lnTo>
                    <a:pt x="320" y="6374"/>
                  </a:lnTo>
                  <a:cubicBezTo>
                    <a:pt x="330" y="6783"/>
                    <a:pt x="230" y="7072"/>
                    <a:pt x="40" y="7221"/>
                  </a:cubicBezTo>
                  <a:cubicBezTo>
                    <a:pt x="11" y="7241"/>
                    <a:pt x="1" y="7281"/>
                    <a:pt x="11" y="7321"/>
                  </a:cubicBezTo>
                  <a:cubicBezTo>
                    <a:pt x="11" y="7361"/>
                    <a:pt x="40" y="7371"/>
                    <a:pt x="70" y="7381"/>
                  </a:cubicBezTo>
                  <a:cubicBezTo>
                    <a:pt x="160" y="7430"/>
                    <a:pt x="1775" y="8377"/>
                    <a:pt x="2832" y="9005"/>
                  </a:cubicBezTo>
                  <a:cubicBezTo>
                    <a:pt x="2841" y="9015"/>
                    <a:pt x="2871" y="9015"/>
                    <a:pt x="2881" y="9015"/>
                  </a:cubicBezTo>
                  <a:lnTo>
                    <a:pt x="2891" y="9015"/>
                  </a:lnTo>
                  <a:cubicBezTo>
                    <a:pt x="2921" y="9015"/>
                    <a:pt x="2941" y="8995"/>
                    <a:pt x="2961" y="8976"/>
                  </a:cubicBezTo>
                  <a:lnTo>
                    <a:pt x="4137" y="6972"/>
                  </a:lnTo>
                  <a:cubicBezTo>
                    <a:pt x="4157" y="6972"/>
                    <a:pt x="4157" y="6952"/>
                    <a:pt x="4157" y="6942"/>
                  </a:cubicBezTo>
                  <a:cubicBezTo>
                    <a:pt x="4177" y="6832"/>
                    <a:pt x="4755" y="4041"/>
                    <a:pt x="4127" y="3363"/>
                  </a:cubicBezTo>
                  <a:cubicBezTo>
                    <a:pt x="3888" y="3104"/>
                    <a:pt x="3290" y="2985"/>
                    <a:pt x="2363" y="2985"/>
                  </a:cubicBezTo>
                  <a:lnTo>
                    <a:pt x="2213" y="2985"/>
                  </a:lnTo>
                  <a:lnTo>
                    <a:pt x="2373" y="722"/>
                  </a:lnTo>
                  <a:cubicBezTo>
                    <a:pt x="2393" y="353"/>
                    <a:pt x="2084" y="24"/>
                    <a:pt x="1665" y="4"/>
                  </a:cubicBezTo>
                  <a:cubicBezTo>
                    <a:pt x="1639" y="2"/>
                    <a:pt x="1612" y="1"/>
                    <a:pt x="1586" y="1"/>
                  </a:cubicBezTo>
                  <a:close/>
                </a:path>
              </a:pathLst>
            </a:custGeom>
            <a:solidFill>
              <a:srgbClr val="EFC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1"/>
            <p:cNvSpPr/>
            <p:nvPr/>
          </p:nvSpPr>
          <p:spPr>
            <a:xfrm>
              <a:off x="640603" y="2805573"/>
              <a:ext cx="747940" cy="570808"/>
            </a:xfrm>
            <a:custGeom>
              <a:avLst/>
              <a:gdLst/>
              <a:ahLst/>
              <a:cxnLst/>
              <a:rect l="l" t="t" r="r" b="b"/>
              <a:pathLst>
                <a:path w="4915" h="3751" extrusionOk="0">
                  <a:moveTo>
                    <a:pt x="1124" y="0"/>
                  </a:moveTo>
                  <a:cubicBezTo>
                    <a:pt x="931" y="0"/>
                    <a:pt x="738" y="112"/>
                    <a:pt x="629" y="308"/>
                  </a:cubicBezTo>
                  <a:lnTo>
                    <a:pt x="150" y="1195"/>
                  </a:lnTo>
                  <a:cubicBezTo>
                    <a:pt x="1" y="1474"/>
                    <a:pt x="80" y="1793"/>
                    <a:pt x="330" y="1932"/>
                  </a:cubicBezTo>
                  <a:lnTo>
                    <a:pt x="3579" y="3697"/>
                  </a:lnTo>
                  <a:cubicBezTo>
                    <a:pt x="3650" y="3733"/>
                    <a:pt x="3725" y="3751"/>
                    <a:pt x="3800" y="3751"/>
                  </a:cubicBezTo>
                  <a:cubicBezTo>
                    <a:pt x="3990" y="3751"/>
                    <a:pt x="4180" y="3638"/>
                    <a:pt x="4287" y="3438"/>
                  </a:cubicBezTo>
                  <a:lnTo>
                    <a:pt x="4765" y="2550"/>
                  </a:lnTo>
                  <a:cubicBezTo>
                    <a:pt x="4915" y="2281"/>
                    <a:pt x="4835" y="1952"/>
                    <a:pt x="4586" y="1823"/>
                  </a:cubicBezTo>
                  <a:lnTo>
                    <a:pt x="1336" y="48"/>
                  </a:lnTo>
                  <a:cubicBezTo>
                    <a:pt x="1269" y="16"/>
                    <a:pt x="1196" y="0"/>
                    <a:pt x="11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625538" y="2791573"/>
              <a:ext cx="767571" cy="599417"/>
            </a:xfrm>
            <a:custGeom>
              <a:avLst/>
              <a:gdLst/>
              <a:ahLst/>
              <a:cxnLst/>
              <a:rect l="l" t="t" r="r" b="b"/>
              <a:pathLst>
                <a:path w="5044" h="3939" extrusionOk="0">
                  <a:moveTo>
                    <a:pt x="1226" y="190"/>
                  </a:moveTo>
                  <a:cubicBezTo>
                    <a:pt x="1286" y="190"/>
                    <a:pt x="1336" y="200"/>
                    <a:pt x="1396" y="240"/>
                  </a:cubicBezTo>
                  <a:lnTo>
                    <a:pt x="4655" y="2004"/>
                  </a:lnTo>
                  <a:cubicBezTo>
                    <a:pt x="4755" y="2054"/>
                    <a:pt x="4815" y="2144"/>
                    <a:pt x="4835" y="2254"/>
                  </a:cubicBezTo>
                  <a:cubicBezTo>
                    <a:pt x="4864" y="2373"/>
                    <a:pt x="4855" y="2493"/>
                    <a:pt x="4785" y="2603"/>
                  </a:cubicBezTo>
                  <a:lnTo>
                    <a:pt x="4316" y="3490"/>
                  </a:lnTo>
                  <a:cubicBezTo>
                    <a:pt x="4227" y="3659"/>
                    <a:pt x="4067" y="3759"/>
                    <a:pt x="3908" y="3759"/>
                  </a:cubicBezTo>
                  <a:cubicBezTo>
                    <a:pt x="3838" y="3759"/>
                    <a:pt x="3778" y="3739"/>
                    <a:pt x="3728" y="3719"/>
                  </a:cubicBezTo>
                  <a:lnTo>
                    <a:pt x="479" y="1945"/>
                  </a:lnTo>
                  <a:cubicBezTo>
                    <a:pt x="279" y="1835"/>
                    <a:pt x="219" y="1566"/>
                    <a:pt x="339" y="1337"/>
                  </a:cubicBezTo>
                  <a:lnTo>
                    <a:pt x="817" y="449"/>
                  </a:lnTo>
                  <a:cubicBezTo>
                    <a:pt x="897" y="290"/>
                    <a:pt x="1067" y="190"/>
                    <a:pt x="1226" y="190"/>
                  </a:cubicBezTo>
                  <a:close/>
                  <a:moveTo>
                    <a:pt x="1226" y="1"/>
                  </a:moveTo>
                  <a:cubicBezTo>
                    <a:pt x="987" y="1"/>
                    <a:pt x="778" y="140"/>
                    <a:pt x="648" y="370"/>
                  </a:cubicBezTo>
                  <a:lnTo>
                    <a:pt x="179" y="1247"/>
                  </a:lnTo>
                  <a:cubicBezTo>
                    <a:pt x="0" y="1566"/>
                    <a:pt x="100" y="1945"/>
                    <a:pt x="389" y="2114"/>
                  </a:cubicBezTo>
                  <a:lnTo>
                    <a:pt x="3638" y="3878"/>
                  </a:lnTo>
                  <a:cubicBezTo>
                    <a:pt x="3718" y="3918"/>
                    <a:pt x="3808" y="3938"/>
                    <a:pt x="3908" y="3938"/>
                  </a:cubicBezTo>
                  <a:cubicBezTo>
                    <a:pt x="4127" y="3938"/>
                    <a:pt x="4356" y="3789"/>
                    <a:pt x="4466" y="3579"/>
                  </a:cubicBezTo>
                  <a:lnTo>
                    <a:pt x="4934" y="2692"/>
                  </a:lnTo>
                  <a:cubicBezTo>
                    <a:pt x="5024" y="2543"/>
                    <a:pt x="5044" y="2373"/>
                    <a:pt x="5014" y="2214"/>
                  </a:cubicBezTo>
                  <a:cubicBezTo>
                    <a:pt x="4974" y="2044"/>
                    <a:pt x="4874" y="1915"/>
                    <a:pt x="4735" y="1835"/>
                  </a:cubicBezTo>
                  <a:lnTo>
                    <a:pt x="1485" y="71"/>
                  </a:lnTo>
                  <a:cubicBezTo>
                    <a:pt x="1416" y="31"/>
                    <a:pt x="1326" y="1"/>
                    <a:pt x="1226"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309921" y="2960337"/>
              <a:ext cx="1019573" cy="964181"/>
            </a:xfrm>
            <a:custGeom>
              <a:avLst/>
              <a:gdLst/>
              <a:ahLst/>
              <a:cxnLst/>
              <a:rect l="l" t="t" r="r" b="b"/>
              <a:pathLst>
                <a:path w="6700" h="6336" extrusionOk="0">
                  <a:moveTo>
                    <a:pt x="2388" y="0"/>
                  </a:moveTo>
                  <a:cubicBezTo>
                    <a:pt x="2095" y="0"/>
                    <a:pt x="1692" y="337"/>
                    <a:pt x="1416" y="856"/>
                  </a:cubicBezTo>
                  <a:lnTo>
                    <a:pt x="360" y="2809"/>
                  </a:lnTo>
                  <a:cubicBezTo>
                    <a:pt x="21" y="3417"/>
                    <a:pt x="1" y="4025"/>
                    <a:pt x="280" y="4195"/>
                  </a:cubicBezTo>
                  <a:lnTo>
                    <a:pt x="4157" y="6298"/>
                  </a:lnTo>
                  <a:cubicBezTo>
                    <a:pt x="4204" y="6324"/>
                    <a:pt x="4256" y="6336"/>
                    <a:pt x="4312" y="6336"/>
                  </a:cubicBezTo>
                  <a:cubicBezTo>
                    <a:pt x="4605" y="6336"/>
                    <a:pt x="5008" y="6000"/>
                    <a:pt x="5284" y="5481"/>
                  </a:cubicBezTo>
                  <a:lnTo>
                    <a:pt x="6340" y="3527"/>
                  </a:lnTo>
                  <a:cubicBezTo>
                    <a:pt x="6679" y="2919"/>
                    <a:pt x="6699" y="2311"/>
                    <a:pt x="6410" y="2141"/>
                  </a:cubicBezTo>
                  <a:lnTo>
                    <a:pt x="2543" y="38"/>
                  </a:lnTo>
                  <a:cubicBezTo>
                    <a:pt x="2496" y="13"/>
                    <a:pt x="2444" y="0"/>
                    <a:pt x="2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1"/>
            <p:cNvSpPr/>
            <p:nvPr/>
          </p:nvSpPr>
          <p:spPr>
            <a:xfrm>
              <a:off x="296225" y="2947858"/>
              <a:ext cx="1037834" cy="992181"/>
            </a:xfrm>
            <a:custGeom>
              <a:avLst/>
              <a:gdLst/>
              <a:ahLst/>
              <a:cxnLst/>
              <a:rect l="l" t="t" r="r" b="b"/>
              <a:pathLst>
                <a:path w="6820" h="6520" extrusionOk="0">
                  <a:moveTo>
                    <a:pt x="2483" y="190"/>
                  </a:moveTo>
                  <a:cubicBezTo>
                    <a:pt x="2513" y="190"/>
                    <a:pt x="2553" y="190"/>
                    <a:pt x="2583" y="210"/>
                  </a:cubicBezTo>
                  <a:lnTo>
                    <a:pt x="6450" y="2313"/>
                  </a:lnTo>
                  <a:cubicBezTo>
                    <a:pt x="6570" y="2373"/>
                    <a:pt x="6620" y="2522"/>
                    <a:pt x="6600" y="2752"/>
                  </a:cubicBezTo>
                  <a:cubicBezTo>
                    <a:pt x="6590" y="3001"/>
                    <a:pt x="6490" y="3290"/>
                    <a:pt x="6341" y="3569"/>
                  </a:cubicBezTo>
                  <a:lnTo>
                    <a:pt x="5284" y="5533"/>
                  </a:lnTo>
                  <a:cubicBezTo>
                    <a:pt x="4995" y="6051"/>
                    <a:pt x="4626" y="6330"/>
                    <a:pt x="4397" y="6330"/>
                  </a:cubicBezTo>
                  <a:cubicBezTo>
                    <a:pt x="4357" y="6330"/>
                    <a:pt x="4327" y="6310"/>
                    <a:pt x="4297" y="6300"/>
                  </a:cubicBezTo>
                  <a:lnTo>
                    <a:pt x="420" y="4197"/>
                  </a:lnTo>
                  <a:cubicBezTo>
                    <a:pt x="210" y="4087"/>
                    <a:pt x="210" y="3539"/>
                    <a:pt x="539" y="2941"/>
                  </a:cubicBezTo>
                  <a:lnTo>
                    <a:pt x="1596" y="977"/>
                  </a:lnTo>
                  <a:cubicBezTo>
                    <a:pt x="1885" y="459"/>
                    <a:pt x="2254" y="190"/>
                    <a:pt x="2483" y="190"/>
                  </a:cubicBezTo>
                  <a:close/>
                  <a:moveTo>
                    <a:pt x="2483" y="1"/>
                  </a:moveTo>
                  <a:cubicBezTo>
                    <a:pt x="2144" y="1"/>
                    <a:pt x="1715" y="359"/>
                    <a:pt x="1436" y="898"/>
                  </a:cubicBezTo>
                  <a:lnTo>
                    <a:pt x="370" y="2851"/>
                  </a:lnTo>
                  <a:cubicBezTo>
                    <a:pt x="11" y="3509"/>
                    <a:pt x="1" y="4177"/>
                    <a:pt x="340" y="4357"/>
                  </a:cubicBezTo>
                  <a:lnTo>
                    <a:pt x="4198" y="6470"/>
                  </a:lnTo>
                  <a:cubicBezTo>
                    <a:pt x="4257" y="6500"/>
                    <a:pt x="4327" y="6520"/>
                    <a:pt x="4397" y="6520"/>
                  </a:cubicBezTo>
                  <a:cubicBezTo>
                    <a:pt x="4736" y="6520"/>
                    <a:pt x="5154" y="6151"/>
                    <a:pt x="5473" y="5613"/>
                  </a:cubicBezTo>
                  <a:lnTo>
                    <a:pt x="6530" y="3659"/>
                  </a:lnTo>
                  <a:cubicBezTo>
                    <a:pt x="6690" y="3360"/>
                    <a:pt x="6789" y="3041"/>
                    <a:pt x="6799" y="2762"/>
                  </a:cubicBezTo>
                  <a:cubicBezTo>
                    <a:pt x="6819" y="2463"/>
                    <a:pt x="6729" y="2253"/>
                    <a:pt x="6550" y="2154"/>
                  </a:cubicBezTo>
                  <a:lnTo>
                    <a:pt x="2682" y="50"/>
                  </a:lnTo>
                  <a:cubicBezTo>
                    <a:pt x="2613" y="11"/>
                    <a:pt x="2553" y="1"/>
                    <a:pt x="248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1"/>
            <p:cNvSpPr/>
            <p:nvPr/>
          </p:nvSpPr>
          <p:spPr>
            <a:xfrm>
              <a:off x="1239879" y="1329311"/>
              <a:ext cx="2066080" cy="1542902"/>
            </a:xfrm>
            <a:custGeom>
              <a:avLst/>
              <a:gdLst/>
              <a:ahLst/>
              <a:cxnLst/>
              <a:rect l="l" t="t" r="r" b="b"/>
              <a:pathLst>
                <a:path w="13577" h="10139" extrusionOk="0">
                  <a:moveTo>
                    <a:pt x="12979" y="190"/>
                  </a:moveTo>
                  <a:cubicBezTo>
                    <a:pt x="13198" y="190"/>
                    <a:pt x="13387" y="379"/>
                    <a:pt x="13387" y="609"/>
                  </a:cubicBezTo>
                  <a:lnTo>
                    <a:pt x="13387" y="9540"/>
                  </a:lnTo>
                  <a:cubicBezTo>
                    <a:pt x="13387" y="9759"/>
                    <a:pt x="13198" y="9949"/>
                    <a:pt x="12979" y="9949"/>
                  </a:cubicBezTo>
                  <a:lnTo>
                    <a:pt x="598" y="9949"/>
                  </a:lnTo>
                  <a:cubicBezTo>
                    <a:pt x="379" y="9949"/>
                    <a:pt x="190" y="9759"/>
                    <a:pt x="190" y="9540"/>
                  </a:cubicBezTo>
                  <a:lnTo>
                    <a:pt x="190" y="609"/>
                  </a:lnTo>
                  <a:cubicBezTo>
                    <a:pt x="190" y="379"/>
                    <a:pt x="379" y="190"/>
                    <a:pt x="598" y="190"/>
                  </a:cubicBezTo>
                  <a:close/>
                  <a:moveTo>
                    <a:pt x="598" y="1"/>
                  </a:moveTo>
                  <a:cubicBezTo>
                    <a:pt x="259" y="1"/>
                    <a:pt x="0" y="280"/>
                    <a:pt x="0" y="609"/>
                  </a:cubicBezTo>
                  <a:lnTo>
                    <a:pt x="0" y="9540"/>
                  </a:lnTo>
                  <a:cubicBezTo>
                    <a:pt x="0" y="9869"/>
                    <a:pt x="279" y="10138"/>
                    <a:pt x="598" y="10138"/>
                  </a:cubicBezTo>
                  <a:lnTo>
                    <a:pt x="12979" y="10138"/>
                  </a:lnTo>
                  <a:cubicBezTo>
                    <a:pt x="13298" y="10138"/>
                    <a:pt x="13577" y="9859"/>
                    <a:pt x="13577" y="9540"/>
                  </a:cubicBezTo>
                  <a:lnTo>
                    <a:pt x="13577" y="609"/>
                  </a:lnTo>
                  <a:cubicBezTo>
                    <a:pt x="13577" y="270"/>
                    <a:pt x="13298" y="1"/>
                    <a:pt x="12979" y="1"/>
                  </a:cubicBezTo>
                  <a:close/>
                </a:path>
              </a:pathLst>
            </a:custGeom>
            <a:solidFill>
              <a:srgbClr val="29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1126050" y="1213961"/>
              <a:ext cx="2293734" cy="1770404"/>
            </a:xfrm>
            <a:custGeom>
              <a:avLst/>
              <a:gdLst/>
              <a:ahLst/>
              <a:cxnLst/>
              <a:rect l="l" t="t" r="r" b="b"/>
              <a:pathLst>
                <a:path w="15073" h="11634" extrusionOk="0">
                  <a:moveTo>
                    <a:pt x="1346" y="1"/>
                  </a:moveTo>
                  <a:cubicBezTo>
                    <a:pt x="599" y="1"/>
                    <a:pt x="1" y="619"/>
                    <a:pt x="1" y="1347"/>
                  </a:cubicBezTo>
                  <a:lnTo>
                    <a:pt x="1" y="10288"/>
                  </a:lnTo>
                  <a:cubicBezTo>
                    <a:pt x="1" y="11036"/>
                    <a:pt x="619" y="11634"/>
                    <a:pt x="1346" y="11634"/>
                  </a:cubicBezTo>
                  <a:lnTo>
                    <a:pt x="13727" y="11634"/>
                  </a:lnTo>
                  <a:cubicBezTo>
                    <a:pt x="14474" y="11634"/>
                    <a:pt x="15072" y="11016"/>
                    <a:pt x="15072" y="10288"/>
                  </a:cubicBezTo>
                  <a:lnTo>
                    <a:pt x="15072" y="1347"/>
                  </a:lnTo>
                  <a:cubicBezTo>
                    <a:pt x="15072" y="599"/>
                    <a:pt x="14454" y="1"/>
                    <a:pt x="13727" y="1"/>
                  </a:cubicBezTo>
                  <a:close/>
                </a:path>
              </a:pathLst>
            </a:custGeom>
            <a:solidFill>
              <a:srgbClr val="2E2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1239879" y="1329311"/>
              <a:ext cx="2066080" cy="1542902"/>
            </a:xfrm>
            <a:custGeom>
              <a:avLst/>
              <a:gdLst/>
              <a:ahLst/>
              <a:cxnLst/>
              <a:rect l="l" t="t" r="r" b="b"/>
              <a:pathLst>
                <a:path w="13577" h="10139" extrusionOk="0">
                  <a:moveTo>
                    <a:pt x="598" y="1"/>
                  </a:moveTo>
                  <a:cubicBezTo>
                    <a:pt x="269" y="1"/>
                    <a:pt x="0" y="280"/>
                    <a:pt x="0" y="609"/>
                  </a:cubicBezTo>
                  <a:lnTo>
                    <a:pt x="0" y="9540"/>
                  </a:lnTo>
                  <a:cubicBezTo>
                    <a:pt x="0" y="9869"/>
                    <a:pt x="279" y="10138"/>
                    <a:pt x="598" y="10138"/>
                  </a:cubicBezTo>
                  <a:lnTo>
                    <a:pt x="12979" y="10138"/>
                  </a:lnTo>
                  <a:cubicBezTo>
                    <a:pt x="13308" y="10138"/>
                    <a:pt x="13577" y="9859"/>
                    <a:pt x="13577" y="9540"/>
                  </a:cubicBezTo>
                  <a:lnTo>
                    <a:pt x="13577" y="609"/>
                  </a:lnTo>
                  <a:cubicBezTo>
                    <a:pt x="13577" y="270"/>
                    <a:pt x="13298" y="1"/>
                    <a:pt x="1297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1227705" y="1315615"/>
              <a:ext cx="2093471" cy="1567098"/>
            </a:xfrm>
            <a:custGeom>
              <a:avLst/>
              <a:gdLst/>
              <a:ahLst/>
              <a:cxnLst/>
              <a:rect l="l" t="t" r="r" b="b"/>
              <a:pathLst>
                <a:path w="13757" h="10298" extrusionOk="0">
                  <a:moveTo>
                    <a:pt x="13059" y="180"/>
                  </a:moveTo>
                  <a:cubicBezTo>
                    <a:pt x="13328" y="180"/>
                    <a:pt x="13557" y="410"/>
                    <a:pt x="13557" y="679"/>
                  </a:cubicBezTo>
                  <a:lnTo>
                    <a:pt x="13557" y="9620"/>
                  </a:lnTo>
                  <a:cubicBezTo>
                    <a:pt x="13557" y="9889"/>
                    <a:pt x="13328" y="10118"/>
                    <a:pt x="13059" y="10118"/>
                  </a:cubicBezTo>
                  <a:lnTo>
                    <a:pt x="678" y="10118"/>
                  </a:lnTo>
                  <a:cubicBezTo>
                    <a:pt x="409" y="10118"/>
                    <a:pt x="180" y="9889"/>
                    <a:pt x="180" y="9620"/>
                  </a:cubicBezTo>
                  <a:lnTo>
                    <a:pt x="180" y="679"/>
                  </a:lnTo>
                  <a:cubicBezTo>
                    <a:pt x="180" y="410"/>
                    <a:pt x="409" y="180"/>
                    <a:pt x="678" y="180"/>
                  </a:cubicBezTo>
                  <a:close/>
                  <a:moveTo>
                    <a:pt x="678" y="1"/>
                  </a:moveTo>
                  <a:cubicBezTo>
                    <a:pt x="299" y="1"/>
                    <a:pt x="0" y="310"/>
                    <a:pt x="0" y="679"/>
                  </a:cubicBezTo>
                  <a:lnTo>
                    <a:pt x="0" y="9620"/>
                  </a:lnTo>
                  <a:cubicBezTo>
                    <a:pt x="0" y="9999"/>
                    <a:pt x="309" y="10298"/>
                    <a:pt x="678" y="10298"/>
                  </a:cubicBezTo>
                  <a:lnTo>
                    <a:pt x="13059" y="10298"/>
                  </a:lnTo>
                  <a:cubicBezTo>
                    <a:pt x="13437" y="10298"/>
                    <a:pt x="13736" y="9989"/>
                    <a:pt x="13736" y="9620"/>
                  </a:cubicBezTo>
                  <a:lnTo>
                    <a:pt x="13736" y="679"/>
                  </a:lnTo>
                  <a:cubicBezTo>
                    <a:pt x="13756" y="310"/>
                    <a:pt x="13437" y="1"/>
                    <a:pt x="13059"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2303144" y="2295630"/>
              <a:ext cx="849593" cy="561374"/>
            </a:xfrm>
            <a:custGeom>
              <a:avLst/>
              <a:gdLst/>
              <a:ahLst/>
              <a:cxnLst/>
              <a:rect l="l" t="t" r="r" b="b"/>
              <a:pathLst>
                <a:path w="5583" h="3689" extrusionOk="0">
                  <a:moveTo>
                    <a:pt x="1" y="0"/>
                  </a:moveTo>
                  <a:lnTo>
                    <a:pt x="1" y="3688"/>
                  </a:lnTo>
                  <a:lnTo>
                    <a:pt x="5583" y="3688"/>
                  </a:lnTo>
                  <a:lnTo>
                    <a:pt x="5583"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1254944" y="2291065"/>
              <a:ext cx="324741" cy="565939"/>
            </a:xfrm>
            <a:custGeom>
              <a:avLst/>
              <a:gdLst/>
              <a:ahLst/>
              <a:cxnLst/>
              <a:rect l="l" t="t" r="r" b="b"/>
              <a:pathLst>
                <a:path w="2134" h="3719" extrusionOk="0">
                  <a:moveTo>
                    <a:pt x="1" y="0"/>
                  </a:moveTo>
                  <a:lnTo>
                    <a:pt x="1" y="3220"/>
                  </a:lnTo>
                  <a:cubicBezTo>
                    <a:pt x="1" y="3489"/>
                    <a:pt x="230" y="3718"/>
                    <a:pt x="499" y="3718"/>
                  </a:cubicBezTo>
                  <a:lnTo>
                    <a:pt x="2134" y="3718"/>
                  </a:lnTo>
                  <a:lnTo>
                    <a:pt x="2134"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1719239" y="2295630"/>
              <a:ext cx="514351" cy="561374"/>
            </a:xfrm>
            <a:custGeom>
              <a:avLst/>
              <a:gdLst/>
              <a:ahLst/>
              <a:cxnLst/>
              <a:rect l="l" t="t" r="r" b="b"/>
              <a:pathLst>
                <a:path w="3380" h="3689" extrusionOk="0">
                  <a:moveTo>
                    <a:pt x="0" y="0"/>
                  </a:moveTo>
                  <a:lnTo>
                    <a:pt x="0" y="3688"/>
                  </a:lnTo>
                  <a:lnTo>
                    <a:pt x="3379" y="3688"/>
                  </a:lnTo>
                  <a:lnTo>
                    <a:pt x="3379"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1254944" y="1343006"/>
              <a:ext cx="591809" cy="834376"/>
            </a:xfrm>
            <a:custGeom>
              <a:avLst/>
              <a:gdLst/>
              <a:ahLst/>
              <a:cxnLst/>
              <a:rect l="l" t="t" r="r" b="b"/>
              <a:pathLst>
                <a:path w="3889" h="5483" extrusionOk="0">
                  <a:moveTo>
                    <a:pt x="499" y="0"/>
                  </a:moveTo>
                  <a:cubicBezTo>
                    <a:pt x="230" y="0"/>
                    <a:pt x="1" y="230"/>
                    <a:pt x="1" y="499"/>
                  </a:cubicBezTo>
                  <a:lnTo>
                    <a:pt x="1" y="5483"/>
                  </a:lnTo>
                  <a:lnTo>
                    <a:pt x="2124" y="5483"/>
                  </a:lnTo>
                  <a:lnTo>
                    <a:pt x="2124" y="2572"/>
                  </a:lnTo>
                  <a:lnTo>
                    <a:pt x="3888" y="2572"/>
                  </a:lnTo>
                  <a:lnTo>
                    <a:pt x="3888"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1710108" y="1813231"/>
              <a:ext cx="726636" cy="356546"/>
            </a:xfrm>
            <a:custGeom>
              <a:avLst/>
              <a:gdLst/>
              <a:ahLst/>
              <a:cxnLst/>
              <a:rect l="l" t="t" r="r" b="b"/>
              <a:pathLst>
                <a:path w="4775" h="2343" extrusionOk="0">
                  <a:moveTo>
                    <a:pt x="0" y="0"/>
                  </a:moveTo>
                  <a:lnTo>
                    <a:pt x="0" y="2343"/>
                  </a:lnTo>
                  <a:lnTo>
                    <a:pt x="4775" y="2343"/>
                  </a:lnTo>
                  <a:lnTo>
                    <a:pt x="4775"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2573260" y="1813231"/>
              <a:ext cx="719027" cy="356546"/>
            </a:xfrm>
            <a:custGeom>
              <a:avLst/>
              <a:gdLst/>
              <a:ahLst/>
              <a:cxnLst/>
              <a:rect l="l" t="t" r="r" b="b"/>
              <a:pathLst>
                <a:path w="4725" h="2343" extrusionOk="0">
                  <a:moveTo>
                    <a:pt x="0" y="0"/>
                  </a:moveTo>
                  <a:lnTo>
                    <a:pt x="0" y="2343"/>
                  </a:lnTo>
                  <a:lnTo>
                    <a:pt x="4725" y="2343"/>
                  </a:lnTo>
                  <a:lnTo>
                    <a:pt x="4725"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1905808" y="1346050"/>
              <a:ext cx="1384945" cy="390025"/>
            </a:xfrm>
            <a:custGeom>
              <a:avLst/>
              <a:gdLst/>
              <a:ahLst/>
              <a:cxnLst/>
              <a:rect l="l" t="t" r="r" b="b"/>
              <a:pathLst>
                <a:path w="9101" h="2563" extrusionOk="0">
                  <a:moveTo>
                    <a:pt x="0" y="0"/>
                  </a:moveTo>
                  <a:lnTo>
                    <a:pt x="0" y="2562"/>
                  </a:lnTo>
                  <a:lnTo>
                    <a:pt x="9101" y="2562"/>
                  </a:lnTo>
                  <a:lnTo>
                    <a:pt x="9101" y="2552"/>
                  </a:lnTo>
                  <a:lnTo>
                    <a:pt x="9101" y="499"/>
                  </a:lnTo>
                  <a:cubicBezTo>
                    <a:pt x="9101" y="220"/>
                    <a:pt x="8872" y="0"/>
                    <a:pt x="86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1"/>
            <p:cNvSpPr/>
            <p:nvPr/>
          </p:nvSpPr>
          <p:spPr>
            <a:xfrm>
              <a:off x="1484058" y="1415759"/>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rgbClr val="FF991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1"/>
            <p:cNvSpPr/>
            <p:nvPr/>
          </p:nvSpPr>
          <p:spPr>
            <a:xfrm>
              <a:off x="2365385" y="2266717"/>
              <a:ext cx="1040725" cy="1568620"/>
            </a:xfrm>
            <a:custGeom>
              <a:avLst/>
              <a:gdLst/>
              <a:ahLst/>
              <a:cxnLst/>
              <a:rect l="l" t="t" r="r" b="b"/>
              <a:pathLst>
                <a:path w="6839" h="10308" extrusionOk="0">
                  <a:moveTo>
                    <a:pt x="3021" y="1"/>
                  </a:moveTo>
                  <a:cubicBezTo>
                    <a:pt x="2652" y="1"/>
                    <a:pt x="2353" y="300"/>
                    <a:pt x="2353" y="679"/>
                  </a:cubicBezTo>
                  <a:lnTo>
                    <a:pt x="2353" y="4806"/>
                  </a:lnTo>
                  <a:cubicBezTo>
                    <a:pt x="2333" y="4825"/>
                    <a:pt x="2333" y="4845"/>
                    <a:pt x="2333" y="4855"/>
                  </a:cubicBezTo>
                  <a:cubicBezTo>
                    <a:pt x="2353" y="5174"/>
                    <a:pt x="2313" y="5503"/>
                    <a:pt x="2263" y="5573"/>
                  </a:cubicBezTo>
                  <a:lnTo>
                    <a:pt x="1486" y="4187"/>
                  </a:lnTo>
                  <a:cubicBezTo>
                    <a:pt x="1376" y="3988"/>
                    <a:pt x="1157" y="3859"/>
                    <a:pt x="908" y="3859"/>
                  </a:cubicBezTo>
                  <a:cubicBezTo>
                    <a:pt x="768" y="3859"/>
                    <a:pt x="628" y="3888"/>
                    <a:pt x="509" y="3958"/>
                  </a:cubicBezTo>
                  <a:cubicBezTo>
                    <a:pt x="150" y="4158"/>
                    <a:pt x="0" y="4586"/>
                    <a:pt x="170" y="4905"/>
                  </a:cubicBezTo>
                  <a:lnTo>
                    <a:pt x="1466" y="7248"/>
                  </a:lnTo>
                  <a:cubicBezTo>
                    <a:pt x="1466" y="7278"/>
                    <a:pt x="1466" y="7298"/>
                    <a:pt x="1476" y="7327"/>
                  </a:cubicBezTo>
                  <a:cubicBezTo>
                    <a:pt x="1496" y="7357"/>
                    <a:pt x="2273" y="8653"/>
                    <a:pt x="2363" y="9401"/>
                  </a:cubicBezTo>
                  <a:lnTo>
                    <a:pt x="2363" y="10029"/>
                  </a:lnTo>
                  <a:cubicBezTo>
                    <a:pt x="2363" y="10069"/>
                    <a:pt x="2403" y="10119"/>
                    <a:pt x="2453" y="10119"/>
                  </a:cubicBezTo>
                  <a:cubicBezTo>
                    <a:pt x="2463" y="10128"/>
                    <a:pt x="4147" y="10308"/>
                    <a:pt x="5254" y="10308"/>
                  </a:cubicBezTo>
                  <a:cubicBezTo>
                    <a:pt x="6011" y="10308"/>
                    <a:pt x="6201" y="10218"/>
                    <a:pt x="6290" y="10148"/>
                  </a:cubicBezTo>
                  <a:cubicBezTo>
                    <a:pt x="6320" y="10109"/>
                    <a:pt x="6340" y="10069"/>
                    <a:pt x="6340" y="10019"/>
                  </a:cubicBezTo>
                  <a:lnTo>
                    <a:pt x="6340" y="9999"/>
                  </a:lnTo>
                  <a:cubicBezTo>
                    <a:pt x="5892" y="8583"/>
                    <a:pt x="6091" y="8225"/>
                    <a:pt x="6151" y="8105"/>
                  </a:cubicBezTo>
                  <a:lnTo>
                    <a:pt x="6151" y="8085"/>
                  </a:lnTo>
                  <a:cubicBezTo>
                    <a:pt x="6749" y="7118"/>
                    <a:pt x="6819" y="6510"/>
                    <a:pt x="6839" y="6271"/>
                  </a:cubicBezTo>
                  <a:lnTo>
                    <a:pt x="6839" y="6261"/>
                  </a:lnTo>
                  <a:lnTo>
                    <a:pt x="6839" y="3659"/>
                  </a:lnTo>
                  <a:cubicBezTo>
                    <a:pt x="6839" y="3290"/>
                    <a:pt x="6540" y="2991"/>
                    <a:pt x="6161" y="2991"/>
                  </a:cubicBezTo>
                  <a:cubicBezTo>
                    <a:pt x="6041" y="2991"/>
                    <a:pt x="5922" y="3011"/>
                    <a:pt x="5822" y="3081"/>
                  </a:cubicBezTo>
                  <a:cubicBezTo>
                    <a:pt x="5812" y="2712"/>
                    <a:pt x="5513" y="2433"/>
                    <a:pt x="5154" y="2433"/>
                  </a:cubicBezTo>
                  <a:cubicBezTo>
                    <a:pt x="5004" y="2433"/>
                    <a:pt x="4875" y="2483"/>
                    <a:pt x="4765" y="2553"/>
                  </a:cubicBezTo>
                  <a:cubicBezTo>
                    <a:pt x="4646" y="2353"/>
                    <a:pt x="4426" y="2214"/>
                    <a:pt x="4177" y="2214"/>
                  </a:cubicBezTo>
                  <a:cubicBezTo>
                    <a:pt x="3978" y="2214"/>
                    <a:pt x="3818" y="2294"/>
                    <a:pt x="3699" y="2423"/>
                  </a:cubicBezTo>
                  <a:lnTo>
                    <a:pt x="3699" y="679"/>
                  </a:lnTo>
                  <a:cubicBezTo>
                    <a:pt x="3699" y="300"/>
                    <a:pt x="3400" y="1"/>
                    <a:pt x="3021" y="1"/>
                  </a:cubicBezTo>
                  <a:close/>
                </a:path>
              </a:pathLst>
            </a:custGeom>
            <a:solidFill>
              <a:srgbClr val="FEE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1"/>
            <p:cNvSpPr/>
            <p:nvPr/>
          </p:nvSpPr>
          <p:spPr>
            <a:xfrm>
              <a:off x="2390421" y="1706399"/>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1"/>
            <p:cNvSpPr/>
            <p:nvPr/>
          </p:nvSpPr>
          <p:spPr>
            <a:xfrm>
              <a:off x="1724399" y="2371401"/>
              <a:ext cx="247437" cy="416960"/>
            </a:xfrm>
            <a:custGeom>
              <a:avLst/>
              <a:gdLst/>
              <a:ahLst/>
              <a:cxnLst/>
              <a:rect l="l" t="t" r="r" b="b"/>
              <a:pathLst>
                <a:path w="1626" h="2740" extrusionOk="0">
                  <a:moveTo>
                    <a:pt x="818" y="537"/>
                  </a:moveTo>
                  <a:cubicBezTo>
                    <a:pt x="1028" y="537"/>
                    <a:pt x="1187" y="697"/>
                    <a:pt x="1187" y="906"/>
                  </a:cubicBezTo>
                  <a:cubicBezTo>
                    <a:pt x="1187" y="1115"/>
                    <a:pt x="1018" y="1285"/>
                    <a:pt x="818" y="1285"/>
                  </a:cubicBezTo>
                  <a:cubicBezTo>
                    <a:pt x="599" y="1285"/>
                    <a:pt x="440" y="1115"/>
                    <a:pt x="440" y="906"/>
                  </a:cubicBezTo>
                  <a:cubicBezTo>
                    <a:pt x="440" y="697"/>
                    <a:pt x="599" y="537"/>
                    <a:pt x="818" y="537"/>
                  </a:cubicBezTo>
                  <a:close/>
                  <a:moveTo>
                    <a:pt x="810" y="0"/>
                  </a:moveTo>
                  <a:cubicBezTo>
                    <a:pt x="645" y="0"/>
                    <a:pt x="478" y="55"/>
                    <a:pt x="340" y="168"/>
                  </a:cubicBezTo>
                  <a:lnTo>
                    <a:pt x="330" y="188"/>
                  </a:lnTo>
                  <a:lnTo>
                    <a:pt x="300" y="208"/>
                  </a:lnTo>
                  <a:cubicBezTo>
                    <a:pt x="280" y="218"/>
                    <a:pt x="250" y="258"/>
                    <a:pt x="230" y="288"/>
                  </a:cubicBezTo>
                  <a:cubicBezTo>
                    <a:pt x="220" y="298"/>
                    <a:pt x="200" y="318"/>
                    <a:pt x="190" y="348"/>
                  </a:cubicBezTo>
                  <a:cubicBezTo>
                    <a:pt x="180" y="368"/>
                    <a:pt x="170" y="388"/>
                    <a:pt x="141" y="408"/>
                  </a:cubicBezTo>
                  <a:cubicBezTo>
                    <a:pt x="121" y="458"/>
                    <a:pt x="91" y="507"/>
                    <a:pt x="71" y="567"/>
                  </a:cubicBezTo>
                  <a:cubicBezTo>
                    <a:pt x="41" y="637"/>
                    <a:pt x="31" y="697"/>
                    <a:pt x="21" y="757"/>
                  </a:cubicBezTo>
                  <a:cubicBezTo>
                    <a:pt x="1" y="816"/>
                    <a:pt x="1" y="896"/>
                    <a:pt x="1" y="966"/>
                  </a:cubicBezTo>
                  <a:cubicBezTo>
                    <a:pt x="1" y="1046"/>
                    <a:pt x="21" y="1115"/>
                    <a:pt x="31" y="1195"/>
                  </a:cubicBezTo>
                  <a:cubicBezTo>
                    <a:pt x="41" y="1265"/>
                    <a:pt x="51" y="1355"/>
                    <a:pt x="81" y="1434"/>
                  </a:cubicBezTo>
                  <a:cubicBezTo>
                    <a:pt x="101" y="1504"/>
                    <a:pt x="121" y="1594"/>
                    <a:pt x="141" y="1664"/>
                  </a:cubicBezTo>
                  <a:lnTo>
                    <a:pt x="220" y="1893"/>
                  </a:lnTo>
                  <a:cubicBezTo>
                    <a:pt x="280" y="2043"/>
                    <a:pt x="340" y="2182"/>
                    <a:pt x="400" y="2292"/>
                  </a:cubicBezTo>
                  <a:cubicBezTo>
                    <a:pt x="420" y="2312"/>
                    <a:pt x="440" y="2352"/>
                    <a:pt x="450" y="2381"/>
                  </a:cubicBezTo>
                  <a:cubicBezTo>
                    <a:pt x="469" y="2401"/>
                    <a:pt x="489" y="2431"/>
                    <a:pt x="499" y="2451"/>
                  </a:cubicBezTo>
                  <a:cubicBezTo>
                    <a:pt x="519" y="2481"/>
                    <a:pt x="529" y="2501"/>
                    <a:pt x="549" y="2511"/>
                  </a:cubicBezTo>
                  <a:cubicBezTo>
                    <a:pt x="569" y="2541"/>
                    <a:pt x="579" y="2551"/>
                    <a:pt x="589" y="2581"/>
                  </a:cubicBezTo>
                  <a:cubicBezTo>
                    <a:pt x="619" y="2611"/>
                    <a:pt x="639" y="2641"/>
                    <a:pt x="649" y="2651"/>
                  </a:cubicBezTo>
                  <a:lnTo>
                    <a:pt x="679" y="2680"/>
                  </a:lnTo>
                  <a:cubicBezTo>
                    <a:pt x="679" y="2690"/>
                    <a:pt x="689" y="2690"/>
                    <a:pt x="699" y="2700"/>
                  </a:cubicBezTo>
                  <a:cubicBezTo>
                    <a:pt x="734" y="2727"/>
                    <a:pt x="775" y="2740"/>
                    <a:pt x="815" y="2740"/>
                  </a:cubicBezTo>
                  <a:cubicBezTo>
                    <a:pt x="866" y="2740"/>
                    <a:pt x="915" y="2719"/>
                    <a:pt x="948" y="2680"/>
                  </a:cubicBezTo>
                  <a:lnTo>
                    <a:pt x="978" y="2651"/>
                  </a:lnTo>
                  <a:cubicBezTo>
                    <a:pt x="988" y="2641"/>
                    <a:pt x="1018" y="2601"/>
                    <a:pt x="1038" y="2581"/>
                  </a:cubicBezTo>
                  <a:cubicBezTo>
                    <a:pt x="1048" y="2561"/>
                    <a:pt x="1068" y="2541"/>
                    <a:pt x="1078" y="2511"/>
                  </a:cubicBezTo>
                  <a:cubicBezTo>
                    <a:pt x="1087" y="2491"/>
                    <a:pt x="1097" y="2481"/>
                    <a:pt x="1127" y="2451"/>
                  </a:cubicBezTo>
                  <a:cubicBezTo>
                    <a:pt x="1137" y="2431"/>
                    <a:pt x="1147" y="2401"/>
                    <a:pt x="1177" y="2381"/>
                  </a:cubicBezTo>
                  <a:cubicBezTo>
                    <a:pt x="1187" y="2352"/>
                    <a:pt x="1217" y="2332"/>
                    <a:pt x="1227" y="2292"/>
                  </a:cubicBezTo>
                  <a:cubicBezTo>
                    <a:pt x="1287" y="2182"/>
                    <a:pt x="1347" y="2033"/>
                    <a:pt x="1416" y="1893"/>
                  </a:cubicBezTo>
                  <a:lnTo>
                    <a:pt x="1486" y="1664"/>
                  </a:lnTo>
                  <a:cubicBezTo>
                    <a:pt x="1516" y="1594"/>
                    <a:pt x="1536" y="1504"/>
                    <a:pt x="1546" y="1434"/>
                  </a:cubicBezTo>
                  <a:cubicBezTo>
                    <a:pt x="1566" y="1355"/>
                    <a:pt x="1586" y="1265"/>
                    <a:pt x="1596" y="1195"/>
                  </a:cubicBezTo>
                  <a:cubicBezTo>
                    <a:pt x="1616" y="1115"/>
                    <a:pt x="1626" y="1046"/>
                    <a:pt x="1626" y="966"/>
                  </a:cubicBezTo>
                  <a:cubicBezTo>
                    <a:pt x="1616" y="896"/>
                    <a:pt x="1616" y="816"/>
                    <a:pt x="1596" y="757"/>
                  </a:cubicBezTo>
                  <a:cubicBezTo>
                    <a:pt x="1586" y="697"/>
                    <a:pt x="1576" y="617"/>
                    <a:pt x="1546" y="567"/>
                  </a:cubicBezTo>
                  <a:cubicBezTo>
                    <a:pt x="1526" y="507"/>
                    <a:pt x="1496" y="458"/>
                    <a:pt x="1476" y="408"/>
                  </a:cubicBezTo>
                  <a:cubicBezTo>
                    <a:pt x="1466" y="388"/>
                    <a:pt x="1446" y="358"/>
                    <a:pt x="1426" y="348"/>
                  </a:cubicBezTo>
                  <a:cubicBezTo>
                    <a:pt x="1416" y="318"/>
                    <a:pt x="1396" y="308"/>
                    <a:pt x="1387" y="288"/>
                  </a:cubicBezTo>
                  <a:cubicBezTo>
                    <a:pt x="1367" y="248"/>
                    <a:pt x="1337" y="218"/>
                    <a:pt x="1317" y="208"/>
                  </a:cubicBezTo>
                  <a:lnTo>
                    <a:pt x="1287" y="188"/>
                  </a:lnTo>
                  <a:lnTo>
                    <a:pt x="1277" y="168"/>
                  </a:lnTo>
                  <a:cubicBezTo>
                    <a:pt x="1146" y="58"/>
                    <a:pt x="979" y="0"/>
                    <a:pt x="810" y="0"/>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1"/>
            <p:cNvSpPr/>
            <p:nvPr/>
          </p:nvSpPr>
          <p:spPr>
            <a:xfrm>
              <a:off x="2347124" y="2253173"/>
              <a:ext cx="1068116" cy="1595859"/>
            </a:xfrm>
            <a:custGeom>
              <a:avLst/>
              <a:gdLst/>
              <a:ahLst/>
              <a:cxnLst/>
              <a:rect l="l" t="t" r="r" b="b"/>
              <a:pathLst>
                <a:path w="7019" h="10487" extrusionOk="0">
                  <a:moveTo>
                    <a:pt x="3141" y="190"/>
                  </a:moveTo>
                  <a:cubicBezTo>
                    <a:pt x="3460" y="190"/>
                    <a:pt x="3719" y="449"/>
                    <a:pt x="3719" y="768"/>
                  </a:cubicBezTo>
                  <a:lnTo>
                    <a:pt x="3719" y="2711"/>
                  </a:lnTo>
                  <a:lnTo>
                    <a:pt x="3719" y="2971"/>
                  </a:lnTo>
                  <a:cubicBezTo>
                    <a:pt x="3719" y="2662"/>
                    <a:pt x="3978" y="2393"/>
                    <a:pt x="4287" y="2393"/>
                  </a:cubicBezTo>
                  <a:cubicBezTo>
                    <a:pt x="4546" y="2393"/>
                    <a:pt x="4766" y="2562"/>
                    <a:pt x="4835" y="2791"/>
                  </a:cubicBezTo>
                  <a:cubicBezTo>
                    <a:pt x="4935" y="2682"/>
                    <a:pt x="5085" y="2622"/>
                    <a:pt x="5254" y="2622"/>
                  </a:cubicBezTo>
                  <a:cubicBezTo>
                    <a:pt x="5563" y="2622"/>
                    <a:pt x="5822" y="2881"/>
                    <a:pt x="5822" y="3190"/>
                  </a:cubicBezTo>
                  <a:lnTo>
                    <a:pt x="5822" y="3369"/>
                  </a:lnTo>
                  <a:cubicBezTo>
                    <a:pt x="5922" y="3260"/>
                    <a:pt x="6081" y="3180"/>
                    <a:pt x="6251" y="3180"/>
                  </a:cubicBezTo>
                  <a:cubicBezTo>
                    <a:pt x="6560" y="3180"/>
                    <a:pt x="6819" y="3439"/>
                    <a:pt x="6819" y="3758"/>
                  </a:cubicBezTo>
                  <a:lnTo>
                    <a:pt x="6819" y="6350"/>
                  </a:lnTo>
                  <a:cubicBezTo>
                    <a:pt x="6819" y="6559"/>
                    <a:pt x="6749" y="7157"/>
                    <a:pt x="6151" y="8134"/>
                  </a:cubicBezTo>
                  <a:cubicBezTo>
                    <a:pt x="6081" y="8254"/>
                    <a:pt x="5832" y="8613"/>
                    <a:pt x="6321" y="10118"/>
                  </a:cubicBezTo>
                  <a:cubicBezTo>
                    <a:pt x="6331" y="10257"/>
                    <a:pt x="5922" y="10307"/>
                    <a:pt x="5364" y="10307"/>
                  </a:cubicBezTo>
                  <a:cubicBezTo>
                    <a:pt x="4257" y="10307"/>
                    <a:pt x="2563" y="10118"/>
                    <a:pt x="2563" y="10118"/>
                  </a:cubicBezTo>
                  <a:lnTo>
                    <a:pt x="2563" y="9480"/>
                  </a:lnTo>
                  <a:cubicBezTo>
                    <a:pt x="2473" y="8712"/>
                    <a:pt x="1666" y="7377"/>
                    <a:pt x="1666" y="7377"/>
                  </a:cubicBezTo>
                  <a:lnTo>
                    <a:pt x="1666" y="7377"/>
                  </a:lnTo>
                  <a:lnTo>
                    <a:pt x="1745" y="7476"/>
                  </a:lnTo>
                  <a:lnTo>
                    <a:pt x="370" y="4964"/>
                  </a:lnTo>
                  <a:cubicBezTo>
                    <a:pt x="220" y="4685"/>
                    <a:pt x="350" y="4316"/>
                    <a:pt x="669" y="4137"/>
                  </a:cubicBezTo>
                  <a:cubicBezTo>
                    <a:pt x="778" y="4077"/>
                    <a:pt x="898" y="4037"/>
                    <a:pt x="1028" y="4037"/>
                  </a:cubicBezTo>
                  <a:cubicBezTo>
                    <a:pt x="1237" y="4037"/>
                    <a:pt x="1436" y="4137"/>
                    <a:pt x="1526" y="4316"/>
                  </a:cubicBezTo>
                  <a:lnTo>
                    <a:pt x="2294" y="5722"/>
                  </a:lnTo>
                  <a:cubicBezTo>
                    <a:pt x="2333" y="5742"/>
                    <a:pt x="2363" y="5762"/>
                    <a:pt x="2383" y="5762"/>
                  </a:cubicBezTo>
                  <a:cubicBezTo>
                    <a:pt x="2583" y="5762"/>
                    <a:pt x="2543" y="4934"/>
                    <a:pt x="2543" y="4934"/>
                  </a:cubicBezTo>
                  <a:lnTo>
                    <a:pt x="2543" y="4934"/>
                  </a:lnTo>
                  <a:lnTo>
                    <a:pt x="2563" y="4944"/>
                  </a:lnTo>
                  <a:lnTo>
                    <a:pt x="2563" y="4566"/>
                  </a:lnTo>
                  <a:lnTo>
                    <a:pt x="2563" y="2702"/>
                  </a:lnTo>
                  <a:lnTo>
                    <a:pt x="2563" y="758"/>
                  </a:lnTo>
                  <a:cubicBezTo>
                    <a:pt x="2573" y="449"/>
                    <a:pt x="2832" y="190"/>
                    <a:pt x="3141" y="190"/>
                  </a:cubicBezTo>
                  <a:close/>
                  <a:moveTo>
                    <a:pt x="3141" y="0"/>
                  </a:moveTo>
                  <a:cubicBezTo>
                    <a:pt x="2722" y="0"/>
                    <a:pt x="2383" y="339"/>
                    <a:pt x="2383" y="768"/>
                  </a:cubicBezTo>
                  <a:lnTo>
                    <a:pt x="2383" y="2711"/>
                  </a:lnTo>
                  <a:lnTo>
                    <a:pt x="2383" y="4566"/>
                  </a:lnTo>
                  <a:lnTo>
                    <a:pt x="2383" y="4875"/>
                  </a:lnTo>
                  <a:cubicBezTo>
                    <a:pt x="2373" y="4895"/>
                    <a:pt x="2373" y="4924"/>
                    <a:pt x="2373" y="4954"/>
                  </a:cubicBezTo>
                  <a:cubicBezTo>
                    <a:pt x="2383" y="5114"/>
                    <a:pt x="2373" y="5273"/>
                    <a:pt x="2363" y="5413"/>
                  </a:cubicBezTo>
                  <a:lnTo>
                    <a:pt x="1715" y="4227"/>
                  </a:lnTo>
                  <a:cubicBezTo>
                    <a:pt x="1586" y="3987"/>
                    <a:pt x="1337" y="3858"/>
                    <a:pt x="1038" y="3858"/>
                  </a:cubicBezTo>
                  <a:cubicBezTo>
                    <a:pt x="888" y="3858"/>
                    <a:pt x="729" y="3888"/>
                    <a:pt x="589" y="3967"/>
                  </a:cubicBezTo>
                  <a:cubicBezTo>
                    <a:pt x="180" y="4187"/>
                    <a:pt x="1" y="4675"/>
                    <a:pt x="220" y="5044"/>
                  </a:cubicBezTo>
                  <a:lnTo>
                    <a:pt x="1496" y="7367"/>
                  </a:lnTo>
                  <a:cubicBezTo>
                    <a:pt x="1496" y="7406"/>
                    <a:pt x="1516" y="7446"/>
                    <a:pt x="1526" y="7466"/>
                  </a:cubicBezTo>
                  <a:cubicBezTo>
                    <a:pt x="1536" y="7476"/>
                    <a:pt x="2313" y="8752"/>
                    <a:pt x="2393" y="9490"/>
                  </a:cubicBezTo>
                  <a:lnTo>
                    <a:pt x="2393" y="10108"/>
                  </a:lnTo>
                  <a:cubicBezTo>
                    <a:pt x="2393" y="10208"/>
                    <a:pt x="2473" y="10277"/>
                    <a:pt x="2563" y="10297"/>
                  </a:cubicBezTo>
                  <a:cubicBezTo>
                    <a:pt x="2573" y="10297"/>
                    <a:pt x="4267" y="10487"/>
                    <a:pt x="5374" y="10487"/>
                  </a:cubicBezTo>
                  <a:cubicBezTo>
                    <a:pt x="6171" y="10487"/>
                    <a:pt x="6360" y="10397"/>
                    <a:pt x="6460" y="10297"/>
                  </a:cubicBezTo>
                  <a:cubicBezTo>
                    <a:pt x="6510" y="10247"/>
                    <a:pt x="6530" y="10168"/>
                    <a:pt x="6530" y="10108"/>
                  </a:cubicBezTo>
                  <a:cubicBezTo>
                    <a:pt x="6530" y="10098"/>
                    <a:pt x="6530" y="10088"/>
                    <a:pt x="6520" y="10068"/>
                  </a:cubicBezTo>
                  <a:cubicBezTo>
                    <a:pt x="6231" y="9161"/>
                    <a:pt x="6161" y="8533"/>
                    <a:pt x="6321" y="8244"/>
                  </a:cubicBezTo>
                  <a:lnTo>
                    <a:pt x="6321" y="8224"/>
                  </a:lnTo>
                  <a:cubicBezTo>
                    <a:pt x="6919" y="7247"/>
                    <a:pt x="7008" y="6609"/>
                    <a:pt x="7018" y="6370"/>
                  </a:cubicBezTo>
                  <a:lnTo>
                    <a:pt x="7018" y="6350"/>
                  </a:lnTo>
                  <a:lnTo>
                    <a:pt x="7018" y="3758"/>
                  </a:lnTo>
                  <a:cubicBezTo>
                    <a:pt x="7018" y="3330"/>
                    <a:pt x="6679" y="2991"/>
                    <a:pt x="6261" y="2991"/>
                  </a:cubicBezTo>
                  <a:cubicBezTo>
                    <a:pt x="6171" y="2991"/>
                    <a:pt x="6081" y="3011"/>
                    <a:pt x="6002" y="3040"/>
                  </a:cubicBezTo>
                  <a:cubicBezTo>
                    <a:pt x="5922" y="2692"/>
                    <a:pt x="5613" y="2442"/>
                    <a:pt x="5254" y="2442"/>
                  </a:cubicBezTo>
                  <a:cubicBezTo>
                    <a:pt x="5124" y="2442"/>
                    <a:pt x="5005" y="2472"/>
                    <a:pt x="4905" y="2532"/>
                  </a:cubicBezTo>
                  <a:cubicBezTo>
                    <a:pt x="4766" y="2343"/>
                    <a:pt x="4536" y="2233"/>
                    <a:pt x="4287" y="2233"/>
                  </a:cubicBezTo>
                  <a:cubicBezTo>
                    <a:pt x="4158" y="2233"/>
                    <a:pt x="4018" y="2273"/>
                    <a:pt x="3908" y="2333"/>
                  </a:cubicBezTo>
                  <a:lnTo>
                    <a:pt x="3908" y="788"/>
                  </a:lnTo>
                  <a:cubicBezTo>
                    <a:pt x="3918" y="349"/>
                    <a:pt x="3569" y="0"/>
                    <a:pt x="3141" y="0"/>
                  </a:cubicBezTo>
                  <a:close/>
                </a:path>
              </a:pathLst>
            </a:custGeom>
            <a:solidFill>
              <a:srgbClr val="EFC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301;p23">
            <a:extLst>
              <a:ext uri="{FF2B5EF4-FFF2-40B4-BE49-F238E27FC236}">
                <a16:creationId xmlns:a16="http://schemas.microsoft.com/office/drawing/2014/main" id="{DD7C4DFE-BFFC-7DC5-99E1-CEEE4A4B4BF5}"/>
              </a:ext>
            </a:extLst>
          </p:cNvPr>
          <p:cNvGrpSpPr/>
          <p:nvPr/>
        </p:nvGrpSpPr>
        <p:grpSpPr>
          <a:xfrm>
            <a:off x="167295" y="382337"/>
            <a:ext cx="2462465" cy="2238552"/>
            <a:chOff x="2302151" y="1379585"/>
            <a:chExt cx="4539482" cy="2886383"/>
          </a:xfrm>
        </p:grpSpPr>
        <p:sp>
          <p:nvSpPr>
            <p:cNvPr id="7" name="Google Shape;1302;p23">
              <a:extLst>
                <a:ext uri="{FF2B5EF4-FFF2-40B4-BE49-F238E27FC236}">
                  <a16:creationId xmlns:a16="http://schemas.microsoft.com/office/drawing/2014/main" id="{CDE74309-38FC-250C-336F-9CDEFBEB1CFA}"/>
                </a:ext>
              </a:extLst>
            </p:cNvPr>
            <p:cNvSpPr/>
            <p:nvPr/>
          </p:nvSpPr>
          <p:spPr>
            <a:xfrm>
              <a:off x="2302151" y="1627486"/>
              <a:ext cx="1686242" cy="2638482"/>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3;p23">
              <a:extLst>
                <a:ext uri="{FF2B5EF4-FFF2-40B4-BE49-F238E27FC236}">
                  <a16:creationId xmlns:a16="http://schemas.microsoft.com/office/drawing/2014/main" id="{C2E478E1-708F-2264-8095-DB64B120FAD4}"/>
                </a:ext>
              </a:extLst>
            </p:cNvPr>
            <p:cNvSpPr/>
            <p:nvPr/>
          </p:nvSpPr>
          <p:spPr>
            <a:xfrm>
              <a:off x="3690594" y="1379585"/>
              <a:ext cx="661542" cy="728697"/>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4;p23">
              <a:extLst>
                <a:ext uri="{FF2B5EF4-FFF2-40B4-BE49-F238E27FC236}">
                  <a16:creationId xmlns:a16="http://schemas.microsoft.com/office/drawing/2014/main" id="{69B1E26A-78F2-3FC9-D9E0-021253CAC7BA}"/>
                </a:ext>
              </a:extLst>
            </p:cNvPr>
            <p:cNvSpPr/>
            <p:nvPr/>
          </p:nvSpPr>
          <p:spPr>
            <a:xfrm>
              <a:off x="4193496" y="1542496"/>
              <a:ext cx="2643860" cy="2204000"/>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5;p23">
              <a:extLst>
                <a:ext uri="{FF2B5EF4-FFF2-40B4-BE49-F238E27FC236}">
                  <a16:creationId xmlns:a16="http://schemas.microsoft.com/office/drawing/2014/main" id="{DDB0C640-3649-2812-34F5-37F4A7D87A3C}"/>
                </a:ext>
              </a:extLst>
            </p:cNvPr>
            <p:cNvSpPr/>
            <p:nvPr/>
          </p:nvSpPr>
          <p:spPr>
            <a:xfrm>
              <a:off x="6147126" y="3166496"/>
              <a:ext cx="223073" cy="119196"/>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6;p23">
              <a:extLst>
                <a:ext uri="{FF2B5EF4-FFF2-40B4-BE49-F238E27FC236}">
                  <a16:creationId xmlns:a16="http://schemas.microsoft.com/office/drawing/2014/main" id="{B30FC360-D060-68C7-D2C7-909343109B58}"/>
                </a:ext>
              </a:extLst>
            </p:cNvPr>
            <p:cNvSpPr/>
            <p:nvPr/>
          </p:nvSpPr>
          <p:spPr>
            <a:xfrm>
              <a:off x="5987754" y="3154529"/>
              <a:ext cx="363434" cy="253408"/>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7;p23">
              <a:extLst>
                <a:ext uri="{FF2B5EF4-FFF2-40B4-BE49-F238E27FC236}">
                  <a16:creationId xmlns:a16="http://schemas.microsoft.com/office/drawing/2014/main" id="{55129820-B552-8877-6FB1-97EED84DD0F5}"/>
                </a:ext>
              </a:extLst>
            </p:cNvPr>
            <p:cNvSpPr/>
            <p:nvPr/>
          </p:nvSpPr>
          <p:spPr>
            <a:xfrm>
              <a:off x="6214177" y="3411900"/>
              <a:ext cx="627456" cy="510198"/>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08;p23">
            <a:extLst>
              <a:ext uri="{FF2B5EF4-FFF2-40B4-BE49-F238E27FC236}">
                <a16:creationId xmlns:a16="http://schemas.microsoft.com/office/drawing/2014/main" id="{430EC35C-8A81-E5DF-D578-7C709878AF14}"/>
              </a:ext>
            </a:extLst>
          </p:cNvPr>
          <p:cNvGrpSpPr/>
          <p:nvPr/>
        </p:nvGrpSpPr>
        <p:grpSpPr>
          <a:xfrm>
            <a:off x="343927" y="799989"/>
            <a:ext cx="338227" cy="227800"/>
            <a:chOff x="2695675" y="1506625"/>
            <a:chExt cx="1032780" cy="679125"/>
          </a:xfrm>
        </p:grpSpPr>
        <p:sp>
          <p:nvSpPr>
            <p:cNvPr id="14" name="Google Shape;1309;p23">
              <a:extLst>
                <a:ext uri="{FF2B5EF4-FFF2-40B4-BE49-F238E27FC236}">
                  <a16:creationId xmlns:a16="http://schemas.microsoft.com/office/drawing/2014/main" id="{67659C6E-4A24-61E7-51FA-BC96CB299F50}"/>
                </a:ext>
              </a:extLst>
            </p:cNvPr>
            <p:cNvSpPr/>
            <p:nvPr/>
          </p:nvSpPr>
          <p:spPr>
            <a:xfrm>
              <a:off x="2858573" y="1887619"/>
              <a:ext cx="869883" cy="298131"/>
            </a:xfrm>
            <a:custGeom>
              <a:avLst/>
              <a:gdLst/>
              <a:ahLst/>
              <a:cxnLst/>
              <a:rect l="l" t="t" r="r" b="b"/>
              <a:pathLst>
                <a:path w="5643" h="1934" extrusionOk="0">
                  <a:moveTo>
                    <a:pt x="2830" y="1"/>
                  </a:moveTo>
                  <a:cubicBezTo>
                    <a:pt x="2275" y="1"/>
                    <a:pt x="1766" y="66"/>
                    <a:pt x="1446" y="197"/>
                  </a:cubicBezTo>
                  <a:cubicBezTo>
                    <a:pt x="888" y="436"/>
                    <a:pt x="1117" y="795"/>
                    <a:pt x="1984" y="1014"/>
                  </a:cubicBezTo>
                  <a:lnTo>
                    <a:pt x="61" y="1812"/>
                  </a:lnTo>
                  <a:cubicBezTo>
                    <a:pt x="1" y="1842"/>
                    <a:pt x="41" y="1892"/>
                    <a:pt x="140" y="1912"/>
                  </a:cubicBezTo>
                  <a:cubicBezTo>
                    <a:pt x="195" y="1926"/>
                    <a:pt x="257" y="1934"/>
                    <a:pt x="314" y="1934"/>
                  </a:cubicBezTo>
                  <a:cubicBezTo>
                    <a:pt x="370" y="1934"/>
                    <a:pt x="419" y="1926"/>
                    <a:pt x="449" y="1912"/>
                  </a:cubicBezTo>
                  <a:lnTo>
                    <a:pt x="2363" y="1114"/>
                  </a:lnTo>
                  <a:cubicBezTo>
                    <a:pt x="2782" y="1195"/>
                    <a:pt x="3233" y="1234"/>
                    <a:pt x="3654" y="1234"/>
                  </a:cubicBezTo>
                  <a:cubicBezTo>
                    <a:pt x="4216" y="1234"/>
                    <a:pt x="4726" y="1165"/>
                    <a:pt x="5045" y="1034"/>
                  </a:cubicBezTo>
                  <a:cubicBezTo>
                    <a:pt x="5643" y="785"/>
                    <a:pt x="5334" y="396"/>
                    <a:pt x="4337" y="157"/>
                  </a:cubicBezTo>
                  <a:cubicBezTo>
                    <a:pt x="3865" y="53"/>
                    <a:pt x="3328" y="1"/>
                    <a:pt x="283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0;p23">
              <a:extLst>
                <a:ext uri="{FF2B5EF4-FFF2-40B4-BE49-F238E27FC236}">
                  <a16:creationId xmlns:a16="http://schemas.microsoft.com/office/drawing/2014/main" id="{B4E5D8F2-722A-03AC-82A5-65022F328E11}"/>
                </a:ext>
              </a:extLst>
            </p:cNvPr>
            <p:cNvSpPr/>
            <p:nvPr/>
          </p:nvSpPr>
          <p:spPr>
            <a:xfrm>
              <a:off x="2861656" y="1747341"/>
              <a:ext cx="38538" cy="438101"/>
            </a:xfrm>
            <a:custGeom>
              <a:avLst/>
              <a:gdLst/>
              <a:ahLst/>
              <a:cxnLst/>
              <a:rect l="l" t="t" r="r" b="b"/>
              <a:pathLst>
                <a:path w="250" h="2842" extrusionOk="0">
                  <a:moveTo>
                    <a:pt x="130" y="1"/>
                  </a:moveTo>
                  <a:cubicBezTo>
                    <a:pt x="51" y="1"/>
                    <a:pt x="1" y="60"/>
                    <a:pt x="1" y="120"/>
                  </a:cubicBezTo>
                  <a:lnTo>
                    <a:pt x="1" y="2712"/>
                  </a:lnTo>
                  <a:cubicBezTo>
                    <a:pt x="1" y="2792"/>
                    <a:pt x="71" y="2841"/>
                    <a:pt x="130" y="2841"/>
                  </a:cubicBezTo>
                  <a:cubicBezTo>
                    <a:pt x="190" y="2841"/>
                    <a:pt x="250" y="2772"/>
                    <a:pt x="250" y="2712"/>
                  </a:cubicBezTo>
                  <a:lnTo>
                    <a:pt x="250" y="120"/>
                  </a:lnTo>
                  <a:cubicBezTo>
                    <a:pt x="250" y="50"/>
                    <a:pt x="190" y="1"/>
                    <a:pt x="1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1;p23">
              <a:extLst>
                <a:ext uri="{FF2B5EF4-FFF2-40B4-BE49-F238E27FC236}">
                  <a16:creationId xmlns:a16="http://schemas.microsoft.com/office/drawing/2014/main" id="{6C98518A-6049-20E1-A48D-D1FD538F64DA}"/>
                </a:ext>
              </a:extLst>
            </p:cNvPr>
            <p:cNvSpPr/>
            <p:nvPr/>
          </p:nvSpPr>
          <p:spPr>
            <a:xfrm>
              <a:off x="2695675" y="1506625"/>
              <a:ext cx="370500" cy="37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2;p23">
              <a:extLst>
                <a:ext uri="{FF2B5EF4-FFF2-40B4-BE49-F238E27FC236}">
                  <a16:creationId xmlns:a16="http://schemas.microsoft.com/office/drawing/2014/main" id="{42B29467-7092-EEB2-EA19-7BF61192CBF4}"/>
                </a:ext>
              </a:extLst>
            </p:cNvPr>
            <p:cNvSpPr/>
            <p:nvPr/>
          </p:nvSpPr>
          <p:spPr>
            <a:xfrm>
              <a:off x="2769394" y="1585742"/>
              <a:ext cx="223059" cy="212268"/>
            </a:xfrm>
            <a:custGeom>
              <a:avLst/>
              <a:gdLst/>
              <a:ahLst/>
              <a:cxnLst/>
              <a:rect l="l" t="t" r="r" b="b"/>
              <a:pathLst>
                <a:path w="1447" h="1377" extrusionOk="0">
                  <a:moveTo>
                    <a:pt x="728" y="0"/>
                  </a:moveTo>
                  <a:lnTo>
                    <a:pt x="499" y="449"/>
                  </a:lnTo>
                  <a:lnTo>
                    <a:pt x="1" y="529"/>
                  </a:lnTo>
                  <a:lnTo>
                    <a:pt x="360" y="878"/>
                  </a:lnTo>
                  <a:lnTo>
                    <a:pt x="270" y="1376"/>
                  </a:lnTo>
                  <a:lnTo>
                    <a:pt x="728" y="1137"/>
                  </a:lnTo>
                  <a:lnTo>
                    <a:pt x="1177" y="1376"/>
                  </a:lnTo>
                  <a:lnTo>
                    <a:pt x="1087" y="878"/>
                  </a:lnTo>
                  <a:lnTo>
                    <a:pt x="1446" y="529"/>
                  </a:lnTo>
                  <a:lnTo>
                    <a:pt x="948" y="449"/>
                  </a:lnTo>
                  <a:lnTo>
                    <a:pt x="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313;p23">
            <a:extLst>
              <a:ext uri="{FF2B5EF4-FFF2-40B4-BE49-F238E27FC236}">
                <a16:creationId xmlns:a16="http://schemas.microsoft.com/office/drawing/2014/main" id="{05BC8A18-5B4E-4B6E-3A10-E044842C2A98}"/>
              </a:ext>
            </a:extLst>
          </p:cNvPr>
          <p:cNvGrpSpPr/>
          <p:nvPr/>
        </p:nvGrpSpPr>
        <p:grpSpPr>
          <a:xfrm>
            <a:off x="1350645" y="1472421"/>
            <a:ext cx="338227" cy="227800"/>
            <a:chOff x="2695675" y="1506625"/>
            <a:chExt cx="1032780" cy="679125"/>
          </a:xfrm>
        </p:grpSpPr>
        <p:sp>
          <p:nvSpPr>
            <p:cNvPr id="19" name="Google Shape;1314;p23">
              <a:extLst>
                <a:ext uri="{FF2B5EF4-FFF2-40B4-BE49-F238E27FC236}">
                  <a16:creationId xmlns:a16="http://schemas.microsoft.com/office/drawing/2014/main" id="{F2D53327-8D0A-69BE-56ED-49E5A4FC0496}"/>
                </a:ext>
              </a:extLst>
            </p:cNvPr>
            <p:cNvSpPr/>
            <p:nvPr/>
          </p:nvSpPr>
          <p:spPr>
            <a:xfrm>
              <a:off x="2858573" y="1887619"/>
              <a:ext cx="869883" cy="298131"/>
            </a:xfrm>
            <a:custGeom>
              <a:avLst/>
              <a:gdLst/>
              <a:ahLst/>
              <a:cxnLst/>
              <a:rect l="l" t="t" r="r" b="b"/>
              <a:pathLst>
                <a:path w="5643" h="1934" extrusionOk="0">
                  <a:moveTo>
                    <a:pt x="2830" y="1"/>
                  </a:moveTo>
                  <a:cubicBezTo>
                    <a:pt x="2275" y="1"/>
                    <a:pt x="1766" y="66"/>
                    <a:pt x="1446" y="197"/>
                  </a:cubicBezTo>
                  <a:cubicBezTo>
                    <a:pt x="888" y="436"/>
                    <a:pt x="1117" y="795"/>
                    <a:pt x="1984" y="1014"/>
                  </a:cubicBezTo>
                  <a:lnTo>
                    <a:pt x="61" y="1812"/>
                  </a:lnTo>
                  <a:cubicBezTo>
                    <a:pt x="1" y="1842"/>
                    <a:pt x="41" y="1892"/>
                    <a:pt x="140" y="1912"/>
                  </a:cubicBezTo>
                  <a:cubicBezTo>
                    <a:pt x="195" y="1926"/>
                    <a:pt x="257" y="1934"/>
                    <a:pt x="314" y="1934"/>
                  </a:cubicBezTo>
                  <a:cubicBezTo>
                    <a:pt x="370" y="1934"/>
                    <a:pt x="419" y="1926"/>
                    <a:pt x="449" y="1912"/>
                  </a:cubicBezTo>
                  <a:lnTo>
                    <a:pt x="2363" y="1114"/>
                  </a:lnTo>
                  <a:cubicBezTo>
                    <a:pt x="2782" y="1195"/>
                    <a:pt x="3233" y="1234"/>
                    <a:pt x="3654" y="1234"/>
                  </a:cubicBezTo>
                  <a:cubicBezTo>
                    <a:pt x="4216" y="1234"/>
                    <a:pt x="4726" y="1165"/>
                    <a:pt x="5045" y="1034"/>
                  </a:cubicBezTo>
                  <a:cubicBezTo>
                    <a:pt x="5643" y="785"/>
                    <a:pt x="5334" y="396"/>
                    <a:pt x="4337" y="157"/>
                  </a:cubicBezTo>
                  <a:cubicBezTo>
                    <a:pt x="3865" y="53"/>
                    <a:pt x="3328" y="1"/>
                    <a:pt x="283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5;p23">
              <a:extLst>
                <a:ext uri="{FF2B5EF4-FFF2-40B4-BE49-F238E27FC236}">
                  <a16:creationId xmlns:a16="http://schemas.microsoft.com/office/drawing/2014/main" id="{B9CAD854-6350-0EE7-7552-B2A4FBFE1F82}"/>
                </a:ext>
              </a:extLst>
            </p:cNvPr>
            <p:cNvSpPr/>
            <p:nvPr/>
          </p:nvSpPr>
          <p:spPr>
            <a:xfrm>
              <a:off x="2861656" y="1747341"/>
              <a:ext cx="38538" cy="438101"/>
            </a:xfrm>
            <a:custGeom>
              <a:avLst/>
              <a:gdLst/>
              <a:ahLst/>
              <a:cxnLst/>
              <a:rect l="l" t="t" r="r" b="b"/>
              <a:pathLst>
                <a:path w="250" h="2842" extrusionOk="0">
                  <a:moveTo>
                    <a:pt x="130" y="1"/>
                  </a:moveTo>
                  <a:cubicBezTo>
                    <a:pt x="51" y="1"/>
                    <a:pt x="1" y="60"/>
                    <a:pt x="1" y="120"/>
                  </a:cubicBezTo>
                  <a:lnTo>
                    <a:pt x="1" y="2712"/>
                  </a:lnTo>
                  <a:cubicBezTo>
                    <a:pt x="1" y="2792"/>
                    <a:pt x="71" y="2841"/>
                    <a:pt x="130" y="2841"/>
                  </a:cubicBezTo>
                  <a:cubicBezTo>
                    <a:pt x="190" y="2841"/>
                    <a:pt x="250" y="2772"/>
                    <a:pt x="250" y="2712"/>
                  </a:cubicBezTo>
                  <a:lnTo>
                    <a:pt x="250" y="120"/>
                  </a:lnTo>
                  <a:cubicBezTo>
                    <a:pt x="250" y="50"/>
                    <a:pt x="190" y="1"/>
                    <a:pt x="1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6;p23">
              <a:extLst>
                <a:ext uri="{FF2B5EF4-FFF2-40B4-BE49-F238E27FC236}">
                  <a16:creationId xmlns:a16="http://schemas.microsoft.com/office/drawing/2014/main" id="{12FCD2CE-B9D0-92D4-D9FE-C3AD716E85DF}"/>
                </a:ext>
              </a:extLst>
            </p:cNvPr>
            <p:cNvSpPr/>
            <p:nvPr/>
          </p:nvSpPr>
          <p:spPr>
            <a:xfrm>
              <a:off x="2695675" y="1506625"/>
              <a:ext cx="370500" cy="37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7;p23">
              <a:extLst>
                <a:ext uri="{FF2B5EF4-FFF2-40B4-BE49-F238E27FC236}">
                  <a16:creationId xmlns:a16="http://schemas.microsoft.com/office/drawing/2014/main" id="{FC5EBDC3-09FB-FF13-7E7F-2B6D25C79C82}"/>
                </a:ext>
              </a:extLst>
            </p:cNvPr>
            <p:cNvSpPr/>
            <p:nvPr/>
          </p:nvSpPr>
          <p:spPr>
            <a:xfrm>
              <a:off x="2769394" y="1585742"/>
              <a:ext cx="223059" cy="212268"/>
            </a:xfrm>
            <a:custGeom>
              <a:avLst/>
              <a:gdLst/>
              <a:ahLst/>
              <a:cxnLst/>
              <a:rect l="l" t="t" r="r" b="b"/>
              <a:pathLst>
                <a:path w="1447" h="1377" extrusionOk="0">
                  <a:moveTo>
                    <a:pt x="728" y="0"/>
                  </a:moveTo>
                  <a:lnTo>
                    <a:pt x="499" y="449"/>
                  </a:lnTo>
                  <a:lnTo>
                    <a:pt x="1" y="529"/>
                  </a:lnTo>
                  <a:lnTo>
                    <a:pt x="360" y="878"/>
                  </a:lnTo>
                  <a:lnTo>
                    <a:pt x="270" y="1376"/>
                  </a:lnTo>
                  <a:lnTo>
                    <a:pt x="728" y="1137"/>
                  </a:lnTo>
                  <a:lnTo>
                    <a:pt x="1177" y="1376"/>
                  </a:lnTo>
                  <a:lnTo>
                    <a:pt x="1087" y="878"/>
                  </a:lnTo>
                  <a:lnTo>
                    <a:pt x="1446" y="529"/>
                  </a:lnTo>
                  <a:lnTo>
                    <a:pt x="948" y="449"/>
                  </a:lnTo>
                  <a:lnTo>
                    <a:pt x="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318;p23">
            <a:extLst>
              <a:ext uri="{FF2B5EF4-FFF2-40B4-BE49-F238E27FC236}">
                <a16:creationId xmlns:a16="http://schemas.microsoft.com/office/drawing/2014/main" id="{9C796402-8D86-47CD-583C-9CE8FC777057}"/>
              </a:ext>
            </a:extLst>
          </p:cNvPr>
          <p:cNvGrpSpPr/>
          <p:nvPr/>
        </p:nvGrpSpPr>
        <p:grpSpPr>
          <a:xfrm>
            <a:off x="1681362" y="880733"/>
            <a:ext cx="338227" cy="227800"/>
            <a:chOff x="2695675" y="1506625"/>
            <a:chExt cx="1032780" cy="679125"/>
          </a:xfrm>
        </p:grpSpPr>
        <p:sp>
          <p:nvSpPr>
            <p:cNvPr id="24" name="Google Shape;1319;p23">
              <a:extLst>
                <a:ext uri="{FF2B5EF4-FFF2-40B4-BE49-F238E27FC236}">
                  <a16:creationId xmlns:a16="http://schemas.microsoft.com/office/drawing/2014/main" id="{28B91365-9951-B483-520A-AFBE08BADA65}"/>
                </a:ext>
              </a:extLst>
            </p:cNvPr>
            <p:cNvSpPr/>
            <p:nvPr/>
          </p:nvSpPr>
          <p:spPr>
            <a:xfrm>
              <a:off x="2858573" y="1887619"/>
              <a:ext cx="869883" cy="298131"/>
            </a:xfrm>
            <a:custGeom>
              <a:avLst/>
              <a:gdLst/>
              <a:ahLst/>
              <a:cxnLst/>
              <a:rect l="l" t="t" r="r" b="b"/>
              <a:pathLst>
                <a:path w="5643" h="1934" extrusionOk="0">
                  <a:moveTo>
                    <a:pt x="2830" y="1"/>
                  </a:moveTo>
                  <a:cubicBezTo>
                    <a:pt x="2275" y="1"/>
                    <a:pt x="1766" y="66"/>
                    <a:pt x="1446" y="197"/>
                  </a:cubicBezTo>
                  <a:cubicBezTo>
                    <a:pt x="888" y="436"/>
                    <a:pt x="1117" y="795"/>
                    <a:pt x="1984" y="1014"/>
                  </a:cubicBezTo>
                  <a:lnTo>
                    <a:pt x="61" y="1812"/>
                  </a:lnTo>
                  <a:cubicBezTo>
                    <a:pt x="1" y="1842"/>
                    <a:pt x="41" y="1892"/>
                    <a:pt x="140" y="1912"/>
                  </a:cubicBezTo>
                  <a:cubicBezTo>
                    <a:pt x="195" y="1926"/>
                    <a:pt x="257" y="1934"/>
                    <a:pt x="314" y="1934"/>
                  </a:cubicBezTo>
                  <a:cubicBezTo>
                    <a:pt x="370" y="1934"/>
                    <a:pt x="419" y="1926"/>
                    <a:pt x="449" y="1912"/>
                  </a:cubicBezTo>
                  <a:lnTo>
                    <a:pt x="2363" y="1114"/>
                  </a:lnTo>
                  <a:cubicBezTo>
                    <a:pt x="2782" y="1195"/>
                    <a:pt x="3233" y="1234"/>
                    <a:pt x="3654" y="1234"/>
                  </a:cubicBezTo>
                  <a:cubicBezTo>
                    <a:pt x="4216" y="1234"/>
                    <a:pt x="4726" y="1165"/>
                    <a:pt x="5045" y="1034"/>
                  </a:cubicBezTo>
                  <a:cubicBezTo>
                    <a:pt x="5643" y="785"/>
                    <a:pt x="5334" y="396"/>
                    <a:pt x="4337" y="157"/>
                  </a:cubicBezTo>
                  <a:cubicBezTo>
                    <a:pt x="3865" y="53"/>
                    <a:pt x="3328" y="1"/>
                    <a:pt x="283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0;p23">
              <a:extLst>
                <a:ext uri="{FF2B5EF4-FFF2-40B4-BE49-F238E27FC236}">
                  <a16:creationId xmlns:a16="http://schemas.microsoft.com/office/drawing/2014/main" id="{AAFF60A9-D5ED-A66D-B88C-3301276DF9CF}"/>
                </a:ext>
              </a:extLst>
            </p:cNvPr>
            <p:cNvSpPr/>
            <p:nvPr/>
          </p:nvSpPr>
          <p:spPr>
            <a:xfrm>
              <a:off x="2861656" y="1747341"/>
              <a:ext cx="38538" cy="438101"/>
            </a:xfrm>
            <a:custGeom>
              <a:avLst/>
              <a:gdLst/>
              <a:ahLst/>
              <a:cxnLst/>
              <a:rect l="l" t="t" r="r" b="b"/>
              <a:pathLst>
                <a:path w="250" h="2842" extrusionOk="0">
                  <a:moveTo>
                    <a:pt x="130" y="1"/>
                  </a:moveTo>
                  <a:cubicBezTo>
                    <a:pt x="51" y="1"/>
                    <a:pt x="1" y="60"/>
                    <a:pt x="1" y="120"/>
                  </a:cubicBezTo>
                  <a:lnTo>
                    <a:pt x="1" y="2712"/>
                  </a:lnTo>
                  <a:cubicBezTo>
                    <a:pt x="1" y="2792"/>
                    <a:pt x="71" y="2841"/>
                    <a:pt x="130" y="2841"/>
                  </a:cubicBezTo>
                  <a:cubicBezTo>
                    <a:pt x="190" y="2841"/>
                    <a:pt x="250" y="2772"/>
                    <a:pt x="250" y="2712"/>
                  </a:cubicBezTo>
                  <a:lnTo>
                    <a:pt x="250" y="120"/>
                  </a:lnTo>
                  <a:cubicBezTo>
                    <a:pt x="250" y="50"/>
                    <a:pt x="190" y="1"/>
                    <a:pt x="1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1;p23">
              <a:extLst>
                <a:ext uri="{FF2B5EF4-FFF2-40B4-BE49-F238E27FC236}">
                  <a16:creationId xmlns:a16="http://schemas.microsoft.com/office/drawing/2014/main" id="{6135B028-72BF-7035-4F0A-C98F7004812E}"/>
                </a:ext>
              </a:extLst>
            </p:cNvPr>
            <p:cNvSpPr/>
            <p:nvPr/>
          </p:nvSpPr>
          <p:spPr>
            <a:xfrm>
              <a:off x="2695675" y="1506625"/>
              <a:ext cx="370500" cy="37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2;p23">
              <a:extLst>
                <a:ext uri="{FF2B5EF4-FFF2-40B4-BE49-F238E27FC236}">
                  <a16:creationId xmlns:a16="http://schemas.microsoft.com/office/drawing/2014/main" id="{273B7413-69B8-11D6-21CD-2E3FA2082D78}"/>
                </a:ext>
              </a:extLst>
            </p:cNvPr>
            <p:cNvSpPr/>
            <p:nvPr/>
          </p:nvSpPr>
          <p:spPr>
            <a:xfrm>
              <a:off x="2769394" y="1585742"/>
              <a:ext cx="223059" cy="212268"/>
            </a:xfrm>
            <a:custGeom>
              <a:avLst/>
              <a:gdLst/>
              <a:ahLst/>
              <a:cxnLst/>
              <a:rect l="l" t="t" r="r" b="b"/>
              <a:pathLst>
                <a:path w="1447" h="1377" extrusionOk="0">
                  <a:moveTo>
                    <a:pt x="728" y="0"/>
                  </a:moveTo>
                  <a:lnTo>
                    <a:pt x="499" y="449"/>
                  </a:lnTo>
                  <a:lnTo>
                    <a:pt x="1" y="529"/>
                  </a:lnTo>
                  <a:lnTo>
                    <a:pt x="360" y="878"/>
                  </a:lnTo>
                  <a:lnTo>
                    <a:pt x="270" y="1376"/>
                  </a:lnTo>
                  <a:lnTo>
                    <a:pt x="728" y="1137"/>
                  </a:lnTo>
                  <a:lnTo>
                    <a:pt x="1177" y="1376"/>
                  </a:lnTo>
                  <a:lnTo>
                    <a:pt x="1087" y="878"/>
                  </a:lnTo>
                  <a:lnTo>
                    <a:pt x="1446" y="529"/>
                  </a:lnTo>
                  <a:lnTo>
                    <a:pt x="948" y="449"/>
                  </a:lnTo>
                  <a:lnTo>
                    <a:pt x="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323;p23">
            <a:extLst>
              <a:ext uri="{FF2B5EF4-FFF2-40B4-BE49-F238E27FC236}">
                <a16:creationId xmlns:a16="http://schemas.microsoft.com/office/drawing/2014/main" id="{CD7C500A-8ACA-9FAA-AA27-ED229BFF99D6}"/>
              </a:ext>
            </a:extLst>
          </p:cNvPr>
          <p:cNvGrpSpPr/>
          <p:nvPr/>
        </p:nvGrpSpPr>
        <p:grpSpPr>
          <a:xfrm>
            <a:off x="1921183" y="1157200"/>
            <a:ext cx="338227" cy="227800"/>
            <a:chOff x="2695675" y="1506625"/>
            <a:chExt cx="1032780" cy="679125"/>
          </a:xfrm>
        </p:grpSpPr>
        <p:sp>
          <p:nvSpPr>
            <p:cNvPr id="29" name="Google Shape;1324;p23">
              <a:extLst>
                <a:ext uri="{FF2B5EF4-FFF2-40B4-BE49-F238E27FC236}">
                  <a16:creationId xmlns:a16="http://schemas.microsoft.com/office/drawing/2014/main" id="{25677B39-FCDA-48BF-6A83-7B366D6DB9EE}"/>
                </a:ext>
              </a:extLst>
            </p:cNvPr>
            <p:cNvSpPr/>
            <p:nvPr/>
          </p:nvSpPr>
          <p:spPr>
            <a:xfrm>
              <a:off x="2858573" y="1887619"/>
              <a:ext cx="869883" cy="298131"/>
            </a:xfrm>
            <a:custGeom>
              <a:avLst/>
              <a:gdLst/>
              <a:ahLst/>
              <a:cxnLst/>
              <a:rect l="l" t="t" r="r" b="b"/>
              <a:pathLst>
                <a:path w="5643" h="1934" extrusionOk="0">
                  <a:moveTo>
                    <a:pt x="2830" y="1"/>
                  </a:moveTo>
                  <a:cubicBezTo>
                    <a:pt x="2275" y="1"/>
                    <a:pt x="1766" y="66"/>
                    <a:pt x="1446" y="197"/>
                  </a:cubicBezTo>
                  <a:cubicBezTo>
                    <a:pt x="888" y="436"/>
                    <a:pt x="1117" y="795"/>
                    <a:pt x="1984" y="1014"/>
                  </a:cubicBezTo>
                  <a:lnTo>
                    <a:pt x="61" y="1812"/>
                  </a:lnTo>
                  <a:cubicBezTo>
                    <a:pt x="1" y="1842"/>
                    <a:pt x="41" y="1892"/>
                    <a:pt x="140" y="1912"/>
                  </a:cubicBezTo>
                  <a:cubicBezTo>
                    <a:pt x="195" y="1926"/>
                    <a:pt x="257" y="1934"/>
                    <a:pt x="314" y="1934"/>
                  </a:cubicBezTo>
                  <a:cubicBezTo>
                    <a:pt x="370" y="1934"/>
                    <a:pt x="419" y="1926"/>
                    <a:pt x="449" y="1912"/>
                  </a:cubicBezTo>
                  <a:lnTo>
                    <a:pt x="2363" y="1114"/>
                  </a:lnTo>
                  <a:cubicBezTo>
                    <a:pt x="2782" y="1195"/>
                    <a:pt x="3233" y="1234"/>
                    <a:pt x="3654" y="1234"/>
                  </a:cubicBezTo>
                  <a:cubicBezTo>
                    <a:pt x="4216" y="1234"/>
                    <a:pt x="4726" y="1165"/>
                    <a:pt x="5045" y="1034"/>
                  </a:cubicBezTo>
                  <a:cubicBezTo>
                    <a:pt x="5643" y="785"/>
                    <a:pt x="5334" y="396"/>
                    <a:pt x="4337" y="157"/>
                  </a:cubicBezTo>
                  <a:cubicBezTo>
                    <a:pt x="3865" y="53"/>
                    <a:pt x="3328" y="1"/>
                    <a:pt x="283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5;p23">
              <a:extLst>
                <a:ext uri="{FF2B5EF4-FFF2-40B4-BE49-F238E27FC236}">
                  <a16:creationId xmlns:a16="http://schemas.microsoft.com/office/drawing/2014/main" id="{47A119C3-2520-D36F-68E5-5A280E35D654}"/>
                </a:ext>
              </a:extLst>
            </p:cNvPr>
            <p:cNvSpPr/>
            <p:nvPr/>
          </p:nvSpPr>
          <p:spPr>
            <a:xfrm>
              <a:off x="2861656" y="1747341"/>
              <a:ext cx="38538" cy="438101"/>
            </a:xfrm>
            <a:custGeom>
              <a:avLst/>
              <a:gdLst/>
              <a:ahLst/>
              <a:cxnLst/>
              <a:rect l="l" t="t" r="r" b="b"/>
              <a:pathLst>
                <a:path w="250" h="2842" extrusionOk="0">
                  <a:moveTo>
                    <a:pt x="130" y="1"/>
                  </a:moveTo>
                  <a:cubicBezTo>
                    <a:pt x="51" y="1"/>
                    <a:pt x="1" y="60"/>
                    <a:pt x="1" y="120"/>
                  </a:cubicBezTo>
                  <a:lnTo>
                    <a:pt x="1" y="2712"/>
                  </a:lnTo>
                  <a:cubicBezTo>
                    <a:pt x="1" y="2792"/>
                    <a:pt x="71" y="2841"/>
                    <a:pt x="130" y="2841"/>
                  </a:cubicBezTo>
                  <a:cubicBezTo>
                    <a:pt x="190" y="2841"/>
                    <a:pt x="250" y="2772"/>
                    <a:pt x="250" y="2712"/>
                  </a:cubicBezTo>
                  <a:lnTo>
                    <a:pt x="250" y="120"/>
                  </a:lnTo>
                  <a:cubicBezTo>
                    <a:pt x="250" y="50"/>
                    <a:pt x="190" y="1"/>
                    <a:pt x="1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6;p23">
              <a:extLst>
                <a:ext uri="{FF2B5EF4-FFF2-40B4-BE49-F238E27FC236}">
                  <a16:creationId xmlns:a16="http://schemas.microsoft.com/office/drawing/2014/main" id="{A14E4581-AAE2-2CF3-D511-A22C0D13798A}"/>
                </a:ext>
              </a:extLst>
            </p:cNvPr>
            <p:cNvSpPr/>
            <p:nvPr/>
          </p:nvSpPr>
          <p:spPr>
            <a:xfrm>
              <a:off x="2695675" y="1506625"/>
              <a:ext cx="370500" cy="370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7;p23">
              <a:extLst>
                <a:ext uri="{FF2B5EF4-FFF2-40B4-BE49-F238E27FC236}">
                  <a16:creationId xmlns:a16="http://schemas.microsoft.com/office/drawing/2014/main" id="{6FE5D5ED-A385-CC23-8033-6224FD869BAB}"/>
                </a:ext>
              </a:extLst>
            </p:cNvPr>
            <p:cNvSpPr/>
            <p:nvPr/>
          </p:nvSpPr>
          <p:spPr>
            <a:xfrm>
              <a:off x="2769394" y="1585742"/>
              <a:ext cx="223059" cy="212268"/>
            </a:xfrm>
            <a:custGeom>
              <a:avLst/>
              <a:gdLst/>
              <a:ahLst/>
              <a:cxnLst/>
              <a:rect l="l" t="t" r="r" b="b"/>
              <a:pathLst>
                <a:path w="1447" h="1377" extrusionOk="0">
                  <a:moveTo>
                    <a:pt x="728" y="0"/>
                  </a:moveTo>
                  <a:lnTo>
                    <a:pt x="499" y="449"/>
                  </a:lnTo>
                  <a:lnTo>
                    <a:pt x="1" y="529"/>
                  </a:lnTo>
                  <a:lnTo>
                    <a:pt x="360" y="878"/>
                  </a:lnTo>
                  <a:lnTo>
                    <a:pt x="270" y="1376"/>
                  </a:lnTo>
                  <a:lnTo>
                    <a:pt x="728" y="1137"/>
                  </a:lnTo>
                  <a:lnTo>
                    <a:pt x="1177" y="1376"/>
                  </a:lnTo>
                  <a:lnTo>
                    <a:pt x="1087" y="878"/>
                  </a:lnTo>
                  <a:lnTo>
                    <a:pt x="1446" y="529"/>
                  </a:lnTo>
                  <a:lnTo>
                    <a:pt x="948" y="449"/>
                  </a:lnTo>
                  <a:lnTo>
                    <a:pt x="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descr="Table&#10;&#10;Description automatically generated with medium confidence">
            <a:extLst>
              <a:ext uri="{FF2B5EF4-FFF2-40B4-BE49-F238E27FC236}">
                <a16:creationId xmlns:a16="http://schemas.microsoft.com/office/drawing/2014/main" id="{9C3B8B8A-A5C5-C247-9D70-EFB7068BBD7D}"/>
              </a:ext>
            </a:extLst>
          </p:cNvPr>
          <p:cNvPicPr>
            <a:picLocks noChangeAspect="1"/>
          </p:cNvPicPr>
          <p:nvPr/>
        </p:nvPicPr>
        <p:blipFill rotWithShape="1">
          <a:blip r:embed="rId3"/>
          <a:srcRect t="2778" b="1411"/>
          <a:stretch/>
        </p:blipFill>
        <p:spPr>
          <a:xfrm>
            <a:off x="2875336" y="-23446"/>
            <a:ext cx="6268663" cy="5186007"/>
          </a:xfrm>
          <a:prstGeom prst="rect">
            <a:avLst/>
          </a:prstGeom>
        </p:spPr>
      </p:pic>
    </p:spTree>
  </p:cSld>
  <p:clrMapOvr>
    <a:masterClrMapping/>
  </p:clrMapOvr>
</p:sld>
</file>

<file path=ppt/theme/theme1.xml><?xml version="1.0" encoding="utf-8"?>
<a:theme xmlns:a="http://schemas.openxmlformats.org/drawingml/2006/main" name="GPS Infographics by Slidesgo">
  <a:themeElements>
    <a:clrScheme name="Simple Light">
      <a:dk1>
        <a:srgbClr val="000000"/>
      </a:dk1>
      <a:lt1>
        <a:srgbClr val="FDFDFD"/>
      </a:lt1>
      <a:dk2>
        <a:srgbClr val="CFCFCF"/>
      </a:dk2>
      <a:lt2>
        <a:srgbClr val="818181"/>
      </a:lt2>
      <a:accent1>
        <a:srgbClr val="FF9835"/>
      </a:accent1>
      <a:accent2>
        <a:srgbClr val="BAE040"/>
      </a:accent2>
      <a:accent3>
        <a:srgbClr val="60B95B"/>
      </a:accent3>
      <a:accent4>
        <a:srgbClr val="006B6B"/>
      </a:accent4>
      <a:accent5>
        <a:srgbClr val="5581D1"/>
      </a:accent5>
      <a:accent6>
        <a:srgbClr val="6763D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Macintosh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Fira Sans Extra Condensed SemiBold</vt:lpstr>
      <vt:lpstr>Calibri</vt:lpstr>
      <vt:lpstr>Roboto</vt:lpstr>
      <vt:lpstr>Fira Sans Extra Condensed Medium</vt:lpstr>
      <vt:lpstr>Arial</vt:lpstr>
      <vt:lpstr>GPS Infographics by Slidesgo</vt:lpstr>
      <vt:lpstr>The GOAT Transportation Portal Mobile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GOAT Transportation Portal Mobile APP</dc:title>
  <cp:lastModifiedBy>EDİZ ÖZDİL</cp:lastModifiedBy>
  <cp:revision>1</cp:revision>
  <dcterms:modified xsi:type="dcterms:W3CDTF">2023-01-25T20:51:34Z</dcterms:modified>
</cp:coreProperties>
</file>