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9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33E9-33CC-4A7E-98AA-27AC7A446A41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8626-C520-4C65-ADF4-6F675ADCD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384" y="438912"/>
            <a:ext cx="1097280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2640" y="438912"/>
            <a:ext cx="1097280" cy="60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256" y="1527048"/>
            <a:ext cx="1548384" cy="77724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5728" y="1527048"/>
            <a:ext cx="1548384" cy="777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CC298-55FE-4B60-B006-E30D865D199E}"/>
              </a:ext>
            </a:extLst>
          </p:cNvPr>
          <p:cNvSpPr/>
          <p:nvPr/>
        </p:nvSpPr>
        <p:spPr>
          <a:xfrm>
            <a:off x="1883664" y="3506598"/>
            <a:ext cx="451104" cy="34266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5960F-BCCF-41C5-85A2-3881A344389E}"/>
              </a:ext>
            </a:extLst>
          </p:cNvPr>
          <p:cNvSpPr/>
          <p:nvPr/>
        </p:nvSpPr>
        <p:spPr>
          <a:xfrm>
            <a:off x="2455514" y="3506598"/>
            <a:ext cx="451104" cy="342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F8E44-58D5-400C-91C6-B16144535C1F}"/>
              </a:ext>
            </a:extLst>
          </p:cNvPr>
          <p:cNvSpPr/>
          <p:nvPr/>
        </p:nvSpPr>
        <p:spPr>
          <a:xfrm>
            <a:off x="1883664" y="4425808"/>
            <a:ext cx="451104" cy="34266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54FE0-F232-48CD-905E-016A5275DE4E}"/>
              </a:ext>
            </a:extLst>
          </p:cNvPr>
          <p:cNvSpPr/>
          <p:nvPr/>
        </p:nvSpPr>
        <p:spPr>
          <a:xfrm>
            <a:off x="2455514" y="4426592"/>
            <a:ext cx="451104" cy="342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092CA-8CE7-44C9-9BE5-32FCE76413A5}"/>
              </a:ext>
            </a:extLst>
          </p:cNvPr>
          <p:cNvSpPr/>
          <p:nvPr/>
        </p:nvSpPr>
        <p:spPr>
          <a:xfrm>
            <a:off x="1896919" y="3939749"/>
            <a:ext cx="451104" cy="34266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0.5x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AF757-8EA9-4E66-9195-9437AB3DCEFE}"/>
              </a:ext>
            </a:extLst>
          </p:cNvPr>
          <p:cNvSpPr/>
          <p:nvPr/>
        </p:nvSpPr>
        <p:spPr>
          <a:xfrm>
            <a:off x="2455514" y="3939749"/>
            <a:ext cx="451104" cy="342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0.5x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35FB7-F67F-4084-A8BA-0A13E1026F90}"/>
              </a:ext>
            </a:extLst>
          </p:cNvPr>
          <p:cNvSpPr/>
          <p:nvPr/>
        </p:nvSpPr>
        <p:spPr>
          <a:xfrm>
            <a:off x="6926454" y="1335499"/>
            <a:ext cx="1548384" cy="7772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Skip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BB833-BB39-45D0-A4A3-6A46F14068F8}"/>
              </a:ext>
            </a:extLst>
          </p:cNvPr>
          <p:cNvSpPr/>
          <p:nvPr/>
        </p:nvSpPr>
        <p:spPr>
          <a:xfrm>
            <a:off x="8655984" y="1335499"/>
            <a:ext cx="1548384" cy="777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Skip Generation</a:t>
            </a:r>
          </a:p>
        </p:txBody>
      </p:sp>
    </p:spTree>
    <p:extLst>
      <p:ext uri="{BB962C8B-B14F-4D97-AF65-F5344CB8AC3E}">
        <p14:creationId xmlns:p14="http://schemas.microsoft.com/office/powerpoint/2010/main" val="3632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3372" y="521208"/>
            <a:ext cx="7562088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What would you like to find out about?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240" y="2368296"/>
            <a:ext cx="510235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Travelling Salesman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6816" y="3360420"/>
            <a:ext cx="510235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Approaches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384" y="3360420"/>
            <a:ext cx="510235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3240" y="2368296"/>
            <a:ext cx="5102352" cy="813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Travelling Salesman Problem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384" y="3360420"/>
            <a:ext cx="5102352" cy="813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Genetic Algorithms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6816" y="3360420"/>
            <a:ext cx="5102352" cy="813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40851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Student</dc:creator>
  <cp:lastModifiedBy>Ediz Ucar</cp:lastModifiedBy>
  <cp:revision>10</cp:revision>
  <dcterms:created xsi:type="dcterms:W3CDTF">2019-12-06T08:49:47Z</dcterms:created>
  <dcterms:modified xsi:type="dcterms:W3CDTF">2020-01-19T20:25:35Z</dcterms:modified>
</cp:coreProperties>
</file>