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68330-2C54-4E02-BACA-16D275A7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D1007D-BE64-4DFA-AA18-56D7EB92D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FAC05-B6D4-43D7-AB9C-B8D70AE3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ACE7A-E42B-4FD9-879C-547E085B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74B72-88F2-4D72-922E-F92A78C1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1424E-70C7-4A04-B334-6008CBA8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ADBB0-1162-478A-9603-419FC0EDA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AA784-3BF2-4D72-8863-DEC970C8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15089-FD23-4D26-B6CE-CC91B295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CBD2B-C5BA-4D5E-82D5-FDA60741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0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3E4F0B-3AF9-4832-ADE1-469F9A77B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F3411A-A627-4A9B-9E49-BCFF6D677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20004-F718-4A27-8FB5-F36EF328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49281-0C67-4B8E-BA99-6E0700AD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841F1-8A73-4524-8989-606C1DDA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8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10426-56D7-4B2B-BA8F-3E59CFBB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C2E8-BA47-43E2-B200-BD4194EA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DDC88-300D-452D-8C7E-AAB821C0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D8AFB-AD17-469E-B5A3-2BDE4A1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CEF18-4FD7-4517-9B66-1E9908BC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1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25AA1-8857-4FF4-92EC-1510CE36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EEB7C-5DE9-4CBB-8A79-0C56AC73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797F6-161F-49D9-AD58-279C2E2C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61595-E872-40C6-862D-47B18FD0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1F4AE-D81A-46CB-96BD-19E49CB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0FCEE-8F9A-4403-B023-02335EDF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53AA8-6EDB-4E14-8A50-21C86D848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0DCFB-27AB-4D4D-BB17-F6742F8A9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AB126-B635-4752-94EF-31CA6ED2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4AD09-CA55-464E-A962-4EA55DDF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8DA0D-B6C8-4985-A32C-FEEF060A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F2352-A46E-45DF-999C-3C966342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4ECF0-5C70-49DB-B38E-0C1A0E777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E7BB9-6152-4B39-AD42-CAC1012A4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67C412-11AD-44AF-B257-0DC6E088C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D546C-30EF-4ECD-8627-7E666F510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38B153-7B5E-400D-B4FE-A26CF135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6D52E8-97CF-49A7-8C03-2311CD3F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70A0E7-5A27-49B9-B9E6-1598E7C4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3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692A2-E84B-4E98-BB8B-1E80C848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85C3C-77B6-4672-99F8-35992CC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132E0-47EC-4542-A7CB-55623030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66266-A4C8-4DDD-AB9C-F60FC8F9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6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59F89D-698C-4A96-87DD-7388C2AA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8FA8-5AAC-4F4A-AFC9-57FF9EA0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236E9-BE52-4288-95F1-65650040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6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AE59D-C6C5-469A-9D46-490B2E9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82029-7D56-4579-9D5A-DB94D791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E8F6D-0DE3-42A1-8C30-4523B1311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5BB34-AC86-4CDC-A98C-B4858EA0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6DD00-2733-4011-BAEA-DB63F080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E63E6-929E-494C-912D-9A837487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957EA-4AE1-425F-B139-286CB30F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90695C-5C44-488E-8F84-F30997070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32F48-39F7-4EDA-906A-7BB0DE0C3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CD05E-8699-4C03-8601-40B150F8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CDB3EA-56D5-4C74-99C2-26FC5F68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1B1AE-F301-4905-9620-75E797F3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7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26BEBD-C5CA-4AB2-826F-6AED3DBD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C1EE7-1328-45BC-896D-A9785905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3E0EB-518F-4880-A69F-8BCB9CBF1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72A30-C5D3-42F6-8E16-3E8BB199D23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94B68-1589-4488-979D-053532467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809B1-488B-4A97-9DF7-41D1280D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FF9F-FD6C-4884-ACC2-895C3501D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A9A493-E923-4720-BE44-0F65DDCAF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99901"/>
              </p:ext>
            </p:extLst>
          </p:nvPr>
        </p:nvGraphicFramePr>
        <p:xfrm>
          <a:off x="1687443" y="2530061"/>
          <a:ext cx="812799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416135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07326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97767467"/>
                    </a:ext>
                  </a:extLst>
                </a:gridCol>
              </a:tblGrid>
              <a:tr h="1628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内存中存储地址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数据域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指针域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托福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1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菜鸡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8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雅思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105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4573BC2-509B-4442-BD4D-E2EC765B9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55930"/>
              </p:ext>
            </p:extLst>
          </p:nvPr>
        </p:nvGraphicFramePr>
        <p:xfrm>
          <a:off x="4300328" y="1854200"/>
          <a:ext cx="290222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14">
                  <a:extLst>
                    <a:ext uri="{9D8B030D-6E8A-4147-A177-3AD203B41FA5}">
                      <a16:colId xmlns:a16="http://schemas.microsoft.com/office/drawing/2014/main" val="2111667802"/>
                    </a:ext>
                  </a:extLst>
                </a:gridCol>
                <a:gridCol w="1451114">
                  <a:extLst>
                    <a:ext uri="{9D8B030D-6E8A-4147-A177-3AD203B41FA5}">
                      <a16:colId xmlns:a16="http://schemas.microsoft.com/office/drawing/2014/main" val="1067740986"/>
                    </a:ext>
                  </a:extLst>
                </a:gridCol>
              </a:tblGrid>
              <a:tr h="316733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头指针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4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21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E89AE1B-5B5B-4D47-9870-12E8C12D8929}"/>
              </a:ext>
            </a:extLst>
          </p:cNvPr>
          <p:cNvGrpSpPr/>
          <p:nvPr/>
        </p:nvGrpSpPr>
        <p:grpSpPr>
          <a:xfrm>
            <a:off x="581891" y="2082601"/>
            <a:ext cx="10880043" cy="954155"/>
            <a:chOff x="0" y="1934819"/>
            <a:chExt cx="10880043" cy="95415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0A5E27-240C-4380-938B-621A35190A45}"/>
                </a:ext>
              </a:extLst>
            </p:cNvPr>
            <p:cNvSpPr/>
            <p:nvPr/>
          </p:nvSpPr>
          <p:spPr>
            <a:xfrm>
              <a:off x="1179443" y="2411896"/>
              <a:ext cx="1325218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托福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C26941-2668-4EE4-8684-AD39F6A38329}"/>
                </a:ext>
              </a:extLst>
            </p:cNvPr>
            <p:cNvSpPr/>
            <p:nvPr/>
          </p:nvSpPr>
          <p:spPr>
            <a:xfrm>
              <a:off x="2504661" y="2411896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FCF967-8DCA-4A5E-96EF-3A6B87809900}"/>
                </a:ext>
              </a:extLst>
            </p:cNvPr>
            <p:cNvSpPr/>
            <p:nvPr/>
          </p:nvSpPr>
          <p:spPr>
            <a:xfrm>
              <a:off x="3498573" y="2411896"/>
              <a:ext cx="1325218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雅思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17EAB85-9799-4FE4-821E-CAC6459EFD12}"/>
                </a:ext>
              </a:extLst>
            </p:cNvPr>
            <p:cNvSpPr/>
            <p:nvPr/>
          </p:nvSpPr>
          <p:spPr>
            <a:xfrm>
              <a:off x="4817164" y="2411896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7E57FB6-9884-4030-9845-6592A31735B0}"/>
                </a:ext>
              </a:extLst>
            </p:cNvPr>
            <p:cNvSpPr/>
            <p:nvPr/>
          </p:nvSpPr>
          <p:spPr>
            <a:xfrm>
              <a:off x="5714997" y="2411896"/>
              <a:ext cx="854769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我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475C7E-661D-4322-A0C6-4CA05B6018BA}"/>
                </a:ext>
              </a:extLst>
            </p:cNvPr>
            <p:cNvSpPr/>
            <p:nvPr/>
          </p:nvSpPr>
          <p:spPr>
            <a:xfrm>
              <a:off x="6559824" y="2398644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FE6C6EE-73FF-4110-A502-0843FD9F7180}"/>
                </a:ext>
              </a:extLst>
            </p:cNvPr>
            <p:cNvSpPr/>
            <p:nvPr/>
          </p:nvSpPr>
          <p:spPr>
            <a:xfrm>
              <a:off x="7421219" y="2411896"/>
              <a:ext cx="854769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很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F2EA55-7E25-49D9-AAE9-AE8DB92FA528}"/>
                </a:ext>
              </a:extLst>
            </p:cNvPr>
            <p:cNvSpPr/>
            <p:nvPr/>
          </p:nvSpPr>
          <p:spPr>
            <a:xfrm>
              <a:off x="8275988" y="2398644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EB89CD4-E8F2-413E-A4CB-99B3C3235E39}"/>
                </a:ext>
              </a:extLst>
            </p:cNvPr>
            <p:cNvSpPr/>
            <p:nvPr/>
          </p:nvSpPr>
          <p:spPr>
            <a:xfrm>
              <a:off x="9127441" y="2398644"/>
              <a:ext cx="1325218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菜鸡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5FDD9D9-ED94-460C-AA3E-8A9A3FC0EB7E}"/>
                    </a:ext>
                  </a:extLst>
                </p:cNvPr>
                <p:cNvSpPr/>
                <p:nvPr/>
              </p:nvSpPr>
              <p:spPr>
                <a:xfrm>
                  <a:off x="10455974" y="2398644"/>
                  <a:ext cx="424069" cy="47707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zh-CN" altLang="en-US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5FDD9D9-ED94-460C-AA3E-8A9A3FC0E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974" y="2398644"/>
                  <a:ext cx="424069" cy="47707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9AB6A20-ABBF-4DE7-837E-C15BA6FFC802}"/>
                </a:ext>
              </a:extLst>
            </p:cNvPr>
            <p:cNvSpPr/>
            <p:nvPr/>
          </p:nvSpPr>
          <p:spPr>
            <a:xfrm>
              <a:off x="447261" y="2398644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0B60EF-B29A-4ADC-8282-ED740B127DD3}"/>
                </a:ext>
              </a:extLst>
            </p:cNvPr>
            <p:cNvSpPr/>
            <p:nvPr/>
          </p:nvSpPr>
          <p:spPr>
            <a:xfrm>
              <a:off x="139149" y="2398644"/>
              <a:ext cx="324680" cy="477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96AD705-525E-44CC-B6BB-5AC84F6FB094}"/>
                </a:ext>
              </a:extLst>
            </p:cNvPr>
            <p:cNvCxnSpPr>
              <a:cxnSpLocks/>
            </p:cNvCxnSpPr>
            <p:nvPr/>
          </p:nvCxnSpPr>
          <p:spPr>
            <a:xfrm>
              <a:off x="662609" y="2650435"/>
              <a:ext cx="52014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D907414-BBF8-4BC5-A847-2914C50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2729948" y="2650435"/>
              <a:ext cx="768625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A9FAF96-605D-4862-8B36-972C2AD317D7}"/>
                </a:ext>
              </a:extLst>
            </p:cNvPr>
            <p:cNvCxnSpPr>
              <a:cxnSpLocks/>
            </p:cNvCxnSpPr>
            <p:nvPr/>
          </p:nvCxnSpPr>
          <p:spPr>
            <a:xfrm>
              <a:off x="4946372" y="2663687"/>
              <a:ext cx="768625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FEAE015-EA60-4FD0-A44B-BF28FCBB6F1F}"/>
                </a:ext>
              </a:extLst>
            </p:cNvPr>
            <p:cNvCxnSpPr>
              <a:cxnSpLocks/>
            </p:cNvCxnSpPr>
            <p:nvPr/>
          </p:nvCxnSpPr>
          <p:spPr>
            <a:xfrm>
              <a:off x="6758609" y="2650435"/>
              <a:ext cx="66261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38B79A1-CB96-4CE2-854A-CE8FD2FB32E0}"/>
                </a:ext>
              </a:extLst>
            </p:cNvPr>
            <p:cNvCxnSpPr>
              <a:cxnSpLocks/>
            </p:cNvCxnSpPr>
            <p:nvPr/>
          </p:nvCxnSpPr>
          <p:spPr>
            <a:xfrm>
              <a:off x="8464831" y="2650435"/>
              <a:ext cx="66261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D5BCD55-7A13-4256-84DA-5C9B9F6C5C4C}"/>
                </a:ext>
              </a:extLst>
            </p:cNvPr>
            <p:cNvSpPr txBox="1"/>
            <p:nvPr/>
          </p:nvSpPr>
          <p:spPr>
            <a:xfrm>
              <a:off x="0" y="193481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头结点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CEBB48-F5EB-4F95-8C73-41BDE99F7AC4}"/>
              </a:ext>
            </a:extLst>
          </p:cNvPr>
          <p:cNvGrpSpPr/>
          <p:nvPr/>
        </p:nvGrpSpPr>
        <p:grpSpPr>
          <a:xfrm>
            <a:off x="655978" y="44313"/>
            <a:ext cx="10880043" cy="1722782"/>
            <a:chOff x="655978" y="3805383"/>
            <a:chExt cx="10880043" cy="172278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AFC24D5-6A59-4624-9797-4D835BD6EE8D}"/>
                </a:ext>
              </a:extLst>
            </p:cNvPr>
            <p:cNvSpPr/>
            <p:nvPr/>
          </p:nvSpPr>
          <p:spPr>
            <a:xfrm>
              <a:off x="1835421" y="4282460"/>
              <a:ext cx="1325218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托福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E887E55-8BE5-43D7-849C-502CE009BB64}"/>
                </a:ext>
              </a:extLst>
            </p:cNvPr>
            <p:cNvSpPr/>
            <p:nvPr/>
          </p:nvSpPr>
          <p:spPr>
            <a:xfrm>
              <a:off x="3160639" y="4282460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4C04BF-5080-498C-8132-C019E32C358E}"/>
                </a:ext>
              </a:extLst>
            </p:cNvPr>
            <p:cNvSpPr/>
            <p:nvPr/>
          </p:nvSpPr>
          <p:spPr>
            <a:xfrm>
              <a:off x="4154551" y="4282460"/>
              <a:ext cx="1325218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雅思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2E1E21A-7C5A-45D0-AD55-9C8AD3FDC03E}"/>
                </a:ext>
              </a:extLst>
            </p:cNvPr>
            <p:cNvSpPr/>
            <p:nvPr/>
          </p:nvSpPr>
          <p:spPr>
            <a:xfrm>
              <a:off x="5473142" y="4282460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6CD7E5F-3FB4-471F-8686-9F5E7573E214}"/>
                </a:ext>
              </a:extLst>
            </p:cNvPr>
            <p:cNvSpPr/>
            <p:nvPr/>
          </p:nvSpPr>
          <p:spPr>
            <a:xfrm>
              <a:off x="6370975" y="4282460"/>
              <a:ext cx="854769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我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99EA8DD-0C5D-48DF-BF4E-C1DC89C804E4}"/>
                </a:ext>
              </a:extLst>
            </p:cNvPr>
            <p:cNvSpPr/>
            <p:nvPr/>
          </p:nvSpPr>
          <p:spPr>
            <a:xfrm>
              <a:off x="7215802" y="4269208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2432AAC-2FB4-4138-A3BF-9631A043B38B}"/>
                </a:ext>
              </a:extLst>
            </p:cNvPr>
            <p:cNvSpPr/>
            <p:nvPr/>
          </p:nvSpPr>
          <p:spPr>
            <a:xfrm>
              <a:off x="8077197" y="4282460"/>
              <a:ext cx="854769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很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05F8A89-46C1-47B0-8A38-E749E3F9BBE6}"/>
                </a:ext>
              </a:extLst>
            </p:cNvPr>
            <p:cNvSpPr/>
            <p:nvPr/>
          </p:nvSpPr>
          <p:spPr>
            <a:xfrm>
              <a:off x="8931966" y="4269208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DC01A11-C5EA-4657-8F5E-113D59FF04E1}"/>
                </a:ext>
              </a:extLst>
            </p:cNvPr>
            <p:cNvSpPr/>
            <p:nvPr/>
          </p:nvSpPr>
          <p:spPr>
            <a:xfrm>
              <a:off x="9783419" y="4269208"/>
              <a:ext cx="1325218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菜鸡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79E4CD-8B07-4FFF-89D1-4921248CA850}"/>
                </a:ext>
              </a:extLst>
            </p:cNvPr>
            <p:cNvSpPr/>
            <p:nvPr/>
          </p:nvSpPr>
          <p:spPr>
            <a:xfrm>
              <a:off x="11111952" y="4269208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A20A722-C695-4B8E-973D-AB84F4ED5FEE}"/>
                </a:ext>
              </a:extLst>
            </p:cNvPr>
            <p:cNvSpPr/>
            <p:nvPr/>
          </p:nvSpPr>
          <p:spPr>
            <a:xfrm>
              <a:off x="1103239" y="4269208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D08C9EC-A0F0-41BF-9F7F-D7382B6C8A81}"/>
                </a:ext>
              </a:extLst>
            </p:cNvPr>
            <p:cNvSpPr/>
            <p:nvPr/>
          </p:nvSpPr>
          <p:spPr>
            <a:xfrm>
              <a:off x="795127" y="4269208"/>
              <a:ext cx="324680" cy="477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9168D82-35E5-4438-BD82-96E043E76C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87" y="4520999"/>
              <a:ext cx="52014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3B10030-4546-43A6-B3A8-79EE7A3C7CA2}"/>
                </a:ext>
              </a:extLst>
            </p:cNvPr>
            <p:cNvCxnSpPr>
              <a:cxnSpLocks/>
            </p:cNvCxnSpPr>
            <p:nvPr/>
          </p:nvCxnSpPr>
          <p:spPr>
            <a:xfrm>
              <a:off x="3385926" y="4520999"/>
              <a:ext cx="768625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5DFE570-9B1F-4052-9E39-96E25F4DCEA9}"/>
                </a:ext>
              </a:extLst>
            </p:cNvPr>
            <p:cNvCxnSpPr>
              <a:cxnSpLocks/>
            </p:cNvCxnSpPr>
            <p:nvPr/>
          </p:nvCxnSpPr>
          <p:spPr>
            <a:xfrm>
              <a:off x="5602350" y="4534251"/>
              <a:ext cx="768625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F1E5AC9-0AF4-42FE-A727-F6C42F6E6936}"/>
                </a:ext>
              </a:extLst>
            </p:cNvPr>
            <p:cNvCxnSpPr>
              <a:cxnSpLocks/>
            </p:cNvCxnSpPr>
            <p:nvPr/>
          </p:nvCxnSpPr>
          <p:spPr>
            <a:xfrm>
              <a:off x="7414587" y="4520999"/>
              <a:ext cx="66261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A9CC39F-C203-433A-AB00-CE181DCB3C9A}"/>
                </a:ext>
              </a:extLst>
            </p:cNvPr>
            <p:cNvCxnSpPr>
              <a:cxnSpLocks/>
            </p:cNvCxnSpPr>
            <p:nvPr/>
          </p:nvCxnSpPr>
          <p:spPr>
            <a:xfrm>
              <a:off x="9120809" y="4520999"/>
              <a:ext cx="66261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94D367C-2262-4D65-95A3-ED936C859CAF}"/>
                </a:ext>
              </a:extLst>
            </p:cNvPr>
            <p:cNvSpPr txBox="1"/>
            <p:nvPr/>
          </p:nvSpPr>
          <p:spPr>
            <a:xfrm>
              <a:off x="655978" y="380538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头结点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1C06933-55CA-4717-85F6-2AAC184C03E8}"/>
                </a:ext>
              </a:extLst>
            </p:cNvPr>
            <p:cNvCxnSpPr>
              <a:cxnSpLocks/>
            </p:cNvCxnSpPr>
            <p:nvPr/>
          </p:nvCxnSpPr>
          <p:spPr>
            <a:xfrm>
              <a:off x="11323986" y="4534251"/>
              <a:ext cx="0" cy="99391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D7CA644-F419-478C-98FF-2B50ECFBA006}"/>
                </a:ext>
              </a:extLst>
            </p:cNvPr>
            <p:cNvCxnSpPr>
              <a:cxnSpLocks/>
            </p:cNvCxnSpPr>
            <p:nvPr/>
          </p:nvCxnSpPr>
          <p:spPr>
            <a:xfrm>
              <a:off x="930960" y="5504873"/>
              <a:ext cx="10408594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F4232BE-082E-41B6-A502-5B250601ACFB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954151" y="4746286"/>
              <a:ext cx="3316" cy="781879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472C1F45-1B47-4C3E-B8B7-A97846EFEBCA}"/>
              </a:ext>
            </a:extLst>
          </p:cNvPr>
          <p:cNvGrpSpPr/>
          <p:nvPr/>
        </p:nvGrpSpPr>
        <p:grpSpPr>
          <a:xfrm>
            <a:off x="-135386" y="3834497"/>
            <a:ext cx="12220219" cy="965465"/>
            <a:chOff x="-135386" y="3834497"/>
            <a:chExt cx="12220219" cy="96546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4EE27B3-EDFB-43EE-A679-7374BCBF6D97}"/>
                </a:ext>
              </a:extLst>
            </p:cNvPr>
            <p:cNvSpPr/>
            <p:nvPr/>
          </p:nvSpPr>
          <p:spPr>
            <a:xfrm>
              <a:off x="1761334" y="4311574"/>
              <a:ext cx="1325218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托福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04DE29B-0936-4BA2-B3DF-1B37F588C4E9}"/>
                </a:ext>
              </a:extLst>
            </p:cNvPr>
            <p:cNvSpPr/>
            <p:nvPr/>
          </p:nvSpPr>
          <p:spPr>
            <a:xfrm>
              <a:off x="3086552" y="4311574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7CFBD26-7F16-4689-B432-48C1D9431E6E}"/>
                </a:ext>
              </a:extLst>
            </p:cNvPr>
            <p:cNvSpPr/>
            <p:nvPr/>
          </p:nvSpPr>
          <p:spPr>
            <a:xfrm>
              <a:off x="4080464" y="4311574"/>
              <a:ext cx="1325218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雅思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9D7C390-B749-4660-BE25-B1B8B9E297B3}"/>
                </a:ext>
              </a:extLst>
            </p:cNvPr>
            <p:cNvSpPr/>
            <p:nvPr/>
          </p:nvSpPr>
          <p:spPr>
            <a:xfrm>
              <a:off x="5399055" y="4311574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AD90C3C-5A1A-433D-AA98-6E54A43A17DB}"/>
                </a:ext>
              </a:extLst>
            </p:cNvPr>
            <p:cNvSpPr/>
            <p:nvPr/>
          </p:nvSpPr>
          <p:spPr>
            <a:xfrm>
              <a:off x="6406252" y="4322884"/>
              <a:ext cx="854769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我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86FA632-3452-4A6A-AE54-343DC39D860F}"/>
                </a:ext>
              </a:extLst>
            </p:cNvPr>
            <p:cNvSpPr/>
            <p:nvPr/>
          </p:nvSpPr>
          <p:spPr>
            <a:xfrm>
              <a:off x="7247393" y="4319268"/>
              <a:ext cx="447186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7758CD7-1D49-4EA8-8FA1-D06B86E77D5B}"/>
                </a:ext>
              </a:extLst>
            </p:cNvPr>
            <p:cNvSpPr/>
            <p:nvPr/>
          </p:nvSpPr>
          <p:spPr>
            <a:xfrm>
              <a:off x="8287989" y="4304546"/>
              <a:ext cx="854769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很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62F34A3-B78B-40E7-AE07-28BC36DDB585}"/>
                </a:ext>
              </a:extLst>
            </p:cNvPr>
            <p:cNvSpPr/>
            <p:nvPr/>
          </p:nvSpPr>
          <p:spPr>
            <a:xfrm>
              <a:off x="9134650" y="4305354"/>
              <a:ext cx="424069" cy="4832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D29FBC2-BA2F-46EB-AB1D-FC9A18F3127D}"/>
                </a:ext>
              </a:extLst>
            </p:cNvPr>
            <p:cNvSpPr/>
            <p:nvPr/>
          </p:nvSpPr>
          <p:spPr>
            <a:xfrm>
              <a:off x="10367727" y="4298321"/>
              <a:ext cx="1325218" cy="4770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菜鸡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CBC6F9C-AC6F-4BDC-996F-707F1422D2FD}"/>
                </a:ext>
              </a:extLst>
            </p:cNvPr>
            <p:cNvSpPr/>
            <p:nvPr/>
          </p:nvSpPr>
          <p:spPr>
            <a:xfrm>
              <a:off x="9950038" y="4298321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21D4892-329D-48DC-A14C-9310AB0FD1C8}"/>
                </a:ext>
              </a:extLst>
            </p:cNvPr>
            <p:cNvSpPr/>
            <p:nvPr/>
          </p:nvSpPr>
          <p:spPr>
            <a:xfrm>
              <a:off x="611605" y="4279517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126A9DE-5841-4DF2-9C72-0C39CD2F35D2}"/>
                </a:ext>
              </a:extLst>
            </p:cNvPr>
            <p:cNvSpPr/>
            <p:nvPr/>
          </p:nvSpPr>
          <p:spPr>
            <a:xfrm>
              <a:off x="295311" y="4279517"/>
              <a:ext cx="324680" cy="477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B16EEA9-C77B-4E93-B170-7D6FE377793B}"/>
                </a:ext>
              </a:extLst>
            </p:cNvPr>
            <p:cNvCxnSpPr>
              <a:cxnSpLocks/>
            </p:cNvCxnSpPr>
            <p:nvPr/>
          </p:nvCxnSpPr>
          <p:spPr>
            <a:xfrm>
              <a:off x="3277565" y="4571132"/>
              <a:ext cx="411011" cy="582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01ACC29-4975-40FD-8B31-4F09F2181AD1}"/>
                </a:ext>
              </a:extLst>
            </p:cNvPr>
            <p:cNvSpPr txBox="1"/>
            <p:nvPr/>
          </p:nvSpPr>
          <p:spPr>
            <a:xfrm>
              <a:off x="581891" y="383449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头结点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44DAC03-49EC-4C22-8C6E-4CB438E27FC4}"/>
                </a:ext>
              </a:extLst>
            </p:cNvPr>
            <p:cNvSpPr/>
            <p:nvPr/>
          </p:nvSpPr>
          <p:spPr>
            <a:xfrm>
              <a:off x="3663020" y="4303479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EE90206-B8FB-4466-A80A-42617155633F}"/>
                </a:ext>
              </a:extLst>
            </p:cNvPr>
            <p:cNvSpPr/>
            <p:nvPr/>
          </p:nvSpPr>
          <p:spPr>
            <a:xfrm>
              <a:off x="-135386" y="4279517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1512887-430F-4E0B-A275-A86889F9B8C9}"/>
                </a:ext>
              </a:extLst>
            </p:cNvPr>
            <p:cNvSpPr/>
            <p:nvPr/>
          </p:nvSpPr>
          <p:spPr>
            <a:xfrm>
              <a:off x="1331640" y="4316822"/>
              <a:ext cx="424069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49D8704-77A6-4646-90C3-7D35F08B1544}"/>
                </a:ext>
              </a:extLst>
            </p:cNvPr>
            <p:cNvSpPr/>
            <p:nvPr/>
          </p:nvSpPr>
          <p:spPr>
            <a:xfrm>
              <a:off x="11684000" y="4298321"/>
              <a:ext cx="400833" cy="4770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191E320-A90C-4DC6-AD30-1503F29ED8CB}"/>
                </a:ext>
              </a:extLst>
            </p:cNvPr>
            <p:cNvSpPr/>
            <p:nvPr/>
          </p:nvSpPr>
          <p:spPr>
            <a:xfrm>
              <a:off x="7873862" y="4310602"/>
              <a:ext cx="424069" cy="4832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F8412A9-0272-4102-A7FC-10D46CAA912C}"/>
                </a:ext>
              </a:extLst>
            </p:cNvPr>
            <p:cNvSpPr/>
            <p:nvPr/>
          </p:nvSpPr>
          <p:spPr>
            <a:xfrm>
              <a:off x="5997270" y="4319268"/>
              <a:ext cx="424069" cy="465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11BE15A3-24C6-4140-9186-083CC8480381}"/>
                </a:ext>
              </a:extLst>
            </p:cNvPr>
            <p:cNvCxnSpPr>
              <a:endCxn id="62" idx="2"/>
            </p:cNvCxnSpPr>
            <p:nvPr/>
          </p:nvCxnSpPr>
          <p:spPr>
            <a:xfrm rot="10800000" flipV="1">
              <a:off x="2423944" y="4563364"/>
              <a:ext cx="1451111" cy="225287"/>
            </a:xfrm>
            <a:prstGeom prst="bentConnector4">
              <a:avLst>
                <a:gd name="adj1" fmla="val -201"/>
                <a:gd name="adj2" fmla="val 20147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5787673A-DB5C-4033-AB8F-84B2D7246938}"/>
                </a:ext>
              </a:extLst>
            </p:cNvPr>
            <p:cNvCxnSpPr>
              <a:cxnSpLocks/>
            </p:cNvCxnSpPr>
            <p:nvPr/>
          </p:nvCxnSpPr>
          <p:spPr>
            <a:xfrm>
              <a:off x="5577799" y="4571132"/>
              <a:ext cx="411011" cy="582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CCF27F2-10A9-4037-A8AE-A5DF42CA2F92}"/>
                </a:ext>
              </a:extLst>
            </p:cNvPr>
            <p:cNvCxnSpPr>
              <a:cxnSpLocks/>
            </p:cNvCxnSpPr>
            <p:nvPr/>
          </p:nvCxnSpPr>
          <p:spPr>
            <a:xfrm>
              <a:off x="7470986" y="4583317"/>
              <a:ext cx="411011" cy="582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033B2E50-0E68-4660-AE37-CB3E5C72ED6F}"/>
                </a:ext>
              </a:extLst>
            </p:cNvPr>
            <p:cNvCxnSpPr>
              <a:cxnSpLocks/>
            </p:cNvCxnSpPr>
            <p:nvPr/>
          </p:nvCxnSpPr>
          <p:spPr>
            <a:xfrm>
              <a:off x="9340892" y="4589139"/>
              <a:ext cx="61894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C7133FDB-D8A6-4576-B96B-A2D0DD3722DF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76648" y="4583317"/>
              <a:ext cx="10953688" cy="192082"/>
            </a:xfrm>
            <a:prstGeom prst="bentConnector4">
              <a:avLst>
                <a:gd name="adj1" fmla="val -156"/>
                <a:gd name="adj2" fmla="val 466953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913FE8EB-44A0-46C1-B363-22B04B454F9C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rot="10800000" flipV="1">
              <a:off x="6833637" y="4662754"/>
              <a:ext cx="1272350" cy="137208"/>
            </a:xfrm>
            <a:prstGeom prst="bentConnector4">
              <a:avLst>
                <a:gd name="adj1" fmla="val 1990"/>
                <a:gd name="adj2" fmla="val 266608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1D9DE8B7-972B-4282-9259-B47AE0F2DD1A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 rot="10800000">
              <a:off x="-135386" y="4518057"/>
              <a:ext cx="11998660" cy="79749"/>
            </a:xfrm>
            <a:prstGeom prst="bentConnector5">
              <a:avLst>
                <a:gd name="adj1" fmla="val 122"/>
                <a:gd name="adj2" fmla="val 1124107"/>
                <a:gd name="adj3" fmla="val 101905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80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E163D-AB4C-4724-9EAE-DD20CE5D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FF5B4-205A-4782-8F87-B4D77F57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7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0AF62-93E6-4289-9143-562B7513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F6C6E-244F-4FFB-B7E9-5D096CF9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2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57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得俊 鄂</dc:creator>
  <cp:lastModifiedBy>得俊 鄂</cp:lastModifiedBy>
  <cp:revision>5</cp:revision>
  <dcterms:created xsi:type="dcterms:W3CDTF">2019-06-04T02:38:37Z</dcterms:created>
  <dcterms:modified xsi:type="dcterms:W3CDTF">2019-06-04T03:18:24Z</dcterms:modified>
</cp:coreProperties>
</file>