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4E8EF-8371-4385-8042-64DD9CF472D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EB8E-3132-4C84-95BB-6640A0B76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EB8E-3132-4C84-95BB-6640A0B768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7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3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3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1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6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94E6-C7F0-4737-A97B-F3BD60D563E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cap="small" dirty="0"/>
              <a:t>Распознавание лесных массивов на аэрофотосъемке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Азаров Д.Б.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ru-RU" dirty="0" smtClean="0"/>
              <a:t>Обзор методов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7332" y="1270000"/>
            <a:ext cx="786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Фильтры </a:t>
            </a:r>
            <a:r>
              <a:rPr lang="ru-RU" b="1" dirty="0" err="1"/>
              <a:t>Габора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Мы провели детальный анализ метода "фильтры </a:t>
            </a:r>
            <a:r>
              <a:rPr lang="ru-RU" dirty="0" err="1"/>
              <a:t>Габора</a:t>
            </a:r>
            <a:r>
              <a:rPr lang="ru-RU" dirty="0"/>
              <a:t>", предложенного </a:t>
            </a:r>
            <a:r>
              <a:rPr lang="ru-RU" dirty="0" err="1"/>
              <a:t>Деннисом</a:t>
            </a:r>
            <a:r>
              <a:rPr lang="ru-RU" dirty="0"/>
              <a:t> </a:t>
            </a:r>
            <a:r>
              <a:rPr lang="ru-RU" dirty="0" err="1"/>
              <a:t>Габором</a:t>
            </a:r>
            <a:r>
              <a:rPr lang="ru-RU" dirty="0"/>
              <a:t>. Эти фильтры, использующие сложные функции и основанные на преобразованиях Фурье, нашли широкое применение в моделировании рецептивных полей зрительной коры. Они обладают уникальными свойствами инвариантности к интенсивности, трансляции и ориентации, что делает их эффективными в решении различных задач обработки изображений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Регуляризация:</a:t>
            </a:r>
            <a:endParaRPr lang="ru-RU" dirty="0"/>
          </a:p>
          <a:p>
            <a:r>
              <a:rPr lang="ru-RU" dirty="0"/>
              <a:t>В ходе обзора методов улучшения нейронных сетей мы подробно изучили регуляризацию. Этот метод включает в себя добавление штрафов на веса сети, что предотвращает переобучение и способствует повышению обобщающей способности модели. Регуляризация играет ключевую роль в обеспечении устойчивого и эффективного обучения </a:t>
            </a:r>
            <a:r>
              <a:rPr lang="ru-RU" dirty="0" err="1"/>
              <a:t>нейросетей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5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ru-RU" dirty="0" smtClean="0"/>
              <a:t>Выбор </a:t>
            </a:r>
            <a:r>
              <a:rPr lang="ru-RU" dirty="0"/>
              <a:t>Аугментация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3" y="1348509"/>
            <a:ext cx="5891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Внедрение аугментации данных позволяет увеличить разнообразие тренировочного набора данных, что содействует лучшей обучаемости модели и ее способности обобщения на различные условия в реальных сценариях. Такой подход также способствует предотвращению переобучения, что особенно важно при ограниченном объеме доступных данных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Ожидается, что использование аугментации данных в комбинации с U-</a:t>
            </a:r>
            <a:r>
              <a:rPr lang="ru-RU" dirty="0" err="1"/>
              <a:t>Net</a:t>
            </a:r>
            <a:r>
              <a:rPr lang="ru-RU" dirty="0"/>
              <a:t> приведет к повышению точности обучения модели, а также повысит ее эффективность в работе с новыми, ранее не виденными данными. Такой стратегический выбор дополняет наше исследование и улучшает общую производительность архитектуры U-</a:t>
            </a:r>
            <a:r>
              <a:rPr lang="ru-RU" dirty="0" err="1"/>
              <a:t>Net</a:t>
            </a:r>
            <a:r>
              <a:rPr lang="ru-RU" dirty="0"/>
              <a:t> в контексте сегментации изображений.</a:t>
            </a:r>
            <a:endParaRPr lang="ru-RU" dirty="0" smtClean="0"/>
          </a:p>
        </p:txBody>
      </p:sp>
      <p:pic>
        <p:nvPicPr>
          <p:cNvPr id="1026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24" y="1348509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42646" y="1620598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0735" y="3437033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70557" y="3709122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42394" y="1431636"/>
            <a:ext cx="63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обучении нашей модели за 5 эпох была достигнута точность 84% на обучающих данных и 83,02% на тестовых данных. Это является хорошим результатом.</a:t>
            </a: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5" y="3998792"/>
            <a:ext cx="6326866" cy="197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2392" y="2483603"/>
            <a:ext cx="6332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Привожу пример анализа одного и того же снимка при разных углах поворота и </a:t>
            </a:r>
            <a:r>
              <a:rPr lang="ru-RU" dirty="0" smtClean="0"/>
              <a:t>результат, </a:t>
            </a:r>
            <a:r>
              <a:rPr lang="ru-RU" dirty="0" smtClean="0"/>
              <a:t>который можно </a:t>
            </a:r>
            <a:r>
              <a:rPr lang="ru-RU" dirty="0" smtClean="0"/>
              <a:t>получить.</a:t>
            </a:r>
            <a:endParaRPr lang="ru-RU" dirty="0"/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14680" r="62189" b="12629"/>
          <a:stretch/>
        </p:blipFill>
        <p:spPr bwMode="auto">
          <a:xfrm>
            <a:off x="8500187" y="1335536"/>
            <a:ext cx="2136711" cy="207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0" t="17157" r="5509" b="15390"/>
          <a:stretch/>
        </p:blipFill>
        <p:spPr bwMode="auto">
          <a:xfrm>
            <a:off x="8500187" y="3902062"/>
            <a:ext cx="2136711" cy="2076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9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0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263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Распознавание лесных массивов на аэрофотосъемке</vt:lpstr>
      <vt:lpstr>Обзор методов</vt:lpstr>
      <vt:lpstr>Выбор Аугментация данных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Азаров Дмитрий</dc:creator>
  <cp:lastModifiedBy>Азаров Дмитрий</cp:lastModifiedBy>
  <cp:revision>13</cp:revision>
  <dcterms:created xsi:type="dcterms:W3CDTF">2023-06-01T20:45:03Z</dcterms:created>
  <dcterms:modified xsi:type="dcterms:W3CDTF">2023-12-22T13:16:14Z</dcterms:modified>
</cp:coreProperties>
</file>