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81" r:id="rId6"/>
    <p:sldId id="265" r:id="rId7"/>
    <p:sldId id="262" r:id="rId8"/>
    <p:sldId id="258" r:id="rId9"/>
    <p:sldId id="270" r:id="rId10"/>
    <p:sldId id="282" r:id="rId11"/>
    <p:sldId id="280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1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55" d="100"/>
          <a:sy n="55" d="100"/>
        </p:scale>
        <p:origin x="3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4589" y="1695406"/>
            <a:ext cx="15398820" cy="3679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38079" y="6624816"/>
            <a:ext cx="14411840" cy="114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71A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1A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71A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1A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1A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99047" y="1623946"/>
            <a:ext cx="350202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71A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9152" y="3118216"/>
            <a:ext cx="13829694" cy="5949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71A9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500" y="571500"/>
            <a:ext cx="17145000" cy="9144000"/>
          </a:xfrm>
          <a:custGeom>
            <a:avLst/>
            <a:gdLst/>
            <a:ahLst/>
            <a:cxnLst/>
            <a:rect l="l" t="t" r="r" b="b"/>
            <a:pathLst>
              <a:path w="17145000" h="9144000">
                <a:moveTo>
                  <a:pt x="0" y="0"/>
                </a:moveTo>
                <a:lnTo>
                  <a:pt x="17144999" y="0"/>
                </a:lnTo>
                <a:lnTo>
                  <a:pt x="17144999" y="9143999"/>
                </a:lnTo>
                <a:lnTo>
                  <a:pt x="0" y="91439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7250" y="857250"/>
            <a:ext cx="16573500" cy="8572500"/>
          </a:xfrm>
          <a:custGeom>
            <a:avLst/>
            <a:gdLst/>
            <a:ahLst/>
            <a:cxnLst/>
            <a:rect l="l" t="t" r="r" b="b"/>
            <a:pathLst>
              <a:path w="16573500" h="8572500">
                <a:moveTo>
                  <a:pt x="0" y="0"/>
                </a:moveTo>
                <a:lnTo>
                  <a:pt x="16573499" y="0"/>
                </a:lnTo>
                <a:lnTo>
                  <a:pt x="16573499" y="8572499"/>
                </a:lnTo>
                <a:lnTo>
                  <a:pt x="0" y="85724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1028700"/>
            <a:ext cx="16230600" cy="952500"/>
          </a:xfrm>
          <a:custGeom>
            <a:avLst/>
            <a:gdLst/>
            <a:ahLst/>
            <a:cxnLst/>
            <a:rect l="l" t="t" r="r" b="b"/>
            <a:pathLst>
              <a:path w="16230600" h="952500">
                <a:moveTo>
                  <a:pt x="0" y="0"/>
                </a:moveTo>
                <a:lnTo>
                  <a:pt x="16230599" y="0"/>
                </a:lnTo>
                <a:lnTo>
                  <a:pt x="16230599" y="952499"/>
                </a:lnTo>
                <a:lnTo>
                  <a:pt x="0" y="9524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8700" y="1254125"/>
            <a:ext cx="1623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  <a:tabLst>
                <a:tab pos="2056130" algn="l"/>
                <a:tab pos="3797935" algn="l"/>
              </a:tabLst>
            </a:pPr>
            <a:r>
              <a:rPr lang="pt-BR" sz="3000" dirty="0" err="1">
                <a:solidFill>
                  <a:srgbClr val="FFAAEC"/>
                </a:solidFill>
                <a:latin typeface="Lucida Console" panose="020B0609040504020204" pitchFamily="49" charset="0"/>
                <a:cs typeface="Arial Black"/>
              </a:rPr>
              <a:t>i</a:t>
            </a:r>
            <a:r>
              <a:rPr lang="pt-BR" sz="3000" dirty="0" err="1" smtClean="0">
                <a:solidFill>
                  <a:srgbClr val="FFAAEC"/>
                </a:solidFill>
                <a:latin typeface="Lucida Console" panose="020B0609040504020204" pitchFamily="49" charset="0"/>
                <a:cs typeface="Arial Black"/>
              </a:rPr>
              <a:t>mport</a:t>
            </a:r>
            <a:r>
              <a:rPr lang="pt-BR" sz="3000" dirty="0" smtClean="0">
                <a:solidFill>
                  <a:srgbClr val="FFAAEC"/>
                </a:solidFill>
                <a:latin typeface="Lucida Console" panose="020B0609040504020204" pitchFamily="49" charset="0"/>
                <a:cs typeface="Arial Black"/>
              </a:rPr>
              <a:t> </a:t>
            </a:r>
            <a:r>
              <a:rPr lang="pt-BR" sz="3000" dirty="0" err="1" smtClean="0">
                <a:solidFill>
                  <a:srgbClr val="FFAAEC"/>
                </a:solidFill>
                <a:latin typeface="Lucida Console" panose="020B0609040504020204" pitchFamily="49" charset="0"/>
                <a:cs typeface="Arial Black"/>
              </a:rPr>
              <a:t>univasf.cecomp</a:t>
            </a:r>
            <a:r>
              <a:rPr lang="pt-BR" sz="3000" dirty="0" smtClean="0">
                <a:solidFill>
                  <a:srgbClr val="FFAAEC"/>
                </a:solidFill>
                <a:latin typeface="Lucida Console" panose="020B0609040504020204" pitchFamily="49" charset="0"/>
                <a:cs typeface="Arial Black"/>
              </a:rPr>
              <a:t>;</a:t>
            </a:r>
            <a:endParaRPr sz="3000" dirty="0"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97300" y="1266825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0" y="0"/>
                </a:moveTo>
                <a:lnTo>
                  <a:pt x="476249" y="0"/>
                </a:lnTo>
                <a:lnTo>
                  <a:pt x="476249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30550" y="1257300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0" y="0"/>
                </a:moveTo>
                <a:lnTo>
                  <a:pt x="476249" y="0"/>
                </a:lnTo>
                <a:lnTo>
                  <a:pt x="476249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63800" y="1257300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0" y="0"/>
                </a:moveTo>
                <a:lnTo>
                  <a:pt x="476249" y="0"/>
                </a:lnTo>
                <a:lnTo>
                  <a:pt x="476249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8745" y="1345569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30" h="303530">
                <a:moveTo>
                  <a:pt x="67351" y="303082"/>
                </a:moveTo>
                <a:lnTo>
                  <a:pt x="0" y="235730"/>
                </a:lnTo>
                <a:lnTo>
                  <a:pt x="235731" y="0"/>
                </a:lnTo>
                <a:lnTo>
                  <a:pt x="303082" y="67351"/>
                </a:lnTo>
                <a:lnTo>
                  <a:pt x="67351" y="303082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52113" y="1345464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30" h="303530">
                <a:moveTo>
                  <a:pt x="235731" y="303082"/>
                </a:moveTo>
                <a:lnTo>
                  <a:pt x="0" y="67350"/>
                </a:lnTo>
                <a:lnTo>
                  <a:pt x="67351" y="0"/>
                </a:lnTo>
                <a:lnTo>
                  <a:pt x="303082" y="235731"/>
                </a:lnTo>
                <a:lnTo>
                  <a:pt x="235731" y="303082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73089" y="1566616"/>
            <a:ext cx="323850" cy="95250"/>
          </a:xfrm>
          <a:custGeom>
            <a:avLst/>
            <a:gdLst/>
            <a:ahLst/>
            <a:cxnLst/>
            <a:rect l="l" t="t" r="r" b="b"/>
            <a:pathLst>
              <a:path w="323850" h="95250">
                <a:moveTo>
                  <a:pt x="0" y="0"/>
                </a:moveTo>
                <a:lnTo>
                  <a:pt x="323849" y="0"/>
                </a:lnTo>
                <a:lnTo>
                  <a:pt x="323849" y="95249"/>
                </a:lnTo>
                <a:lnTo>
                  <a:pt x="0" y="95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01589" y="1566616"/>
            <a:ext cx="134620" cy="95250"/>
          </a:xfrm>
          <a:custGeom>
            <a:avLst/>
            <a:gdLst/>
            <a:ahLst/>
            <a:cxnLst/>
            <a:rect l="l" t="t" r="r" b="b"/>
            <a:pathLst>
              <a:path w="134619" h="95250">
                <a:moveTo>
                  <a:pt x="0" y="95249"/>
                </a:moveTo>
                <a:lnTo>
                  <a:pt x="134307" y="95249"/>
                </a:lnTo>
                <a:lnTo>
                  <a:pt x="134307" y="0"/>
                </a:lnTo>
                <a:lnTo>
                  <a:pt x="0" y="0"/>
                </a:lnTo>
                <a:lnTo>
                  <a:pt x="0" y="95249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01589" y="1328687"/>
            <a:ext cx="134620" cy="95250"/>
          </a:xfrm>
          <a:custGeom>
            <a:avLst/>
            <a:gdLst/>
            <a:ahLst/>
            <a:cxnLst/>
            <a:rect l="l" t="t" r="r" b="b"/>
            <a:pathLst>
              <a:path w="134619" h="95250">
                <a:moveTo>
                  <a:pt x="0" y="95249"/>
                </a:moveTo>
                <a:lnTo>
                  <a:pt x="134307" y="95249"/>
                </a:lnTo>
                <a:lnTo>
                  <a:pt x="134307" y="0"/>
                </a:lnTo>
                <a:lnTo>
                  <a:pt x="0" y="0"/>
                </a:lnTo>
                <a:lnTo>
                  <a:pt x="0" y="95249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06339" y="1328687"/>
            <a:ext cx="95250" cy="333375"/>
          </a:xfrm>
          <a:custGeom>
            <a:avLst/>
            <a:gdLst/>
            <a:ahLst/>
            <a:cxnLst/>
            <a:rect l="l" t="t" r="r" b="b"/>
            <a:pathLst>
              <a:path w="95250" h="333375">
                <a:moveTo>
                  <a:pt x="0" y="0"/>
                </a:moveTo>
                <a:lnTo>
                  <a:pt x="95249" y="0"/>
                </a:lnTo>
                <a:lnTo>
                  <a:pt x="952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35895" y="1328687"/>
            <a:ext cx="95250" cy="333375"/>
          </a:xfrm>
          <a:custGeom>
            <a:avLst/>
            <a:gdLst/>
            <a:ahLst/>
            <a:cxnLst/>
            <a:rect l="l" t="t" r="r" b="b"/>
            <a:pathLst>
              <a:path w="95250" h="333375">
                <a:moveTo>
                  <a:pt x="0" y="0"/>
                </a:moveTo>
                <a:lnTo>
                  <a:pt x="95249" y="0"/>
                </a:lnTo>
                <a:lnTo>
                  <a:pt x="95249" y="333374"/>
                </a:lnTo>
                <a:lnTo>
                  <a:pt x="0" y="333374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0150" y="2389929"/>
            <a:ext cx="1238249" cy="123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54142" y="7843893"/>
            <a:ext cx="819149" cy="1133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1838" y="3173729"/>
            <a:ext cx="1038224" cy="103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896" y="3010571"/>
            <a:ext cx="16552193" cy="1806713"/>
          </a:xfrm>
          <a:prstGeom prst="rect">
            <a:avLst/>
          </a:prstGeom>
        </p:spPr>
        <p:txBody>
          <a:bodyPr vert="horz" wrap="square" lIns="0" tIns="567690" rIns="0" bIns="0" rtlCol="0">
            <a:spAutoFit/>
          </a:bodyPr>
          <a:lstStyle/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r>
              <a:rPr lang="pt-BR" sz="28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"/>
              </a:rPr>
              <a:t>COMPILADORES [versão 2019.2]</a:t>
            </a:r>
          </a:p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r>
              <a:rPr lang="pt-BR" sz="28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"/>
              </a:rPr>
              <a:t>(c) 2020 Professor Marcus Ramos. Todos os direitos reservados.</a:t>
            </a:r>
            <a:endParaRPr sz="2800" b="1" dirty="0">
              <a:solidFill>
                <a:srgbClr val="371A9E"/>
              </a:solidFill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20896" y="4854966"/>
            <a:ext cx="11729720" cy="3781805"/>
          </a:xfrm>
          <a:prstGeom prst="rect">
            <a:avLst/>
          </a:prstGeom>
        </p:spPr>
        <p:txBody>
          <a:bodyPr vert="horz" wrap="square" lIns="0" tIns="567690" rIns="0" bIns="0" rtlCol="0">
            <a:spAutoFit/>
          </a:bodyPr>
          <a:lstStyle/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r>
              <a:rPr lang="pt-BR" sz="28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C:\Compilador\Membros&gt;dir</a:t>
            </a:r>
            <a:endParaRPr lang="en-US" sz="2800" b="1" dirty="0" smtClean="0">
              <a:solidFill>
                <a:srgbClr val="371A9E"/>
              </a:solidFill>
              <a:latin typeface="Lucida Console" panose="020B0609040504020204" pitchFamily="49" charset="0"/>
              <a:cs typeface="Arial Black"/>
            </a:endParaRPr>
          </a:p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r>
              <a:rPr lang="en-US" sz="28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&lt;DIR&gt;	</a:t>
            </a:r>
            <a:r>
              <a:rPr lang="en-US" sz="28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Edjair </a:t>
            </a:r>
            <a:r>
              <a:rPr lang="en-US" sz="28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Aguiar</a:t>
            </a:r>
          </a:p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r>
              <a:rPr lang="en-US" sz="28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&lt;DIR&gt;	</a:t>
            </a:r>
            <a:r>
              <a:rPr lang="en-US" sz="2800" b="1" dirty="0" err="1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Mateus</a:t>
            </a:r>
            <a:r>
              <a:rPr lang="en-US" sz="28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 </a:t>
            </a:r>
            <a:r>
              <a:rPr lang="en-US" sz="2800" b="1" dirty="0" err="1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Amorim</a:t>
            </a:r>
            <a:endParaRPr lang="en-US" sz="2800" b="1" dirty="0" smtClean="0">
              <a:solidFill>
                <a:srgbClr val="371A9E"/>
              </a:solidFill>
              <a:latin typeface="Lucida Console" panose="020B0609040504020204" pitchFamily="49" charset="0"/>
              <a:cs typeface="Arial Black"/>
            </a:endParaRPr>
          </a:p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endParaRPr sz="3200" b="1" dirty="0"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-332580" y="1913267"/>
            <a:ext cx="11729720" cy="1900520"/>
          </a:xfrm>
          <a:prstGeom prst="rect">
            <a:avLst/>
          </a:prstGeom>
        </p:spPr>
        <p:txBody>
          <a:bodyPr vert="horz" wrap="square" lIns="0" tIns="567690" rIns="0" bIns="0" rtlCol="0">
            <a:spAutoFit/>
          </a:bodyPr>
          <a:lstStyle/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r>
              <a:rPr lang="en-US" sz="32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begin</a:t>
            </a:r>
          </a:p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endParaRPr sz="3200" b="1" dirty="0">
              <a:latin typeface="Lucida Console" panose="020B0609040504020204" pitchFamily="49" charset="0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7620"/>
            <a:ext cx="18592799" cy="1044295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32882"/>
            <a:ext cx="8915400" cy="668655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924800" y="3543300"/>
            <a:ext cx="9334500" cy="5905500"/>
          </a:xfrm>
          <a:custGeom>
            <a:avLst/>
            <a:gdLst/>
            <a:ahLst/>
            <a:cxnLst/>
            <a:rect l="l" t="t" r="r" b="b"/>
            <a:pathLst>
              <a:path w="11239500" h="5905500">
                <a:moveTo>
                  <a:pt x="0" y="0"/>
                </a:moveTo>
                <a:lnTo>
                  <a:pt x="11239499" y="0"/>
                </a:lnTo>
                <a:lnTo>
                  <a:pt x="11239499" y="5905499"/>
                </a:lnTo>
                <a:lnTo>
                  <a:pt x="0" y="59054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8592" y="3695700"/>
            <a:ext cx="9097182" cy="5619750"/>
          </a:xfrm>
          <a:custGeom>
            <a:avLst/>
            <a:gdLst/>
            <a:ahLst/>
            <a:cxnLst/>
            <a:rect l="l" t="t" r="r" b="b"/>
            <a:pathLst>
              <a:path w="10953750" h="5619750">
                <a:moveTo>
                  <a:pt x="0" y="0"/>
                </a:moveTo>
                <a:lnTo>
                  <a:pt x="10953749" y="0"/>
                </a:lnTo>
                <a:lnTo>
                  <a:pt x="10953749" y="5619749"/>
                </a:lnTo>
                <a:lnTo>
                  <a:pt x="0" y="561974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3400" y="3771900"/>
            <a:ext cx="8931060" cy="476250"/>
          </a:xfrm>
          <a:custGeom>
            <a:avLst/>
            <a:gdLst/>
            <a:ahLst/>
            <a:cxnLst/>
            <a:rect l="l" t="t" r="r" b="b"/>
            <a:pathLst>
              <a:path w="10753725" h="476250">
                <a:moveTo>
                  <a:pt x="0" y="0"/>
                </a:moveTo>
                <a:lnTo>
                  <a:pt x="10753724" y="0"/>
                </a:lnTo>
                <a:lnTo>
                  <a:pt x="10753724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61314" y="3857941"/>
            <a:ext cx="221496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1113" y="3905250"/>
            <a:ext cx="142462" cy="170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30280" y="5542373"/>
            <a:ext cx="7108459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8800" b="1" spc="-150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"/>
              </a:rPr>
              <a:t>&gt; TEMPLATE TAM</a:t>
            </a:r>
            <a:endParaRPr sz="8800" b="1" spc="-150" dirty="0">
              <a:latin typeface="Lucida Console" panose="020B060904050402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3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73874" y="647703"/>
            <a:ext cx="10287000" cy="8991600"/>
          </a:xfrm>
          <a:custGeom>
            <a:avLst/>
            <a:gdLst/>
            <a:ahLst/>
            <a:cxnLst/>
            <a:rect l="l" t="t" r="r" b="b"/>
            <a:pathLst>
              <a:path w="10287000" h="8991600">
                <a:moveTo>
                  <a:pt x="0" y="0"/>
                </a:moveTo>
                <a:lnTo>
                  <a:pt x="10286999" y="0"/>
                </a:lnTo>
                <a:lnTo>
                  <a:pt x="10286999" y="8991599"/>
                </a:lnTo>
                <a:lnTo>
                  <a:pt x="0" y="89915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02474" y="838203"/>
            <a:ext cx="10001250" cy="8686800"/>
          </a:xfrm>
          <a:custGeom>
            <a:avLst/>
            <a:gdLst/>
            <a:ahLst/>
            <a:cxnLst/>
            <a:rect l="l" t="t" r="r" b="b"/>
            <a:pathLst>
              <a:path w="10001250" h="8686800">
                <a:moveTo>
                  <a:pt x="0" y="0"/>
                </a:moveTo>
                <a:lnTo>
                  <a:pt x="10001249" y="0"/>
                </a:lnTo>
                <a:lnTo>
                  <a:pt x="10001249" y="8686799"/>
                </a:lnTo>
                <a:lnTo>
                  <a:pt x="0" y="86867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2474" y="876303"/>
            <a:ext cx="9801225" cy="476250"/>
          </a:xfrm>
          <a:custGeom>
            <a:avLst/>
            <a:gdLst/>
            <a:ahLst/>
            <a:cxnLst/>
            <a:rect l="l" t="t" r="r" b="b"/>
            <a:pathLst>
              <a:path w="9801225" h="476250">
                <a:moveTo>
                  <a:pt x="0" y="0"/>
                </a:moveTo>
                <a:lnTo>
                  <a:pt x="9801224" y="0"/>
                </a:lnTo>
                <a:lnTo>
                  <a:pt x="9801224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35434" y="98276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59263" y="977392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83092" y="977392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32892" y="1024704"/>
            <a:ext cx="171537" cy="170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78192" y="1180480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02023" y="1180480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59173" y="104624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1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330598" y="10176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60110" y="10176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715621" y="1630277"/>
            <a:ext cx="8116873" cy="7399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4080" algn="l"/>
              </a:tabLst>
            </a:pPr>
            <a:r>
              <a:rPr lang="pt-BR" sz="4800" spc="600" dirty="0" smtClean="0">
                <a:latin typeface="Lucida Console" panose="020B0609040504020204" pitchFamily="49" charset="0"/>
              </a:rPr>
              <a:t>O</a:t>
            </a:r>
            <a:br>
              <a:rPr lang="pt-BR" sz="4800" spc="600" dirty="0" smtClean="0">
                <a:latin typeface="Lucida Console" panose="020B0609040504020204" pitchFamily="49" charset="0"/>
              </a:rPr>
            </a:br>
            <a:r>
              <a:rPr lang="pt-BR" sz="4800" spc="600" dirty="0">
                <a:latin typeface="Lucida Console" panose="020B0609040504020204" pitchFamily="49" charset="0"/>
              </a:rPr>
              <a:t>	</a:t>
            </a:r>
            <a:r>
              <a:rPr lang="pt-BR" sz="4800" spc="600" dirty="0" smtClean="0">
                <a:latin typeface="Lucida Console" panose="020B0609040504020204" pitchFamily="49" charset="0"/>
              </a:rPr>
              <a:t>B</a:t>
            </a:r>
            <a:br>
              <a:rPr lang="pt-BR" sz="4800" spc="600" dirty="0" smtClean="0">
                <a:latin typeface="Lucida Console" panose="020B0609040504020204" pitchFamily="49" charset="0"/>
              </a:rPr>
            </a:br>
            <a:r>
              <a:rPr lang="pt-BR" sz="4800" spc="600" dirty="0">
                <a:latin typeface="Lucida Console" panose="020B0609040504020204" pitchFamily="49" charset="0"/>
              </a:rPr>
              <a:t>	</a:t>
            </a:r>
            <a:r>
              <a:rPr lang="pt-BR" sz="4800" spc="600" dirty="0" smtClean="0">
                <a:latin typeface="Lucida Console" panose="020B0609040504020204" pitchFamily="49" charset="0"/>
              </a:rPr>
              <a:t>			R</a:t>
            </a:r>
            <a:br>
              <a:rPr lang="pt-BR" sz="4800" spc="600" dirty="0" smtClean="0">
                <a:latin typeface="Lucida Console" panose="020B0609040504020204" pitchFamily="49" charset="0"/>
              </a:rPr>
            </a:br>
            <a:r>
              <a:rPr lang="pt-BR" sz="4800" spc="600" dirty="0" smtClean="0">
                <a:latin typeface="Lucida Console" panose="020B0609040504020204" pitchFamily="49" charset="0"/>
              </a:rPr>
              <a:t>	I</a:t>
            </a:r>
            <a:br>
              <a:rPr lang="pt-BR" sz="4800" spc="600" dirty="0" smtClean="0">
                <a:latin typeface="Lucida Console" panose="020B0609040504020204" pitchFamily="49" charset="0"/>
              </a:rPr>
            </a:br>
            <a:r>
              <a:rPr lang="pt-BR" sz="4800" spc="600" dirty="0" smtClean="0">
                <a:latin typeface="Lucida Console" panose="020B0609040504020204" pitchFamily="49" charset="0"/>
              </a:rPr>
              <a:t>G</a:t>
            </a:r>
            <a:br>
              <a:rPr lang="pt-BR" sz="4800" spc="600" dirty="0" smtClean="0">
                <a:latin typeface="Lucida Console" panose="020B0609040504020204" pitchFamily="49" charset="0"/>
              </a:rPr>
            </a:br>
            <a:r>
              <a:rPr lang="pt-BR" sz="4800" spc="600" dirty="0">
                <a:latin typeface="Lucida Console" panose="020B0609040504020204" pitchFamily="49" charset="0"/>
              </a:rPr>
              <a:t>	</a:t>
            </a:r>
            <a:r>
              <a:rPr lang="pt-BR" sz="4800" spc="600" dirty="0" smtClean="0">
                <a:latin typeface="Lucida Console" panose="020B0609040504020204" pitchFamily="49" charset="0"/>
              </a:rPr>
              <a:t>A</a:t>
            </a:r>
            <a:br>
              <a:rPr lang="pt-BR" sz="4800" spc="600" dirty="0" smtClean="0">
                <a:latin typeface="Lucida Console" panose="020B0609040504020204" pitchFamily="49" charset="0"/>
              </a:rPr>
            </a:br>
            <a:r>
              <a:rPr lang="pt-BR" sz="4800" spc="600" dirty="0">
                <a:latin typeface="Lucida Console" panose="020B0609040504020204" pitchFamily="49" charset="0"/>
              </a:rPr>
              <a:t>	</a:t>
            </a:r>
            <a:r>
              <a:rPr lang="pt-BR" sz="4800" spc="600" dirty="0" smtClean="0">
                <a:latin typeface="Lucida Console" panose="020B0609040504020204" pitchFamily="49" charset="0"/>
              </a:rPr>
              <a:t>			D</a:t>
            </a:r>
            <a:br>
              <a:rPr lang="pt-BR" sz="4800" spc="600" dirty="0" smtClean="0">
                <a:latin typeface="Lucida Console" panose="020B0609040504020204" pitchFamily="49" charset="0"/>
              </a:rPr>
            </a:br>
            <a:r>
              <a:rPr lang="pt-BR" sz="4800" spc="600" dirty="0">
                <a:latin typeface="Lucida Console" panose="020B0609040504020204" pitchFamily="49" charset="0"/>
              </a:rPr>
              <a:t>	</a:t>
            </a:r>
            <a:r>
              <a:rPr lang="pt-BR" sz="4800" spc="600" dirty="0" smtClean="0">
                <a:latin typeface="Lucida Console" panose="020B0609040504020204" pitchFamily="49" charset="0"/>
              </a:rPr>
              <a:t>O</a:t>
            </a:r>
            <a:r>
              <a:rPr lang="pt-BR" sz="4800" spc="600" dirty="0">
                <a:latin typeface="Lucida Console" panose="020B0609040504020204" pitchFamily="49" charset="0"/>
              </a:rPr>
              <a:t/>
            </a:r>
            <a:br>
              <a:rPr lang="pt-BR" sz="4800" spc="600" dirty="0">
                <a:latin typeface="Lucida Console" panose="020B0609040504020204" pitchFamily="49" charset="0"/>
              </a:rPr>
            </a:br>
            <a:r>
              <a:rPr lang="pt-BR" sz="4800" spc="600" dirty="0" smtClean="0">
                <a:latin typeface="Lucida Console" panose="020B0609040504020204" pitchFamily="49" charset="0"/>
              </a:rPr>
              <a:t/>
            </a:r>
            <a:br>
              <a:rPr lang="pt-BR" sz="4800" spc="600" dirty="0" smtClean="0">
                <a:latin typeface="Lucida Console" panose="020B0609040504020204" pitchFamily="49" charset="0"/>
              </a:rPr>
            </a:br>
            <a:r>
              <a:rPr lang="pt-BR" sz="4800" spc="600" dirty="0">
                <a:latin typeface="Lucida Console" panose="020B0609040504020204" pitchFamily="49" charset="0"/>
              </a:rPr>
              <a:t>	</a:t>
            </a:r>
            <a:r>
              <a:rPr lang="pt-BR" sz="4800" spc="600" dirty="0" smtClean="0">
                <a:latin typeface="Lucida Console" panose="020B0609040504020204" pitchFamily="49" charset="0"/>
              </a:rPr>
              <a:t>!</a:t>
            </a:r>
            <a:endParaRPr sz="4800" spc="600" dirty="0">
              <a:latin typeface="Lucida Console" panose="020B0609040504020204" pitchFamily="49" charset="0"/>
            </a:endParaRPr>
          </a:p>
        </p:txBody>
      </p:sp>
      <p:sp>
        <p:nvSpPr>
          <p:cNvPr id="20" name="object 28"/>
          <p:cNvSpPr txBox="1">
            <a:spLocks/>
          </p:cNvSpPr>
          <p:nvPr/>
        </p:nvSpPr>
        <p:spPr>
          <a:xfrm>
            <a:off x="2316778" y="9232755"/>
            <a:ext cx="14411840" cy="31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307830" marR="5080" indent="-1614170">
              <a:lnSpc>
                <a:spcPct val="115199"/>
              </a:lnSpc>
              <a:spcBef>
                <a:spcPts val="100"/>
              </a:spcBef>
              <a:tabLst>
                <a:tab pos="9039225" algn="l"/>
                <a:tab pos="9846310" algn="l"/>
                <a:tab pos="10115550" algn="l"/>
                <a:tab pos="10384155" algn="l"/>
                <a:tab pos="11998325" algn="l"/>
                <a:tab pos="12266930" algn="l"/>
                <a:tab pos="12805410" algn="l"/>
              </a:tabLst>
            </a:pPr>
            <a:endParaRPr lang="pt-BR" kern="0" spc="1065" dirty="0">
              <a:solidFill>
                <a:sysClr val="windowText" lastClr="000000"/>
              </a:solidFill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14173200" y="9256138"/>
            <a:ext cx="11729720" cy="1900520"/>
          </a:xfrm>
          <a:prstGeom prst="rect">
            <a:avLst/>
          </a:prstGeom>
        </p:spPr>
        <p:txBody>
          <a:bodyPr vert="horz" wrap="square" lIns="0" tIns="567690" rIns="0" bIns="0" rtlCol="0">
            <a:spAutoFit/>
          </a:bodyPr>
          <a:lstStyle/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r>
              <a:rPr lang="en-US" sz="3200" b="1" dirty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e</a:t>
            </a:r>
            <a:r>
              <a:rPr lang="en-US" sz="32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nd.</a:t>
            </a:r>
          </a:p>
          <a:p>
            <a:pPr marL="12700" marR="5080" indent="2926080">
              <a:lnSpc>
                <a:spcPct val="74700"/>
              </a:lnSpc>
              <a:spcBef>
                <a:spcPts val="4470"/>
              </a:spcBef>
            </a:pPr>
            <a:endParaRPr sz="3200" b="1" dirty="0">
              <a:latin typeface="Lucida Console" panose="020B0609040504020204" pitchFamily="49" charset="0"/>
              <a:cs typeface="Arial Black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97" y="1630277"/>
            <a:ext cx="2315610" cy="287653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" y="3192333"/>
            <a:ext cx="2315610" cy="287653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59" y="-46890"/>
            <a:ext cx="2315610" cy="287653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36" y="1388928"/>
            <a:ext cx="7873016" cy="8126984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8115300"/>
            <a:ext cx="1564401" cy="1628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500" y="571500"/>
            <a:ext cx="8572500" cy="4572000"/>
          </a:xfrm>
          <a:custGeom>
            <a:avLst/>
            <a:gdLst/>
            <a:ahLst/>
            <a:cxnLst/>
            <a:rect l="l" t="t" r="r" b="b"/>
            <a:pathLst>
              <a:path w="8572500" h="4572000">
                <a:moveTo>
                  <a:pt x="0" y="0"/>
                </a:moveTo>
                <a:lnTo>
                  <a:pt x="8572499" y="0"/>
                </a:lnTo>
                <a:lnTo>
                  <a:pt x="8572499" y="4571999"/>
                </a:lnTo>
                <a:lnTo>
                  <a:pt x="0" y="45719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374" y="714375"/>
            <a:ext cx="8286750" cy="4286250"/>
          </a:xfrm>
          <a:custGeom>
            <a:avLst/>
            <a:gdLst/>
            <a:ahLst/>
            <a:cxnLst/>
            <a:rect l="l" t="t" r="r" b="b"/>
            <a:pathLst>
              <a:path w="8286750" h="4286250">
                <a:moveTo>
                  <a:pt x="0" y="0"/>
                </a:moveTo>
                <a:lnTo>
                  <a:pt x="8286749" y="0"/>
                </a:lnTo>
                <a:lnTo>
                  <a:pt x="8286749" y="4286249"/>
                </a:lnTo>
                <a:lnTo>
                  <a:pt x="0" y="42862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099" y="800100"/>
            <a:ext cx="8115300" cy="476250"/>
          </a:xfrm>
          <a:custGeom>
            <a:avLst/>
            <a:gdLst/>
            <a:ahLst/>
            <a:cxnLst/>
            <a:rect l="l" t="t" r="r" b="b"/>
            <a:pathLst>
              <a:path w="8115300" h="476250">
                <a:moveTo>
                  <a:pt x="0" y="0"/>
                </a:moveTo>
                <a:lnTo>
                  <a:pt x="8115299" y="0"/>
                </a:lnTo>
                <a:lnTo>
                  <a:pt x="8115299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1910" y="90418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5740" y="89881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9570" y="89881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9370" y="946119"/>
            <a:ext cx="171535" cy="17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04669" y="1101897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8500" y="1101897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85650" y="967661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3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57075" y="93908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6588" y="939086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19200" y="1340681"/>
            <a:ext cx="5877560" cy="1168974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 marR="5080">
              <a:lnSpc>
                <a:spcPct val="74900"/>
              </a:lnSpc>
              <a:spcBef>
                <a:spcPts val="2990"/>
              </a:spcBef>
            </a:pPr>
            <a:r>
              <a:rPr lang="pt-BR" sz="6600" dirty="0" smtClean="0">
                <a:latin typeface="Lucida Console" panose="020B0609040504020204" pitchFamily="49" charset="0"/>
              </a:rPr>
              <a:t>VISÃO GERAL</a:t>
            </a:r>
            <a:endParaRPr sz="6600" dirty="0">
              <a:latin typeface="Lucida Console" panose="020B0609040504020204" pitchFamily="49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62808" y="2913526"/>
            <a:ext cx="2582111" cy="535534"/>
          </a:xfrm>
          <a:custGeom>
            <a:avLst/>
            <a:gdLst/>
            <a:ahLst/>
            <a:cxnLst/>
            <a:rect l="l" t="t" r="r" b="b"/>
            <a:pathLst>
              <a:path w="1402714" h="368935">
                <a:moveTo>
                  <a:pt x="884241" y="368378"/>
                </a:moveTo>
                <a:lnTo>
                  <a:pt x="516432" y="368378"/>
                </a:lnTo>
                <a:lnTo>
                  <a:pt x="516432" y="0"/>
                </a:lnTo>
                <a:lnTo>
                  <a:pt x="884241" y="0"/>
                </a:lnTo>
                <a:lnTo>
                  <a:pt x="884241" y="57136"/>
                </a:lnTo>
                <a:lnTo>
                  <a:pt x="574981" y="57136"/>
                </a:lnTo>
                <a:lnTo>
                  <a:pt x="574981" y="309738"/>
                </a:lnTo>
                <a:lnTo>
                  <a:pt x="884241" y="309738"/>
                </a:lnTo>
                <a:lnTo>
                  <a:pt x="884241" y="368378"/>
                </a:lnTo>
                <a:close/>
              </a:path>
              <a:path w="1402714" h="368935">
                <a:moveTo>
                  <a:pt x="884241" y="309738"/>
                </a:moveTo>
                <a:lnTo>
                  <a:pt x="827193" y="309738"/>
                </a:lnTo>
                <a:lnTo>
                  <a:pt x="827193" y="57136"/>
                </a:lnTo>
                <a:lnTo>
                  <a:pt x="884241" y="57136"/>
                </a:lnTo>
                <a:lnTo>
                  <a:pt x="884241" y="309738"/>
                </a:lnTo>
                <a:close/>
              </a:path>
              <a:path w="1402714" h="368935">
                <a:moveTo>
                  <a:pt x="767142" y="249595"/>
                </a:moveTo>
                <a:lnTo>
                  <a:pt x="635032" y="249595"/>
                </a:lnTo>
                <a:lnTo>
                  <a:pt x="635032" y="117279"/>
                </a:lnTo>
                <a:lnTo>
                  <a:pt x="767142" y="117279"/>
                </a:lnTo>
                <a:lnTo>
                  <a:pt x="767142" y="249595"/>
                </a:lnTo>
                <a:close/>
              </a:path>
              <a:path w="1402714" h="368935">
                <a:moveTo>
                  <a:pt x="369309" y="368378"/>
                </a:moveTo>
                <a:lnTo>
                  <a:pt x="0" y="368378"/>
                </a:lnTo>
                <a:lnTo>
                  <a:pt x="0" y="0"/>
                </a:lnTo>
                <a:lnTo>
                  <a:pt x="369309" y="0"/>
                </a:lnTo>
                <a:lnTo>
                  <a:pt x="369309" y="51121"/>
                </a:lnTo>
                <a:lnTo>
                  <a:pt x="93078" y="51121"/>
                </a:lnTo>
                <a:lnTo>
                  <a:pt x="51042" y="93222"/>
                </a:lnTo>
                <a:lnTo>
                  <a:pt x="142619" y="184941"/>
                </a:lnTo>
                <a:lnTo>
                  <a:pt x="51042" y="275156"/>
                </a:lnTo>
                <a:lnTo>
                  <a:pt x="93078" y="317256"/>
                </a:lnTo>
                <a:lnTo>
                  <a:pt x="369309" y="317256"/>
                </a:lnTo>
                <a:lnTo>
                  <a:pt x="369309" y="368378"/>
                </a:lnTo>
                <a:close/>
              </a:path>
              <a:path w="1402714" h="368935">
                <a:moveTo>
                  <a:pt x="184654" y="142840"/>
                </a:moveTo>
                <a:lnTo>
                  <a:pt x="93078" y="51121"/>
                </a:lnTo>
                <a:lnTo>
                  <a:pt x="369309" y="51121"/>
                </a:lnTo>
                <a:lnTo>
                  <a:pt x="276231" y="51121"/>
                </a:lnTo>
                <a:lnTo>
                  <a:pt x="184654" y="142840"/>
                </a:lnTo>
                <a:close/>
              </a:path>
              <a:path w="1402714" h="368935">
                <a:moveTo>
                  <a:pt x="369309" y="317256"/>
                </a:moveTo>
                <a:lnTo>
                  <a:pt x="276231" y="317256"/>
                </a:lnTo>
                <a:lnTo>
                  <a:pt x="318266" y="275156"/>
                </a:lnTo>
                <a:lnTo>
                  <a:pt x="226689" y="184941"/>
                </a:lnTo>
                <a:lnTo>
                  <a:pt x="318266" y="93222"/>
                </a:lnTo>
                <a:lnTo>
                  <a:pt x="276231" y="51121"/>
                </a:lnTo>
                <a:lnTo>
                  <a:pt x="369309" y="51121"/>
                </a:lnTo>
                <a:lnTo>
                  <a:pt x="369309" y="317256"/>
                </a:lnTo>
                <a:close/>
              </a:path>
              <a:path w="1402714" h="368935">
                <a:moveTo>
                  <a:pt x="276231" y="317256"/>
                </a:moveTo>
                <a:lnTo>
                  <a:pt x="93078" y="317256"/>
                </a:lnTo>
                <a:lnTo>
                  <a:pt x="184654" y="225537"/>
                </a:lnTo>
                <a:lnTo>
                  <a:pt x="276231" y="317256"/>
                </a:lnTo>
                <a:close/>
              </a:path>
              <a:path w="1402714" h="368935">
                <a:moveTo>
                  <a:pt x="1402175" y="368378"/>
                </a:moveTo>
                <a:lnTo>
                  <a:pt x="1034366" y="368378"/>
                </a:lnTo>
                <a:lnTo>
                  <a:pt x="1034366" y="0"/>
                </a:lnTo>
                <a:lnTo>
                  <a:pt x="1402175" y="0"/>
                </a:lnTo>
                <a:lnTo>
                  <a:pt x="1402175" y="219523"/>
                </a:lnTo>
                <a:lnTo>
                  <a:pt x="1092915" y="219523"/>
                </a:lnTo>
                <a:lnTo>
                  <a:pt x="1092915" y="279666"/>
                </a:lnTo>
                <a:lnTo>
                  <a:pt x="1402175" y="279666"/>
                </a:lnTo>
                <a:lnTo>
                  <a:pt x="1402175" y="368378"/>
                </a:lnTo>
                <a:close/>
              </a:path>
              <a:path w="1402714" h="368935">
                <a:moveTo>
                  <a:pt x="1402175" y="279666"/>
                </a:moveTo>
                <a:lnTo>
                  <a:pt x="1342124" y="279666"/>
                </a:lnTo>
                <a:lnTo>
                  <a:pt x="1342124" y="219523"/>
                </a:lnTo>
                <a:lnTo>
                  <a:pt x="1402175" y="219523"/>
                </a:lnTo>
                <a:lnTo>
                  <a:pt x="1402175" y="279666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 baseline="-25000" dirty="0"/>
          </a:p>
        </p:txBody>
      </p:sp>
      <p:sp>
        <p:nvSpPr>
          <p:cNvPr id="19" name="object 19"/>
          <p:cNvSpPr/>
          <p:nvPr/>
        </p:nvSpPr>
        <p:spPr>
          <a:xfrm>
            <a:off x="2270277" y="2705100"/>
            <a:ext cx="13747442" cy="7239000"/>
          </a:xfrm>
          <a:custGeom>
            <a:avLst/>
            <a:gdLst/>
            <a:ahLst/>
            <a:cxnLst/>
            <a:rect l="l" t="t" r="r" b="b"/>
            <a:pathLst>
              <a:path w="7506334" h="4849495">
                <a:moveTo>
                  <a:pt x="7506290" y="4849064"/>
                </a:moveTo>
                <a:lnTo>
                  <a:pt x="0" y="4849064"/>
                </a:lnTo>
                <a:lnTo>
                  <a:pt x="0" y="0"/>
                </a:lnTo>
                <a:lnTo>
                  <a:pt x="7506290" y="0"/>
                </a:lnTo>
                <a:lnTo>
                  <a:pt x="7506290" y="130811"/>
                </a:lnTo>
                <a:lnTo>
                  <a:pt x="112594" y="130811"/>
                </a:lnTo>
                <a:lnTo>
                  <a:pt x="112594" y="499190"/>
                </a:lnTo>
                <a:lnTo>
                  <a:pt x="7506290" y="499190"/>
                </a:lnTo>
                <a:lnTo>
                  <a:pt x="7506290" y="617973"/>
                </a:lnTo>
                <a:lnTo>
                  <a:pt x="120100" y="617973"/>
                </a:lnTo>
                <a:lnTo>
                  <a:pt x="120100" y="4728777"/>
                </a:lnTo>
                <a:lnTo>
                  <a:pt x="7506290" y="4728777"/>
                </a:lnTo>
                <a:lnTo>
                  <a:pt x="7506290" y="4849064"/>
                </a:lnTo>
                <a:close/>
              </a:path>
              <a:path w="7506334" h="4849495">
                <a:moveTo>
                  <a:pt x="629027" y="499190"/>
                </a:moveTo>
                <a:lnTo>
                  <a:pt x="481903" y="499190"/>
                </a:lnTo>
                <a:lnTo>
                  <a:pt x="481903" y="130811"/>
                </a:lnTo>
                <a:lnTo>
                  <a:pt x="629027" y="130811"/>
                </a:lnTo>
                <a:lnTo>
                  <a:pt x="629027" y="499190"/>
                </a:lnTo>
                <a:close/>
              </a:path>
              <a:path w="7506334" h="4849495">
                <a:moveTo>
                  <a:pt x="1146961" y="499190"/>
                </a:moveTo>
                <a:lnTo>
                  <a:pt x="998336" y="499190"/>
                </a:lnTo>
                <a:lnTo>
                  <a:pt x="998336" y="130811"/>
                </a:lnTo>
                <a:lnTo>
                  <a:pt x="1146961" y="130811"/>
                </a:lnTo>
                <a:lnTo>
                  <a:pt x="1146961" y="499190"/>
                </a:lnTo>
                <a:close/>
              </a:path>
              <a:path w="7506334" h="4849495">
                <a:moveTo>
                  <a:pt x="7506290" y="499190"/>
                </a:moveTo>
                <a:lnTo>
                  <a:pt x="1514769" y="499190"/>
                </a:lnTo>
                <a:lnTo>
                  <a:pt x="1514769" y="130811"/>
                </a:lnTo>
                <a:lnTo>
                  <a:pt x="7506290" y="130811"/>
                </a:lnTo>
                <a:lnTo>
                  <a:pt x="7506290" y="499190"/>
                </a:lnTo>
                <a:close/>
              </a:path>
              <a:path w="7506334" h="4849495">
                <a:moveTo>
                  <a:pt x="381319" y="273652"/>
                </a:moveTo>
                <a:lnTo>
                  <a:pt x="297249" y="273652"/>
                </a:lnTo>
                <a:lnTo>
                  <a:pt x="388825" y="181933"/>
                </a:lnTo>
                <a:lnTo>
                  <a:pt x="430861" y="224034"/>
                </a:lnTo>
                <a:lnTo>
                  <a:pt x="381319" y="273652"/>
                </a:lnTo>
                <a:close/>
              </a:path>
              <a:path w="7506334" h="4849495">
                <a:moveTo>
                  <a:pt x="205672" y="449572"/>
                </a:moveTo>
                <a:lnTo>
                  <a:pt x="163637" y="405968"/>
                </a:lnTo>
                <a:lnTo>
                  <a:pt x="255213" y="315753"/>
                </a:lnTo>
                <a:lnTo>
                  <a:pt x="163637" y="224034"/>
                </a:lnTo>
                <a:lnTo>
                  <a:pt x="205672" y="181933"/>
                </a:lnTo>
                <a:lnTo>
                  <a:pt x="297249" y="273652"/>
                </a:lnTo>
                <a:lnTo>
                  <a:pt x="381319" y="273652"/>
                </a:lnTo>
                <a:lnTo>
                  <a:pt x="339284" y="315753"/>
                </a:lnTo>
                <a:lnTo>
                  <a:pt x="381319" y="357853"/>
                </a:lnTo>
                <a:lnTo>
                  <a:pt x="297249" y="357853"/>
                </a:lnTo>
                <a:lnTo>
                  <a:pt x="205672" y="449572"/>
                </a:lnTo>
                <a:close/>
              </a:path>
              <a:path w="7506334" h="4849495">
                <a:moveTo>
                  <a:pt x="939787" y="440550"/>
                </a:moveTo>
                <a:lnTo>
                  <a:pt x="687576" y="440550"/>
                </a:lnTo>
                <a:lnTo>
                  <a:pt x="687576" y="187948"/>
                </a:lnTo>
                <a:lnTo>
                  <a:pt x="939787" y="187948"/>
                </a:lnTo>
                <a:lnTo>
                  <a:pt x="939787" y="248091"/>
                </a:lnTo>
                <a:lnTo>
                  <a:pt x="747626" y="248091"/>
                </a:lnTo>
                <a:lnTo>
                  <a:pt x="747626" y="380407"/>
                </a:lnTo>
                <a:lnTo>
                  <a:pt x="939787" y="380407"/>
                </a:lnTo>
                <a:lnTo>
                  <a:pt x="939787" y="440550"/>
                </a:lnTo>
                <a:close/>
              </a:path>
              <a:path w="7506334" h="4849495">
                <a:moveTo>
                  <a:pt x="939787" y="380407"/>
                </a:moveTo>
                <a:lnTo>
                  <a:pt x="879737" y="380407"/>
                </a:lnTo>
                <a:lnTo>
                  <a:pt x="879737" y="248091"/>
                </a:lnTo>
                <a:lnTo>
                  <a:pt x="939787" y="248091"/>
                </a:lnTo>
                <a:lnTo>
                  <a:pt x="939787" y="380407"/>
                </a:lnTo>
                <a:close/>
              </a:path>
              <a:path w="7506334" h="4849495">
                <a:moveTo>
                  <a:pt x="1454719" y="410478"/>
                </a:moveTo>
                <a:lnTo>
                  <a:pt x="1205510" y="410478"/>
                </a:lnTo>
                <a:lnTo>
                  <a:pt x="1205510" y="350335"/>
                </a:lnTo>
                <a:lnTo>
                  <a:pt x="1454719" y="350335"/>
                </a:lnTo>
                <a:lnTo>
                  <a:pt x="1454719" y="410478"/>
                </a:lnTo>
                <a:close/>
              </a:path>
              <a:path w="7506334" h="4849495">
                <a:moveTo>
                  <a:pt x="388825" y="449572"/>
                </a:moveTo>
                <a:lnTo>
                  <a:pt x="297249" y="357853"/>
                </a:lnTo>
                <a:lnTo>
                  <a:pt x="381319" y="357853"/>
                </a:lnTo>
                <a:lnTo>
                  <a:pt x="430861" y="407471"/>
                </a:lnTo>
                <a:lnTo>
                  <a:pt x="388825" y="449572"/>
                </a:lnTo>
                <a:close/>
              </a:path>
              <a:path w="7506334" h="4849495">
                <a:moveTo>
                  <a:pt x="7506290" y="4728777"/>
                </a:moveTo>
                <a:lnTo>
                  <a:pt x="7386189" y="4728777"/>
                </a:lnTo>
                <a:lnTo>
                  <a:pt x="7386189" y="617973"/>
                </a:lnTo>
                <a:lnTo>
                  <a:pt x="7506290" y="617973"/>
                </a:lnTo>
                <a:lnTo>
                  <a:pt x="7506290" y="4728777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08" y="3557587"/>
            <a:ext cx="13381960" cy="620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68440" y="1094659"/>
            <a:ext cx="5621655" cy="435609"/>
          </a:xfrm>
          <a:custGeom>
            <a:avLst/>
            <a:gdLst/>
            <a:ahLst/>
            <a:cxnLst/>
            <a:rect l="l" t="t" r="r" b="b"/>
            <a:pathLst>
              <a:path w="5621655" h="435609">
                <a:moveTo>
                  <a:pt x="5621657" y="435040"/>
                </a:moveTo>
                <a:lnTo>
                  <a:pt x="0" y="435040"/>
                </a:lnTo>
                <a:lnTo>
                  <a:pt x="0" y="0"/>
                </a:lnTo>
                <a:lnTo>
                  <a:pt x="5621657" y="0"/>
                </a:lnTo>
                <a:lnTo>
                  <a:pt x="5621657" y="43504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0803" y="8841340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4">
                <a:moveTo>
                  <a:pt x="349294" y="349350"/>
                </a:moveTo>
                <a:lnTo>
                  <a:pt x="0" y="349350"/>
                </a:lnTo>
                <a:lnTo>
                  <a:pt x="0" y="0"/>
                </a:lnTo>
                <a:lnTo>
                  <a:pt x="349294" y="0"/>
                </a:lnTo>
                <a:lnTo>
                  <a:pt x="349294" y="34935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57916" y="1242968"/>
            <a:ext cx="1052830" cy="154940"/>
          </a:xfrm>
          <a:custGeom>
            <a:avLst/>
            <a:gdLst/>
            <a:ahLst/>
            <a:cxnLst/>
            <a:rect l="l" t="t" r="r" b="b"/>
            <a:pathLst>
              <a:path w="1052829" h="154940">
                <a:moveTo>
                  <a:pt x="77437" y="154900"/>
                </a:moveTo>
                <a:lnTo>
                  <a:pt x="47265" y="148824"/>
                </a:lnTo>
                <a:lnTo>
                  <a:pt x="22654" y="132242"/>
                </a:lnTo>
                <a:lnTo>
                  <a:pt x="6075" y="107627"/>
                </a:lnTo>
                <a:lnTo>
                  <a:pt x="0" y="77450"/>
                </a:lnTo>
                <a:lnTo>
                  <a:pt x="6075" y="47273"/>
                </a:lnTo>
                <a:lnTo>
                  <a:pt x="22654" y="22658"/>
                </a:lnTo>
                <a:lnTo>
                  <a:pt x="47265" y="6076"/>
                </a:lnTo>
                <a:lnTo>
                  <a:pt x="77437" y="0"/>
                </a:lnTo>
                <a:lnTo>
                  <a:pt x="107609" y="6076"/>
                </a:lnTo>
                <a:lnTo>
                  <a:pt x="132220" y="22658"/>
                </a:lnTo>
                <a:lnTo>
                  <a:pt x="148800" y="47273"/>
                </a:lnTo>
                <a:lnTo>
                  <a:pt x="154875" y="77450"/>
                </a:lnTo>
                <a:lnTo>
                  <a:pt x="148800" y="107627"/>
                </a:lnTo>
                <a:lnTo>
                  <a:pt x="132220" y="132242"/>
                </a:lnTo>
                <a:lnTo>
                  <a:pt x="107609" y="148824"/>
                </a:lnTo>
                <a:lnTo>
                  <a:pt x="77437" y="154900"/>
                </a:lnTo>
                <a:close/>
              </a:path>
              <a:path w="1052829" h="154940">
                <a:moveTo>
                  <a:pt x="527236" y="154900"/>
                </a:moveTo>
                <a:lnTo>
                  <a:pt x="497064" y="148824"/>
                </a:lnTo>
                <a:lnTo>
                  <a:pt x="472453" y="132242"/>
                </a:lnTo>
                <a:lnTo>
                  <a:pt x="455873" y="107627"/>
                </a:lnTo>
                <a:lnTo>
                  <a:pt x="449798" y="77450"/>
                </a:lnTo>
                <a:lnTo>
                  <a:pt x="455874" y="47273"/>
                </a:lnTo>
                <a:lnTo>
                  <a:pt x="472453" y="22658"/>
                </a:lnTo>
                <a:lnTo>
                  <a:pt x="497064" y="6076"/>
                </a:lnTo>
                <a:lnTo>
                  <a:pt x="527236" y="0"/>
                </a:lnTo>
                <a:lnTo>
                  <a:pt x="557408" y="6076"/>
                </a:lnTo>
                <a:lnTo>
                  <a:pt x="582019" y="22658"/>
                </a:lnTo>
                <a:lnTo>
                  <a:pt x="598598" y="47273"/>
                </a:lnTo>
                <a:lnTo>
                  <a:pt x="604674" y="77450"/>
                </a:lnTo>
                <a:lnTo>
                  <a:pt x="598598" y="107627"/>
                </a:lnTo>
                <a:lnTo>
                  <a:pt x="582019" y="132242"/>
                </a:lnTo>
                <a:lnTo>
                  <a:pt x="557408" y="148824"/>
                </a:lnTo>
                <a:lnTo>
                  <a:pt x="527236" y="154900"/>
                </a:lnTo>
                <a:close/>
              </a:path>
              <a:path w="1052829" h="154940">
                <a:moveTo>
                  <a:pt x="975387" y="154900"/>
                </a:moveTo>
                <a:lnTo>
                  <a:pt x="945215" y="148824"/>
                </a:lnTo>
                <a:lnTo>
                  <a:pt x="920603" y="132242"/>
                </a:lnTo>
                <a:lnTo>
                  <a:pt x="904024" y="107627"/>
                </a:lnTo>
                <a:lnTo>
                  <a:pt x="897949" y="77450"/>
                </a:lnTo>
                <a:lnTo>
                  <a:pt x="904024" y="47273"/>
                </a:lnTo>
                <a:lnTo>
                  <a:pt x="920603" y="22658"/>
                </a:lnTo>
                <a:lnTo>
                  <a:pt x="945215" y="6076"/>
                </a:lnTo>
                <a:lnTo>
                  <a:pt x="975387" y="0"/>
                </a:lnTo>
                <a:lnTo>
                  <a:pt x="1005559" y="6076"/>
                </a:lnTo>
                <a:lnTo>
                  <a:pt x="1030170" y="22658"/>
                </a:lnTo>
                <a:lnTo>
                  <a:pt x="1046749" y="47273"/>
                </a:lnTo>
                <a:lnTo>
                  <a:pt x="1052824" y="77450"/>
                </a:lnTo>
                <a:lnTo>
                  <a:pt x="1046749" y="107627"/>
                </a:lnTo>
                <a:lnTo>
                  <a:pt x="1030170" y="132242"/>
                </a:lnTo>
                <a:lnTo>
                  <a:pt x="1005558" y="148824"/>
                </a:lnTo>
                <a:lnTo>
                  <a:pt x="975387" y="15490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40803" y="1597262"/>
            <a:ext cx="349885" cy="7178675"/>
          </a:xfrm>
          <a:custGeom>
            <a:avLst/>
            <a:gdLst/>
            <a:ahLst/>
            <a:cxnLst/>
            <a:rect l="l" t="t" r="r" b="b"/>
            <a:pathLst>
              <a:path w="349884" h="7178675">
                <a:moveTo>
                  <a:pt x="0" y="0"/>
                </a:moveTo>
                <a:lnTo>
                  <a:pt x="349294" y="0"/>
                </a:lnTo>
                <a:lnTo>
                  <a:pt x="349294" y="7178162"/>
                </a:lnTo>
                <a:lnTo>
                  <a:pt x="0" y="7178162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02535" y="1028744"/>
            <a:ext cx="5753735" cy="8225155"/>
          </a:xfrm>
          <a:custGeom>
            <a:avLst/>
            <a:gdLst/>
            <a:ahLst/>
            <a:cxnLst/>
            <a:rect l="l" t="t" r="r" b="b"/>
            <a:pathLst>
              <a:path w="5753734" h="8225155">
                <a:moveTo>
                  <a:pt x="5753466" y="8224565"/>
                </a:moveTo>
                <a:lnTo>
                  <a:pt x="0" y="8224565"/>
                </a:lnTo>
                <a:lnTo>
                  <a:pt x="0" y="0"/>
                </a:lnTo>
                <a:lnTo>
                  <a:pt x="5753466" y="0"/>
                </a:lnTo>
                <a:lnTo>
                  <a:pt x="5753466" y="65915"/>
                </a:lnTo>
                <a:lnTo>
                  <a:pt x="65904" y="65915"/>
                </a:lnTo>
                <a:lnTo>
                  <a:pt x="65904" y="500955"/>
                </a:lnTo>
                <a:lnTo>
                  <a:pt x="5753466" y="500955"/>
                </a:lnTo>
                <a:lnTo>
                  <a:pt x="5753466" y="566870"/>
                </a:lnTo>
                <a:lnTo>
                  <a:pt x="65904" y="566870"/>
                </a:lnTo>
                <a:lnTo>
                  <a:pt x="65904" y="8160297"/>
                </a:lnTo>
                <a:lnTo>
                  <a:pt x="5753466" y="8160297"/>
                </a:lnTo>
                <a:lnTo>
                  <a:pt x="5753466" y="8224565"/>
                </a:lnTo>
                <a:close/>
              </a:path>
              <a:path w="5753734" h="8225155">
                <a:moveTo>
                  <a:pt x="5753466" y="500955"/>
                </a:moveTo>
                <a:lnTo>
                  <a:pt x="5687561" y="500955"/>
                </a:lnTo>
                <a:lnTo>
                  <a:pt x="5687561" y="65915"/>
                </a:lnTo>
                <a:lnTo>
                  <a:pt x="5753466" y="65915"/>
                </a:lnTo>
                <a:lnTo>
                  <a:pt x="5753466" y="500955"/>
                </a:lnTo>
                <a:close/>
              </a:path>
              <a:path w="5753734" h="8225155">
                <a:moveTo>
                  <a:pt x="332817" y="435040"/>
                </a:moveTo>
                <a:lnTo>
                  <a:pt x="287541" y="427723"/>
                </a:lnTo>
                <a:lnTo>
                  <a:pt x="248196" y="407355"/>
                </a:lnTo>
                <a:lnTo>
                  <a:pt x="217155" y="376309"/>
                </a:lnTo>
                <a:lnTo>
                  <a:pt x="196790" y="336958"/>
                </a:lnTo>
                <a:lnTo>
                  <a:pt x="189475" y="291674"/>
                </a:lnTo>
                <a:lnTo>
                  <a:pt x="196790" y="246390"/>
                </a:lnTo>
                <a:lnTo>
                  <a:pt x="217155" y="207039"/>
                </a:lnTo>
                <a:lnTo>
                  <a:pt x="248196" y="175993"/>
                </a:lnTo>
                <a:lnTo>
                  <a:pt x="287541" y="155625"/>
                </a:lnTo>
                <a:lnTo>
                  <a:pt x="332817" y="148309"/>
                </a:lnTo>
                <a:lnTo>
                  <a:pt x="378094" y="155625"/>
                </a:lnTo>
                <a:lnTo>
                  <a:pt x="417439" y="175993"/>
                </a:lnTo>
                <a:lnTo>
                  <a:pt x="448480" y="207039"/>
                </a:lnTo>
                <a:lnTo>
                  <a:pt x="452198" y="214224"/>
                </a:lnTo>
                <a:lnTo>
                  <a:pt x="332817" y="214224"/>
                </a:lnTo>
                <a:lnTo>
                  <a:pt x="302645" y="220300"/>
                </a:lnTo>
                <a:lnTo>
                  <a:pt x="278034" y="236882"/>
                </a:lnTo>
                <a:lnTo>
                  <a:pt x="261455" y="261497"/>
                </a:lnTo>
                <a:lnTo>
                  <a:pt x="255380" y="291674"/>
                </a:lnTo>
                <a:lnTo>
                  <a:pt x="261455" y="321851"/>
                </a:lnTo>
                <a:lnTo>
                  <a:pt x="278034" y="346466"/>
                </a:lnTo>
                <a:lnTo>
                  <a:pt x="302645" y="363048"/>
                </a:lnTo>
                <a:lnTo>
                  <a:pt x="332817" y="369124"/>
                </a:lnTo>
                <a:lnTo>
                  <a:pt x="452198" y="369124"/>
                </a:lnTo>
                <a:lnTo>
                  <a:pt x="448480" y="376309"/>
                </a:lnTo>
                <a:lnTo>
                  <a:pt x="417439" y="407355"/>
                </a:lnTo>
                <a:lnTo>
                  <a:pt x="378094" y="427723"/>
                </a:lnTo>
                <a:lnTo>
                  <a:pt x="332817" y="435040"/>
                </a:lnTo>
                <a:close/>
              </a:path>
              <a:path w="5753734" h="8225155">
                <a:moveTo>
                  <a:pt x="782616" y="435040"/>
                </a:moveTo>
                <a:lnTo>
                  <a:pt x="737339" y="427723"/>
                </a:lnTo>
                <a:lnTo>
                  <a:pt x="697994" y="407355"/>
                </a:lnTo>
                <a:lnTo>
                  <a:pt x="666953" y="376309"/>
                </a:lnTo>
                <a:lnTo>
                  <a:pt x="646589" y="336958"/>
                </a:lnTo>
                <a:lnTo>
                  <a:pt x="639273" y="291674"/>
                </a:lnTo>
                <a:lnTo>
                  <a:pt x="646431" y="246390"/>
                </a:lnTo>
                <a:lnTo>
                  <a:pt x="666479" y="207039"/>
                </a:lnTo>
                <a:lnTo>
                  <a:pt x="697283" y="175993"/>
                </a:lnTo>
                <a:lnTo>
                  <a:pt x="736707" y="155625"/>
                </a:lnTo>
                <a:lnTo>
                  <a:pt x="782616" y="148309"/>
                </a:lnTo>
                <a:lnTo>
                  <a:pt x="827892" y="155625"/>
                </a:lnTo>
                <a:lnTo>
                  <a:pt x="867237" y="175993"/>
                </a:lnTo>
                <a:lnTo>
                  <a:pt x="898278" y="207039"/>
                </a:lnTo>
                <a:lnTo>
                  <a:pt x="901996" y="214224"/>
                </a:lnTo>
                <a:lnTo>
                  <a:pt x="782616" y="214224"/>
                </a:lnTo>
                <a:lnTo>
                  <a:pt x="752444" y="220300"/>
                </a:lnTo>
                <a:lnTo>
                  <a:pt x="727833" y="236882"/>
                </a:lnTo>
                <a:lnTo>
                  <a:pt x="711254" y="261497"/>
                </a:lnTo>
                <a:lnTo>
                  <a:pt x="705178" y="291674"/>
                </a:lnTo>
                <a:lnTo>
                  <a:pt x="711254" y="321851"/>
                </a:lnTo>
                <a:lnTo>
                  <a:pt x="727833" y="346466"/>
                </a:lnTo>
                <a:lnTo>
                  <a:pt x="752444" y="363048"/>
                </a:lnTo>
                <a:lnTo>
                  <a:pt x="782616" y="369124"/>
                </a:lnTo>
                <a:lnTo>
                  <a:pt x="901996" y="369124"/>
                </a:lnTo>
                <a:lnTo>
                  <a:pt x="898278" y="376309"/>
                </a:lnTo>
                <a:lnTo>
                  <a:pt x="867237" y="407355"/>
                </a:lnTo>
                <a:lnTo>
                  <a:pt x="827892" y="427723"/>
                </a:lnTo>
                <a:lnTo>
                  <a:pt x="782616" y="435040"/>
                </a:lnTo>
                <a:close/>
              </a:path>
              <a:path w="5753734" h="8225155">
                <a:moveTo>
                  <a:pt x="1232414" y="435040"/>
                </a:moveTo>
                <a:lnTo>
                  <a:pt x="1187138" y="427723"/>
                </a:lnTo>
                <a:lnTo>
                  <a:pt x="1147793" y="407355"/>
                </a:lnTo>
                <a:lnTo>
                  <a:pt x="1116752" y="376309"/>
                </a:lnTo>
                <a:lnTo>
                  <a:pt x="1096387" y="336958"/>
                </a:lnTo>
                <a:lnTo>
                  <a:pt x="1089072" y="291674"/>
                </a:lnTo>
                <a:lnTo>
                  <a:pt x="1096216" y="246390"/>
                </a:lnTo>
                <a:lnTo>
                  <a:pt x="1116172" y="207039"/>
                </a:lnTo>
                <a:lnTo>
                  <a:pt x="1146725" y="175993"/>
                </a:lnTo>
                <a:lnTo>
                  <a:pt x="1185662" y="155625"/>
                </a:lnTo>
                <a:lnTo>
                  <a:pt x="1230767" y="148309"/>
                </a:lnTo>
                <a:lnTo>
                  <a:pt x="1276214" y="155625"/>
                </a:lnTo>
                <a:lnTo>
                  <a:pt x="1315968" y="175993"/>
                </a:lnTo>
                <a:lnTo>
                  <a:pt x="1347497" y="207039"/>
                </a:lnTo>
                <a:lnTo>
                  <a:pt x="1351290" y="214224"/>
                </a:lnTo>
                <a:lnTo>
                  <a:pt x="1232414" y="214224"/>
                </a:lnTo>
                <a:lnTo>
                  <a:pt x="1202242" y="220300"/>
                </a:lnTo>
                <a:lnTo>
                  <a:pt x="1177631" y="236882"/>
                </a:lnTo>
                <a:lnTo>
                  <a:pt x="1161052" y="261497"/>
                </a:lnTo>
                <a:lnTo>
                  <a:pt x="1154977" y="291674"/>
                </a:lnTo>
                <a:lnTo>
                  <a:pt x="1161052" y="321851"/>
                </a:lnTo>
                <a:lnTo>
                  <a:pt x="1177631" y="346466"/>
                </a:lnTo>
                <a:lnTo>
                  <a:pt x="1202242" y="363048"/>
                </a:lnTo>
                <a:lnTo>
                  <a:pt x="1232414" y="369124"/>
                </a:lnTo>
                <a:lnTo>
                  <a:pt x="1351795" y="369124"/>
                </a:lnTo>
                <a:lnTo>
                  <a:pt x="1348077" y="376309"/>
                </a:lnTo>
                <a:lnTo>
                  <a:pt x="1317036" y="407355"/>
                </a:lnTo>
                <a:lnTo>
                  <a:pt x="1277691" y="427723"/>
                </a:lnTo>
                <a:lnTo>
                  <a:pt x="1232414" y="435040"/>
                </a:lnTo>
                <a:close/>
              </a:path>
              <a:path w="5753734" h="8225155">
                <a:moveTo>
                  <a:pt x="5531038" y="230703"/>
                </a:moveTo>
                <a:lnTo>
                  <a:pt x="1566880" y="230703"/>
                </a:lnTo>
                <a:lnTo>
                  <a:pt x="1566880" y="164787"/>
                </a:lnTo>
                <a:lnTo>
                  <a:pt x="5531038" y="164787"/>
                </a:lnTo>
                <a:lnTo>
                  <a:pt x="5531038" y="230703"/>
                </a:lnTo>
                <a:close/>
              </a:path>
              <a:path w="5753734" h="8225155">
                <a:moveTo>
                  <a:pt x="452198" y="369124"/>
                </a:moveTo>
                <a:lnTo>
                  <a:pt x="332817" y="369124"/>
                </a:lnTo>
                <a:lnTo>
                  <a:pt x="362989" y="363743"/>
                </a:lnTo>
                <a:lnTo>
                  <a:pt x="387601" y="347084"/>
                </a:lnTo>
                <a:lnTo>
                  <a:pt x="404180" y="322083"/>
                </a:lnTo>
                <a:lnTo>
                  <a:pt x="410255" y="291674"/>
                </a:lnTo>
                <a:lnTo>
                  <a:pt x="404180" y="261497"/>
                </a:lnTo>
                <a:lnTo>
                  <a:pt x="387601" y="236882"/>
                </a:lnTo>
                <a:lnTo>
                  <a:pt x="362989" y="220300"/>
                </a:lnTo>
                <a:lnTo>
                  <a:pt x="332817" y="214224"/>
                </a:lnTo>
                <a:lnTo>
                  <a:pt x="452198" y="214224"/>
                </a:lnTo>
                <a:lnTo>
                  <a:pt x="468844" y="246390"/>
                </a:lnTo>
                <a:lnTo>
                  <a:pt x="476160" y="291674"/>
                </a:lnTo>
                <a:lnTo>
                  <a:pt x="468844" y="336958"/>
                </a:lnTo>
                <a:lnTo>
                  <a:pt x="452198" y="369124"/>
                </a:lnTo>
                <a:close/>
              </a:path>
              <a:path w="5753734" h="8225155">
                <a:moveTo>
                  <a:pt x="901996" y="369124"/>
                </a:moveTo>
                <a:lnTo>
                  <a:pt x="782616" y="369124"/>
                </a:lnTo>
                <a:lnTo>
                  <a:pt x="812788" y="363743"/>
                </a:lnTo>
                <a:lnTo>
                  <a:pt x="837399" y="347084"/>
                </a:lnTo>
                <a:lnTo>
                  <a:pt x="853978" y="322083"/>
                </a:lnTo>
                <a:lnTo>
                  <a:pt x="860054" y="291674"/>
                </a:lnTo>
                <a:lnTo>
                  <a:pt x="853978" y="261497"/>
                </a:lnTo>
                <a:lnTo>
                  <a:pt x="837399" y="236882"/>
                </a:lnTo>
                <a:lnTo>
                  <a:pt x="812788" y="220300"/>
                </a:lnTo>
                <a:lnTo>
                  <a:pt x="782616" y="214224"/>
                </a:lnTo>
                <a:lnTo>
                  <a:pt x="901996" y="214224"/>
                </a:lnTo>
                <a:lnTo>
                  <a:pt x="918643" y="246390"/>
                </a:lnTo>
                <a:lnTo>
                  <a:pt x="925958" y="291674"/>
                </a:lnTo>
                <a:lnTo>
                  <a:pt x="918643" y="336958"/>
                </a:lnTo>
                <a:lnTo>
                  <a:pt x="901996" y="369124"/>
                </a:lnTo>
                <a:close/>
              </a:path>
              <a:path w="5753734" h="8225155">
                <a:moveTo>
                  <a:pt x="1351795" y="369124"/>
                </a:moveTo>
                <a:lnTo>
                  <a:pt x="1232414" y="369124"/>
                </a:lnTo>
                <a:lnTo>
                  <a:pt x="1261891" y="363743"/>
                </a:lnTo>
                <a:lnTo>
                  <a:pt x="1286580" y="347084"/>
                </a:lnTo>
                <a:lnTo>
                  <a:pt x="1303545" y="322083"/>
                </a:lnTo>
                <a:lnTo>
                  <a:pt x="1309852" y="291674"/>
                </a:lnTo>
                <a:lnTo>
                  <a:pt x="1303777" y="261497"/>
                </a:lnTo>
                <a:lnTo>
                  <a:pt x="1287197" y="236882"/>
                </a:lnTo>
                <a:lnTo>
                  <a:pt x="1262586" y="220300"/>
                </a:lnTo>
                <a:lnTo>
                  <a:pt x="1232414" y="214224"/>
                </a:lnTo>
                <a:lnTo>
                  <a:pt x="1351290" y="214224"/>
                </a:lnTo>
                <a:lnTo>
                  <a:pt x="1368270" y="246390"/>
                </a:lnTo>
                <a:lnTo>
                  <a:pt x="1375757" y="291674"/>
                </a:lnTo>
                <a:lnTo>
                  <a:pt x="1368441" y="336958"/>
                </a:lnTo>
                <a:lnTo>
                  <a:pt x="1351795" y="369124"/>
                </a:lnTo>
                <a:close/>
              </a:path>
              <a:path w="5753734" h="8225155">
                <a:moveTo>
                  <a:pt x="5531038" y="395491"/>
                </a:moveTo>
                <a:lnTo>
                  <a:pt x="1566880" y="395491"/>
                </a:lnTo>
                <a:lnTo>
                  <a:pt x="1566880" y="329575"/>
                </a:lnTo>
                <a:lnTo>
                  <a:pt x="5531038" y="329575"/>
                </a:lnTo>
                <a:lnTo>
                  <a:pt x="5531038" y="395491"/>
                </a:lnTo>
                <a:close/>
              </a:path>
              <a:path w="5753734" h="8225155">
                <a:moveTo>
                  <a:pt x="5338267" y="8160297"/>
                </a:moveTo>
                <a:lnTo>
                  <a:pt x="5272362" y="8160297"/>
                </a:lnTo>
                <a:lnTo>
                  <a:pt x="5272362" y="566870"/>
                </a:lnTo>
                <a:lnTo>
                  <a:pt x="5753466" y="566870"/>
                </a:lnTo>
                <a:lnTo>
                  <a:pt x="5753466" y="568518"/>
                </a:lnTo>
                <a:lnTo>
                  <a:pt x="5338267" y="568518"/>
                </a:lnTo>
                <a:lnTo>
                  <a:pt x="5338267" y="6944163"/>
                </a:lnTo>
                <a:lnTo>
                  <a:pt x="5753466" y="6944163"/>
                </a:lnTo>
                <a:lnTo>
                  <a:pt x="5753466" y="7011726"/>
                </a:lnTo>
                <a:lnTo>
                  <a:pt x="5338267" y="7011726"/>
                </a:lnTo>
                <a:lnTo>
                  <a:pt x="5338267" y="7344598"/>
                </a:lnTo>
                <a:lnTo>
                  <a:pt x="5753466" y="7344598"/>
                </a:lnTo>
                <a:lnTo>
                  <a:pt x="5753466" y="7423696"/>
                </a:lnTo>
                <a:lnTo>
                  <a:pt x="5338267" y="7423696"/>
                </a:lnTo>
                <a:lnTo>
                  <a:pt x="5338267" y="7745032"/>
                </a:lnTo>
                <a:lnTo>
                  <a:pt x="5753466" y="7745032"/>
                </a:lnTo>
                <a:lnTo>
                  <a:pt x="5753466" y="7825778"/>
                </a:lnTo>
                <a:lnTo>
                  <a:pt x="5338267" y="7825778"/>
                </a:lnTo>
                <a:lnTo>
                  <a:pt x="5338267" y="8160297"/>
                </a:lnTo>
                <a:close/>
              </a:path>
              <a:path w="5753734" h="8225155">
                <a:moveTo>
                  <a:pt x="5753466" y="6944163"/>
                </a:moveTo>
                <a:lnTo>
                  <a:pt x="5687561" y="6944163"/>
                </a:lnTo>
                <a:lnTo>
                  <a:pt x="5687561" y="568518"/>
                </a:lnTo>
                <a:lnTo>
                  <a:pt x="5753466" y="568518"/>
                </a:lnTo>
                <a:lnTo>
                  <a:pt x="5753466" y="6944163"/>
                </a:lnTo>
                <a:close/>
              </a:path>
              <a:path w="5753734" h="8225155">
                <a:moveTo>
                  <a:pt x="5753466" y="7344598"/>
                </a:moveTo>
                <a:lnTo>
                  <a:pt x="5687561" y="7344598"/>
                </a:lnTo>
                <a:lnTo>
                  <a:pt x="5687561" y="7011726"/>
                </a:lnTo>
                <a:lnTo>
                  <a:pt x="5753466" y="7011726"/>
                </a:lnTo>
                <a:lnTo>
                  <a:pt x="5753466" y="7344598"/>
                </a:lnTo>
                <a:close/>
              </a:path>
              <a:path w="5753734" h="8225155">
                <a:moveTo>
                  <a:pt x="5425590" y="7224302"/>
                </a:moveTo>
                <a:lnTo>
                  <a:pt x="5384400" y="7174866"/>
                </a:lnTo>
                <a:lnTo>
                  <a:pt x="5516209" y="7054571"/>
                </a:lnTo>
                <a:lnTo>
                  <a:pt x="5615517" y="7145204"/>
                </a:lnTo>
                <a:lnTo>
                  <a:pt x="5514561" y="7145204"/>
                </a:lnTo>
                <a:lnTo>
                  <a:pt x="5425590" y="7224302"/>
                </a:lnTo>
                <a:close/>
              </a:path>
              <a:path w="5753734" h="8225155">
                <a:moveTo>
                  <a:pt x="5603532" y="7224302"/>
                </a:moveTo>
                <a:lnTo>
                  <a:pt x="5514561" y="7145204"/>
                </a:lnTo>
                <a:lnTo>
                  <a:pt x="5615517" y="7145204"/>
                </a:lnTo>
                <a:lnTo>
                  <a:pt x="5648018" y="7174866"/>
                </a:lnTo>
                <a:lnTo>
                  <a:pt x="5603532" y="7224302"/>
                </a:lnTo>
                <a:close/>
              </a:path>
              <a:path w="5753734" h="8225155">
                <a:moveTo>
                  <a:pt x="5753466" y="7745032"/>
                </a:moveTo>
                <a:lnTo>
                  <a:pt x="5687561" y="7745032"/>
                </a:lnTo>
                <a:lnTo>
                  <a:pt x="5687561" y="7423696"/>
                </a:lnTo>
                <a:lnTo>
                  <a:pt x="5753466" y="7423696"/>
                </a:lnTo>
                <a:lnTo>
                  <a:pt x="5753466" y="7745032"/>
                </a:lnTo>
                <a:close/>
              </a:path>
              <a:path w="5753734" h="8225155">
                <a:moveTo>
                  <a:pt x="5516209" y="7680764"/>
                </a:moveTo>
                <a:lnTo>
                  <a:pt x="5381105" y="7560469"/>
                </a:lnTo>
                <a:lnTo>
                  <a:pt x="5425591" y="7511033"/>
                </a:lnTo>
                <a:lnTo>
                  <a:pt x="5514562" y="7590131"/>
                </a:lnTo>
                <a:lnTo>
                  <a:pt x="5615518" y="7590131"/>
                </a:lnTo>
                <a:lnTo>
                  <a:pt x="5516209" y="7680764"/>
                </a:lnTo>
                <a:close/>
              </a:path>
              <a:path w="5753734" h="8225155">
                <a:moveTo>
                  <a:pt x="5615518" y="7590131"/>
                </a:moveTo>
                <a:lnTo>
                  <a:pt x="5514562" y="7590131"/>
                </a:lnTo>
                <a:lnTo>
                  <a:pt x="5603533" y="7511033"/>
                </a:lnTo>
                <a:lnTo>
                  <a:pt x="5648019" y="7560469"/>
                </a:lnTo>
                <a:lnTo>
                  <a:pt x="5615518" y="7590131"/>
                </a:lnTo>
                <a:close/>
              </a:path>
              <a:path w="5753734" h="8225155">
                <a:moveTo>
                  <a:pt x="5753466" y="8160297"/>
                </a:moveTo>
                <a:lnTo>
                  <a:pt x="5687561" y="8160297"/>
                </a:lnTo>
                <a:lnTo>
                  <a:pt x="5687561" y="7825778"/>
                </a:lnTo>
                <a:lnTo>
                  <a:pt x="5753466" y="7825778"/>
                </a:lnTo>
                <a:lnTo>
                  <a:pt x="5753466" y="8160297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700" y="2190750"/>
            <a:ext cx="9334500" cy="5905500"/>
          </a:xfrm>
          <a:custGeom>
            <a:avLst/>
            <a:gdLst/>
            <a:ahLst/>
            <a:cxnLst/>
            <a:rect l="l" t="t" r="r" b="b"/>
            <a:pathLst>
              <a:path w="11239500" h="5905500">
                <a:moveTo>
                  <a:pt x="0" y="0"/>
                </a:moveTo>
                <a:lnTo>
                  <a:pt x="11239499" y="0"/>
                </a:lnTo>
                <a:lnTo>
                  <a:pt x="11239499" y="5905499"/>
                </a:lnTo>
                <a:lnTo>
                  <a:pt x="0" y="59054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2492" y="2343150"/>
            <a:ext cx="9097182" cy="5619750"/>
          </a:xfrm>
          <a:custGeom>
            <a:avLst/>
            <a:gdLst/>
            <a:ahLst/>
            <a:cxnLst/>
            <a:rect l="l" t="t" r="r" b="b"/>
            <a:pathLst>
              <a:path w="10953750" h="5619750">
                <a:moveTo>
                  <a:pt x="0" y="0"/>
                </a:moveTo>
                <a:lnTo>
                  <a:pt x="10953749" y="0"/>
                </a:lnTo>
                <a:lnTo>
                  <a:pt x="10953749" y="5619749"/>
                </a:lnTo>
                <a:lnTo>
                  <a:pt x="0" y="561974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7300" y="2419350"/>
            <a:ext cx="8931060" cy="476250"/>
          </a:xfrm>
          <a:custGeom>
            <a:avLst/>
            <a:gdLst/>
            <a:ahLst/>
            <a:cxnLst/>
            <a:rect l="l" t="t" r="r" b="b"/>
            <a:pathLst>
              <a:path w="10753725" h="476250">
                <a:moveTo>
                  <a:pt x="0" y="0"/>
                </a:moveTo>
                <a:lnTo>
                  <a:pt x="10753724" y="0"/>
                </a:lnTo>
                <a:lnTo>
                  <a:pt x="10753724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65214" y="2505391"/>
            <a:ext cx="221496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15013" y="2552700"/>
            <a:ext cx="142462" cy="170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65425" y="4984801"/>
            <a:ext cx="7108459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5600" b="1" spc="-150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"/>
              </a:rPr>
              <a:t>IMPRESSÃO DA ÁRVORE</a:t>
            </a:r>
            <a:endParaRPr sz="5600" b="1" spc="-150" dirty="0">
              <a:latin typeface="Lucida Console" panose="020B0609040504020204" pitchFamily="49" charset="0"/>
              <a:cs typeface="Arial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773" y="2259565"/>
            <a:ext cx="4838700" cy="658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90345" y="647700"/>
            <a:ext cx="1257299" cy="952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78017" y="4282064"/>
            <a:ext cx="1257299" cy="952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78117" y="4759321"/>
            <a:ext cx="16382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647700"/>
            <a:ext cx="10287000" cy="8991600"/>
          </a:xfrm>
          <a:custGeom>
            <a:avLst/>
            <a:gdLst/>
            <a:ahLst/>
            <a:cxnLst/>
            <a:rect l="l" t="t" r="r" b="b"/>
            <a:pathLst>
              <a:path w="10287000" h="8991600">
                <a:moveTo>
                  <a:pt x="0" y="0"/>
                </a:moveTo>
                <a:lnTo>
                  <a:pt x="10286999" y="0"/>
                </a:lnTo>
                <a:lnTo>
                  <a:pt x="10286999" y="8991599"/>
                </a:lnTo>
                <a:lnTo>
                  <a:pt x="0" y="89915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2491" y="800100"/>
            <a:ext cx="10001250" cy="8686800"/>
          </a:xfrm>
          <a:custGeom>
            <a:avLst/>
            <a:gdLst/>
            <a:ahLst/>
            <a:cxnLst/>
            <a:rect l="l" t="t" r="r" b="b"/>
            <a:pathLst>
              <a:path w="10001250" h="8686800">
                <a:moveTo>
                  <a:pt x="0" y="0"/>
                </a:moveTo>
                <a:lnTo>
                  <a:pt x="10001249" y="0"/>
                </a:lnTo>
                <a:lnTo>
                  <a:pt x="10001249" y="8686799"/>
                </a:lnTo>
                <a:lnTo>
                  <a:pt x="0" y="86867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7299" y="876300"/>
            <a:ext cx="9801225" cy="476250"/>
          </a:xfrm>
          <a:custGeom>
            <a:avLst/>
            <a:gdLst/>
            <a:ahLst/>
            <a:cxnLst/>
            <a:rect l="l" t="t" r="r" b="b"/>
            <a:pathLst>
              <a:path w="9801225" h="476250">
                <a:moveTo>
                  <a:pt x="0" y="0"/>
                </a:moveTo>
                <a:lnTo>
                  <a:pt x="9801224" y="0"/>
                </a:lnTo>
                <a:lnTo>
                  <a:pt x="9801224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0259" y="98276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4089" y="97739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37919" y="97739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87719" y="1024698"/>
            <a:ext cx="171536" cy="170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33018" y="1180474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56849" y="1180474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13999" y="104624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2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85424" y="101766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4936" y="101766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3687" y="2100056"/>
            <a:ext cx="6118225" cy="1334083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2971165" algn="l"/>
              </a:tabLst>
            </a:pPr>
            <a:r>
              <a:rPr lang="pt-BR" spc="-20" dirty="0" smtClean="0">
                <a:latin typeface="Lucida Console" panose="020B0609040504020204" pitchFamily="49" charset="0"/>
              </a:rPr>
              <a:t>&gt; DECLARAÇÃO DE MATRIZES</a:t>
            </a:r>
            <a:endParaRPr spc="-195" dirty="0" smtClean="0">
              <a:latin typeface="Lucida Console" panose="020B0609040504020204" pitchFamily="49" charset="0"/>
            </a:endParaRPr>
          </a:p>
          <a:p>
            <a:pPr marL="12700" marR="5080">
              <a:lnSpc>
                <a:spcPct val="122800"/>
              </a:lnSpc>
              <a:spcBef>
                <a:spcPts val="660"/>
              </a:spcBef>
              <a:tabLst>
                <a:tab pos="882650" algn="l"/>
                <a:tab pos="1535430" algn="l"/>
                <a:tab pos="2623185" algn="l"/>
                <a:tab pos="3058795" algn="l"/>
                <a:tab pos="3276600" algn="l"/>
                <a:tab pos="3929379" algn="l"/>
                <a:tab pos="5234940" algn="l"/>
              </a:tabLst>
            </a:pPr>
            <a:r>
              <a:rPr lang="pt-BR" sz="2800" b="0" dirty="0" smtClean="0">
                <a:latin typeface="Lucida Console" panose="020B0609040504020204" pitchFamily="49" charset="0"/>
                <a:cs typeface="Arial Black"/>
              </a:rPr>
              <a:t>Alteração no Token;</a:t>
            </a:r>
            <a:endParaRPr sz="2800" dirty="0"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3687" y="4281436"/>
            <a:ext cx="6118225" cy="186410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1356995" algn="l"/>
              </a:tabLst>
            </a:pPr>
            <a:r>
              <a:rPr lang="pt-BR" sz="3200" b="1" spc="-15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"/>
              </a:rPr>
              <a:t>&gt; LABELS</a:t>
            </a:r>
            <a:endParaRPr sz="3200" b="1" dirty="0">
              <a:latin typeface="Lucida Console" panose="020B0609040504020204" pitchFamily="49" charset="0"/>
              <a:cs typeface="Arial"/>
            </a:endParaRPr>
          </a:p>
          <a:p>
            <a:pPr marL="12700" marR="5080">
              <a:lnSpc>
                <a:spcPct val="122800"/>
              </a:lnSpc>
              <a:spcBef>
                <a:spcPts val="660"/>
              </a:spcBef>
              <a:tabLst>
                <a:tab pos="882650" algn="l"/>
                <a:tab pos="1535430" algn="l"/>
                <a:tab pos="2623185" algn="l"/>
                <a:tab pos="3058795" algn="l"/>
                <a:tab pos="3276600" algn="l"/>
                <a:tab pos="3929379" algn="l"/>
                <a:tab pos="5234940" algn="l"/>
              </a:tabLst>
            </a:pPr>
            <a:r>
              <a:rPr lang="pt-BR" sz="2800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Estruturas Iterativa e Condicional</a:t>
            </a:r>
            <a:endParaRPr sz="2800" dirty="0"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880800" y="8450002"/>
            <a:ext cx="866774" cy="119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99593" y="5487453"/>
            <a:ext cx="1038224" cy="1038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1904167" y="6766950"/>
            <a:ext cx="6118225" cy="2504532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1356995" algn="l"/>
              </a:tabLst>
            </a:pPr>
            <a:r>
              <a:rPr lang="pt-BR" sz="3200" b="1" spc="-15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"/>
              </a:rPr>
              <a:t>&gt; BIBLIOTECA DE ERROS</a:t>
            </a:r>
          </a:p>
          <a:p>
            <a:pPr marL="12700">
              <a:spcBef>
                <a:spcPts val="1730"/>
              </a:spcBef>
              <a:tabLst>
                <a:tab pos="1356995" algn="l"/>
              </a:tabLst>
            </a:pPr>
            <a:r>
              <a:rPr lang="pt-BR" sz="2800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Erros são chamados através de código de erro</a:t>
            </a:r>
            <a:endParaRPr lang="pt-BR" sz="3200" dirty="0" smtClean="0">
              <a:latin typeface="Lucida Console" panose="020B0609040504020204" pitchFamily="49" charset="0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1356995" algn="l"/>
              </a:tabLst>
            </a:pPr>
            <a:endParaRPr sz="3200" b="1" dirty="0" smtClean="0">
              <a:latin typeface="Lucida Console" panose="020B0609040504020204" pitchFamily="49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1028700"/>
            <a:ext cx="7410450" cy="8229600"/>
          </a:xfrm>
          <a:custGeom>
            <a:avLst/>
            <a:gdLst/>
            <a:ahLst/>
            <a:cxnLst/>
            <a:rect l="l" t="t" r="r" b="b"/>
            <a:pathLst>
              <a:path w="7410450" h="8229600">
                <a:moveTo>
                  <a:pt x="0" y="0"/>
                </a:moveTo>
                <a:lnTo>
                  <a:pt x="7410449" y="0"/>
                </a:lnTo>
                <a:lnTo>
                  <a:pt x="7410449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5690" y="136138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79520" y="1356008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3349" y="1356008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3148" y="1403317"/>
            <a:ext cx="171537" cy="17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8448" y="155909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2279" y="155909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9429" y="1424862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2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0854" y="139628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0366" y="139628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40318" y="836396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Item</a:t>
            </a:r>
            <a:r>
              <a:rPr sz="1800" spc="-85" dirty="0">
                <a:solidFill>
                  <a:srgbClr val="371A9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6948" y="836396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Item</a:t>
            </a:r>
            <a:r>
              <a:rPr sz="1800" spc="-85" dirty="0">
                <a:solidFill>
                  <a:srgbClr val="371A9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93578" y="836396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Item</a:t>
            </a:r>
            <a:r>
              <a:rPr sz="1800" spc="-85" dirty="0">
                <a:solidFill>
                  <a:srgbClr val="371A9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70208" y="836396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Item</a:t>
            </a:r>
            <a:r>
              <a:rPr sz="1800" spc="-85" dirty="0">
                <a:solidFill>
                  <a:srgbClr val="371A9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46838" y="836396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Item</a:t>
            </a:r>
            <a:r>
              <a:rPr sz="1800" spc="-85" dirty="0">
                <a:solidFill>
                  <a:srgbClr val="371A9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82312" y="2313112"/>
            <a:ext cx="4886325" cy="0"/>
          </a:xfrm>
          <a:custGeom>
            <a:avLst/>
            <a:gdLst/>
            <a:ahLst/>
            <a:cxnLst/>
            <a:rect l="l" t="t" r="r" b="b"/>
            <a:pathLst>
              <a:path w="4886325">
                <a:moveTo>
                  <a:pt x="0" y="0"/>
                </a:moveTo>
                <a:lnTo>
                  <a:pt x="4886324" y="0"/>
                </a:lnTo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82312" y="3832319"/>
            <a:ext cx="4886325" cy="0"/>
          </a:xfrm>
          <a:custGeom>
            <a:avLst/>
            <a:gdLst/>
            <a:ahLst/>
            <a:cxnLst/>
            <a:rect l="l" t="t" r="r" b="b"/>
            <a:pathLst>
              <a:path w="4886325">
                <a:moveTo>
                  <a:pt x="0" y="0"/>
                </a:moveTo>
                <a:lnTo>
                  <a:pt x="4886324" y="0"/>
                </a:lnTo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82312" y="5351525"/>
            <a:ext cx="4886325" cy="0"/>
          </a:xfrm>
          <a:custGeom>
            <a:avLst/>
            <a:gdLst/>
            <a:ahLst/>
            <a:cxnLst/>
            <a:rect l="l" t="t" r="r" b="b"/>
            <a:pathLst>
              <a:path w="4886325">
                <a:moveTo>
                  <a:pt x="0" y="0"/>
                </a:moveTo>
                <a:lnTo>
                  <a:pt x="4886324" y="0"/>
                </a:lnTo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82312" y="6870732"/>
            <a:ext cx="4886325" cy="0"/>
          </a:xfrm>
          <a:custGeom>
            <a:avLst/>
            <a:gdLst/>
            <a:ahLst/>
            <a:cxnLst/>
            <a:rect l="l" t="t" r="r" b="b"/>
            <a:pathLst>
              <a:path w="4886325">
                <a:moveTo>
                  <a:pt x="0" y="0"/>
                </a:moveTo>
                <a:lnTo>
                  <a:pt x="4886324" y="0"/>
                </a:lnTo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157" y="1219200"/>
            <a:ext cx="5814355" cy="768766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882312" y="8389939"/>
            <a:ext cx="4886325" cy="0"/>
          </a:xfrm>
          <a:custGeom>
            <a:avLst/>
            <a:gdLst/>
            <a:ahLst/>
            <a:cxnLst/>
            <a:rect l="l" t="t" r="r" b="b"/>
            <a:pathLst>
              <a:path w="4886325">
                <a:moveTo>
                  <a:pt x="0" y="0"/>
                </a:moveTo>
                <a:lnTo>
                  <a:pt x="4886324" y="0"/>
                </a:lnTo>
              </a:path>
            </a:pathLst>
          </a:custGeom>
          <a:ln w="9524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52013" y="215271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52013" y="367195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52013" y="5191188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52013" y="671042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79112" y="82296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3874" y="2190750"/>
            <a:ext cx="10287000" cy="5905500"/>
          </a:xfrm>
          <a:custGeom>
            <a:avLst/>
            <a:gdLst/>
            <a:ahLst/>
            <a:cxnLst/>
            <a:rect l="l" t="t" r="r" b="b"/>
            <a:pathLst>
              <a:path w="10287000" h="5905500">
                <a:moveTo>
                  <a:pt x="0" y="0"/>
                </a:moveTo>
                <a:lnTo>
                  <a:pt x="10286999" y="0"/>
                </a:lnTo>
                <a:lnTo>
                  <a:pt x="10286999" y="5905499"/>
                </a:lnTo>
                <a:lnTo>
                  <a:pt x="0" y="59054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666" y="2343150"/>
            <a:ext cx="10001250" cy="5619750"/>
          </a:xfrm>
          <a:custGeom>
            <a:avLst/>
            <a:gdLst/>
            <a:ahLst/>
            <a:cxnLst/>
            <a:rect l="l" t="t" r="r" b="b"/>
            <a:pathLst>
              <a:path w="10001250" h="5619750">
                <a:moveTo>
                  <a:pt x="0" y="0"/>
                </a:moveTo>
                <a:lnTo>
                  <a:pt x="10001249" y="0"/>
                </a:lnTo>
                <a:lnTo>
                  <a:pt x="10001249" y="5619749"/>
                </a:lnTo>
                <a:lnTo>
                  <a:pt x="0" y="561974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2474" y="2419350"/>
            <a:ext cx="9801225" cy="476250"/>
          </a:xfrm>
          <a:custGeom>
            <a:avLst/>
            <a:gdLst/>
            <a:ahLst/>
            <a:cxnLst/>
            <a:rect l="l" t="t" r="r" b="b"/>
            <a:pathLst>
              <a:path w="9801225" h="476250">
                <a:moveTo>
                  <a:pt x="0" y="0"/>
                </a:moveTo>
                <a:lnTo>
                  <a:pt x="9801224" y="0"/>
                </a:lnTo>
                <a:lnTo>
                  <a:pt x="9801224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35434" y="252581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59263" y="252043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83092" y="252043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32892" y="2567748"/>
            <a:ext cx="171537" cy="170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678192" y="2723524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2023" y="2723524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59173" y="258929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1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30598" y="256071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1227" y="1175914"/>
            <a:ext cx="511162" cy="881486"/>
          </a:xfrm>
          <a:custGeom>
            <a:avLst/>
            <a:gdLst/>
            <a:ahLst/>
            <a:cxnLst/>
            <a:rect l="l" t="t" r="r" b="b"/>
            <a:pathLst>
              <a:path w="6953250" h="476250">
                <a:moveTo>
                  <a:pt x="0" y="0"/>
                </a:moveTo>
                <a:lnTo>
                  <a:pt x="6953249" y="0"/>
                </a:lnTo>
                <a:lnTo>
                  <a:pt x="6953249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60110" y="256071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767530" y="4643269"/>
            <a:ext cx="2409668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7200" dirty="0" smtClean="0">
                <a:latin typeface="Lucida Console" panose="020B0609040504020204" pitchFamily="49" charset="0"/>
              </a:rPr>
              <a:t>&gt; CÓDIGO GERADO</a:t>
            </a:r>
            <a:endParaRPr sz="7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876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72" y="1304218"/>
            <a:ext cx="5621655" cy="435609"/>
          </a:xfrm>
          <a:custGeom>
            <a:avLst/>
            <a:gdLst/>
            <a:ahLst/>
            <a:cxnLst/>
            <a:rect l="l" t="t" r="r" b="b"/>
            <a:pathLst>
              <a:path w="5621655" h="435610">
                <a:moveTo>
                  <a:pt x="5621657" y="435040"/>
                </a:moveTo>
                <a:lnTo>
                  <a:pt x="0" y="435040"/>
                </a:lnTo>
                <a:lnTo>
                  <a:pt x="0" y="0"/>
                </a:lnTo>
                <a:lnTo>
                  <a:pt x="5621657" y="0"/>
                </a:lnTo>
                <a:lnTo>
                  <a:pt x="5621657" y="43504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3835" y="9050899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4">
                <a:moveTo>
                  <a:pt x="349294" y="349350"/>
                </a:moveTo>
                <a:lnTo>
                  <a:pt x="0" y="349350"/>
                </a:lnTo>
                <a:lnTo>
                  <a:pt x="0" y="0"/>
                </a:lnTo>
                <a:lnTo>
                  <a:pt x="349294" y="0"/>
                </a:lnTo>
                <a:lnTo>
                  <a:pt x="349294" y="34935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0948" y="1452527"/>
            <a:ext cx="1052830" cy="154940"/>
          </a:xfrm>
          <a:custGeom>
            <a:avLst/>
            <a:gdLst/>
            <a:ahLst/>
            <a:cxnLst/>
            <a:rect l="l" t="t" r="r" b="b"/>
            <a:pathLst>
              <a:path w="1052829" h="154940">
                <a:moveTo>
                  <a:pt x="77437" y="154900"/>
                </a:moveTo>
                <a:lnTo>
                  <a:pt x="47265" y="148824"/>
                </a:lnTo>
                <a:lnTo>
                  <a:pt x="22654" y="132242"/>
                </a:lnTo>
                <a:lnTo>
                  <a:pt x="6075" y="107627"/>
                </a:lnTo>
                <a:lnTo>
                  <a:pt x="0" y="77450"/>
                </a:lnTo>
                <a:lnTo>
                  <a:pt x="6075" y="47273"/>
                </a:lnTo>
                <a:lnTo>
                  <a:pt x="22654" y="22658"/>
                </a:lnTo>
                <a:lnTo>
                  <a:pt x="47265" y="6076"/>
                </a:lnTo>
                <a:lnTo>
                  <a:pt x="77437" y="0"/>
                </a:lnTo>
                <a:lnTo>
                  <a:pt x="107609" y="6076"/>
                </a:lnTo>
                <a:lnTo>
                  <a:pt x="132220" y="22658"/>
                </a:lnTo>
                <a:lnTo>
                  <a:pt x="148800" y="47273"/>
                </a:lnTo>
                <a:lnTo>
                  <a:pt x="154875" y="77450"/>
                </a:lnTo>
                <a:lnTo>
                  <a:pt x="148800" y="107627"/>
                </a:lnTo>
                <a:lnTo>
                  <a:pt x="132220" y="132242"/>
                </a:lnTo>
                <a:lnTo>
                  <a:pt x="107609" y="148824"/>
                </a:lnTo>
                <a:lnTo>
                  <a:pt x="77437" y="154900"/>
                </a:lnTo>
                <a:close/>
              </a:path>
              <a:path w="1052829" h="154940">
                <a:moveTo>
                  <a:pt x="527236" y="154900"/>
                </a:moveTo>
                <a:lnTo>
                  <a:pt x="497064" y="148824"/>
                </a:lnTo>
                <a:lnTo>
                  <a:pt x="472453" y="132242"/>
                </a:lnTo>
                <a:lnTo>
                  <a:pt x="455873" y="107627"/>
                </a:lnTo>
                <a:lnTo>
                  <a:pt x="449798" y="77450"/>
                </a:lnTo>
                <a:lnTo>
                  <a:pt x="455874" y="47273"/>
                </a:lnTo>
                <a:lnTo>
                  <a:pt x="472453" y="22658"/>
                </a:lnTo>
                <a:lnTo>
                  <a:pt x="497064" y="6076"/>
                </a:lnTo>
                <a:lnTo>
                  <a:pt x="527236" y="0"/>
                </a:lnTo>
                <a:lnTo>
                  <a:pt x="557408" y="6076"/>
                </a:lnTo>
                <a:lnTo>
                  <a:pt x="582019" y="22658"/>
                </a:lnTo>
                <a:lnTo>
                  <a:pt x="598598" y="47273"/>
                </a:lnTo>
                <a:lnTo>
                  <a:pt x="604674" y="77450"/>
                </a:lnTo>
                <a:lnTo>
                  <a:pt x="598598" y="107627"/>
                </a:lnTo>
                <a:lnTo>
                  <a:pt x="582019" y="132242"/>
                </a:lnTo>
                <a:lnTo>
                  <a:pt x="557408" y="148824"/>
                </a:lnTo>
                <a:lnTo>
                  <a:pt x="527236" y="154900"/>
                </a:lnTo>
                <a:close/>
              </a:path>
              <a:path w="1052829" h="154940">
                <a:moveTo>
                  <a:pt x="975387" y="154900"/>
                </a:moveTo>
                <a:lnTo>
                  <a:pt x="945215" y="148824"/>
                </a:lnTo>
                <a:lnTo>
                  <a:pt x="920603" y="132242"/>
                </a:lnTo>
                <a:lnTo>
                  <a:pt x="904024" y="107627"/>
                </a:lnTo>
                <a:lnTo>
                  <a:pt x="897949" y="77450"/>
                </a:lnTo>
                <a:lnTo>
                  <a:pt x="904024" y="47273"/>
                </a:lnTo>
                <a:lnTo>
                  <a:pt x="920603" y="22658"/>
                </a:lnTo>
                <a:lnTo>
                  <a:pt x="945215" y="6076"/>
                </a:lnTo>
                <a:lnTo>
                  <a:pt x="975387" y="0"/>
                </a:lnTo>
                <a:lnTo>
                  <a:pt x="1005559" y="6076"/>
                </a:lnTo>
                <a:lnTo>
                  <a:pt x="1030170" y="22658"/>
                </a:lnTo>
                <a:lnTo>
                  <a:pt x="1046749" y="47273"/>
                </a:lnTo>
                <a:lnTo>
                  <a:pt x="1052824" y="77450"/>
                </a:lnTo>
                <a:lnTo>
                  <a:pt x="1046749" y="107627"/>
                </a:lnTo>
                <a:lnTo>
                  <a:pt x="1030170" y="132242"/>
                </a:lnTo>
                <a:lnTo>
                  <a:pt x="1005558" y="148824"/>
                </a:lnTo>
                <a:lnTo>
                  <a:pt x="975387" y="15490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3835" y="1806821"/>
            <a:ext cx="349885" cy="3546475"/>
          </a:xfrm>
          <a:custGeom>
            <a:avLst/>
            <a:gdLst/>
            <a:ahLst/>
            <a:cxnLst/>
            <a:rect l="l" t="t" r="r" b="b"/>
            <a:pathLst>
              <a:path w="349884" h="3546475">
                <a:moveTo>
                  <a:pt x="0" y="3546233"/>
                </a:moveTo>
                <a:lnTo>
                  <a:pt x="349294" y="3546233"/>
                </a:lnTo>
                <a:lnTo>
                  <a:pt x="349294" y="0"/>
                </a:lnTo>
                <a:lnTo>
                  <a:pt x="0" y="0"/>
                </a:lnTo>
                <a:lnTo>
                  <a:pt x="0" y="3546233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3835" y="8496305"/>
            <a:ext cx="349885" cy="488950"/>
          </a:xfrm>
          <a:custGeom>
            <a:avLst/>
            <a:gdLst/>
            <a:ahLst/>
            <a:cxnLst/>
            <a:rect l="l" t="t" r="r" b="b"/>
            <a:pathLst>
              <a:path w="349884" h="488950">
                <a:moveTo>
                  <a:pt x="0" y="488678"/>
                </a:moveTo>
                <a:lnTo>
                  <a:pt x="349294" y="488678"/>
                </a:lnTo>
                <a:lnTo>
                  <a:pt x="349294" y="0"/>
                </a:lnTo>
                <a:lnTo>
                  <a:pt x="0" y="0"/>
                </a:lnTo>
                <a:lnTo>
                  <a:pt x="0" y="488678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5568" y="1238303"/>
            <a:ext cx="5753735" cy="8225155"/>
          </a:xfrm>
          <a:custGeom>
            <a:avLst/>
            <a:gdLst/>
            <a:ahLst/>
            <a:cxnLst/>
            <a:rect l="l" t="t" r="r" b="b"/>
            <a:pathLst>
              <a:path w="5753734" h="8225155">
                <a:moveTo>
                  <a:pt x="5753466" y="8224565"/>
                </a:moveTo>
                <a:lnTo>
                  <a:pt x="0" y="8224565"/>
                </a:lnTo>
                <a:lnTo>
                  <a:pt x="0" y="0"/>
                </a:lnTo>
                <a:lnTo>
                  <a:pt x="5753466" y="0"/>
                </a:lnTo>
                <a:lnTo>
                  <a:pt x="5753466" y="65915"/>
                </a:lnTo>
                <a:lnTo>
                  <a:pt x="65904" y="65915"/>
                </a:lnTo>
                <a:lnTo>
                  <a:pt x="65904" y="500955"/>
                </a:lnTo>
                <a:lnTo>
                  <a:pt x="5753466" y="500955"/>
                </a:lnTo>
                <a:lnTo>
                  <a:pt x="5753466" y="566870"/>
                </a:lnTo>
                <a:lnTo>
                  <a:pt x="65904" y="566870"/>
                </a:lnTo>
                <a:lnTo>
                  <a:pt x="65904" y="8160297"/>
                </a:lnTo>
                <a:lnTo>
                  <a:pt x="5753466" y="8160297"/>
                </a:lnTo>
                <a:lnTo>
                  <a:pt x="5753466" y="8224565"/>
                </a:lnTo>
                <a:close/>
              </a:path>
              <a:path w="5753734" h="8225155">
                <a:moveTo>
                  <a:pt x="5753466" y="500955"/>
                </a:moveTo>
                <a:lnTo>
                  <a:pt x="5687561" y="500955"/>
                </a:lnTo>
                <a:lnTo>
                  <a:pt x="5687561" y="65915"/>
                </a:lnTo>
                <a:lnTo>
                  <a:pt x="5753466" y="65915"/>
                </a:lnTo>
                <a:lnTo>
                  <a:pt x="5753466" y="500955"/>
                </a:lnTo>
                <a:close/>
              </a:path>
              <a:path w="5753734" h="8225155">
                <a:moveTo>
                  <a:pt x="332817" y="435040"/>
                </a:moveTo>
                <a:lnTo>
                  <a:pt x="287541" y="427723"/>
                </a:lnTo>
                <a:lnTo>
                  <a:pt x="248196" y="407355"/>
                </a:lnTo>
                <a:lnTo>
                  <a:pt x="217155" y="376309"/>
                </a:lnTo>
                <a:lnTo>
                  <a:pt x="196790" y="336958"/>
                </a:lnTo>
                <a:lnTo>
                  <a:pt x="189475" y="291674"/>
                </a:lnTo>
                <a:lnTo>
                  <a:pt x="196790" y="246390"/>
                </a:lnTo>
                <a:lnTo>
                  <a:pt x="217155" y="207039"/>
                </a:lnTo>
                <a:lnTo>
                  <a:pt x="248196" y="175993"/>
                </a:lnTo>
                <a:lnTo>
                  <a:pt x="287541" y="155625"/>
                </a:lnTo>
                <a:lnTo>
                  <a:pt x="332817" y="148309"/>
                </a:lnTo>
                <a:lnTo>
                  <a:pt x="378094" y="155625"/>
                </a:lnTo>
                <a:lnTo>
                  <a:pt x="417439" y="175993"/>
                </a:lnTo>
                <a:lnTo>
                  <a:pt x="448480" y="207039"/>
                </a:lnTo>
                <a:lnTo>
                  <a:pt x="452198" y="214224"/>
                </a:lnTo>
                <a:lnTo>
                  <a:pt x="332817" y="214224"/>
                </a:lnTo>
                <a:lnTo>
                  <a:pt x="302645" y="220300"/>
                </a:lnTo>
                <a:lnTo>
                  <a:pt x="278034" y="236882"/>
                </a:lnTo>
                <a:lnTo>
                  <a:pt x="261455" y="261497"/>
                </a:lnTo>
                <a:lnTo>
                  <a:pt x="255380" y="291674"/>
                </a:lnTo>
                <a:lnTo>
                  <a:pt x="261455" y="321851"/>
                </a:lnTo>
                <a:lnTo>
                  <a:pt x="278034" y="346466"/>
                </a:lnTo>
                <a:lnTo>
                  <a:pt x="302645" y="363048"/>
                </a:lnTo>
                <a:lnTo>
                  <a:pt x="332817" y="369124"/>
                </a:lnTo>
                <a:lnTo>
                  <a:pt x="452198" y="369124"/>
                </a:lnTo>
                <a:lnTo>
                  <a:pt x="448480" y="376309"/>
                </a:lnTo>
                <a:lnTo>
                  <a:pt x="417439" y="407355"/>
                </a:lnTo>
                <a:lnTo>
                  <a:pt x="378094" y="427723"/>
                </a:lnTo>
                <a:lnTo>
                  <a:pt x="332817" y="435040"/>
                </a:lnTo>
                <a:close/>
              </a:path>
              <a:path w="5753734" h="8225155">
                <a:moveTo>
                  <a:pt x="782616" y="435040"/>
                </a:moveTo>
                <a:lnTo>
                  <a:pt x="737339" y="427723"/>
                </a:lnTo>
                <a:lnTo>
                  <a:pt x="697994" y="407355"/>
                </a:lnTo>
                <a:lnTo>
                  <a:pt x="666953" y="376309"/>
                </a:lnTo>
                <a:lnTo>
                  <a:pt x="646589" y="336958"/>
                </a:lnTo>
                <a:lnTo>
                  <a:pt x="639273" y="291674"/>
                </a:lnTo>
                <a:lnTo>
                  <a:pt x="646431" y="246390"/>
                </a:lnTo>
                <a:lnTo>
                  <a:pt x="666479" y="207039"/>
                </a:lnTo>
                <a:lnTo>
                  <a:pt x="697283" y="175993"/>
                </a:lnTo>
                <a:lnTo>
                  <a:pt x="736707" y="155625"/>
                </a:lnTo>
                <a:lnTo>
                  <a:pt x="782616" y="148309"/>
                </a:lnTo>
                <a:lnTo>
                  <a:pt x="827892" y="155625"/>
                </a:lnTo>
                <a:lnTo>
                  <a:pt x="867237" y="175993"/>
                </a:lnTo>
                <a:lnTo>
                  <a:pt x="898278" y="207039"/>
                </a:lnTo>
                <a:lnTo>
                  <a:pt x="901996" y="214224"/>
                </a:lnTo>
                <a:lnTo>
                  <a:pt x="782616" y="214224"/>
                </a:lnTo>
                <a:lnTo>
                  <a:pt x="752444" y="220300"/>
                </a:lnTo>
                <a:lnTo>
                  <a:pt x="727833" y="236882"/>
                </a:lnTo>
                <a:lnTo>
                  <a:pt x="711254" y="261497"/>
                </a:lnTo>
                <a:lnTo>
                  <a:pt x="705178" y="291674"/>
                </a:lnTo>
                <a:lnTo>
                  <a:pt x="711254" y="321851"/>
                </a:lnTo>
                <a:lnTo>
                  <a:pt x="727833" y="346466"/>
                </a:lnTo>
                <a:lnTo>
                  <a:pt x="752444" y="363048"/>
                </a:lnTo>
                <a:lnTo>
                  <a:pt x="782616" y="369124"/>
                </a:lnTo>
                <a:lnTo>
                  <a:pt x="901996" y="369124"/>
                </a:lnTo>
                <a:lnTo>
                  <a:pt x="898278" y="376309"/>
                </a:lnTo>
                <a:lnTo>
                  <a:pt x="867237" y="407355"/>
                </a:lnTo>
                <a:lnTo>
                  <a:pt x="827892" y="427723"/>
                </a:lnTo>
                <a:lnTo>
                  <a:pt x="782616" y="435040"/>
                </a:lnTo>
                <a:close/>
              </a:path>
              <a:path w="5753734" h="8225155">
                <a:moveTo>
                  <a:pt x="1232414" y="435040"/>
                </a:moveTo>
                <a:lnTo>
                  <a:pt x="1187138" y="427723"/>
                </a:lnTo>
                <a:lnTo>
                  <a:pt x="1147793" y="407355"/>
                </a:lnTo>
                <a:lnTo>
                  <a:pt x="1116752" y="376309"/>
                </a:lnTo>
                <a:lnTo>
                  <a:pt x="1096387" y="336958"/>
                </a:lnTo>
                <a:lnTo>
                  <a:pt x="1089072" y="291674"/>
                </a:lnTo>
                <a:lnTo>
                  <a:pt x="1096216" y="246390"/>
                </a:lnTo>
                <a:lnTo>
                  <a:pt x="1116172" y="207039"/>
                </a:lnTo>
                <a:lnTo>
                  <a:pt x="1146725" y="175993"/>
                </a:lnTo>
                <a:lnTo>
                  <a:pt x="1185662" y="155625"/>
                </a:lnTo>
                <a:lnTo>
                  <a:pt x="1230767" y="148309"/>
                </a:lnTo>
                <a:lnTo>
                  <a:pt x="1276214" y="155625"/>
                </a:lnTo>
                <a:lnTo>
                  <a:pt x="1315968" y="175993"/>
                </a:lnTo>
                <a:lnTo>
                  <a:pt x="1347497" y="207039"/>
                </a:lnTo>
                <a:lnTo>
                  <a:pt x="1351290" y="214224"/>
                </a:lnTo>
                <a:lnTo>
                  <a:pt x="1232414" y="214224"/>
                </a:lnTo>
                <a:lnTo>
                  <a:pt x="1202242" y="220300"/>
                </a:lnTo>
                <a:lnTo>
                  <a:pt x="1177631" y="236882"/>
                </a:lnTo>
                <a:lnTo>
                  <a:pt x="1161052" y="261497"/>
                </a:lnTo>
                <a:lnTo>
                  <a:pt x="1154977" y="291674"/>
                </a:lnTo>
                <a:lnTo>
                  <a:pt x="1161052" y="321851"/>
                </a:lnTo>
                <a:lnTo>
                  <a:pt x="1177631" y="346466"/>
                </a:lnTo>
                <a:lnTo>
                  <a:pt x="1202242" y="363048"/>
                </a:lnTo>
                <a:lnTo>
                  <a:pt x="1232414" y="369124"/>
                </a:lnTo>
                <a:lnTo>
                  <a:pt x="1351795" y="369124"/>
                </a:lnTo>
                <a:lnTo>
                  <a:pt x="1348077" y="376309"/>
                </a:lnTo>
                <a:lnTo>
                  <a:pt x="1317036" y="407355"/>
                </a:lnTo>
                <a:lnTo>
                  <a:pt x="1277691" y="427723"/>
                </a:lnTo>
                <a:lnTo>
                  <a:pt x="1232414" y="435040"/>
                </a:lnTo>
                <a:close/>
              </a:path>
              <a:path w="5753734" h="8225155">
                <a:moveTo>
                  <a:pt x="5531038" y="230703"/>
                </a:moveTo>
                <a:lnTo>
                  <a:pt x="1566880" y="230703"/>
                </a:lnTo>
                <a:lnTo>
                  <a:pt x="1566880" y="164787"/>
                </a:lnTo>
                <a:lnTo>
                  <a:pt x="5531038" y="164787"/>
                </a:lnTo>
                <a:lnTo>
                  <a:pt x="5531038" y="230703"/>
                </a:lnTo>
                <a:close/>
              </a:path>
              <a:path w="5753734" h="8225155">
                <a:moveTo>
                  <a:pt x="452198" y="369124"/>
                </a:moveTo>
                <a:lnTo>
                  <a:pt x="332817" y="369124"/>
                </a:lnTo>
                <a:lnTo>
                  <a:pt x="362989" y="363743"/>
                </a:lnTo>
                <a:lnTo>
                  <a:pt x="387601" y="347084"/>
                </a:lnTo>
                <a:lnTo>
                  <a:pt x="404180" y="322083"/>
                </a:lnTo>
                <a:lnTo>
                  <a:pt x="410255" y="291674"/>
                </a:lnTo>
                <a:lnTo>
                  <a:pt x="404180" y="261497"/>
                </a:lnTo>
                <a:lnTo>
                  <a:pt x="387601" y="236882"/>
                </a:lnTo>
                <a:lnTo>
                  <a:pt x="362989" y="220300"/>
                </a:lnTo>
                <a:lnTo>
                  <a:pt x="332817" y="214224"/>
                </a:lnTo>
                <a:lnTo>
                  <a:pt x="452198" y="214224"/>
                </a:lnTo>
                <a:lnTo>
                  <a:pt x="468844" y="246390"/>
                </a:lnTo>
                <a:lnTo>
                  <a:pt x="476160" y="291674"/>
                </a:lnTo>
                <a:lnTo>
                  <a:pt x="468844" y="336958"/>
                </a:lnTo>
                <a:lnTo>
                  <a:pt x="452198" y="369124"/>
                </a:lnTo>
                <a:close/>
              </a:path>
              <a:path w="5753734" h="8225155">
                <a:moveTo>
                  <a:pt x="901996" y="369124"/>
                </a:moveTo>
                <a:lnTo>
                  <a:pt x="782616" y="369124"/>
                </a:lnTo>
                <a:lnTo>
                  <a:pt x="812788" y="363743"/>
                </a:lnTo>
                <a:lnTo>
                  <a:pt x="837399" y="347084"/>
                </a:lnTo>
                <a:lnTo>
                  <a:pt x="853978" y="322083"/>
                </a:lnTo>
                <a:lnTo>
                  <a:pt x="860054" y="291674"/>
                </a:lnTo>
                <a:lnTo>
                  <a:pt x="853978" y="261497"/>
                </a:lnTo>
                <a:lnTo>
                  <a:pt x="837399" y="236882"/>
                </a:lnTo>
                <a:lnTo>
                  <a:pt x="812788" y="220300"/>
                </a:lnTo>
                <a:lnTo>
                  <a:pt x="782616" y="214224"/>
                </a:lnTo>
                <a:lnTo>
                  <a:pt x="901996" y="214224"/>
                </a:lnTo>
                <a:lnTo>
                  <a:pt x="918643" y="246390"/>
                </a:lnTo>
                <a:lnTo>
                  <a:pt x="925958" y="291674"/>
                </a:lnTo>
                <a:lnTo>
                  <a:pt x="918643" y="336958"/>
                </a:lnTo>
                <a:lnTo>
                  <a:pt x="901996" y="369124"/>
                </a:lnTo>
                <a:close/>
              </a:path>
              <a:path w="5753734" h="8225155">
                <a:moveTo>
                  <a:pt x="1351795" y="369124"/>
                </a:moveTo>
                <a:lnTo>
                  <a:pt x="1232414" y="369124"/>
                </a:lnTo>
                <a:lnTo>
                  <a:pt x="1261891" y="363743"/>
                </a:lnTo>
                <a:lnTo>
                  <a:pt x="1286580" y="347084"/>
                </a:lnTo>
                <a:lnTo>
                  <a:pt x="1303545" y="322083"/>
                </a:lnTo>
                <a:lnTo>
                  <a:pt x="1309852" y="291674"/>
                </a:lnTo>
                <a:lnTo>
                  <a:pt x="1303777" y="261497"/>
                </a:lnTo>
                <a:lnTo>
                  <a:pt x="1287197" y="236882"/>
                </a:lnTo>
                <a:lnTo>
                  <a:pt x="1262586" y="220300"/>
                </a:lnTo>
                <a:lnTo>
                  <a:pt x="1232414" y="214224"/>
                </a:lnTo>
                <a:lnTo>
                  <a:pt x="1351290" y="214224"/>
                </a:lnTo>
                <a:lnTo>
                  <a:pt x="1368270" y="246390"/>
                </a:lnTo>
                <a:lnTo>
                  <a:pt x="1375757" y="291674"/>
                </a:lnTo>
                <a:lnTo>
                  <a:pt x="1368441" y="336958"/>
                </a:lnTo>
                <a:lnTo>
                  <a:pt x="1351795" y="369124"/>
                </a:lnTo>
                <a:close/>
              </a:path>
              <a:path w="5753734" h="8225155">
                <a:moveTo>
                  <a:pt x="5531038" y="395491"/>
                </a:moveTo>
                <a:lnTo>
                  <a:pt x="1566880" y="395491"/>
                </a:lnTo>
                <a:lnTo>
                  <a:pt x="1566880" y="329575"/>
                </a:lnTo>
                <a:lnTo>
                  <a:pt x="5531038" y="329575"/>
                </a:lnTo>
                <a:lnTo>
                  <a:pt x="5531038" y="395491"/>
                </a:lnTo>
                <a:close/>
              </a:path>
              <a:path w="5753734" h="8225155">
                <a:moveTo>
                  <a:pt x="5338267" y="8160297"/>
                </a:moveTo>
                <a:lnTo>
                  <a:pt x="5272362" y="8160297"/>
                </a:lnTo>
                <a:lnTo>
                  <a:pt x="5272362" y="566870"/>
                </a:lnTo>
                <a:lnTo>
                  <a:pt x="5753466" y="566870"/>
                </a:lnTo>
                <a:lnTo>
                  <a:pt x="5753466" y="568518"/>
                </a:lnTo>
                <a:lnTo>
                  <a:pt x="5338267" y="568518"/>
                </a:lnTo>
                <a:lnTo>
                  <a:pt x="5338267" y="6944163"/>
                </a:lnTo>
                <a:lnTo>
                  <a:pt x="5753466" y="6944163"/>
                </a:lnTo>
                <a:lnTo>
                  <a:pt x="5753466" y="7011726"/>
                </a:lnTo>
                <a:lnTo>
                  <a:pt x="5338267" y="7011726"/>
                </a:lnTo>
                <a:lnTo>
                  <a:pt x="5338267" y="7344598"/>
                </a:lnTo>
                <a:lnTo>
                  <a:pt x="5753466" y="7344598"/>
                </a:lnTo>
                <a:lnTo>
                  <a:pt x="5753466" y="7423696"/>
                </a:lnTo>
                <a:lnTo>
                  <a:pt x="5338267" y="7423696"/>
                </a:lnTo>
                <a:lnTo>
                  <a:pt x="5338267" y="7745032"/>
                </a:lnTo>
                <a:lnTo>
                  <a:pt x="5753466" y="7745032"/>
                </a:lnTo>
                <a:lnTo>
                  <a:pt x="5753466" y="7825778"/>
                </a:lnTo>
                <a:lnTo>
                  <a:pt x="5338267" y="7825778"/>
                </a:lnTo>
                <a:lnTo>
                  <a:pt x="5338267" y="8160297"/>
                </a:lnTo>
                <a:close/>
              </a:path>
              <a:path w="5753734" h="8225155">
                <a:moveTo>
                  <a:pt x="5753466" y="6944163"/>
                </a:moveTo>
                <a:lnTo>
                  <a:pt x="5687561" y="6944163"/>
                </a:lnTo>
                <a:lnTo>
                  <a:pt x="5687561" y="568518"/>
                </a:lnTo>
                <a:lnTo>
                  <a:pt x="5753466" y="568518"/>
                </a:lnTo>
                <a:lnTo>
                  <a:pt x="5753466" y="6944163"/>
                </a:lnTo>
                <a:close/>
              </a:path>
              <a:path w="5753734" h="8225155">
                <a:moveTo>
                  <a:pt x="5753466" y="7344598"/>
                </a:moveTo>
                <a:lnTo>
                  <a:pt x="5687561" y="7344598"/>
                </a:lnTo>
                <a:lnTo>
                  <a:pt x="5687561" y="7011726"/>
                </a:lnTo>
                <a:lnTo>
                  <a:pt x="5753466" y="7011726"/>
                </a:lnTo>
                <a:lnTo>
                  <a:pt x="5753466" y="7344598"/>
                </a:lnTo>
                <a:close/>
              </a:path>
              <a:path w="5753734" h="8225155">
                <a:moveTo>
                  <a:pt x="5425590" y="7224302"/>
                </a:moveTo>
                <a:lnTo>
                  <a:pt x="5384400" y="7174866"/>
                </a:lnTo>
                <a:lnTo>
                  <a:pt x="5516209" y="7054571"/>
                </a:lnTo>
                <a:lnTo>
                  <a:pt x="5615517" y="7145204"/>
                </a:lnTo>
                <a:lnTo>
                  <a:pt x="5514561" y="7145204"/>
                </a:lnTo>
                <a:lnTo>
                  <a:pt x="5425590" y="7224302"/>
                </a:lnTo>
                <a:close/>
              </a:path>
              <a:path w="5753734" h="8225155">
                <a:moveTo>
                  <a:pt x="5603532" y="7224302"/>
                </a:moveTo>
                <a:lnTo>
                  <a:pt x="5514561" y="7145204"/>
                </a:lnTo>
                <a:lnTo>
                  <a:pt x="5615517" y="7145204"/>
                </a:lnTo>
                <a:lnTo>
                  <a:pt x="5648018" y="7174866"/>
                </a:lnTo>
                <a:lnTo>
                  <a:pt x="5603532" y="7224302"/>
                </a:lnTo>
                <a:close/>
              </a:path>
              <a:path w="5753734" h="8225155">
                <a:moveTo>
                  <a:pt x="5753466" y="7745032"/>
                </a:moveTo>
                <a:lnTo>
                  <a:pt x="5687561" y="7745032"/>
                </a:lnTo>
                <a:lnTo>
                  <a:pt x="5687561" y="7423696"/>
                </a:lnTo>
                <a:lnTo>
                  <a:pt x="5753466" y="7423696"/>
                </a:lnTo>
                <a:lnTo>
                  <a:pt x="5753466" y="7745032"/>
                </a:lnTo>
                <a:close/>
              </a:path>
              <a:path w="5753734" h="8225155">
                <a:moveTo>
                  <a:pt x="5516209" y="7680764"/>
                </a:moveTo>
                <a:lnTo>
                  <a:pt x="5381105" y="7560469"/>
                </a:lnTo>
                <a:lnTo>
                  <a:pt x="5425591" y="7511033"/>
                </a:lnTo>
                <a:lnTo>
                  <a:pt x="5514562" y="7590131"/>
                </a:lnTo>
                <a:lnTo>
                  <a:pt x="5615518" y="7590131"/>
                </a:lnTo>
                <a:lnTo>
                  <a:pt x="5516209" y="7680764"/>
                </a:lnTo>
                <a:close/>
              </a:path>
              <a:path w="5753734" h="8225155">
                <a:moveTo>
                  <a:pt x="5615518" y="7590131"/>
                </a:moveTo>
                <a:lnTo>
                  <a:pt x="5514562" y="7590131"/>
                </a:lnTo>
                <a:lnTo>
                  <a:pt x="5603533" y="7511033"/>
                </a:lnTo>
                <a:lnTo>
                  <a:pt x="5648019" y="7560469"/>
                </a:lnTo>
                <a:lnTo>
                  <a:pt x="5615518" y="7590131"/>
                </a:lnTo>
                <a:close/>
              </a:path>
              <a:path w="5753734" h="8225155">
                <a:moveTo>
                  <a:pt x="5753466" y="8160297"/>
                </a:moveTo>
                <a:lnTo>
                  <a:pt x="5687561" y="8160297"/>
                </a:lnTo>
                <a:lnTo>
                  <a:pt x="5687561" y="7825778"/>
                </a:lnTo>
                <a:lnTo>
                  <a:pt x="5753466" y="7825778"/>
                </a:lnTo>
                <a:lnTo>
                  <a:pt x="5753466" y="8160297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44" y="1805742"/>
            <a:ext cx="5188602" cy="7599332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35309"/>
            <a:ext cx="15733333" cy="9041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/>
          <p:cNvSpPr txBox="1"/>
          <p:nvPr/>
        </p:nvSpPr>
        <p:spPr>
          <a:xfrm>
            <a:off x="647699" y="6835147"/>
            <a:ext cx="28631009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839" algn="l"/>
              </a:tabLst>
            </a:pPr>
            <a:r>
              <a:rPr lang="pt-BR" sz="66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#</a:t>
            </a:r>
            <a:r>
              <a:rPr lang="pt-BR" sz="6600" b="1" dirty="0" err="1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aaaaaaaaAAAaAaAaAaAa</a:t>
            </a:r>
            <a:endParaRPr lang="pt-BR" sz="6600" b="1" dirty="0" smtClean="0">
              <a:solidFill>
                <a:srgbClr val="371A9E"/>
              </a:solidFill>
              <a:latin typeface="Lucida Console" panose="020B0609040504020204" pitchFamily="49" charset="0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839" algn="l"/>
              </a:tabLst>
            </a:pPr>
            <a:r>
              <a:rPr lang="pt-BR" sz="6600" b="1" dirty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#</a:t>
            </a:r>
            <a:r>
              <a:rPr lang="pt-BR" sz="6600" b="1" dirty="0" err="1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aAaAaAaAaAaAaAaaaaaa</a:t>
            </a:r>
            <a:endParaRPr lang="pt-BR" sz="6600" b="1" dirty="0" smtClean="0">
              <a:solidFill>
                <a:srgbClr val="371A9E"/>
              </a:solidFill>
              <a:latin typeface="Lucida Console" panose="020B0609040504020204" pitchFamily="49" charset="0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839" algn="l"/>
              </a:tabLst>
            </a:pPr>
            <a:r>
              <a:rPr lang="pt-BR" sz="66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#</a:t>
            </a:r>
            <a:r>
              <a:rPr lang="pt-BR" sz="6600" b="1" dirty="0" err="1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aaaAAAaaaAAAaaaAAAaa</a:t>
            </a:r>
            <a:endParaRPr lang="pt-BR" sz="6600" b="1" dirty="0" smtClean="0">
              <a:solidFill>
                <a:srgbClr val="371A9E"/>
              </a:solidFill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699" y="647700"/>
            <a:ext cx="14478000" cy="5905500"/>
          </a:xfrm>
          <a:custGeom>
            <a:avLst/>
            <a:gdLst/>
            <a:ahLst/>
            <a:cxnLst/>
            <a:rect l="l" t="t" r="r" b="b"/>
            <a:pathLst>
              <a:path w="14478000" h="5905500">
                <a:moveTo>
                  <a:pt x="0" y="0"/>
                </a:moveTo>
                <a:lnTo>
                  <a:pt x="14477999" y="0"/>
                </a:lnTo>
                <a:lnTo>
                  <a:pt x="14477999" y="5905499"/>
                </a:lnTo>
                <a:lnTo>
                  <a:pt x="0" y="59054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1491" y="800100"/>
            <a:ext cx="14192250" cy="5619750"/>
          </a:xfrm>
          <a:custGeom>
            <a:avLst/>
            <a:gdLst/>
            <a:ahLst/>
            <a:cxnLst/>
            <a:rect l="l" t="t" r="r" b="b"/>
            <a:pathLst>
              <a:path w="14192250" h="5619750">
                <a:moveTo>
                  <a:pt x="0" y="0"/>
                </a:moveTo>
                <a:lnTo>
                  <a:pt x="14192249" y="0"/>
                </a:lnTo>
                <a:lnTo>
                  <a:pt x="14192249" y="5619749"/>
                </a:lnTo>
                <a:lnTo>
                  <a:pt x="0" y="561974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300" y="876300"/>
            <a:ext cx="13992225" cy="476250"/>
          </a:xfrm>
          <a:custGeom>
            <a:avLst/>
            <a:gdLst/>
            <a:ahLst/>
            <a:cxnLst/>
            <a:rect l="l" t="t" r="r" b="b"/>
            <a:pathLst>
              <a:path w="13992225" h="476250">
                <a:moveTo>
                  <a:pt x="0" y="0"/>
                </a:moveTo>
                <a:lnTo>
                  <a:pt x="13992224" y="0"/>
                </a:lnTo>
                <a:lnTo>
                  <a:pt x="13992224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6934" y="98276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00765" y="97739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24596" y="97739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74396" y="1024698"/>
            <a:ext cx="171534" cy="168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9695" y="1180474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43524" y="1180474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00674" y="104624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3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72099" y="101766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01612" y="101766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86216" y="2186312"/>
            <a:ext cx="12705080" cy="301877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 marR="5080" algn="ctr">
              <a:lnSpc>
                <a:spcPct val="74900"/>
              </a:lnSpc>
              <a:spcBef>
                <a:spcPts val="2990"/>
              </a:spcBef>
            </a:pPr>
            <a:r>
              <a:rPr lang="pt-BR" sz="9600" spc="-550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"/>
              </a:rPr>
              <a:t>PRINCIPAIS</a:t>
            </a:r>
          </a:p>
          <a:p>
            <a:pPr marL="12700" marR="5080" algn="ctr">
              <a:lnSpc>
                <a:spcPct val="74900"/>
              </a:lnSpc>
              <a:spcBef>
                <a:spcPts val="2990"/>
              </a:spcBef>
            </a:pPr>
            <a:r>
              <a:rPr lang="pt-BR" sz="9600" spc="-550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"/>
              </a:rPr>
              <a:t>DIFICULDADES</a:t>
            </a:r>
            <a:endParaRPr sz="9600" dirty="0">
              <a:latin typeface="Lucida Console" panose="020B0609040504020204" pitchFamily="49" charset="0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6800" y="5905499"/>
            <a:ext cx="8572500" cy="3143250"/>
          </a:xfrm>
          <a:custGeom>
            <a:avLst/>
            <a:gdLst/>
            <a:ahLst/>
            <a:cxnLst/>
            <a:rect l="l" t="t" r="r" b="b"/>
            <a:pathLst>
              <a:path w="8572500" h="3143250">
                <a:moveTo>
                  <a:pt x="0" y="0"/>
                </a:moveTo>
                <a:lnTo>
                  <a:pt x="8572499" y="0"/>
                </a:lnTo>
                <a:lnTo>
                  <a:pt x="8572499" y="3143249"/>
                </a:lnTo>
                <a:lnTo>
                  <a:pt x="0" y="3143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29675" y="6048374"/>
            <a:ext cx="8286750" cy="2857500"/>
          </a:xfrm>
          <a:custGeom>
            <a:avLst/>
            <a:gdLst/>
            <a:ahLst/>
            <a:cxnLst/>
            <a:rect l="l" t="t" r="r" b="b"/>
            <a:pathLst>
              <a:path w="8286750" h="2857500">
                <a:moveTo>
                  <a:pt x="0" y="0"/>
                </a:moveTo>
                <a:lnTo>
                  <a:pt x="8286749" y="0"/>
                </a:lnTo>
                <a:lnTo>
                  <a:pt x="8286749" y="2857499"/>
                </a:lnTo>
                <a:lnTo>
                  <a:pt x="0" y="2857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15400" y="6134099"/>
            <a:ext cx="8115300" cy="476250"/>
          </a:xfrm>
          <a:custGeom>
            <a:avLst/>
            <a:gdLst/>
            <a:ahLst/>
            <a:cxnLst/>
            <a:rect l="l" t="t" r="r" b="b"/>
            <a:pathLst>
              <a:path w="8115300" h="476250">
                <a:moveTo>
                  <a:pt x="0" y="0"/>
                </a:moveTo>
                <a:lnTo>
                  <a:pt x="8115299" y="0"/>
                </a:lnTo>
                <a:lnTo>
                  <a:pt x="8115299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77209" y="6238183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01039" y="6232808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24871" y="6232808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74669" y="6280117"/>
            <a:ext cx="171535" cy="170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19970" y="643589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43799" y="643589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400949" y="6301662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3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72374" y="627308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 txBox="1"/>
          <p:nvPr/>
        </p:nvSpPr>
        <p:spPr>
          <a:xfrm>
            <a:off x="1082643" y="5582098"/>
            <a:ext cx="130894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839" algn="l"/>
              </a:tabLst>
            </a:pPr>
            <a:r>
              <a:rPr lang="pt-BR" sz="40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#</a:t>
            </a:r>
            <a:r>
              <a:rPr lang="pt-BR" sz="4000" b="1" dirty="0" err="1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AAAAAAAAAAAAAAAAaaaaaaa</a:t>
            </a:r>
            <a:endParaRPr sz="4000" b="1" dirty="0"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501887" y="6273087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60673" y="7085974"/>
            <a:ext cx="535156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839" algn="l"/>
              </a:tabLst>
            </a:pPr>
            <a:r>
              <a:rPr lang="pt-BR" sz="40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O QUE CONSEGUIMOS PRODUZIR?</a:t>
            </a:r>
            <a:endParaRPr sz="4000" b="1" dirty="0"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11353800" y="76213"/>
            <a:ext cx="130894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839" algn="l"/>
              </a:tabLst>
            </a:pPr>
            <a:r>
              <a:rPr lang="pt-BR" sz="40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#AAAAAAAAAAAAAAAAAAAAAAAAAAAAAAAAA</a:t>
            </a:r>
            <a:endParaRPr sz="4000" b="1" dirty="0"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32" name="object 28"/>
          <p:cNvSpPr txBox="1"/>
          <p:nvPr/>
        </p:nvSpPr>
        <p:spPr>
          <a:xfrm rot="5400000">
            <a:off x="8722621" y="8664661"/>
            <a:ext cx="1586815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839" algn="l"/>
              </a:tabLst>
            </a:pPr>
            <a:r>
              <a:rPr lang="pt-BR" sz="8000" b="1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 Black"/>
              </a:rPr>
              <a:t>#SURTO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500" y="571501"/>
            <a:ext cx="14478000" cy="5905500"/>
          </a:xfrm>
          <a:custGeom>
            <a:avLst/>
            <a:gdLst/>
            <a:ahLst/>
            <a:cxnLst/>
            <a:rect l="l" t="t" r="r" b="b"/>
            <a:pathLst>
              <a:path w="14478000" h="5905500">
                <a:moveTo>
                  <a:pt x="0" y="0"/>
                </a:moveTo>
                <a:lnTo>
                  <a:pt x="14477999" y="0"/>
                </a:lnTo>
                <a:lnTo>
                  <a:pt x="14477999" y="5905499"/>
                </a:lnTo>
                <a:lnTo>
                  <a:pt x="0" y="59054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292" y="723901"/>
            <a:ext cx="14192250" cy="5619750"/>
          </a:xfrm>
          <a:custGeom>
            <a:avLst/>
            <a:gdLst/>
            <a:ahLst/>
            <a:cxnLst/>
            <a:rect l="l" t="t" r="r" b="b"/>
            <a:pathLst>
              <a:path w="14192250" h="5619750">
                <a:moveTo>
                  <a:pt x="0" y="0"/>
                </a:moveTo>
                <a:lnTo>
                  <a:pt x="14192249" y="0"/>
                </a:lnTo>
                <a:lnTo>
                  <a:pt x="14192249" y="5619749"/>
                </a:lnTo>
                <a:lnTo>
                  <a:pt x="0" y="56197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099" y="800101"/>
            <a:ext cx="13992225" cy="476250"/>
          </a:xfrm>
          <a:custGeom>
            <a:avLst/>
            <a:gdLst/>
            <a:ahLst/>
            <a:cxnLst/>
            <a:rect l="l" t="t" r="r" b="b"/>
            <a:pathLst>
              <a:path w="13992225" h="476250">
                <a:moveTo>
                  <a:pt x="0" y="0"/>
                </a:moveTo>
                <a:lnTo>
                  <a:pt x="13992224" y="0"/>
                </a:lnTo>
                <a:lnTo>
                  <a:pt x="13992224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00734" y="906567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24565" y="901192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48396" y="901192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98196" y="948500"/>
            <a:ext cx="171535" cy="170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43495" y="1104280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67324" y="1104280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24474" y="97004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3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95899" y="941470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25412" y="941470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97037" y="1811339"/>
            <a:ext cx="10754360" cy="2634054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 marR="5080">
              <a:lnSpc>
                <a:spcPct val="74900"/>
              </a:lnSpc>
              <a:spcBef>
                <a:spcPts val="2990"/>
              </a:spcBef>
            </a:pPr>
            <a:r>
              <a:rPr lang="pt-BR" sz="9600" dirty="0" smtClean="0">
                <a:solidFill>
                  <a:srgbClr val="371A9E"/>
                </a:solidFill>
                <a:latin typeface="Lucida Console" panose="020B0609040504020204" pitchFamily="49" charset="0"/>
                <a:cs typeface="Arial"/>
              </a:rPr>
              <a:t>&gt; SOBRE O MINIPASCAL</a:t>
            </a:r>
            <a:endParaRPr sz="9600" dirty="0">
              <a:latin typeface="Lucida Console" panose="020B0609040504020204" pitchFamily="49" charset="0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6800" y="4686301"/>
            <a:ext cx="8572500" cy="4572000"/>
          </a:xfrm>
          <a:custGeom>
            <a:avLst/>
            <a:gdLst/>
            <a:ahLst/>
            <a:cxnLst/>
            <a:rect l="l" t="t" r="r" b="b"/>
            <a:pathLst>
              <a:path w="8572500" h="4572000">
                <a:moveTo>
                  <a:pt x="0" y="0"/>
                </a:moveTo>
                <a:lnTo>
                  <a:pt x="8572499" y="0"/>
                </a:lnTo>
                <a:lnTo>
                  <a:pt x="8572499" y="4571999"/>
                </a:lnTo>
                <a:lnTo>
                  <a:pt x="0" y="45719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29675" y="4829176"/>
            <a:ext cx="8286750" cy="4286250"/>
          </a:xfrm>
          <a:custGeom>
            <a:avLst/>
            <a:gdLst/>
            <a:ahLst/>
            <a:cxnLst/>
            <a:rect l="l" t="t" r="r" b="b"/>
            <a:pathLst>
              <a:path w="8286750" h="4286250">
                <a:moveTo>
                  <a:pt x="0" y="0"/>
                </a:moveTo>
                <a:lnTo>
                  <a:pt x="8286749" y="0"/>
                </a:lnTo>
                <a:lnTo>
                  <a:pt x="8286749" y="4286249"/>
                </a:lnTo>
                <a:lnTo>
                  <a:pt x="0" y="428624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15400" y="4914901"/>
            <a:ext cx="8115300" cy="476250"/>
          </a:xfrm>
          <a:custGeom>
            <a:avLst/>
            <a:gdLst/>
            <a:ahLst/>
            <a:cxnLst/>
            <a:rect l="l" t="t" r="r" b="b"/>
            <a:pathLst>
              <a:path w="8115300" h="476250">
                <a:moveTo>
                  <a:pt x="0" y="0"/>
                </a:moveTo>
                <a:lnTo>
                  <a:pt x="8115299" y="0"/>
                </a:lnTo>
                <a:lnTo>
                  <a:pt x="8115299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77209" y="501898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01039" y="501361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24871" y="501361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74669" y="5060918"/>
            <a:ext cx="171535" cy="17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19970" y="5216697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43799" y="5216697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400949" y="508246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3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72374" y="505388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01887" y="5053888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ubTitle" idx="4"/>
          </p:nvPr>
        </p:nvSpPr>
        <p:spPr>
          <a:xfrm>
            <a:off x="2689196" y="6144237"/>
            <a:ext cx="14411840" cy="224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7830" marR="5080" indent="-1614170">
              <a:lnSpc>
                <a:spcPct val="115199"/>
              </a:lnSpc>
              <a:spcBef>
                <a:spcPts val="100"/>
              </a:spcBef>
              <a:tabLst>
                <a:tab pos="9039225" algn="l"/>
                <a:tab pos="9846310" algn="l"/>
                <a:tab pos="10115550" algn="l"/>
                <a:tab pos="10384155" algn="l"/>
                <a:tab pos="11998325" algn="l"/>
                <a:tab pos="12266930" algn="l"/>
                <a:tab pos="12805410" algn="l"/>
              </a:tabLst>
            </a:pPr>
            <a:r>
              <a:rPr lang="pt-BR" spc="1065" dirty="0" smtClean="0"/>
              <a:t>MUDANÇAS REALIZADAS</a:t>
            </a:r>
          </a:p>
          <a:p>
            <a:pPr marL="9307830" marR="5080" indent="-1614170">
              <a:lnSpc>
                <a:spcPct val="115199"/>
              </a:lnSpc>
              <a:spcBef>
                <a:spcPts val="100"/>
              </a:spcBef>
              <a:tabLst>
                <a:tab pos="9039225" algn="l"/>
                <a:tab pos="9846310" algn="l"/>
                <a:tab pos="10115550" algn="l"/>
                <a:tab pos="10384155" algn="l"/>
                <a:tab pos="11998325" algn="l"/>
                <a:tab pos="12266930" algn="l"/>
                <a:tab pos="12805410" algn="l"/>
              </a:tabLst>
            </a:pPr>
            <a:r>
              <a:rPr lang="pt-BR" spc="1065" dirty="0" smtClean="0"/>
              <a:t>NA LINGUAGEM (LL1)</a:t>
            </a:r>
            <a:endParaRPr spc="10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0220" y="1028703"/>
            <a:ext cx="7410450" cy="8229600"/>
          </a:xfrm>
          <a:custGeom>
            <a:avLst/>
            <a:gdLst/>
            <a:ahLst/>
            <a:cxnLst/>
            <a:rect l="l" t="t" r="r" b="b"/>
            <a:pathLst>
              <a:path w="7410450" h="8229600">
                <a:moveTo>
                  <a:pt x="0" y="0"/>
                </a:moveTo>
                <a:lnTo>
                  <a:pt x="7410449" y="0"/>
                </a:lnTo>
                <a:lnTo>
                  <a:pt x="7410449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72003" y="1171578"/>
            <a:ext cx="7143750" cy="7962900"/>
          </a:xfrm>
          <a:custGeom>
            <a:avLst/>
            <a:gdLst/>
            <a:ahLst/>
            <a:cxnLst/>
            <a:rect l="l" t="t" r="r" b="b"/>
            <a:pathLst>
              <a:path w="7143750" h="7962900">
                <a:moveTo>
                  <a:pt x="0" y="0"/>
                </a:moveTo>
                <a:lnTo>
                  <a:pt x="7143749" y="0"/>
                </a:lnTo>
                <a:lnTo>
                  <a:pt x="7143749" y="7962899"/>
                </a:lnTo>
                <a:lnTo>
                  <a:pt x="0" y="79628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78718" y="1257303"/>
            <a:ext cx="6953250" cy="476250"/>
          </a:xfrm>
          <a:custGeom>
            <a:avLst/>
            <a:gdLst/>
            <a:ahLst/>
            <a:cxnLst/>
            <a:rect l="l" t="t" r="r" b="b"/>
            <a:pathLst>
              <a:path w="6953250" h="476250">
                <a:moveTo>
                  <a:pt x="0" y="0"/>
                </a:moveTo>
                <a:lnTo>
                  <a:pt x="6953249" y="0"/>
                </a:lnTo>
                <a:lnTo>
                  <a:pt x="6953249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77209" y="136138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01039" y="135601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24871" y="1356011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74669" y="1403322"/>
            <a:ext cx="171535" cy="170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19970" y="1559099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43799" y="1559099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00949" y="142486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3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72374" y="1396290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01887" y="1396290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8700" y="2781302"/>
            <a:ext cx="10287000" cy="5905500"/>
          </a:xfrm>
          <a:custGeom>
            <a:avLst/>
            <a:gdLst/>
            <a:ahLst/>
            <a:cxnLst/>
            <a:rect l="l" t="t" r="r" b="b"/>
            <a:pathLst>
              <a:path w="10287000" h="5905500">
                <a:moveTo>
                  <a:pt x="0" y="0"/>
                </a:moveTo>
                <a:lnTo>
                  <a:pt x="10286999" y="0"/>
                </a:lnTo>
                <a:lnTo>
                  <a:pt x="10286999" y="5905499"/>
                </a:lnTo>
                <a:lnTo>
                  <a:pt x="0" y="590549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2491" y="2933702"/>
            <a:ext cx="10001250" cy="5619750"/>
          </a:xfrm>
          <a:custGeom>
            <a:avLst/>
            <a:gdLst/>
            <a:ahLst/>
            <a:cxnLst/>
            <a:rect l="l" t="t" r="r" b="b"/>
            <a:pathLst>
              <a:path w="10001250" h="5619750">
                <a:moveTo>
                  <a:pt x="0" y="0"/>
                </a:moveTo>
                <a:lnTo>
                  <a:pt x="10001249" y="0"/>
                </a:lnTo>
                <a:lnTo>
                  <a:pt x="10001249" y="5619749"/>
                </a:lnTo>
                <a:lnTo>
                  <a:pt x="0" y="5619749"/>
                </a:lnTo>
                <a:lnTo>
                  <a:pt x="0" y="0"/>
                </a:lnTo>
                <a:close/>
              </a:path>
            </a:pathLst>
          </a:custGeom>
          <a:solidFill>
            <a:srgbClr val="7DF7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7299" y="3009902"/>
            <a:ext cx="9801225" cy="476250"/>
          </a:xfrm>
          <a:custGeom>
            <a:avLst/>
            <a:gdLst/>
            <a:ahLst/>
            <a:cxnLst/>
            <a:rect l="l" t="t" r="r" b="b"/>
            <a:pathLst>
              <a:path w="9801225" h="476250">
                <a:moveTo>
                  <a:pt x="0" y="0"/>
                </a:moveTo>
                <a:lnTo>
                  <a:pt x="9801224" y="0"/>
                </a:lnTo>
                <a:lnTo>
                  <a:pt x="9801224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90259" y="311636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14089" y="3110992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37919" y="3110992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266699" y="0"/>
                </a:lnTo>
                <a:lnTo>
                  <a:pt x="2666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87719" y="3158304"/>
            <a:ext cx="171536" cy="170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33018" y="3314080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56849" y="3314080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4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13999" y="317984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2" y="0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85424" y="31512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14936" y="3151271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974"/>
                </a:lnTo>
              </a:path>
            </a:pathLst>
          </a:custGeom>
          <a:ln w="57149">
            <a:solidFill>
              <a:srgbClr val="371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762013" y="3578470"/>
            <a:ext cx="7985576" cy="5556008"/>
          </a:xfrm>
          <a:prstGeom prst="rect">
            <a:avLst/>
          </a:prstGeom>
        </p:spPr>
        <p:txBody>
          <a:bodyPr vert="horz" wrap="square" lIns="0" tIns="473075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40"/>
              </a:spcBef>
              <a:tabLst>
                <a:tab pos="944880" algn="l"/>
                <a:tab pos="1644650" algn="l"/>
                <a:tab pos="2343785" algn="l"/>
                <a:tab pos="2810510" algn="l"/>
                <a:tab pos="3276600" algn="l"/>
                <a:tab pos="3509645" algn="l"/>
                <a:tab pos="4209415" algn="l"/>
                <a:tab pos="4442460" algn="l"/>
                <a:tab pos="5375275" algn="l"/>
                <a:tab pos="5608320" algn="l"/>
              </a:tabLst>
            </a:pPr>
            <a:r>
              <a:rPr lang="pt-BR" sz="6000" spc="-335" dirty="0" smtClean="0">
                <a:latin typeface="Lucida Console" panose="020B0609040504020204" pitchFamily="49" charset="0"/>
                <a:cs typeface="Arial Black"/>
              </a:rPr>
              <a:t>&gt; DESENVOLVIMENTO </a:t>
            </a:r>
            <a:br>
              <a:rPr lang="pt-BR" sz="6000" spc="-335" dirty="0" smtClean="0">
                <a:latin typeface="Lucida Console" panose="020B0609040504020204" pitchFamily="49" charset="0"/>
                <a:cs typeface="Arial Black"/>
              </a:rPr>
            </a:br>
            <a:r>
              <a:rPr lang="pt-BR" sz="6000" spc="-335" dirty="0" smtClean="0">
                <a:latin typeface="Lucida Console" panose="020B0609040504020204" pitchFamily="49" charset="0"/>
                <a:cs typeface="Arial Black"/>
              </a:rPr>
              <a:t>DA DOCUMENTAÇÃO</a:t>
            </a:r>
            <a:br>
              <a:rPr lang="pt-BR" sz="6000" spc="-335" dirty="0" smtClean="0">
                <a:latin typeface="Lucida Console" panose="020B0609040504020204" pitchFamily="49" charset="0"/>
                <a:cs typeface="Arial Black"/>
              </a:rPr>
            </a:br>
            <a:r>
              <a:rPr lang="pt-BR" sz="2400" spc="-335" dirty="0" smtClean="0">
                <a:latin typeface="Lucida Console" panose="020B0609040504020204" pitchFamily="49" charset="0"/>
                <a:cs typeface="Arial Black"/>
              </a:rPr>
              <a:t>&gt;</a:t>
            </a:r>
            <a:r>
              <a:rPr lang="pt-BR" sz="2400" spc="-335" dirty="0" err="1" smtClean="0">
                <a:latin typeface="Lucida Console" panose="020B0609040504020204" pitchFamily="49" charset="0"/>
                <a:cs typeface="Arial Black"/>
              </a:rPr>
              <a:t>cd</a:t>
            </a:r>
            <a:r>
              <a:rPr lang="pt-BR" sz="2400" spc="-335" dirty="0" smtClean="0">
                <a:latin typeface="Lucida Console" panose="020B0609040504020204" pitchFamily="49" charset="0"/>
                <a:cs typeface="Arial Black"/>
              </a:rPr>
              <a:t> </a:t>
            </a:r>
            <a:r>
              <a:rPr lang="pt-BR" sz="2400" spc="-335" dirty="0" smtClean="0">
                <a:latin typeface="Lucida Console" panose="020B0609040504020204" pitchFamily="49" charset="0"/>
                <a:cs typeface="Arial Black"/>
              </a:rPr>
              <a:t>Progresso do Trabalho</a:t>
            </a:r>
            <a:r>
              <a:rPr lang="pt-BR" spc="-335" dirty="0" smtClean="0">
                <a:latin typeface="Lucida Console" panose="020B0609040504020204" pitchFamily="49" charset="0"/>
                <a:cs typeface="Arial Black"/>
              </a:rPr>
              <a:t/>
            </a:r>
            <a:br>
              <a:rPr lang="pt-BR" spc="-335" dirty="0" smtClean="0">
                <a:latin typeface="Lucida Console" panose="020B0609040504020204" pitchFamily="49" charset="0"/>
                <a:cs typeface="Arial Black"/>
              </a:rPr>
            </a:br>
            <a:r>
              <a:rPr lang="pt-BR" sz="6000" spc="-335" dirty="0" smtClean="0">
                <a:latin typeface="Lucida Console" panose="020B0609040504020204" pitchFamily="49" charset="0"/>
                <a:cs typeface="Arial Black"/>
              </a:rPr>
              <a:t>&gt; INTERFACE GRÁFICA</a:t>
            </a:r>
            <a:r>
              <a:rPr lang="pt-BR" sz="6000" spc="-335" dirty="0">
                <a:latin typeface="Lucida Console" panose="020B0609040504020204" pitchFamily="49" charset="0"/>
                <a:cs typeface="Arial Black"/>
              </a:rPr>
              <a:t/>
            </a:r>
            <a:br>
              <a:rPr lang="pt-BR" sz="6000" spc="-335" dirty="0">
                <a:latin typeface="Lucida Console" panose="020B0609040504020204" pitchFamily="49" charset="0"/>
                <a:cs typeface="Arial Black"/>
              </a:rPr>
            </a:br>
            <a:endParaRPr sz="6000" dirty="0">
              <a:latin typeface="Lucida Console" panose="020B0609040504020204" pitchFamily="49" charset="0"/>
              <a:cs typeface="Arial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935754" y="2148652"/>
            <a:ext cx="4819650" cy="0"/>
          </a:xfrm>
          <a:custGeom>
            <a:avLst/>
            <a:gdLst/>
            <a:ahLst/>
            <a:cxnLst/>
            <a:rect l="l" t="t" r="r" b="b"/>
            <a:pathLst>
              <a:path w="4819650">
                <a:moveTo>
                  <a:pt x="0" y="0"/>
                </a:moveTo>
                <a:lnTo>
                  <a:pt x="4819608" y="0"/>
                </a:lnTo>
              </a:path>
            </a:pathLst>
          </a:custGeom>
          <a:ln w="9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35754" y="3722658"/>
            <a:ext cx="4819650" cy="0"/>
          </a:xfrm>
          <a:custGeom>
            <a:avLst/>
            <a:gdLst/>
            <a:ahLst/>
            <a:cxnLst/>
            <a:rect l="l" t="t" r="r" b="b"/>
            <a:pathLst>
              <a:path w="4819650">
                <a:moveTo>
                  <a:pt x="0" y="0"/>
                </a:moveTo>
                <a:lnTo>
                  <a:pt x="4819608" y="0"/>
                </a:lnTo>
              </a:path>
            </a:pathLst>
          </a:custGeom>
          <a:ln w="9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35754" y="5296665"/>
            <a:ext cx="4819650" cy="0"/>
          </a:xfrm>
          <a:custGeom>
            <a:avLst/>
            <a:gdLst/>
            <a:ahLst/>
            <a:cxnLst/>
            <a:rect l="l" t="t" r="r" b="b"/>
            <a:pathLst>
              <a:path w="4819650">
                <a:moveTo>
                  <a:pt x="0" y="0"/>
                </a:moveTo>
                <a:lnTo>
                  <a:pt x="4819608" y="0"/>
                </a:lnTo>
              </a:path>
            </a:pathLst>
          </a:custGeom>
          <a:ln w="9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35754" y="6870671"/>
            <a:ext cx="4819650" cy="0"/>
          </a:xfrm>
          <a:custGeom>
            <a:avLst/>
            <a:gdLst/>
            <a:ahLst/>
            <a:cxnLst/>
            <a:rect l="l" t="t" r="r" b="b"/>
            <a:pathLst>
              <a:path w="4819650">
                <a:moveTo>
                  <a:pt x="0" y="0"/>
                </a:moveTo>
                <a:lnTo>
                  <a:pt x="4819608" y="0"/>
                </a:lnTo>
              </a:path>
            </a:pathLst>
          </a:custGeom>
          <a:ln w="9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935754" y="8444677"/>
            <a:ext cx="4819650" cy="0"/>
          </a:xfrm>
          <a:custGeom>
            <a:avLst/>
            <a:gdLst/>
            <a:ahLst/>
            <a:cxnLst/>
            <a:rect l="l" t="t" r="r" b="b"/>
            <a:pathLst>
              <a:path w="4819650">
                <a:moveTo>
                  <a:pt x="0" y="0"/>
                </a:moveTo>
                <a:lnTo>
                  <a:pt x="4819608" y="0"/>
                </a:lnTo>
              </a:path>
            </a:pathLst>
          </a:custGeom>
          <a:ln w="9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605435" y="198831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605435" y="356170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05435" y="513509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05435" y="670847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732534" y="828186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1A9E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935754" y="6865906"/>
            <a:ext cx="1084580" cy="1579245"/>
          </a:xfrm>
          <a:custGeom>
            <a:avLst/>
            <a:gdLst/>
            <a:ahLst/>
            <a:cxnLst/>
            <a:rect l="l" t="t" r="r" b="b"/>
            <a:pathLst>
              <a:path w="1084580" h="1579245">
                <a:moveTo>
                  <a:pt x="1084411" y="1578770"/>
                </a:moveTo>
                <a:lnTo>
                  <a:pt x="0" y="1578770"/>
                </a:lnTo>
                <a:lnTo>
                  <a:pt x="0" y="81089"/>
                </a:lnTo>
                <a:lnTo>
                  <a:pt x="11456" y="43308"/>
                </a:lnTo>
                <a:lnTo>
                  <a:pt x="43292" y="11459"/>
                </a:lnTo>
                <a:lnTo>
                  <a:pt x="81056" y="0"/>
                </a:lnTo>
                <a:lnTo>
                  <a:pt x="1003355" y="0"/>
                </a:lnTo>
                <a:lnTo>
                  <a:pt x="1041120" y="11460"/>
                </a:lnTo>
                <a:lnTo>
                  <a:pt x="1072956" y="43309"/>
                </a:lnTo>
                <a:lnTo>
                  <a:pt x="1084411" y="81089"/>
                </a:lnTo>
                <a:lnTo>
                  <a:pt x="1084411" y="1578770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180820" y="5291900"/>
            <a:ext cx="1084580" cy="3152775"/>
          </a:xfrm>
          <a:custGeom>
            <a:avLst/>
            <a:gdLst/>
            <a:ahLst/>
            <a:cxnLst/>
            <a:rect l="l" t="t" r="r" b="b"/>
            <a:pathLst>
              <a:path w="1084580" h="3152775">
                <a:moveTo>
                  <a:pt x="1084412" y="3152777"/>
                </a:moveTo>
                <a:lnTo>
                  <a:pt x="0" y="3152777"/>
                </a:lnTo>
                <a:lnTo>
                  <a:pt x="0" y="81089"/>
                </a:lnTo>
                <a:lnTo>
                  <a:pt x="11455" y="43309"/>
                </a:lnTo>
                <a:lnTo>
                  <a:pt x="43292" y="11460"/>
                </a:lnTo>
                <a:lnTo>
                  <a:pt x="81056" y="0"/>
                </a:lnTo>
                <a:lnTo>
                  <a:pt x="1003355" y="0"/>
                </a:lnTo>
                <a:lnTo>
                  <a:pt x="1041120" y="11460"/>
                </a:lnTo>
                <a:lnTo>
                  <a:pt x="1072956" y="43309"/>
                </a:lnTo>
                <a:lnTo>
                  <a:pt x="1084411" y="81089"/>
                </a:lnTo>
                <a:lnTo>
                  <a:pt x="1084412" y="3152777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425885" y="3717893"/>
            <a:ext cx="1084580" cy="4726940"/>
          </a:xfrm>
          <a:custGeom>
            <a:avLst/>
            <a:gdLst/>
            <a:ahLst/>
            <a:cxnLst/>
            <a:rect l="l" t="t" r="r" b="b"/>
            <a:pathLst>
              <a:path w="1084580" h="4726940">
                <a:moveTo>
                  <a:pt x="1084412" y="4726783"/>
                </a:moveTo>
                <a:lnTo>
                  <a:pt x="0" y="4726783"/>
                </a:lnTo>
                <a:lnTo>
                  <a:pt x="0" y="81089"/>
                </a:lnTo>
                <a:lnTo>
                  <a:pt x="11455" y="43308"/>
                </a:lnTo>
                <a:lnTo>
                  <a:pt x="43291" y="11460"/>
                </a:lnTo>
                <a:lnTo>
                  <a:pt x="81056" y="0"/>
                </a:lnTo>
                <a:lnTo>
                  <a:pt x="1003355" y="0"/>
                </a:lnTo>
                <a:lnTo>
                  <a:pt x="1041120" y="11460"/>
                </a:lnTo>
                <a:lnTo>
                  <a:pt x="1072956" y="43309"/>
                </a:lnTo>
                <a:lnTo>
                  <a:pt x="1084412" y="81089"/>
                </a:lnTo>
                <a:lnTo>
                  <a:pt x="1084412" y="4726783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70950" y="2143888"/>
            <a:ext cx="1084580" cy="6301105"/>
          </a:xfrm>
          <a:custGeom>
            <a:avLst/>
            <a:gdLst/>
            <a:ahLst/>
            <a:cxnLst/>
            <a:rect l="l" t="t" r="r" b="b"/>
            <a:pathLst>
              <a:path w="1084580" h="6301105">
                <a:moveTo>
                  <a:pt x="1084412" y="6300789"/>
                </a:moveTo>
                <a:lnTo>
                  <a:pt x="0" y="6300789"/>
                </a:lnTo>
                <a:lnTo>
                  <a:pt x="0" y="81089"/>
                </a:lnTo>
                <a:lnTo>
                  <a:pt x="11455" y="43309"/>
                </a:lnTo>
                <a:lnTo>
                  <a:pt x="43291" y="11460"/>
                </a:lnTo>
                <a:lnTo>
                  <a:pt x="81056" y="0"/>
                </a:lnTo>
                <a:lnTo>
                  <a:pt x="1003355" y="0"/>
                </a:lnTo>
                <a:lnTo>
                  <a:pt x="1041119" y="11460"/>
                </a:lnTo>
                <a:lnTo>
                  <a:pt x="1072955" y="43309"/>
                </a:lnTo>
                <a:lnTo>
                  <a:pt x="1084412" y="81089"/>
                </a:lnTo>
                <a:lnTo>
                  <a:pt x="1084412" y="6300789"/>
                </a:lnTo>
                <a:close/>
              </a:path>
            </a:pathLst>
          </a:custGeom>
          <a:solidFill>
            <a:srgbClr val="371A9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1A9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120</Words>
  <Application>Microsoft Office PowerPoint</Application>
  <PresentationFormat>Personalizar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Lucida Console</vt:lpstr>
      <vt:lpstr>Office Theme</vt:lpstr>
      <vt:lpstr>import univasf.cecomp;</vt:lpstr>
      <vt:lpstr>VISÃO GERAL</vt:lpstr>
      <vt:lpstr>Apresentação do PowerPoint</vt:lpstr>
      <vt:lpstr>&gt; DECLARAÇÃO DE MATRIZES Alteração no Token;</vt:lpstr>
      <vt:lpstr>&gt; CÓDIGO GERADO</vt:lpstr>
      <vt:lpstr>Apresentação do PowerPoint</vt:lpstr>
      <vt:lpstr>Apresentação do PowerPoint</vt:lpstr>
      <vt:lpstr>Apresentação do PowerPoint</vt:lpstr>
      <vt:lpstr>&gt; DESENVOLVIMENTO  DA DOCUMENTAÇÃO &gt;cd Progresso do Trabalho &gt; INTERFACE GRÁFICA </vt:lpstr>
      <vt:lpstr>Apresentação do PowerPoint</vt:lpstr>
      <vt:lpstr>O  B     R  I G  A     D  O  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2019.2 – PROFESSOR MARCUS RAMOS</dc:title>
  <dc:creator>Edjair Aguiar</dc:creator>
  <cp:lastModifiedBy>Edjair Aguiar</cp:lastModifiedBy>
  <cp:revision>13</cp:revision>
  <dcterms:created xsi:type="dcterms:W3CDTF">2020-01-29T18:05:56Z</dcterms:created>
  <dcterms:modified xsi:type="dcterms:W3CDTF">2020-01-30T01:30:28Z</dcterms:modified>
</cp:coreProperties>
</file>