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2.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61" r:id="rId2"/>
    <p:sldId id="263" r:id="rId3"/>
    <p:sldId id="256" r:id="rId4"/>
    <p:sldId id="259" r:id="rId5"/>
    <p:sldId id="260" r:id="rId6"/>
    <p:sldId id="257"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393F06-48A7-F049-870F-511F7A8F02BB}">
          <p14:sldIdLst>
            <p14:sldId id="261"/>
            <p14:sldId id="263"/>
            <p14:sldId id="256"/>
            <p14:sldId id="259"/>
            <p14:sldId id="260"/>
            <p14:sldId id="257"/>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4E4D"/>
    <a:srgbClr val="5182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62"/>
    <p:restoredTop sz="94516"/>
  </p:normalViewPr>
  <p:slideViewPr>
    <p:cSldViewPr snapToGrid="0" snapToObjects="1">
      <p:cViewPr varScale="1">
        <p:scale>
          <a:sx n="130" d="100"/>
          <a:sy n="130" d="100"/>
        </p:scale>
        <p:origin x="208"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Users/connorenglish/Dropbox%20(EdjAnalytics)/Miscellaneous%20Projects/COVID-19/WFPL/SSOT_CalculatedFields_and_Charts%20_%20TEST%20Connor.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Users/connorenglish/Dropbox%20(EdjAnalytics)/Miscellaneous%20Projects/COVID-19/WFPL/SSOT_CalculatedFields_and_Charts%20_%20TEST%20Connor.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Users/connorenglish/Dropbox%20(EdjAnalytics)/Miscellaneous%20Projects/COVID-19/WFPL/SSOT_CalculatedFields_and_Charts%20_%20TEST%20Connor.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Users/connorenglish/Dropbox%20(EdjAnalytics)/Miscellaneous%20Projects/COVID-19/WFPL/SSOT_CalculatedFields_and_Charts%20_%20TEST%20Connor.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Users/connorenglish/Dropbox%20(EdjAnalytics)/Miscellaneous%20Projects/COVID-19/WFPL/SSOT_CalculatedFields_and_Charts%20_%20TEST%20Connor.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Users/connorenglish/Dropbox%20(EdjAnalytics)/Miscellaneous%20Projects/COVID-19/WFPL/SSOT_CalculatedFields_and_Charts%20_%20TEST%20Connor.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Users/connorenglish/Dropbox%20(EdjAnalytics)/Miscellaneous%20Projects/COVID-19/WFPL/SSOT_CalculatedFields_and_Charts%20_%20TEST%20Connor.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Users/connorenglish/Dropbox%20(EdjAnalytics)/Miscellaneous%20Projects/COVID-19/WFPL/SSOT_CalculatedFields_and_Charts%20_%20TEST%20Connor.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Users/connorenglish/Dropbox%20(EdjAnalytics)/Miscellaneous%20Projects/COVID-19/WFPL/SSOT_CalculatedFields_and_Charts%20_%20TEST%20Connor.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Users/connorenglish/Dropbox%20(EdjAnalytics)/Miscellaneous%20Projects/COVID-19/WFPL/SSOT_CalculatedFields_and_Charts%20_%20TEST%20Conno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strike="noStrike" kern="1200" spc="0" baseline="0">
                <a:solidFill>
                  <a:schemeClr val="tx1">
                    <a:lumMod val="65000"/>
                    <a:lumOff val="35000"/>
                  </a:schemeClr>
                </a:solidFill>
                <a:latin typeface="+mn-lt"/>
                <a:ea typeface="+mn-ea"/>
                <a:cs typeface="+mn-cs"/>
              </a:defRPr>
            </a:pPr>
            <a:r>
              <a:rPr lang="en-US" sz="1600"/>
              <a:t>Kentucky Covid-19</a:t>
            </a:r>
            <a:r>
              <a:rPr lang="en-US" sz="1600" baseline="0"/>
              <a:t> </a:t>
            </a:r>
            <a:r>
              <a:rPr lang="en-US" sz="1600"/>
              <a:t>Hospitalizations</a:t>
            </a:r>
          </a:p>
          <a:p>
            <a:pPr>
              <a:defRPr sz="1600" b="0" i="0" strike="noStrike" kern="1200" spc="0" baseline="0">
                <a:solidFill>
                  <a:schemeClr val="tx1">
                    <a:lumMod val="65000"/>
                    <a:lumOff val="35000"/>
                  </a:schemeClr>
                </a:solidFill>
                <a:latin typeface="+mn-lt"/>
                <a:ea typeface="+mn-ea"/>
                <a:cs typeface="+mn-cs"/>
              </a:defRPr>
            </a:pPr>
            <a:r>
              <a:rPr lang="en-US" sz="1200" baseline="0"/>
              <a:t>(14-day Trailing Average)</a:t>
            </a:r>
            <a:endParaRPr lang="en-US" sz="1200"/>
          </a:p>
        </c:rich>
      </c:tx>
      <c:overlay val="0"/>
      <c:spPr>
        <a:noFill/>
        <a:ln>
          <a:noFill/>
          <a:prstDash val="solid"/>
        </a:ln>
      </c:spPr>
    </c:title>
    <c:autoTitleDeleted val="0"/>
    <c:plotArea>
      <c:layout/>
      <c:barChart>
        <c:barDir val="col"/>
        <c:grouping val="clustered"/>
        <c:varyColors val="0"/>
        <c:ser>
          <c:idx val="0"/>
          <c:order val="0"/>
          <c:tx>
            <c:v>All</c:v>
          </c:tx>
          <c:spPr>
            <a:solidFill>
              <a:schemeClr val="accent1"/>
            </a:solidFill>
            <a:ln>
              <a:noFill/>
              <a:prstDash val="solid"/>
            </a:ln>
          </c:spPr>
          <c:invertIfNegative val="0"/>
          <c:dLbls>
            <c:numFmt formatCode="#,##0" sourceLinked="0"/>
            <c:spPr>
              <a:noFill/>
              <a:ln>
                <a:noFill/>
                <a:prstDash val="solid"/>
              </a:ln>
            </c:spPr>
            <c:txPr>
              <a:bodyPr rot="0" spcFirstLastPara="1" vertOverflow="ellipsis" vert="horz" wrap="square" lIns="38100" tIns="19050" rIns="38100" bIns="19050" anchor="ctr" anchorCtr="1">
                <a:spAutoFit/>
              </a:bodyPr>
              <a:lstStyle/>
              <a:p>
                <a:pPr>
                  <a:defRPr sz="1050" b="1" i="0"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'Louisville Metro Chart Fields'!$D$3:$D$6</c:f>
              <c:strCache>
                <c:ptCount val="4"/>
                <c:pt idx="0">
                  <c:v>Three Weeks Earlier</c:v>
                </c:pt>
                <c:pt idx="1">
                  <c:v>Two Weeks Earlier</c:v>
                </c:pt>
                <c:pt idx="2">
                  <c:v>One Week Earlier</c:v>
                </c:pt>
                <c:pt idx="3">
                  <c:v>1/28/2021</c:v>
                </c:pt>
              </c:strCache>
            </c:strRef>
          </c:cat>
          <c:val>
            <c:numRef>
              <c:f>'Louisville Metro Chart Fields'!$B$3:$B$6</c:f>
              <c:numCache>
                <c:formatCode>0</c:formatCode>
                <c:ptCount val="4"/>
                <c:pt idx="0">
                  <c:v>1650.3571428571429</c:v>
                </c:pt>
                <c:pt idx="1">
                  <c:v>1715.7142857142858</c:v>
                </c:pt>
                <c:pt idx="2">
                  <c:v>1671.2142857142858</c:v>
                </c:pt>
                <c:pt idx="3">
                  <c:v>1596.2142857142858</c:v>
                </c:pt>
              </c:numCache>
            </c:numRef>
          </c:val>
          <c:extLst>
            <c:ext xmlns:c16="http://schemas.microsoft.com/office/drawing/2014/chart" uri="{C3380CC4-5D6E-409C-BE32-E72D297353CC}">
              <c16:uniqueId val="{00000000-1D91-F74F-892B-652B460498AE}"/>
            </c:ext>
          </c:extLst>
        </c:ser>
        <c:ser>
          <c:idx val="1"/>
          <c:order val="1"/>
          <c:tx>
            <c:v>ICU</c:v>
          </c:tx>
          <c:spPr>
            <a:solidFill>
              <a:schemeClr val="accent2"/>
            </a:solidFill>
            <a:ln>
              <a:noFill/>
              <a:prstDash val="solid"/>
            </a:ln>
          </c:spPr>
          <c:invertIfNegative val="0"/>
          <c:dLbls>
            <c:numFmt formatCode="#,##0" sourceLinked="0"/>
            <c:spPr>
              <a:noFill/>
              <a:ln>
                <a:noFill/>
                <a:prstDash val="solid"/>
              </a:ln>
            </c:spPr>
            <c:txPr>
              <a:bodyPr rot="0" spcFirstLastPara="1" vertOverflow="ellipsis" vert="horz" wrap="square" lIns="38100" tIns="19050" rIns="38100" bIns="19050" anchor="ctr" anchorCtr="1">
                <a:spAutoFit/>
              </a:bodyPr>
              <a:lstStyle/>
              <a:p>
                <a:pPr>
                  <a:defRPr sz="1050" b="1" i="0"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'Louisville Metro Chart Fields'!$D$3:$D$6</c:f>
              <c:strCache>
                <c:ptCount val="4"/>
                <c:pt idx="0">
                  <c:v>Three Weeks Earlier</c:v>
                </c:pt>
                <c:pt idx="1">
                  <c:v>Two Weeks Earlier</c:v>
                </c:pt>
                <c:pt idx="2">
                  <c:v>One Week Earlier</c:v>
                </c:pt>
                <c:pt idx="3">
                  <c:v>1/28/2021</c:v>
                </c:pt>
              </c:strCache>
            </c:strRef>
          </c:cat>
          <c:val>
            <c:numRef>
              <c:f>'Louisville Metro Chart Fields'!$C$3:$C$6</c:f>
              <c:numCache>
                <c:formatCode>0</c:formatCode>
                <c:ptCount val="4"/>
                <c:pt idx="0">
                  <c:v>419.78571428571428</c:v>
                </c:pt>
                <c:pt idx="1">
                  <c:v>421.14285714285717</c:v>
                </c:pt>
                <c:pt idx="2">
                  <c:v>409.21428571428572</c:v>
                </c:pt>
                <c:pt idx="3">
                  <c:v>394.71428571428572</c:v>
                </c:pt>
              </c:numCache>
            </c:numRef>
          </c:val>
          <c:extLst>
            <c:ext xmlns:c16="http://schemas.microsoft.com/office/drawing/2014/chart" uri="{C3380CC4-5D6E-409C-BE32-E72D297353CC}">
              <c16:uniqueId val="{00000001-1D91-F74F-892B-652B460498AE}"/>
            </c:ext>
          </c:extLst>
        </c:ser>
        <c:dLbls>
          <c:showLegendKey val="0"/>
          <c:showVal val="0"/>
          <c:showCatName val="0"/>
          <c:showSerName val="0"/>
          <c:showPercent val="0"/>
          <c:showBubbleSize val="0"/>
        </c:dLbls>
        <c:gapWidth val="202"/>
        <c:overlap val="-23"/>
        <c:axId val="1954053695"/>
        <c:axId val="2015621423"/>
      </c:barChart>
      <c:catAx>
        <c:axId val="1954053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c:spPr>
        <c:txPr>
          <a:bodyPr rot="-60000000" spcFirstLastPara="1" vertOverflow="ellipsis" vert="horz" wrap="square" anchor="ctr" anchorCtr="1"/>
          <a:lstStyle/>
          <a:p>
            <a:pPr>
              <a:defRPr sz="1400" b="0" i="0" strike="noStrike" kern="1200" baseline="0">
                <a:solidFill>
                  <a:schemeClr val="tx1">
                    <a:lumMod val="65000"/>
                    <a:lumOff val="35000"/>
                  </a:schemeClr>
                </a:solidFill>
                <a:latin typeface="+mn-lt"/>
                <a:ea typeface="+mn-ea"/>
                <a:cs typeface="+mn-cs"/>
              </a:defRPr>
            </a:pPr>
            <a:endParaRPr lang="en-US"/>
          </a:p>
        </c:txPr>
        <c:crossAx val="2015621423"/>
        <c:crosses val="autoZero"/>
        <c:auto val="1"/>
        <c:lblAlgn val="ctr"/>
        <c:lblOffset val="100"/>
        <c:noMultiLvlLbl val="0"/>
      </c:catAx>
      <c:valAx>
        <c:axId val="2015621423"/>
        <c:scaling>
          <c:orientation val="minMax"/>
        </c:scaling>
        <c:delete val="0"/>
        <c:axPos val="l"/>
        <c:majorGridlines>
          <c:spPr>
            <a:ln w="9525" cap="flat" cmpd="sng" algn="ctr">
              <a:solidFill>
                <a:schemeClr val="tx1">
                  <a:lumMod val="15000"/>
                  <a:lumOff val="85000"/>
                </a:schemeClr>
              </a:solidFill>
              <a:prstDash val="solid"/>
              <a:round/>
            </a:ln>
          </c:spPr>
        </c:majorGridlines>
        <c:title>
          <c:tx>
            <c:rich>
              <a:bodyPr rot="-5400000" spcFirstLastPara="1" vertOverflow="ellipsis" vert="horz" wrap="square" anchor="ctr" anchorCtr="1"/>
              <a:lstStyle/>
              <a:p>
                <a:pPr>
                  <a:defRPr sz="1400" b="0" i="0" strike="noStrike" kern="1200" baseline="0">
                    <a:solidFill>
                      <a:schemeClr val="tx1">
                        <a:lumMod val="65000"/>
                        <a:lumOff val="35000"/>
                      </a:schemeClr>
                    </a:solidFill>
                    <a:latin typeface="+mn-lt"/>
                    <a:ea typeface="+mn-ea"/>
                    <a:cs typeface="+mn-cs"/>
                  </a:defRPr>
                </a:pPr>
                <a:r>
                  <a:rPr lang="en-US" sz="1400"/>
                  <a:t>People </a:t>
                </a:r>
                <a:r>
                  <a:rPr lang="en-US" sz="1400" baseline="0"/>
                  <a:t>Currently Hospitalized</a:t>
                </a:r>
                <a:endParaRPr lang="en-US" sz="1400"/>
              </a:p>
            </c:rich>
          </c:tx>
          <c:layout>
            <c:manualLayout>
              <c:xMode val="edge"/>
              <c:yMode val="edge"/>
              <c:x val="2.7534418022528161E-2"/>
              <c:y val="0.22131330986224121"/>
            </c:manualLayout>
          </c:layout>
          <c:overlay val="0"/>
          <c:spPr>
            <a:noFill/>
            <a:ln>
              <a:noFill/>
              <a:prstDash val="solid"/>
            </a:ln>
          </c:spPr>
        </c:title>
        <c:numFmt formatCode="0" sourceLinked="1"/>
        <c:majorTickMark val="none"/>
        <c:minorTickMark val="none"/>
        <c:tickLblPos val="nextTo"/>
        <c:spPr>
          <a:noFill/>
          <a:ln>
            <a:noFill/>
            <a:prstDash val="solid"/>
          </a:ln>
        </c:spPr>
        <c:txPr>
          <a:bodyPr rot="-60000000" spcFirstLastPara="1" vertOverflow="ellipsis" vert="horz" wrap="square" anchor="ctr" anchorCtr="1"/>
          <a:lstStyle/>
          <a:p>
            <a:pPr>
              <a:defRPr sz="1400" b="0" i="0" strike="noStrike" kern="1200" baseline="0">
                <a:solidFill>
                  <a:schemeClr val="tx1">
                    <a:lumMod val="65000"/>
                    <a:lumOff val="35000"/>
                  </a:schemeClr>
                </a:solidFill>
                <a:latin typeface="+mn-lt"/>
                <a:ea typeface="+mn-ea"/>
                <a:cs typeface="+mn-cs"/>
              </a:defRPr>
            </a:pPr>
            <a:endParaRPr lang="en-US"/>
          </a:p>
        </c:txPr>
        <c:crossAx val="1954053695"/>
        <c:crosses val="autoZero"/>
        <c:crossBetween val="between"/>
      </c:valAx>
    </c:plotArea>
    <c:legend>
      <c:legendPos val="t"/>
      <c:overlay val="0"/>
      <c:spPr>
        <a:noFill/>
        <a:ln>
          <a:noFill/>
          <a:prstDash val="solid"/>
        </a:ln>
      </c:spPr>
      <c:txPr>
        <a:bodyPr rot="0" spcFirstLastPara="1" vertOverflow="ellipsis" vert="horz" wrap="square" anchor="ctr" anchorCtr="1"/>
        <a:lstStyle/>
        <a:p>
          <a:pPr>
            <a:defRPr sz="1400" b="0" i="0"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strike="noStrike" kern="1200" spc="0" baseline="0">
                <a:solidFill>
                  <a:schemeClr val="tx1">
                    <a:lumMod val="65000"/>
                    <a:lumOff val="35000"/>
                  </a:schemeClr>
                </a:solidFill>
                <a:latin typeface="+mn-lt"/>
                <a:ea typeface="+mn-ea"/>
                <a:cs typeface="+mn-cs"/>
              </a:defRPr>
            </a:pPr>
            <a:r>
              <a:rPr lang="en-US" sz="1600"/>
              <a:t>Local New Deaths - Covid-19</a:t>
            </a:r>
          </a:p>
          <a:p>
            <a:pPr>
              <a:defRPr sz="1600" b="0" i="0" strike="noStrike" kern="1200" spc="0" baseline="0">
                <a:solidFill>
                  <a:schemeClr val="tx1">
                    <a:lumMod val="65000"/>
                    <a:lumOff val="35000"/>
                  </a:schemeClr>
                </a:solidFill>
                <a:latin typeface="+mn-lt"/>
                <a:ea typeface="+mn-ea"/>
                <a:cs typeface="+mn-cs"/>
              </a:defRPr>
            </a:pPr>
            <a:r>
              <a:rPr lang="en-US" sz="1200"/>
              <a:t>(Daily View)</a:t>
            </a:r>
          </a:p>
        </c:rich>
      </c:tx>
      <c:overlay val="0"/>
      <c:spPr>
        <a:noFill/>
        <a:ln>
          <a:noFill/>
          <a:prstDash val="solid"/>
        </a:ln>
      </c:spPr>
    </c:title>
    <c:autoTitleDeleted val="0"/>
    <c:plotArea>
      <c:layout/>
      <c:lineChart>
        <c:grouping val="standard"/>
        <c:varyColors val="0"/>
        <c:ser>
          <c:idx val="0"/>
          <c:order val="0"/>
          <c:tx>
            <c:v>Louisville Metro Area*</c:v>
          </c:tx>
          <c:spPr>
            <a:ln w="28575" cap="rnd">
              <a:solidFill>
                <a:schemeClr val="accent1"/>
              </a:solidFill>
              <a:prstDash val="solid"/>
              <a:round/>
            </a:ln>
          </c:spPr>
          <c:marker>
            <c:symbol val="none"/>
          </c:marker>
          <c:cat>
            <c:strRef>
              <c:f>CalculatedFields!$G$4:$G$10002</c:f>
              <c:strCache>
                <c:ptCount val="239"/>
                <c:pt idx="0">
                  <c:v>6/2/2020</c:v>
                </c:pt>
                <c:pt idx="1">
                  <c:v>6/3/2020</c:v>
                </c:pt>
                <c:pt idx="2">
                  <c:v>6/4/2020</c:v>
                </c:pt>
                <c:pt idx="3">
                  <c:v>6/5/2020</c:v>
                </c:pt>
                <c:pt idx="4">
                  <c:v>6/6/2020</c:v>
                </c:pt>
                <c:pt idx="5">
                  <c:v>6/7/2020</c:v>
                </c:pt>
                <c:pt idx="6">
                  <c:v>6/8/2020</c:v>
                </c:pt>
                <c:pt idx="7">
                  <c:v>6/9/2020</c:v>
                </c:pt>
                <c:pt idx="8">
                  <c:v>6/10/2020</c:v>
                </c:pt>
                <c:pt idx="9">
                  <c:v>6/11/2020</c:v>
                </c:pt>
                <c:pt idx="10">
                  <c:v>6/13/2020</c:v>
                </c:pt>
                <c:pt idx="11">
                  <c:v>6/14/2020</c:v>
                </c:pt>
                <c:pt idx="12">
                  <c:v>6/15/2020</c:v>
                </c:pt>
                <c:pt idx="13">
                  <c:v>6/16/2020</c:v>
                </c:pt>
                <c:pt idx="14">
                  <c:v>6/17/2020</c:v>
                </c:pt>
                <c:pt idx="15">
                  <c:v>6/18/2020</c:v>
                </c:pt>
                <c:pt idx="16">
                  <c:v>6/19/2020</c:v>
                </c:pt>
                <c:pt idx="17">
                  <c:v>6/20/2020</c:v>
                </c:pt>
                <c:pt idx="18">
                  <c:v>6/21/2020</c:v>
                </c:pt>
                <c:pt idx="19">
                  <c:v>6/22/2020</c:v>
                </c:pt>
                <c:pt idx="20">
                  <c:v>6/23/2020</c:v>
                </c:pt>
                <c:pt idx="21">
                  <c:v>6/24/2020</c:v>
                </c:pt>
                <c:pt idx="22">
                  <c:v>6/25/2020</c:v>
                </c:pt>
                <c:pt idx="23">
                  <c:v>6/26/2020</c:v>
                </c:pt>
                <c:pt idx="24">
                  <c:v>6/27/2020</c:v>
                </c:pt>
                <c:pt idx="25">
                  <c:v>6/28/2020</c:v>
                </c:pt>
                <c:pt idx="26">
                  <c:v>6/29/2020</c:v>
                </c:pt>
                <c:pt idx="27">
                  <c:v>6/30/2020</c:v>
                </c:pt>
                <c:pt idx="28">
                  <c:v>7/1/2020</c:v>
                </c:pt>
                <c:pt idx="29">
                  <c:v>7/2/2020</c:v>
                </c:pt>
                <c:pt idx="30">
                  <c:v>7/3/2020</c:v>
                </c:pt>
                <c:pt idx="31">
                  <c:v>7/4/2020</c:v>
                </c:pt>
                <c:pt idx="32">
                  <c:v>7/5/2020</c:v>
                </c:pt>
                <c:pt idx="33">
                  <c:v>7/6/2020</c:v>
                </c:pt>
                <c:pt idx="34">
                  <c:v>7/7/2020</c:v>
                </c:pt>
                <c:pt idx="35">
                  <c:v>7/8/2020</c:v>
                </c:pt>
                <c:pt idx="36">
                  <c:v>7/9/2020</c:v>
                </c:pt>
                <c:pt idx="37">
                  <c:v>7/10/2020</c:v>
                </c:pt>
                <c:pt idx="38">
                  <c:v>7/11/2020</c:v>
                </c:pt>
                <c:pt idx="39">
                  <c:v>7/12/2020</c:v>
                </c:pt>
                <c:pt idx="40">
                  <c:v>7/13/2020</c:v>
                </c:pt>
                <c:pt idx="41">
                  <c:v>7/14/2020</c:v>
                </c:pt>
                <c:pt idx="42">
                  <c:v>7/15/2020</c:v>
                </c:pt>
                <c:pt idx="43">
                  <c:v>7/16/2020</c:v>
                </c:pt>
                <c:pt idx="44">
                  <c:v>7/17/2020</c:v>
                </c:pt>
                <c:pt idx="45">
                  <c:v>7/18/2020</c:v>
                </c:pt>
                <c:pt idx="46">
                  <c:v>7/19/2020</c:v>
                </c:pt>
                <c:pt idx="47">
                  <c:v>7/20/2020</c:v>
                </c:pt>
                <c:pt idx="48">
                  <c:v>7/21/2020</c:v>
                </c:pt>
                <c:pt idx="49">
                  <c:v>7/22/2020</c:v>
                </c:pt>
                <c:pt idx="50">
                  <c:v>7/23/2020</c:v>
                </c:pt>
                <c:pt idx="51">
                  <c:v>7/24/2020</c:v>
                </c:pt>
                <c:pt idx="52">
                  <c:v>7/25/2020</c:v>
                </c:pt>
                <c:pt idx="53">
                  <c:v>7/26/2020</c:v>
                </c:pt>
                <c:pt idx="54">
                  <c:v>7/27/2020</c:v>
                </c:pt>
                <c:pt idx="55">
                  <c:v>7/28/2020</c:v>
                </c:pt>
                <c:pt idx="56">
                  <c:v>7/29/2020</c:v>
                </c:pt>
                <c:pt idx="57">
                  <c:v>7/30/2020</c:v>
                </c:pt>
                <c:pt idx="58">
                  <c:v>7/31/2020</c:v>
                </c:pt>
                <c:pt idx="59">
                  <c:v>8/1/2020</c:v>
                </c:pt>
                <c:pt idx="60">
                  <c:v>8/2/2020</c:v>
                </c:pt>
                <c:pt idx="61">
                  <c:v>8/3/2020</c:v>
                </c:pt>
                <c:pt idx="62">
                  <c:v>8/4/2020</c:v>
                </c:pt>
                <c:pt idx="63">
                  <c:v>8/5/2020</c:v>
                </c:pt>
                <c:pt idx="64">
                  <c:v>8/6/2020</c:v>
                </c:pt>
                <c:pt idx="65">
                  <c:v>8/7/2020</c:v>
                </c:pt>
                <c:pt idx="66">
                  <c:v>8/8/2020</c:v>
                </c:pt>
                <c:pt idx="67">
                  <c:v>8/9/2020</c:v>
                </c:pt>
                <c:pt idx="68">
                  <c:v>8/10/2020</c:v>
                </c:pt>
                <c:pt idx="69">
                  <c:v>8/11/2020</c:v>
                </c:pt>
                <c:pt idx="70">
                  <c:v>8/12/2020</c:v>
                </c:pt>
                <c:pt idx="71">
                  <c:v>8/13/2020</c:v>
                </c:pt>
                <c:pt idx="72">
                  <c:v>8/14/2020</c:v>
                </c:pt>
                <c:pt idx="73">
                  <c:v>8/15/2020</c:v>
                </c:pt>
                <c:pt idx="74">
                  <c:v>8/16/2020</c:v>
                </c:pt>
                <c:pt idx="75">
                  <c:v>8/17/2020</c:v>
                </c:pt>
                <c:pt idx="76">
                  <c:v>8/18/2020</c:v>
                </c:pt>
                <c:pt idx="77">
                  <c:v>8/19/2020</c:v>
                </c:pt>
                <c:pt idx="78">
                  <c:v>8/20/2020</c:v>
                </c:pt>
                <c:pt idx="79">
                  <c:v>8/21/2020</c:v>
                </c:pt>
                <c:pt idx="80">
                  <c:v>8/22/2020</c:v>
                </c:pt>
                <c:pt idx="81">
                  <c:v>8/23/2020</c:v>
                </c:pt>
                <c:pt idx="82">
                  <c:v>8/24/2020</c:v>
                </c:pt>
                <c:pt idx="83">
                  <c:v>8/25/2020</c:v>
                </c:pt>
                <c:pt idx="84">
                  <c:v>8/26/2020</c:v>
                </c:pt>
                <c:pt idx="85">
                  <c:v>8/27/2020</c:v>
                </c:pt>
                <c:pt idx="86">
                  <c:v>8/28/2020</c:v>
                </c:pt>
                <c:pt idx="87">
                  <c:v>8/29/2020</c:v>
                </c:pt>
                <c:pt idx="88">
                  <c:v>8/30/2020</c:v>
                </c:pt>
                <c:pt idx="89">
                  <c:v>8/31/2020</c:v>
                </c:pt>
                <c:pt idx="90">
                  <c:v>9/1/2020</c:v>
                </c:pt>
                <c:pt idx="91">
                  <c:v>9/2/2020</c:v>
                </c:pt>
                <c:pt idx="92">
                  <c:v>9/3/2020</c:v>
                </c:pt>
                <c:pt idx="93">
                  <c:v>9/5/2020</c:v>
                </c:pt>
                <c:pt idx="94">
                  <c:v>9/6/2020</c:v>
                </c:pt>
                <c:pt idx="95">
                  <c:v>9/7/2020</c:v>
                </c:pt>
                <c:pt idx="96">
                  <c:v>9/8/2020</c:v>
                </c:pt>
                <c:pt idx="97">
                  <c:v>9/9/2020</c:v>
                </c:pt>
                <c:pt idx="98">
                  <c:v>9/10/2020</c:v>
                </c:pt>
                <c:pt idx="99">
                  <c:v>9/11/2020</c:v>
                </c:pt>
                <c:pt idx="100">
                  <c:v>9/12/2020</c:v>
                </c:pt>
                <c:pt idx="101">
                  <c:v>9/13/2020</c:v>
                </c:pt>
                <c:pt idx="102">
                  <c:v>9/14/2020</c:v>
                </c:pt>
                <c:pt idx="103">
                  <c:v>9/15/2020</c:v>
                </c:pt>
                <c:pt idx="104">
                  <c:v>9/16/2020</c:v>
                </c:pt>
                <c:pt idx="105">
                  <c:v>9/17/2020</c:v>
                </c:pt>
                <c:pt idx="106">
                  <c:v>9/18/2020</c:v>
                </c:pt>
                <c:pt idx="107">
                  <c:v>9/19/2020</c:v>
                </c:pt>
                <c:pt idx="108">
                  <c:v>9/20/2020</c:v>
                </c:pt>
                <c:pt idx="109">
                  <c:v>9/21/2020</c:v>
                </c:pt>
                <c:pt idx="110">
                  <c:v>9/22/2020</c:v>
                </c:pt>
                <c:pt idx="111">
                  <c:v>9/23/2020</c:v>
                </c:pt>
                <c:pt idx="112">
                  <c:v>9/24/2020</c:v>
                </c:pt>
                <c:pt idx="113">
                  <c:v>9/25/2020</c:v>
                </c:pt>
                <c:pt idx="114">
                  <c:v>9/26/2020</c:v>
                </c:pt>
                <c:pt idx="115">
                  <c:v>9/27/2020</c:v>
                </c:pt>
                <c:pt idx="116">
                  <c:v>9/28/2020</c:v>
                </c:pt>
                <c:pt idx="117">
                  <c:v>9/29/2020</c:v>
                </c:pt>
                <c:pt idx="118">
                  <c:v>9/30/2020</c:v>
                </c:pt>
                <c:pt idx="119">
                  <c:v>10/1/2020</c:v>
                </c:pt>
                <c:pt idx="120">
                  <c:v>10/2/2020</c:v>
                </c:pt>
                <c:pt idx="121">
                  <c:v>10/3/2020</c:v>
                </c:pt>
                <c:pt idx="122">
                  <c:v>10/4/2020</c:v>
                </c:pt>
                <c:pt idx="123">
                  <c:v>10/5/2020</c:v>
                </c:pt>
                <c:pt idx="124">
                  <c:v>10/6/2020</c:v>
                </c:pt>
                <c:pt idx="125">
                  <c:v>10/7/2020</c:v>
                </c:pt>
                <c:pt idx="126">
                  <c:v>10/8/2020</c:v>
                </c:pt>
                <c:pt idx="127">
                  <c:v>10/9/2020</c:v>
                </c:pt>
                <c:pt idx="128">
                  <c:v>10/10/2020</c:v>
                </c:pt>
                <c:pt idx="129">
                  <c:v>10/11/2020</c:v>
                </c:pt>
                <c:pt idx="130">
                  <c:v>10/12/2020</c:v>
                </c:pt>
                <c:pt idx="131">
                  <c:v>10/13/2020</c:v>
                </c:pt>
                <c:pt idx="132">
                  <c:v>10/14/2020</c:v>
                </c:pt>
                <c:pt idx="133">
                  <c:v>10/15/2020</c:v>
                </c:pt>
                <c:pt idx="134">
                  <c:v>10/16/2020</c:v>
                </c:pt>
                <c:pt idx="135">
                  <c:v>10/17/2020</c:v>
                </c:pt>
                <c:pt idx="136">
                  <c:v>10/18/2020</c:v>
                </c:pt>
                <c:pt idx="137">
                  <c:v>10/19/2020</c:v>
                </c:pt>
                <c:pt idx="138">
                  <c:v>10/20/2020</c:v>
                </c:pt>
                <c:pt idx="139">
                  <c:v>10/21/2020</c:v>
                </c:pt>
                <c:pt idx="140">
                  <c:v>10/22/2020</c:v>
                </c:pt>
                <c:pt idx="141">
                  <c:v>10/23/2020</c:v>
                </c:pt>
                <c:pt idx="142">
                  <c:v>10/24/2020</c:v>
                </c:pt>
                <c:pt idx="143">
                  <c:v>10/25/2020</c:v>
                </c:pt>
                <c:pt idx="144">
                  <c:v>10/26/2020</c:v>
                </c:pt>
                <c:pt idx="145">
                  <c:v>10/27/2020</c:v>
                </c:pt>
                <c:pt idx="146">
                  <c:v>10/28/2020</c:v>
                </c:pt>
                <c:pt idx="147">
                  <c:v>10/29/2020</c:v>
                </c:pt>
                <c:pt idx="148">
                  <c:v>10/30/2020</c:v>
                </c:pt>
                <c:pt idx="149">
                  <c:v>10/31/2020</c:v>
                </c:pt>
                <c:pt idx="150">
                  <c:v>11/1/2020</c:v>
                </c:pt>
                <c:pt idx="151">
                  <c:v>11/2/2020</c:v>
                </c:pt>
                <c:pt idx="152">
                  <c:v>11/3/2020</c:v>
                </c:pt>
                <c:pt idx="153">
                  <c:v>11/4/2020</c:v>
                </c:pt>
                <c:pt idx="154">
                  <c:v>11/5/2020</c:v>
                </c:pt>
                <c:pt idx="155">
                  <c:v>11/6/2020</c:v>
                </c:pt>
                <c:pt idx="156">
                  <c:v>11/7/2020</c:v>
                </c:pt>
                <c:pt idx="157">
                  <c:v>11/8/2020</c:v>
                </c:pt>
                <c:pt idx="158">
                  <c:v>11/9/2020</c:v>
                </c:pt>
                <c:pt idx="159">
                  <c:v>11/10/2020</c:v>
                </c:pt>
                <c:pt idx="160">
                  <c:v>11/11/2020</c:v>
                </c:pt>
                <c:pt idx="161">
                  <c:v>11/12/2020</c:v>
                </c:pt>
                <c:pt idx="162">
                  <c:v>11/13/2020</c:v>
                </c:pt>
                <c:pt idx="163">
                  <c:v>11/14/2020</c:v>
                </c:pt>
                <c:pt idx="164">
                  <c:v>11/15/2020</c:v>
                </c:pt>
                <c:pt idx="165">
                  <c:v>11/16/2020</c:v>
                </c:pt>
                <c:pt idx="166">
                  <c:v>11/17/2020</c:v>
                </c:pt>
                <c:pt idx="167">
                  <c:v>11/18/2020</c:v>
                </c:pt>
                <c:pt idx="168">
                  <c:v>11/19/2020</c:v>
                </c:pt>
                <c:pt idx="169">
                  <c:v>11/20/2020</c:v>
                </c:pt>
                <c:pt idx="170">
                  <c:v>11/21/2020</c:v>
                </c:pt>
                <c:pt idx="171">
                  <c:v>11/22/2020</c:v>
                </c:pt>
                <c:pt idx="172">
                  <c:v>11/23/2020</c:v>
                </c:pt>
                <c:pt idx="173">
                  <c:v>11/24/2020</c:v>
                </c:pt>
                <c:pt idx="174">
                  <c:v>11/25/2020</c:v>
                </c:pt>
                <c:pt idx="175">
                  <c:v>11/26/2020</c:v>
                </c:pt>
                <c:pt idx="176">
                  <c:v>11/27/2020</c:v>
                </c:pt>
                <c:pt idx="177">
                  <c:v>11/28/2020</c:v>
                </c:pt>
                <c:pt idx="178">
                  <c:v>11/29/2020</c:v>
                </c:pt>
                <c:pt idx="179">
                  <c:v>11/30/2020</c:v>
                </c:pt>
                <c:pt idx="180">
                  <c:v>12/1/2020</c:v>
                </c:pt>
                <c:pt idx="181">
                  <c:v>12/2/2020</c:v>
                </c:pt>
                <c:pt idx="182">
                  <c:v>12/3/2020</c:v>
                </c:pt>
                <c:pt idx="183">
                  <c:v>12/4/2020</c:v>
                </c:pt>
                <c:pt idx="184">
                  <c:v>12/5/2020</c:v>
                </c:pt>
                <c:pt idx="185">
                  <c:v>12/6/2020</c:v>
                </c:pt>
                <c:pt idx="186">
                  <c:v>12/7/2020</c:v>
                </c:pt>
                <c:pt idx="187">
                  <c:v>12/8/2020</c:v>
                </c:pt>
                <c:pt idx="188">
                  <c:v>12/9/2020</c:v>
                </c:pt>
                <c:pt idx="189">
                  <c:v>12/10/2020</c:v>
                </c:pt>
                <c:pt idx="190">
                  <c:v>12/11/2020</c:v>
                </c:pt>
                <c:pt idx="191">
                  <c:v>12/12/2020</c:v>
                </c:pt>
                <c:pt idx="192">
                  <c:v>12/13/2020</c:v>
                </c:pt>
                <c:pt idx="193">
                  <c:v>12/14/2020</c:v>
                </c:pt>
                <c:pt idx="194">
                  <c:v>12/15/2020</c:v>
                </c:pt>
                <c:pt idx="195">
                  <c:v>12/16/2020</c:v>
                </c:pt>
                <c:pt idx="196">
                  <c:v>12/17/2020</c:v>
                </c:pt>
                <c:pt idx="197">
                  <c:v>12/18/2020</c:v>
                </c:pt>
                <c:pt idx="198">
                  <c:v>12/19/2020</c:v>
                </c:pt>
                <c:pt idx="199">
                  <c:v>12/20/2020</c:v>
                </c:pt>
                <c:pt idx="200">
                  <c:v>12/21/2020</c:v>
                </c:pt>
                <c:pt idx="201">
                  <c:v>12/22/2020</c:v>
                </c:pt>
                <c:pt idx="202">
                  <c:v>12/23/2020</c:v>
                </c:pt>
                <c:pt idx="203">
                  <c:v>12/24/2020</c:v>
                </c:pt>
                <c:pt idx="204">
                  <c:v>12/25/2020</c:v>
                </c:pt>
                <c:pt idx="205">
                  <c:v>12/26/2020</c:v>
                </c:pt>
                <c:pt idx="206">
                  <c:v>12/27/2020</c:v>
                </c:pt>
                <c:pt idx="207">
                  <c:v>12/28/2020</c:v>
                </c:pt>
                <c:pt idx="208">
                  <c:v>12/29/2020</c:v>
                </c:pt>
                <c:pt idx="209">
                  <c:v>12/30/2020</c:v>
                </c:pt>
                <c:pt idx="210">
                  <c:v>12/31/2020</c:v>
                </c:pt>
                <c:pt idx="211">
                  <c:v>1/1/2021</c:v>
                </c:pt>
                <c:pt idx="212">
                  <c:v>1/2/2021</c:v>
                </c:pt>
                <c:pt idx="213">
                  <c:v>1/3/2021</c:v>
                </c:pt>
                <c:pt idx="214">
                  <c:v>1/4/2021</c:v>
                </c:pt>
                <c:pt idx="215">
                  <c:v>1/5/2021</c:v>
                </c:pt>
                <c:pt idx="216">
                  <c:v>1/6/2021</c:v>
                </c:pt>
                <c:pt idx="217">
                  <c:v>1/7/2021</c:v>
                </c:pt>
                <c:pt idx="218">
                  <c:v>1/8/2021</c:v>
                </c:pt>
                <c:pt idx="219">
                  <c:v>1/9/2021</c:v>
                </c:pt>
                <c:pt idx="220">
                  <c:v>1/10/2021</c:v>
                </c:pt>
                <c:pt idx="221">
                  <c:v>1/11/2021</c:v>
                </c:pt>
                <c:pt idx="222">
                  <c:v>1/12/2021</c:v>
                </c:pt>
                <c:pt idx="223">
                  <c:v>1/13/2021</c:v>
                </c:pt>
                <c:pt idx="224">
                  <c:v>1/14/2021</c:v>
                </c:pt>
                <c:pt idx="225">
                  <c:v>1/15/2021</c:v>
                </c:pt>
                <c:pt idx="226">
                  <c:v>1/16/2021</c:v>
                </c:pt>
                <c:pt idx="227">
                  <c:v>1/17/2021</c:v>
                </c:pt>
                <c:pt idx="228">
                  <c:v>1/18/2021</c:v>
                </c:pt>
                <c:pt idx="229">
                  <c:v>1/19/2021</c:v>
                </c:pt>
                <c:pt idx="230">
                  <c:v>1/20/2021</c:v>
                </c:pt>
                <c:pt idx="231">
                  <c:v>1/21/2021</c:v>
                </c:pt>
                <c:pt idx="232">
                  <c:v>1/22/2021</c:v>
                </c:pt>
                <c:pt idx="233">
                  <c:v>1/23/2021</c:v>
                </c:pt>
                <c:pt idx="234">
                  <c:v>1/24/2021</c:v>
                </c:pt>
                <c:pt idx="235">
                  <c:v>1/25/2021</c:v>
                </c:pt>
                <c:pt idx="236">
                  <c:v>1/26/2021</c:v>
                </c:pt>
                <c:pt idx="237">
                  <c:v>1/27/2021</c:v>
                </c:pt>
                <c:pt idx="238">
                  <c:v>1/28/2021</c:v>
                </c:pt>
              </c:strCache>
            </c:strRef>
          </c:cat>
          <c:val>
            <c:numRef>
              <c:f>CalculatedFields!$AQ$4:$AQ$10000</c:f>
              <c:numCache>
                <c:formatCode>0.0</c:formatCode>
                <c:ptCount val="9997"/>
                <c:pt idx="1">
                  <c:v>4</c:v>
                </c:pt>
                <c:pt idx="2">
                  <c:v>4</c:v>
                </c:pt>
                <c:pt idx="3">
                  <c:v>4</c:v>
                </c:pt>
                <c:pt idx="4">
                  <c:v>2</c:v>
                </c:pt>
                <c:pt idx="5">
                  <c:v>1</c:v>
                </c:pt>
                <c:pt idx="6">
                  <c:v>0</c:v>
                </c:pt>
                <c:pt idx="7">
                  <c:v>2</c:v>
                </c:pt>
                <c:pt idx="8">
                  <c:v>1</c:v>
                </c:pt>
                <c:pt idx="9">
                  <c:v>2</c:v>
                </c:pt>
                <c:pt idx="10">
                  <c:v>5</c:v>
                </c:pt>
                <c:pt idx="11">
                  <c:v>1</c:v>
                </c:pt>
                <c:pt idx="12">
                  <c:v>1</c:v>
                </c:pt>
                <c:pt idx="13">
                  <c:v>3</c:v>
                </c:pt>
                <c:pt idx="14">
                  <c:v>4</c:v>
                </c:pt>
                <c:pt idx="15">
                  <c:v>1</c:v>
                </c:pt>
                <c:pt idx="16">
                  <c:v>0</c:v>
                </c:pt>
                <c:pt idx="17">
                  <c:v>1</c:v>
                </c:pt>
                <c:pt idx="18">
                  <c:v>0</c:v>
                </c:pt>
                <c:pt idx="19">
                  <c:v>1</c:v>
                </c:pt>
                <c:pt idx="20">
                  <c:v>2</c:v>
                </c:pt>
                <c:pt idx="21">
                  <c:v>0</c:v>
                </c:pt>
                <c:pt idx="22">
                  <c:v>6</c:v>
                </c:pt>
                <c:pt idx="23">
                  <c:v>3</c:v>
                </c:pt>
                <c:pt idx="24">
                  <c:v>0</c:v>
                </c:pt>
                <c:pt idx="25">
                  <c:v>1</c:v>
                </c:pt>
                <c:pt idx="26">
                  <c:v>0</c:v>
                </c:pt>
                <c:pt idx="27">
                  <c:v>3</c:v>
                </c:pt>
                <c:pt idx="28">
                  <c:v>5</c:v>
                </c:pt>
                <c:pt idx="29">
                  <c:v>2</c:v>
                </c:pt>
                <c:pt idx="30">
                  <c:v>3</c:v>
                </c:pt>
                <c:pt idx="31">
                  <c:v>0</c:v>
                </c:pt>
                <c:pt idx="32">
                  <c:v>0</c:v>
                </c:pt>
                <c:pt idx="33">
                  <c:v>4</c:v>
                </c:pt>
                <c:pt idx="34">
                  <c:v>1</c:v>
                </c:pt>
                <c:pt idx="35">
                  <c:v>1</c:v>
                </c:pt>
                <c:pt idx="36">
                  <c:v>2</c:v>
                </c:pt>
                <c:pt idx="37">
                  <c:v>1</c:v>
                </c:pt>
                <c:pt idx="38">
                  <c:v>2</c:v>
                </c:pt>
                <c:pt idx="39">
                  <c:v>2</c:v>
                </c:pt>
                <c:pt idx="40">
                  <c:v>0</c:v>
                </c:pt>
                <c:pt idx="41">
                  <c:v>1</c:v>
                </c:pt>
                <c:pt idx="42">
                  <c:v>3</c:v>
                </c:pt>
                <c:pt idx="43">
                  <c:v>2</c:v>
                </c:pt>
                <c:pt idx="44">
                  <c:v>2</c:v>
                </c:pt>
                <c:pt idx="45">
                  <c:v>2</c:v>
                </c:pt>
                <c:pt idx="46">
                  <c:v>2</c:v>
                </c:pt>
                <c:pt idx="47">
                  <c:v>0</c:v>
                </c:pt>
                <c:pt idx="48">
                  <c:v>1</c:v>
                </c:pt>
                <c:pt idx="49">
                  <c:v>0</c:v>
                </c:pt>
                <c:pt idx="50">
                  <c:v>1</c:v>
                </c:pt>
                <c:pt idx="51">
                  <c:v>3</c:v>
                </c:pt>
                <c:pt idx="52">
                  <c:v>0</c:v>
                </c:pt>
                <c:pt idx="53">
                  <c:v>2</c:v>
                </c:pt>
                <c:pt idx="54">
                  <c:v>7</c:v>
                </c:pt>
                <c:pt idx="55">
                  <c:v>4</c:v>
                </c:pt>
                <c:pt idx="56">
                  <c:v>1</c:v>
                </c:pt>
                <c:pt idx="57">
                  <c:v>0</c:v>
                </c:pt>
                <c:pt idx="58">
                  <c:v>1</c:v>
                </c:pt>
                <c:pt idx="59">
                  <c:v>4</c:v>
                </c:pt>
                <c:pt idx="60">
                  <c:v>3</c:v>
                </c:pt>
                <c:pt idx="61">
                  <c:v>0</c:v>
                </c:pt>
                <c:pt idx="62">
                  <c:v>4</c:v>
                </c:pt>
                <c:pt idx="63">
                  <c:v>0</c:v>
                </c:pt>
                <c:pt idx="64">
                  <c:v>3</c:v>
                </c:pt>
                <c:pt idx="65">
                  <c:v>2</c:v>
                </c:pt>
                <c:pt idx="66">
                  <c:v>1</c:v>
                </c:pt>
                <c:pt idx="67">
                  <c:v>1</c:v>
                </c:pt>
                <c:pt idx="68">
                  <c:v>2</c:v>
                </c:pt>
                <c:pt idx="69">
                  <c:v>7</c:v>
                </c:pt>
                <c:pt idx="70">
                  <c:v>4</c:v>
                </c:pt>
                <c:pt idx="71">
                  <c:v>3</c:v>
                </c:pt>
                <c:pt idx="72">
                  <c:v>3</c:v>
                </c:pt>
                <c:pt idx="73">
                  <c:v>3</c:v>
                </c:pt>
                <c:pt idx="74">
                  <c:v>0</c:v>
                </c:pt>
                <c:pt idx="75">
                  <c:v>4</c:v>
                </c:pt>
                <c:pt idx="76">
                  <c:v>5</c:v>
                </c:pt>
                <c:pt idx="77">
                  <c:v>2</c:v>
                </c:pt>
                <c:pt idx="78">
                  <c:v>1</c:v>
                </c:pt>
                <c:pt idx="79">
                  <c:v>3</c:v>
                </c:pt>
                <c:pt idx="80">
                  <c:v>3</c:v>
                </c:pt>
                <c:pt idx="81">
                  <c:v>2</c:v>
                </c:pt>
                <c:pt idx="82">
                  <c:v>2</c:v>
                </c:pt>
                <c:pt idx="83">
                  <c:v>2</c:v>
                </c:pt>
                <c:pt idx="84">
                  <c:v>3</c:v>
                </c:pt>
                <c:pt idx="85">
                  <c:v>0</c:v>
                </c:pt>
                <c:pt idx="86">
                  <c:v>1</c:v>
                </c:pt>
                <c:pt idx="87">
                  <c:v>0</c:v>
                </c:pt>
                <c:pt idx="88">
                  <c:v>0</c:v>
                </c:pt>
                <c:pt idx="89">
                  <c:v>0</c:v>
                </c:pt>
                <c:pt idx="90">
                  <c:v>3</c:v>
                </c:pt>
                <c:pt idx="91">
                  <c:v>1</c:v>
                </c:pt>
                <c:pt idx="92">
                  <c:v>8</c:v>
                </c:pt>
                <c:pt idx="93">
                  <c:v>2</c:v>
                </c:pt>
                <c:pt idx="94">
                  <c:v>0</c:v>
                </c:pt>
                <c:pt idx="95">
                  <c:v>0</c:v>
                </c:pt>
                <c:pt idx="96">
                  <c:v>1</c:v>
                </c:pt>
                <c:pt idx="97">
                  <c:v>7</c:v>
                </c:pt>
                <c:pt idx="98">
                  <c:v>8</c:v>
                </c:pt>
                <c:pt idx="99">
                  <c:v>1</c:v>
                </c:pt>
                <c:pt idx="100">
                  <c:v>5</c:v>
                </c:pt>
                <c:pt idx="101">
                  <c:v>0</c:v>
                </c:pt>
                <c:pt idx="102">
                  <c:v>3</c:v>
                </c:pt>
                <c:pt idx="103">
                  <c:v>6</c:v>
                </c:pt>
                <c:pt idx="104">
                  <c:v>0</c:v>
                </c:pt>
                <c:pt idx="105">
                  <c:v>1</c:v>
                </c:pt>
                <c:pt idx="106">
                  <c:v>1</c:v>
                </c:pt>
                <c:pt idx="107">
                  <c:v>2</c:v>
                </c:pt>
                <c:pt idx="108">
                  <c:v>0</c:v>
                </c:pt>
                <c:pt idx="109">
                  <c:v>-1</c:v>
                </c:pt>
                <c:pt idx="110">
                  <c:v>2</c:v>
                </c:pt>
                <c:pt idx="111">
                  <c:v>4</c:v>
                </c:pt>
                <c:pt idx="112">
                  <c:v>2</c:v>
                </c:pt>
                <c:pt idx="113">
                  <c:v>5</c:v>
                </c:pt>
                <c:pt idx="114">
                  <c:v>1</c:v>
                </c:pt>
                <c:pt idx="115">
                  <c:v>1</c:v>
                </c:pt>
                <c:pt idx="116">
                  <c:v>3</c:v>
                </c:pt>
                <c:pt idx="117">
                  <c:v>1</c:v>
                </c:pt>
                <c:pt idx="118">
                  <c:v>3</c:v>
                </c:pt>
                <c:pt idx="119">
                  <c:v>2</c:v>
                </c:pt>
                <c:pt idx="120">
                  <c:v>1</c:v>
                </c:pt>
                <c:pt idx="121">
                  <c:v>2</c:v>
                </c:pt>
                <c:pt idx="122">
                  <c:v>2</c:v>
                </c:pt>
                <c:pt idx="123">
                  <c:v>-1</c:v>
                </c:pt>
                <c:pt idx="124">
                  <c:v>2</c:v>
                </c:pt>
                <c:pt idx="125">
                  <c:v>0</c:v>
                </c:pt>
                <c:pt idx="126">
                  <c:v>6</c:v>
                </c:pt>
                <c:pt idx="127">
                  <c:v>1</c:v>
                </c:pt>
                <c:pt idx="128">
                  <c:v>0</c:v>
                </c:pt>
                <c:pt idx="129">
                  <c:v>1</c:v>
                </c:pt>
                <c:pt idx="130">
                  <c:v>1</c:v>
                </c:pt>
                <c:pt idx="131">
                  <c:v>1</c:v>
                </c:pt>
                <c:pt idx="132">
                  <c:v>2</c:v>
                </c:pt>
                <c:pt idx="133">
                  <c:v>4</c:v>
                </c:pt>
                <c:pt idx="134">
                  <c:v>2</c:v>
                </c:pt>
                <c:pt idx="135">
                  <c:v>3</c:v>
                </c:pt>
                <c:pt idx="136">
                  <c:v>1</c:v>
                </c:pt>
                <c:pt idx="137">
                  <c:v>1</c:v>
                </c:pt>
                <c:pt idx="138">
                  <c:v>5</c:v>
                </c:pt>
                <c:pt idx="139">
                  <c:v>7</c:v>
                </c:pt>
                <c:pt idx="140">
                  <c:v>4</c:v>
                </c:pt>
                <c:pt idx="141">
                  <c:v>6</c:v>
                </c:pt>
                <c:pt idx="142">
                  <c:v>1</c:v>
                </c:pt>
                <c:pt idx="143">
                  <c:v>2</c:v>
                </c:pt>
                <c:pt idx="144">
                  <c:v>1</c:v>
                </c:pt>
                <c:pt idx="145">
                  <c:v>9</c:v>
                </c:pt>
                <c:pt idx="146">
                  <c:v>4</c:v>
                </c:pt>
                <c:pt idx="147">
                  <c:v>6</c:v>
                </c:pt>
                <c:pt idx="148">
                  <c:v>3</c:v>
                </c:pt>
                <c:pt idx="149">
                  <c:v>1</c:v>
                </c:pt>
                <c:pt idx="150">
                  <c:v>2</c:v>
                </c:pt>
                <c:pt idx="151">
                  <c:v>1</c:v>
                </c:pt>
                <c:pt idx="152">
                  <c:v>6</c:v>
                </c:pt>
                <c:pt idx="153">
                  <c:v>7</c:v>
                </c:pt>
                <c:pt idx="154">
                  <c:v>9</c:v>
                </c:pt>
                <c:pt idx="155">
                  <c:v>0</c:v>
                </c:pt>
                <c:pt idx="156">
                  <c:v>4</c:v>
                </c:pt>
                <c:pt idx="157">
                  <c:v>2</c:v>
                </c:pt>
                <c:pt idx="158">
                  <c:v>5</c:v>
                </c:pt>
                <c:pt idx="159">
                  <c:v>2</c:v>
                </c:pt>
                <c:pt idx="160">
                  <c:v>10</c:v>
                </c:pt>
                <c:pt idx="161">
                  <c:v>3</c:v>
                </c:pt>
                <c:pt idx="162">
                  <c:v>3</c:v>
                </c:pt>
                <c:pt idx="163">
                  <c:v>3</c:v>
                </c:pt>
                <c:pt idx="164">
                  <c:v>2</c:v>
                </c:pt>
                <c:pt idx="165">
                  <c:v>3</c:v>
                </c:pt>
                <c:pt idx="166">
                  <c:v>9</c:v>
                </c:pt>
                <c:pt idx="167">
                  <c:v>3</c:v>
                </c:pt>
                <c:pt idx="168">
                  <c:v>6</c:v>
                </c:pt>
                <c:pt idx="169">
                  <c:v>6</c:v>
                </c:pt>
                <c:pt idx="170">
                  <c:v>7</c:v>
                </c:pt>
                <c:pt idx="171">
                  <c:v>1</c:v>
                </c:pt>
                <c:pt idx="172">
                  <c:v>0</c:v>
                </c:pt>
                <c:pt idx="173">
                  <c:v>9</c:v>
                </c:pt>
                <c:pt idx="174">
                  <c:v>9</c:v>
                </c:pt>
                <c:pt idx="175">
                  <c:v>4</c:v>
                </c:pt>
                <c:pt idx="176">
                  <c:v>0</c:v>
                </c:pt>
                <c:pt idx="177">
                  <c:v>0</c:v>
                </c:pt>
                <c:pt idx="178">
                  <c:v>0</c:v>
                </c:pt>
                <c:pt idx="179">
                  <c:v>3</c:v>
                </c:pt>
                <c:pt idx="180">
                  <c:v>15</c:v>
                </c:pt>
                <c:pt idx="181">
                  <c:v>7</c:v>
                </c:pt>
                <c:pt idx="182">
                  <c:v>2</c:v>
                </c:pt>
                <c:pt idx="183">
                  <c:v>4</c:v>
                </c:pt>
                <c:pt idx="184">
                  <c:v>2</c:v>
                </c:pt>
                <c:pt idx="185">
                  <c:v>3</c:v>
                </c:pt>
                <c:pt idx="186">
                  <c:v>5</c:v>
                </c:pt>
                <c:pt idx="187">
                  <c:v>2</c:v>
                </c:pt>
                <c:pt idx="188">
                  <c:v>8</c:v>
                </c:pt>
                <c:pt idx="189">
                  <c:v>2</c:v>
                </c:pt>
                <c:pt idx="190">
                  <c:v>0</c:v>
                </c:pt>
                <c:pt idx="191">
                  <c:v>8</c:v>
                </c:pt>
                <c:pt idx="192">
                  <c:v>8</c:v>
                </c:pt>
                <c:pt idx="193">
                  <c:v>6</c:v>
                </c:pt>
                <c:pt idx="194">
                  <c:v>5</c:v>
                </c:pt>
                <c:pt idx="195">
                  <c:v>13</c:v>
                </c:pt>
                <c:pt idx="196">
                  <c:v>7</c:v>
                </c:pt>
                <c:pt idx="197">
                  <c:v>6</c:v>
                </c:pt>
                <c:pt idx="198">
                  <c:v>8</c:v>
                </c:pt>
                <c:pt idx="199">
                  <c:v>7</c:v>
                </c:pt>
                <c:pt idx="200">
                  <c:v>4</c:v>
                </c:pt>
                <c:pt idx="201">
                  <c:v>6</c:v>
                </c:pt>
                <c:pt idx="202">
                  <c:v>6</c:v>
                </c:pt>
                <c:pt idx="203">
                  <c:v>0</c:v>
                </c:pt>
                <c:pt idx="204">
                  <c:v>0</c:v>
                </c:pt>
                <c:pt idx="205">
                  <c:v>4</c:v>
                </c:pt>
                <c:pt idx="206">
                  <c:v>5</c:v>
                </c:pt>
                <c:pt idx="207">
                  <c:v>8</c:v>
                </c:pt>
                <c:pt idx="208">
                  <c:v>10</c:v>
                </c:pt>
                <c:pt idx="209">
                  <c:v>9</c:v>
                </c:pt>
                <c:pt idx="210">
                  <c:v>0</c:v>
                </c:pt>
                <c:pt idx="211">
                  <c:v>3</c:v>
                </c:pt>
                <c:pt idx="212">
                  <c:v>3</c:v>
                </c:pt>
                <c:pt idx="213">
                  <c:v>6</c:v>
                </c:pt>
                <c:pt idx="214">
                  <c:v>4</c:v>
                </c:pt>
                <c:pt idx="215">
                  <c:v>9</c:v>
                </c:pt>
                <c:pt idx="216">
                  <c:v>4</c:v>
                </c:pt>
                <c:pt idx="217">
                  <c:v>2</c:v>
                </c:pt>
                <c:pt idx="218">
                  <c:v>2</c:v>
                </c:pt>
                <c:pt idx="219">
                  <c:v>8</c:v>
                </c:pt>
                <c:pt idx="220">
                  <c:v>2</c:v>
                </c:pt>
                <c:pt idx="221">
                  <c:v>6</c:v>
                </c:pt>
                <c:pt idx="222">
                  <c:v>9</c:v>
                </c:pt>
                <c:pt idx="223">
                  <c:v>6</c:v>
                </c:pt>
                <c:pt idx="224">
                  <c:v>12</c:v>
                </c:pt>
                <c:pt idx="225">
                  <c:v>10</c:v>
                </c:pt>
                <c:pt idx="226">
                  <c:v>5</c:v>
                </c:pt>
                <c:pt idx="227">
                  <c:v>15</c:v>
                </c:pt>
                <c:pt idx="228">
                  <c:v>1</c:v>
                </c:pt>
                <c:pt idx="229">
                  <c:v>8</c:v>
                </c:pt>
                <c:pt idx="230">
                  <c:v>17</c:v>
                </c:pt>
                <c:pt idx="231">
                  <c:v>16</c:v>
                </c:pt>
                <c:pt idx="232">
                  <c:v>17</c:v>
                </c:pt>
                <c:pt idx="233">
                  <c:v>4</c:v>
                </c:pt>
                <c:pt idx="234">
                  <c:v>3</c:v>
                </c:pt>
                <c:pt idx="235">
                  <c:v>7</c:v>
                </c:pt>
                <c:pt idx="236">
                  <c:v>9</c:v>
                </c:pt>
                <c:pt idx="237">
                  <c:v>16</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c:v>
                </c:pt>
                <c:pt idx="5385">
                  <c:v>0</c:v>
                </c:pt>
                <c:pt idx="5386">
                  <c:v>0</c:v>
                </c:pt>
                <c:pt idx="5387">
                  <c:v>0</c:v>
                </c:pt>
                <c:pt idx="5388">
                  <c:v>0</c:v>
                </c:pt>
                <c:pt idx="5389">
                  <c:v>0</c:v>
                </c:pt>
                <c:pt idx="5390">
                  <c:v>0</c:v>
                </c:pt>
                <c:pt idx="5391">
                  <c:v>0</c:v>
                </c:pt>
                <c:pt idx="5392">
                  <c:v>0</c:v>
                </c:pt>
                <c:pt idx="5393">
                  <c:v>0</c:v>
                </c:pt>
                <c:pt idx="5394">
                  <c:v>0</c:v>
                </c:pt>
                <c:pt idx="5395">
                  <c:v>0</c:v>
                </c:pt>
                <c:pt idx="5396">
                  <c:v>0</c:v>
                </c:pt>
                <c:pt idx="5397">
                  <c:v>0</c:v>
                </c:pt>
                <c:pt idx="5398">
                  <c:v>0</c:v>
                </c:pt>
                <c:pt idx="5399">
                  <c:v>0</c:v>
                </c:pt>
                <c:pt idx="5400">
                  <c:v>0</c:v>
                </c:pt>
                <c:pt idx="5401">
                  <c:v>0</c:v>
                </c:pt>
                <c:pt idx="5402">
                  <c:v>0</c:v>
                </c:pt>
                <c:pt idx="5403">
                  <c:v>0</c:v>
                </c:pt>
                <c:pt idx="5404">
                  <c:v>0</c:v>
                </c:pt>
                <c:pt idx="5405">
                  <c:v>0</c:v>
                </c:pt>
                <c:pt idx="5406">
                  <c:v>0</c:v>
                </c:pt>
                <c:pt idx="5407">
                  <c:v>0</c:v>
                </c:pt>
                <c:pt idx="5408">
                  <c:v>0</c:v>
                </c:pt>
                <c:pt idx="5409">
                  <c:v>0</c:v>
                </c:pt>
                <c:pt idx="5410">
                  <c:v>0</c:v>
                </c:pt>
                <c:pt idx="5411">
                  <c:v>0</c:v>
                </c:pt>
                <c:pt idx="5412">
                  <c:v>0</c:v>
                </c:pt>
                <c:pt idx="5413">
                  <c:v>0</c:v>
                </c:pt>
                <c:pt idx="5414">
                  <c:v>0</c:v>
                </c:pt>
                <c:pt idx="5415">
                  <c:v>0</c:v>
                </c:pt>
                <c:pt idx="5416">
                  <c:v>0</c:v>
                </c:pt>
                <c:pt idx="5417">
                  <c:v>0</c:v>
                </c:pt>
                <c:pt idx="5418">
                  <c:v>0</c:v>
                </c:pt>
                <c:pt idx="5419">
                  <c:v>0</c:v>
                </c:pt>
                <c:pt idx="5420">
                  <c:v>0</c:v>
                </c:pt>
                <c:pt idx="5421">
                  <c:v>0</c:v>
                </c:pt>
                <c:pt idx="5422">
                  <c:v>0</c:v>
                </c:pt>
                <c:pt idx="5423">
                  <c:v>0</c:v>
                </c:pt>
                <c:pt idx="5424">
                  <c:v>0</c:v>
                </c:pt>
                <c:pt idx="5425">
                  <c:v>0</c:v>
                </c:pt>
                <c:pt idx="5426">
                  <c:v>0</c:v>
                </c:pt>
                <c:pt idx="5427">
                  <c:v>0</c:v>
                </c:pt>
                <c:pt idx="5428">
                  <c:v>0</c:v>
                </c:pt>
                <c:pt idx="5429">
                  <c:v>0</c:v>
                </c:pt>
                <c:pt idx="5430">
                  <c:v>0</c:v>
                </c:pt>
                <c:pt idx="5431">
                  <c:v>0</c:v>
                </c:pt>
                <c:pt idx="5432">
                  <c:v>0</c:v>
                </c:pt>
                <c:pt idx="5433">
                  <c:v>0</c:v>
                </c:pt>
                <c:pt idx="5434">
                  <c:v>0</c:v>
                </c:pt>
                <c:pt idx="5435">
                  <c:v>0</c:v>
                </c:pt>
                <c:pt idx="5436">
                  <c:v>0</c:v>
                </c:pt>
                <c:pt idx="5437">
                  <c:v>0</c:v>
                </c:pt>
                <c:pt idx="5438">
                  <c:v>0</c:v>
                </c:pt>
                <c:pt idx="5439">
                  <c:v>0</c:v>
                </c:pt>
                <c:pt idx="5440">
                  <c:v>0</c:v>
                </c:pt>
                <c:pt idx="5441">
                  <c:v>0</c:v>
                </c:pt>
                <c:pt idx="5442">
                  <c:v>0</c:v>
                </c:pt>
                <c:pt idx="5443">
                  <c:v>0</c:v>
                </c:pt>
                <c:pt idx="5444">
                  <c:v>0</c:v>
                </c:pt>
                <c:pt idx="5445">
                  <c:v>0</c:v>
                </c:pt>
                <c:pt idx="5446">
                  <c:v>0</c:v>
                </c:pt>
                <c:pt idx="5447">
                  <c:v>0</c:v>
                </c:pt>
                <c:pt idx="5448">
                  <c:v>0</c:v>
                </c:pt>
                <c:pt idx="5449">
                  <c:v>0</c:v>
                </c:pt>
                <c:pt idx="5450">
                  <c:v>0</c:v>
                </c:pt>
                <c:pt idx="5451">
                  <c:v>0</c:v>
                </c:pt>
                <c:pt idx="5452">
                  <c:v>0</c:v>
                </c:pt>
                <c:pt idx="5453">
                  <c:v>0</c:v>
                </c:pt>
                <c:pt idx="5454">
                  <c:v>0</c:v>
                </c:pt>
                <c:pt idx="5455">
                  <c:v>0</c:v>
                </c:pt>
                <c:pt idx="5456">
                  <c:v>0</c:v>
                </c:pt>
                <c:pt idx="5457">
                  <c:v>0</c:v>
                </c:pt>
                <c:pt idx="5458">
                  <c:v>0</c:v>
                </c:pt>
                <c:pt idx="5459">
                  <c:v>0</c:v>
                </c:pt>
                <c:pt idx="5460">
                  <c:v>0</c:v>
                </c:pt>
                <c:pt idx="5461">
                  <c:v>0</c:v>
                </c:pt>
                <c:pt idx="5462">
                  <c:v>0</c:v>
                </c:pt>
                <c:pt idx="5463">
                  <c:v>0</c:v>
                </c:pt>
                <c:pt idx="5464">
                  <c:v>0</c:v>
                </c:pt>
                <c:pt idx="5465">
                  <c:v>0</c:v>
                </c:pt>
                <c:pt idx="5466">
                  <c:v>0</c:v>
                </c:pt>
                <c:pt idx="5467">
                  <c:v>0</c:v>
                </c:pt>
                <c:pt idx="5468">
                  <c:v>0</c:v>
                </c:pt>
                <c:pt idx="5469">
                  <c:v>0</c:v>
                </c:pt>
                <c:pt idx="5470">
                  <c:v>0</c:v>
                </c:pt>
                <c:pt idx="5471">
                  <c:v>0</c:v>
                </c:pt>
                <c:pt idx="5472">
                  <c:v>0</c:v>
                </c:pt>
                <c:pt idx="5473">
                  <c:v>0</c:v>
                </c:pt>
                <c:pt idx="5474">
                  <c:v>0</c:v>
                </c:pt>
                <c:pt idx="5475">
                  <c:v>0</c:v>
                </c:pt>
                <c:pt idx="5476">
                  <c:v>0</c:v>
                </c:pt>
                <c:pt idx="5477">
                  <c:v>0</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pt idx="6468">
                  <c:v>0</c:v>
                </c:pt>
                <c:pt idx="6469">
                  <c:v>0</c:v>
                </c:pt>
                <c:pt idx="6470">
                  <c:v>0</c:v>
                </c:pt>
                <c:pt idx="6471">
                  <c:v>0</c:v>
                </c:pt>
                <c:pt idx="6472">
                  <c:v>0</c:v>
                </c:pt>
                <c:pt idx="6473">
                  <c:v>0</c:v>
                </c:pt>
                <c:pt idx="6474">
                  <c:v>0</c:v>
                </c:pt>
                <c:pt idx="6475">
                  <c:v>0</c:v>
                </c:pt>
                <c:pt idx="6476">
                  <c:v>0</c:v>
                </c:pt>
                <c:pt idx="6477">
                  <c:v>0</c:v>
                </c:pt>
                <c:pt idx="6478">
                  <c:v>0</c:v>
                </c:pt>
                <c:pt idx="6479">
                  <c:v>0</c:v>
                </c:pt>
                <c:pt idx="6480">
                  <c:v>0</c:v>
                </c:pt>
                <c:pt idx="6481">
                  <c:v>0</c:v>
                </c:pt>
                <c:pt idx="6482">
                  <c:v>0</c:v>
                </c:pt>
                <c:pt idx="6483">
                  <c:v>0</c:v>
                </c:pt>
                <c:pt idx="6484">
                  <c:v>0</c:v>
                </c:pt>
                <c:pt idx="6485">
                  <c:v>0</c:v>
                </c:pt>
                <c:pt idx="6486">
                  <c:v>0</c:v>
                </c:pt>
                <c:pt idx="6487">
                  <c:v>0</c:v>
                </c:pt>
                <c:pt idx="6488">
                  <c:v>0</c:v>
                </c:pt>
                <c:pt idx="6489">
                  <c:v>0</c:v>
                </c:pt>
                <c:pt idx="6490">
                  <c:v>0</c:v>
                </c:pt>
                <c:pt idx="6491">
                  <c:v>0</c:v>
                </c:pt>
                <c:pt idx="6492">
                  <c:v>0</c:v>
                </c:pt>
                <c:pt idx="6493">
                  <c:v>0</c:v>
                </c:pt>
                <c:pt idx="6494">
                  <c:v>0</c:v>
                </c:pt>
                <c:pt idx="6495">
                  <c:v>0</c:v>
                </c:pt>
                <c:pt idx="6496">
                  <c:v>0</c:v>
                </c:pt>
                <c:pt idx="6497">
                  <c:v>0</c:v>
                </c:pt>
                <c:pt idx="6498">
                  <c:v>0</c:v>
                </c:pt>
                <c:pt idx="6499">
                  <c:v>0</c:v>
                </c:pt>
                <c:pt idx="6500">
                  <c:v>0</c:v>
                </c:pt>
                <c:pt idx="6501">
                  <c:v>0</c:v>
                </c:pt>
                <c:pt idx="6502">
                  <c:v>0</c:v>
                </c:pt>
                <c:pt idx="6503">
                  <c:v>0</c:v>
                </c:pt>
                <c:pt idx="6504">
                  <c:v>0</c:v>
                </c:pt>
                <c:pt idx="6505">
                  <c:v>0</c:v>
                </c:pt>
                <c:pt idx="6506">
                  <c:v>0</c:v>
                </c:pt>
                <c:pt idx="6507">
                  <c:v>0</c:v>
                </c:pt>
                <c:pt idx="6508">
                  <c:v>0</c:v>
                </c:pt>
                <c:pt idx="6509">
                  <c:v>0</c:v>
                </c:pt>
                <c:pt idx="6510">
                  <c:v>0</c:v>
                </c:pt>
                <c:pt idx="6511">
                  <c:v>0</c:v>
                </c:pt>
                <c:pt idx="6512">
                  <c:v>0</c:v>
                </c:pt>
                <c:pt idx="6513">
                  <c:v>0</c:v>
                </c:pt>
                <c:pt idx="6514">
                  <c:v>0</c:v>
                </c:pt>
                <c:pt idx="6515">
                  <c:v>0</c:v>
                </c:pt>
                <c:pt idx="6516">
                  <c:v>0</c:v>
                </c:pt>
                <c:pt idx="6517">
                  <c:v>0</c:v>
                </c:pt>
                <c:pt idx="6518">
                  <c:v>0</c:v>
                </c:pt>
                <c:pt idx="6519">
                  <c:v>0</c:v>
                </c:pt>
                <c:pt idx="6520">
                  <c:v>0</c:v>
                </c:pt>
                <c:pt idx="6521">
                  <c:v>0</c:v>
                </c:pt>
                <c:pt idx="6522">
                  <c:v>0</c:v>
                </c:pt>
                <c:pt idx="6523">
                  <c:v>0</c:v>
                </c:pt>
                <c:pt idx="6524">
                  <c:v>0</c:v>
                </c:pt>
                <c:pt idx="6525">
                  <c:v>0</c:v>
                </c:pt>
                <c:pt idx="6526">
                  <c:v>0</c:v>
                </c:pt>
                <c:pt idx="6527">
                  <c:v>0</c:v>
                </c:pt>
                <c:pt idx="6528">
                  <c:v>0</c:v>
                </c:pt>
                <c:pt idx="6529">
                  <c:v>0</c:v>
                </c:pt>
                <c:pt idx="6530">
                  <c:v>0</c:v>
                </c:pt>
                <c:pt idx="6531">
                  <c:v>0</c:v>
                </c:pt>
                <c:pt idx="6532">
                  <c:v>0</c:v>
                </c:pt>
                <c:pt idx="6533">
                  <c:v>0</c:v>
                </c:pt>
                <c:pt idx="6534">
                  <c:v>0</c:v>
                </c:pt>
                <c:pt idx="6535">
                  <c:v>0</c:v>
                </c:pt>
                <c:pt idx="6536">
                  <c:v>0</c:v>
                </c:pt>
                <c:pt idx="6537">
                  <c:v>0</c:v>
                </c:pt>
                <c:pt idx="6538">
                  <c:v>0</c:v>
                </c:pt>
                <c:pt idx="6539">
                  <c:v>0</c:v>
                </c:pt>
                <c:pt idx="6540">
                  <c:v>0</c:v>
                </c:pt>
                <c:pt idx="6541">
                  <c:v>0</c:v>
                </c:pt>
                <c:pt idx="6542">
                  <c:v>0</c:v>
                </c:pt>
                <c:pt idx="6543">
                  <c:v>0</c:v>
                </c:pt>
                <c:pt idx="6544">
                  <c:v>0</c:v>
                </c:pt>
                <c:pt idx="6545">
                  <c:v>0</c:v>
                </c:pt>
                <c:pt idx="6546">
                  <c:v>0</c:v>
                </c:pt>
                <c:pt idx="6547">
                  <c:v>0</c:v>
                </c:pt>
                <c:pt idx="6548">
                  <c:v>0</c:v>
                </c:pt>
                <c:pt idx="6549">
                  <c:v>0</c:v>
                </c:pt>
                <c:pt idx="6550">
                  <c:v>0</c:v>
                </c:pt>
                <c:pt idx="6551">
                  <c:v>0</c:v>
                </c:pt>
                <c:pt idx="6552">
                  <c:v>0</c:v>
                </c:pt>
                <c:pt idx="6553">
                  <c:v>0</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0</c:v>
                </c:pt>
                <c:pt idx="6573">
                  <c:v>0</c:v>
                </c:pt>
                <c:pt idx="6574">
                  <c:v>0</c:v>
                </c:pt>
                <c:pt idx="6575">
                  <c:v>0</c:v>
                </c:pt>
                <c:pt idx="6576">
                  <c:v>0</c:v>
                </c:pt>
                <c:pt idx="6577">
                  <c:v>0</c:v>
                </c:pt>
                <c:pt idx="6578">
                  <c:v>0</c:v>
                </c:pt>
                <c:pt idx="6579">
                  <c:v>0</c:v>
                </c:pt>
                <c:pt idx="6580">
                  <c:v>0</c:v>
                </c:pt>
                <c:pt idx="6581">
                  <c:v>0</c:v>
                </c:pt>
                <c:pt idx="6582">
                  <c:v>0</c:v>
                </c:pt>
                <c:pt idx="6583">
                  <c:v>0</c:v>
                </c:pt>
                <c:pt idx="6584">
                  <c:v>0</c:v>
                </c:pt>
                <c:pt idx="6585">
                  <c:v>0</c:v>
                </c:pt>
                <c:pt idx="6586">
                  <c:v>0</c:v>
                </c:pt>
                <c:pt idx="6587">
                  <c:v>0</c:v>
                </c:pt>
                <c:pt idx="6588">
                  <c:v>0</c:v>
                </c:pt>
                <c:pt idx="6589">
                  <c:v>0</c:v>
                </c:pt>
                <c:pt idx="6590">
                  <c:v>0</c:v>
                </c:pt>
                <c:pt idx="6591">
                  <c:v>0</c:v>
                </c:pt>
                <c:pt idx="6592">
                  <c:v>0</c:v>
                </c:pt>
                <c:pt idx="6593">
                  <c:v>0</c:v>
                </c:pt>
                <c:pt idx="6594">
                  <c:v>0</c:v>
                </c:pt>
                <c:pt idx="6595">
                  <c:v>0</c:v>
                </c:pt>
                <c:pt idx="6596">
                  <c:v>0</c:v>
                </c:pt>
                <c:pt idx="6597">
                  <c:v>0</c:v>
                </c:pt>
                <c:pt idx="6598">
                  <c:v>0</c:v>
                </c:pt>
                <c:pt idx="6599">
                  <c:v>0</c:v>
                </c:pt>
                <c:pt idx="6600">
                  <c:v>0</c:v>
                </c:pt>
                <c:pt idx="6601">
                  <c:v>0</c:v>
                </c:pt>
                <c:pt idx="6602">
                  <c:v>0</c:v>
                </c:pt>
                <c:pt idx="6603">
                  <c:v>0</c:v>
                </c:pt>
                <c:pt idx="6604">
                  <c:v>0</c:v>
                </c:pt>
                <c:pt idx="6605">
                  <c:v>0</c:v>
                </c:pt>
                <c:pt idx="6606">
                  <c:v>0</c:v>
                </c:pt>
                <c:pt idx="6607">
                  <c:v>0</c:v>
                </c:pt>
                <c:pt idx="6608">
                  <c:v>0</c:v>
                </c:pt>
                <c:pt idx="6609">
                  <c:v>0</c:v>
                </c:pt>
                <c:pt idx="6610">
                  <c:v>0</c:v>
                </c:pt>
                <c:pt idx="6611">
                  <c:v>0</c:v>
                </c:pt>
                <c:pt idx="6612">
                  <c:v>0</c:v>
                </c:pt>
                <c:pt idx="6613">
                  <c:v>0</c:v>
                </c:pt>
                <c:pt idx="6614">
                  <c:v>0</c:v>
                </c:pt>
                <c:pt idx="6615">
                  <c:v>0</c:v>
                </c:pt>
                <c:pt idx="6616">
                  <c:v>0</c:v>
                </c:pt>
                <c:pt idx="6617">
                  <c:v>0</c:v>
                </c:pt>
                <c:pt idx="6618">
                  <c:v>0</c:v>
                </c:pt>
                <c:pt idx="6619">
                  <c:v>0</c:v>
                </c:pt>
                <c:pt idx="6620">
                  <c:v>0</c:v>
                </c:pt>
                <c:pt idx="6621">
                  <c:v>0</c:v>
                </c:pt>
                <c:pt idx="6622">
                  <c:v>0</c:v>
                </c:pt>
                <c:pt idx="6623">
                  <c:v>0</c:v>
                </c:pt>
                <c:pt idx="6624">
                  <c:v>0</c:v>
                </c:pt>
                <c:pt idx="6625">
                  <c:v>0</c:v>
                </c:pt>
                <c:pt idx="6626">
                  <c:v>0</c:v>
                </c:pt>
                <c:pt idx="6627">
                  <c:v>0</c:v>
                </c:pt>
                <c:pt idx="6628">
                  <c:v>0</c:v>
                </c:pt>
                <c:pt idx="6629">
                  <c:v>0</c:v>
                </c:pt>
                <c:pt idx="6630">
                  <c:v>0</c:v>
                </c:pt>
                <c:pt idx="6631">
                  <c:v>0</c:v>
                </c:pt>
                <c:pt idx="6632">
                  <c:v>0</c:v>
                </c:pt>
                <c:pt idx="6633">
                  <c:v>0</c:v>
                </c:pt>
                <c:pt idx="6634">
                  <c:v>0</c:v>
                </c:pt>
                <c:pt idx="6635">
                  <c:v>0</c:v>
                </c:pt>
                <c:pt idx="6636">
                  <c:v>0</c:v>
                </c:pt>
                <c:pt idx="6637">
                  <c:v>0</c:v>
                </c:pt>
                <c:pt idx="6638">
                  <c:v>0</c:v>
                </c:pt>
                <c:pt idx="6639">
                  <c:v>0</c:v>
                </c:pt>
                <c:pt idx="6640">
                  <c:v>0</c:v>
                </c:pt>
                <c:pt idx="6641">
                  <c:v>0</c:v>
                </c:pt>
                <c:pt idx="6642">
                  <c:v>0</c:v>
                </c:pt>
                <c:pt idx="6643">
                  <c:v>0</c:v>
                </c:pt>
                <c:pt idx="6644">
                  <c:v>0</c:v>
                </c:pt>
                <c:pt idx="6645">
                  <c:v>0</c:v>
                </c:pt>
                <c:pt idx="6646">
                  <c:v>0</c:v>
                </c:pt>
                <c:pt idx="6647">
                  <c:v>0</c:v>
                </c:pt>
                <c:pt idx="6648">
                  <c:v>0</c:v>
                </c:pt>
                <c:pt idx="6649">
                  <c:v>0</c:v>
                </c:pt>
                <c:pt idx="6650">
                  <c:v>0</c:v>
                </c:pt>
                <c:pt idx="6651">
                  <c:v>0</c:v>
                </c:pt>
                <c:pt idx="6652">
                  <c:v>0</c:v>
                </c:pt>
                <c:pt idx="6653">
                  <c:v>0</c:v>
                </c:pt>
                <c:pt idx="6654">
                  <c:v>0</c:v>
                </c:pt>
                <c:pt idx="6655">
                  <c:v>0</c:v>
                </c:pt>
                <c:pt idx="6656">
                  <c:v>0</c:v>
                </c:pt>
                <c:pt idx="6657">
                  <c:v>0</c:v>
                </c:pt>
                <c:pt idx="6658">
                  <c:v>0</c:v>
                </c:pt>
                <c:pt idx="6659">
                  <c:v>0</c:v>
                </c:pt>
                <c:pt idx="6660">
                  <c:v>0</c:v>
                </c:pt>
                <c:pt idx="6661">
                  <c:v>0</c:v>
                </c:pt>
                <c:pt idx="6662">
                  <c:v>0</c:v>
                </c:pt>
                <c:pt idx="6663">
                  <c:v>0</c:v>
                </c:pt>
                <c:pt idx="6664">
                  <c:v>0</c:v>
                </c:pt>
                <c:pt idx="6665">
                  <c:v>0</c:v>
                </c:pt>
                <c:pt idx="6666">
                  <c:v>0</c:v>
                </c:pt>
                <c:pt idx="6667">
                  <c:v>0</c:v>
                </c:pt>
                <c:pt idx="6668">
                  <c:v>0</c:v>
                </c:pt>
                <c:pt idx="6669">
                  <c:v>0</c:v>
                </c:pt>
                <c:pt idx="6670">
                  <c:v>0</c:v>
                </c:pt>
                <c:pt idx="6671">
                  <c:v>0</c:v>
                </c:pt>
                <c:pt idx="6672">
                  <c:v>0</c:v>
                </c:pt>
                <c:pt idx="6673">
                  <c:v>0</c:v>
                </c:pt>
                <c:pt idx="6674">
                  <c:v>0</c:v>
                </c:pt>
                <c:pt idx="6675">
                  <c:v>0</c:v>
                </c:pt>
                <c:pt idx="6676">
                  <c:v>0</c:v>
                </c:pt>
                <c:pt idx="6677">
                  <c:v>0</c:v>
                </c:pt>
                <c:pt idx="6678">
                  <c:v>0</c:v>
                </c:pt>
                <c:pt idx="6679">
                  <c:v>0</c:v>
                </c:pt>
                <c:pt idx="6680">
                  <c:v>0</c:v>
                </c:pt>
                <c:pt idx="6681">
                  <c:v>0</c:v>
                </c:pt>
                <c:pt idx="6682">
                  <c:v>0</c:v>
                </c:pt>
                <c:pt idx="6683">
                  <c:v>0</c:v>
                </c:pt>
                <c:pt idx="6684">
                  <c:v>0</c:v>
                </c:pt>
                <c:pt idx="6685">
                  <c:v>0</c:v>
                </c:pt>
                <c:pt idx="6686">
                  <c:v>0</c:v>
                </c:pt>
                <c:pt idx="6687">
                  <c:v>0</c:v>
                </c:pt>
                <c:pt idx="6688">
                  <c:v>0</c:v>
                </c:pt>
                <c:pt idx="6689">
                  <c:v>0</c:v>
                </c:pt>
                <c:pt idx="6690">
                  <c:v>0</c:v>
                </c:pt>
                <c:pt idx="6691">
                  <c:v>0</c:v>
                </c:pt>
                <c:pt idx="6692">
                  <c:v>0</c:v>
                </c:pt>
                <c:pt idx="6693">
                  <c:v>0</c:v>
                </c:pt>
                <c:pt idx="6694">
                  <c:v>0</c:v>
                </c:pt>
                <c:pt idx="6695">
                  <c:v>0</c:v>
                </c:pt>
                <c:pt idx="6696">
                  <c:v>0</c:v>
                </c:pt>
                <c:pt idx="6697">
                  <c:v>0</c:v>
                </c:pt>
                <c:pt idx="6698">
                  <c:v>0</c:v>
                </c:pt>
                <c:pt idx="6699">
                  <c:v>0</c:v>
                </c:pt>
                <c:pt idx="6700">
                  <c:v>0</c:v>
                </c:pt>
                <c:pt idx="6701">
                  <c:v>0</c:v>
                </c:pt>
                <c:pt idx="6702">
                  <c:v>0</c:v>
                </c:pt>
                <c:pt idx="6703">
                  <c:v>0</c:v>
                </c:pt>
                <c:pt idx="6704">
                  <c:v>0</c:v>
                </c:pt>
                <c:pt idx="6705">
                  <c:v>0</c:v>
                </c:pt>
                <c:pt idx="6706">
                  <c:v>0</c:v>
                </c:pt>
                <c:pt idx="6707">
                  <c:v>0</c:v>
                </c:pt>
                <c:pt idx="6708">
                  <c:v>0</c:v>
                </c:pt>
                <c:pt idx="6709">
                  <c:v>0</c:v>
                </c:pt>
                <c:pt idx="6710">
                  <c:v>0</c:v>
                </c:pt>
                <c:pt idx="6711">
                  <c:v>0</c:v>
                </c:pt>
                <c:pt idx="6712">
                  <c:v>0</c:v>
                </c:pt>
                <c:pt idx="6713">
                  <c:v>0</c:v>
                </c:pt>
                <c:pt idx="6714">
                  <c:v>0</c:v>
                </c:pt>
                <c:pt idx="6715">
                  <c:v>0</c:v>
                </c:pt>
                <c:pt idx="6716">
                  <c:v>0</c:v>
                </c:pt>
                <c:pt idx="6717">
                  <c:v>0</c:v>
                </c:pt>
                <c:pt idx="6718">
                  <c:v>0</c:v>
                </c:pt>
                <c:pt idx="6719">
                  <c:v>0</c:v>
                </c:pt>
                <c:pt idx="6720">
                  <c:v>0</c:v>
                </c:pt>
                <c:pt idx="6721">
                  <c:v>0</c:v>
                </c:pt>
                <c:pt idx="6722">
                  <c:v>0</c:v>
                </c:pt>
                <c:pt idx="6723">
                  <c:v>0</c:v>
                </c:pt>
                <c:pt idx="6724">
                  <c:v>0</c:v>
                </c:pt>
                <c:pt idx="6725">
                  <c:v>0</c:v>
                </c:pt>
                <c:pt idx="6726">
                  <c:v>0</c:v>
                </c:pt>
                <c:pt idx="6727">
                  <c:v>0</c:v>
                </c:pt>
                <c:pt idx="6728">
                  <c:v>0</c:v>
                </c:pt>
                <c:pt idx="6729">
                  <c:v>0</c:v>
                </c:pt>
                <c:pt idx="6730">
                  <c:v>0</c:v>
                </c:pt>
                <c:pt idx="6731">
                  <c:v>0</c:v>
                </c:pt>
                <c:pt idx="6732">
                  <c:v>0</c:v>
                </c:pt>
                <c:pt idx="6733">
                  <c:v>0</c:v>
                </c:pt>
                <c:pt idx="6734">
                  <c:v>0</c:v>
                </c:pt>
                <c:pt idx="6735">
                  <c:v>0</c:v>
                </c:pt>
                <c:pt idx="6736">
                  <c:v>0</c:v>
                </c:pt>
                <c:pt idx="6737">
                  <c:v>0</c:v>
                </c:pt>
                <c:pt idx="6738">
                  <c:v>0</c:v>
                </c:pt>
                <c:pt idx="6739">
                  <c:v>0</c:v>
                </c:pt>
                <c:pt idx="6740">
                  <c:v>0</c:v>
                </c:pt>
                <c:pt idx="6741">
                  <c:v>0</c:v>
                </c:pt>
                <c:pt idx="6742">
                  <c:v>0</c:v>
                </c:pt>
                <c:pt idx="6743">
                  <c:v>0</c:v>
                </c:pt>
                <c:pt idx="6744">
                  <c:v>0</c:v>
                </c:pt>
                <c:pt idx="6745">
                  <c:v>0</c:v>
                </c:pt>
                <c:pt idx="6746">
                  <c:v>0</c:v>
                </c:pt>
                <c:pt idx="6747">
                  <c:v>0</c:v>
                </c:pt>
                <c:pt idx="6748">
                  <c:v>0</c:v>
                </c:pt>
                <c:pt idx="6749">
                  <c:v>0</c:v>
                </c:pt>
                <c:pt idx="6750">
                  <c:v>0</c:v>
                </c:pt>
                <c:pt idx="6751">
                  <c:v>0</c:v>
                </c:pt>
                <c:pt idx="6752">
                  <c:v>0</c:v>
                </c:pt>
                <c:pt idx="6753">
                  <c:v>0</c:v>
                </c:pt>
                <c:pt idx="6754">
                  <c:v>0</c:v>
                </c:pt>
                <c:pt idx="6755">
                  <c:v>0</c:v>
                </c:pt>
                <c:pt idx="6756">
                  <c:v>0</c:v>
                </c:pt>
                <c:pt idx="6757">
                  <c:v>0</c:v>
                </c:pt>
                <c:pt idx="6758">
                  <c:v>0</c:v>
                </c:pt>
                <c:pt idx="6759">
                  <c:v>0</c:v>
                </c:pt>
                <c:pt idx="6760">
                  <c:v>0</c:v>
                </c:pt>
                <c:pt idx="6761">
                  <c:v>0</c:v>
                </c:pt>
                <c:pt idx="6762">
                  <c:v>0</c:v>
                </c:pt>
                <c:pt idx="6763">
                  <c:v>0</c:v>
                </c:pt>
                <c:pt idx="6764">
                  <c:v>0</c:v>
                </c:pt>
                <c:pt idx="6765">
                  <c:v>0</c:v>
                </c:pt>
                <c:pt idx="6766">
                  <c:v>0</c:v>
                </c:pt>
                <c:pt idx="6767">
                  <c:v>0</c:v>
                </c:pt>
                <c:pt idx="6768">
                  <c:v>0</c:v>
                </c:pt>
                <c:pt idx="6769">
                  <c:v>0</c:v>
                </c:pt>
                <c:pt idx="6770">
                  <c:v>0</c:v>
                </c:pt>
                <c:pt idx="6771">
                  <c:v>0</c:v>
                </c:pt>
                <c:pt idx="6772">
                  <c:v>0</c:v>
                </c:pt>
                <c:pt idx="6773">
                  <c:v>0</c:v>
                </c:pt>
                <c:pt idx="6774">
                  <c:v>0</c:v>
                </c:pt>
                <c:pt idx="6775">
                  <c:v>0</c:v>
                </c:pt>
                <c:pt idx="6776">
                  <c:v>0</c:v>
                </c:pt>
                <c:pt idx="6777">
                  <c:v>0</c:v>
                </c:pt>
                <c:pt idx="6778">
                  <c:v>0</c:v>
                </c:pt>
                <c:pt idx="6779">
                  <c:v>0</c:v>
                </c:pt>
                <c:pt idx="6780">
                  <c:v>0</c:v>
                </c:pt>
                <c:pt idx="6781">
                  <c:v>0</c:v>
                </c:pt>
                <c:pt idx="6782">
                  <c:v>0</c:v>
                </c:pt>
                <c:pt idx="6783">
                  <c:v>0</c:v>
                </c:pt>
                <c:pt idx="6784">
                  <c:v>0</c:v>
                </c:pt>
                <c:pt idx="6785">
                  <c:v>0</c:v>
                </c:pt>
                <c:pt idx="6786">
                  <c:v>0</c:v>
                </c:pt>
                <c:pt idx="6787">
                  <c:v>0</c:v>
                </c:pt>
                <c:pt idx="6788">
                  <c:v>0</c:v>
                </c:pt>
                <c:pt idx="6789">
                  <c:v>0</c:v>
                </c:pt>
                <c:pt idx="6790">
                  <c:v>0</c:v>
                </c:pt>
                <c:pt idx="6791">
                  <c:v>0</c:v>
                </c:pt>
                <c:pt idx="6792">
                  <c:v>0</c:v>
                </c:pt>
                <c:pt idx="6793">
                  <c:v>0</c:v>
                </c:pt>
                <c:pt idx="6794">
                  <c:v>0</c:v>
                </c:pt>
                <c:pt idx="6795">
                  <c:v>0</c:v>
                </c:pt>
                <c:pt idx="6796">
                  <c:v>0</c:v>
                </c:pt>
                <c:pt idx="6797">
                  <c:v>0</c:v>
                </c:pt>
                <c:pt idx="6798">
                  <c:v>0</c:v>
                </c:pt>
                <c:pt idx="6799">
                  <c:v>0</c:v>
                </c:pt>
                <c:pt idx="6800">
                  <c:v>0</c:v>
                </c:pt>
                <c:pt idx="6801">
                  <c:v>0</c:v>
                </c:pt>
                <c:pt idx="6802">
                  <c:v>0</c:v>
                </c:pt>
                <c:pt idx="6803">
                  <c:v>0</c:v>
                </c:pt>
                <c:pt idx="6804">
                  <c:v>0</c:v>
                </c:pt>
                <c:pt idx="6805">
                  <c:v>0</c:v>
                </c:pt>
                <c:pt idx="6806">
                  <c:v>0</c:v>
                </c:pt>
                <c:pt idx="6807">
                  <c:v>0</c:v>
                </c:pt>
                <c:pt idx="6808">
                  <c:v>0</c:v>
                </c:pt>
                <c:pt idx="6809">
                  <c:v>0</c:v>
                </c:pt>
                <c:pt idx="6810">
                  <c:v>0</c:v>
                </c:pt>
                <c:pt idx="6811">
                  <c:v>0</c:v>
                </c:pt>
                <c:pt idx="6812">
                  <c:v>0</c:v>
                </c:pt>
                <c:pt idx="6813">
                  <c:v>0</c:v>
                </c:pt>
                <c:pt idx="6814">
                  <c:v>0</c:v>
                </c:pt>
                <c:pt idx="6815">
                  <c:v>0</c:v>
                </c:pt>
                <c:pt idx="6816">
                  <c:v>0</c:v>
                </c:pt>
                <c:pt idx="6817">
                  <c:v>0</c:v>
                </c:pt>
                <c:pt idx="6818">
                  <c:v>0</c:v>
                </c:pt>
                <c:pt idx="6819">
                  <c:v>0</c:v>
                </c:pt>
                <c:pt idx="6820">
                  <c:v>0</c:v>
                </c:pt>
                <c:pt idx="6821">
                  <c:v>0</c:v>
                </c:pt>
                <c:pt idx="6822">
                  <c:v>0</c:v>
                </c:pt>
                <c:pt idx="6823">
                  <c:v>0</c:v>
                </c:pt>
                <c:pt idx="6824">
                  <c:v>0</c:v>
                </c:pt>
                <c:pt idx="6825">
                  <c:v>0</c:v>
                </c:pt>
                <c:pt idx="6826">
                  <c:v>0</c:v>
                </c:pt>
                <c:pt idx="6827">
                  <c:v>0</c:v>
                </c:pt>
                <c:pt idx="6828">
                  <c:v>0</c:v>
                </c:pt>
                <c:pt idx="6829">
                  <c:v>0</c:v>
                </c:pt>
                <c:pt idx="6830">
                  <c:v>0</c:v>
                </c:pt>
                <c:pt idx="6831">
                  <c:v>0</c:v>
                </c:pt>
                <c:pt idx="6832">
                  <c:v>0</c:v>
                </c:pt>
                <c:pt idx="6833">
                  <c:v>0</c:v>
                </c:pt>
                <c:pt idx="6834">
                  <c:v>0</c:v>
                </c:pt>
                <c:pt idx="6835">
                  <c:v>0</c:v>
                </c:pt>
                <c:pt idx="6836">
                  <c:v>0</c:v>
                </c:pt>
                <c:pt idx="6837">
                  <c:v>0</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0</c:v>
                </c:pt>
                <c:pt idx="6884">
                  <c:v>0</c:v>
                </c:pt>
                <c:pt idx="6885">
                  <c:v>0</c:v>
                </c:pt>
                <c:pt idx="6886">
                  <c:v>0</c:v>
                </c:pt>
                <c:pt idx="6887">
                  <c:v>0</c:v>
                </c:pt>
                <c:pt idx="6888">
                  <c:v>0</c:v>
                </c:pt>
                <c:pt idx="6889">
                  <c:v>0</c:v>
                </c:pt>
                <c:pt idx="6890">
                  <c:v>0</c:v>
                </c:pt>
                <c:pt idx="6891">
                  <c:v>0</c:v>
                </c:pt>
                <c:pt idx="6892">
                  <c:v>0</c:v>
                </c:pt>
                <c:pt idx="6893">
                  <c:v>0</c:v>
                </c:pt>
                <c:pt idx="6894">
                  <c:v>0</c:v>
                </c:pt>
                <c:pt idx="6895">
                  <c:v>0</c:v>
                </c:pt>
                <c:pt idx="6896">
                  <c:v>0</c:v>
                </c:pt>
                <c:pt idx="6897">
                  <c:v>0</c:v>
                </c:pt>
                <c:pt idx="6898">
                  <c:v>0</c:v>
                </c:pt>
                <c:pt idx="6899">
                  <c:v>0</c:v>
                </c:pt>
                <c:pt idx="6900">
                  <c:v>0</c:v>
                </c:pt>
                <c:pt idx="6901">
                  <c:v>0</c:v>
                </c:pt>
                <c:pt idx="6902">
                  <c:v>0</c:v>
                </c:pt>
                <c:pt idx="6903">
                  <c:v>0</c:v>
                </c:pt>
                <c:pt idx="6904">
                  <c:v>0</c:v>
                </c:pt>
                <c:pt idx="6905">
                  <c:v>0</c:v>
                </c:pt>
                <c:pt idx="6906">
                  <c:v>0</c:v>
                </c:pt>
                <c:pt idx="6907">
                  <c:v>0</c:v>
                </c:pt>
                <c:pt idx="6908">
                  <c:v>0</c:v>
                </c:pt>
                <c:pt idx="6909">
                  <c:v>0</c:v>
                </c:pt>
                <c:pt idx="6910">
                  <c:v>0</c:v>
                </c:pt>
                <c:pt idx="6911">
                  <c:v>0</c:v>
                </c:pt>
                <c:pt idx="6912">
                  <c:v>0</c:v>
                </c:pt>
                <c:pt idx="6913">
                  <c:v>0</c:v>
                </c:pt>
                <c:pt idx="6914">
                  <c:v>0</c:v>
                </c:pt>
                <c:pt idx="6915">
                  <c:v>0</c:v>
                </c:pt>
                <c:pt idx="6916">
                  <c:v>0</c:v>
                </c:pt>
                <c:pt idx="6917">
                  <c:v>0</c:v>
                </c:pt>
                <c:pt idx="6918">
                  <c:v>0</c:v>
                </c:pt>
                <c:pt idx="6919">
                  <c:v>0</c:v>
                </c:pt>
                <c:pt idx="6920">
                  <c:v>0</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0</c:v>
                </c:pt>
                <c:pt idx="6940">
                  <c:v>0</c:v>
                </c:pt>
                <c:pt idx="6941">
                  <c:v>0</c:v>
                </c:pt>
                <c:pt idx="6942">
                  <c:v>0</c:v>
                </c:pt>
                <c:pt idx="6943">
                  <c:v>0</c:v>
                </c:pt>
                <c:pt idx="6944">
                  <c:v>0</c:v>
                </c:pt>
                <c:pt idx="6945">
                  <c:v>0</c:v>
                </c:pt>
                <c:pt idx="6946">
                  <c:v>0</c:v>
                </c:pt>
                <c:pt idx="6947">
                  <c:v>0</c:v>
                </c:pt>
                <c:pt idx="6948">
                  <c:v>0</c:v>
                </c:pt>
                <c:pt idx="6949">
                  <c:v>0</c:v>
                </c:pt>
                <c:pt idx="6950">
                  <c:v>0</c:v>
                </c:pt>
                <c:pt idx="6951">
                  <c:v>0</c:v>
                </c:pt>
                <c:pt idx="6952">
                  <c:v>0</c:v>
                </c:pt>
                <c:pt idx="6953">
                  <c:v>0</c:v>
                </c:pt>
                <c:pt idx="6954">
                  <c:v>0</c:v>
                </c:pt>
                <c:pt idx="6955">
                  <c:v>0</c:v>
                </c:pt>
                <c:pt idx="6956">
                  <c:v>0</c:v>
                </c:pt>
                <c:pt idx="6957">
                  <c:v>0</c:v>
                </c:pt>
                <c:pt idx="6958">
                  <c:v>0</c:v>
                </c:pt>
                <c:pt idx="6959">
                  <c:v>0</c:v>
                </c:pt>
                <c:pt idx="6960">
                  <c:v>0</c:v>
                </c:pt>
                <c:pt idx="6961">
                  <c:v>0</c:v>
                </c:pt>
                <c:pt idx="6962">
                  <c:v>0</c:v>
                </c:pt>
                <c:pt idx="6963">
                  <c:v>0</c:v>
                </c:pt>
                <c:pt idx="6964">
                  <c:v>0</c:v>
                </c:pt>
                <c:pt idx="6965">
                  <c:v>0</c:v>
                </c:pt>
                <c:pt idx="6966">
                  <c:v>0</c:v>
                </c:pt>
                <c:pt idx="6967">
                  <c:v>0</c:v>
                </c:pt>
                <c:pt idx="6968">
                  <c:v>0</c:v>
                </c:pt>
                <c:pt idx="6969">
                  <c:v>0</c:v>
                </c:pt>
                <c:pt idx="6970">
                  <c:v>0</c:v>
                </c:pt>
                <c:pt idx="6971">
                  <c:v>0</c:v>
                </c:pt>
                <c:pt idx="6972">
                  <c:v>0</c:v>
                </c:pt>
                <c:pt idx="6973">
                  <c:v>0</c:v>
                </c:pt>
                <c:pt idx="6974">
                  <c:v>0</c:v>
                </c:pt>
                <c:pt idx="6975">
                  <c:v>0</c:v>
                </c:pt>
                <c:pt idx="6976">
                  <c:v>0</c:v>
                </c:pt>
                <c:pt idx="6977">
                  <c:v>0</c:v>
                </c:pt>
                <c:pt idx="6978">
                  <c:v>0</c:v>
                </c:pt>
                <c:pt idx="6979">
                  <c:v>0</c:v>
                </c:pt>
                <c:pt idx="6980">
                  <c:v>0</c:v>
                </c:pt>
                <c:pt idx="6981">
                  <c:v>0</c:v>
                </c:pt>
                <c:pt idx="6982">
                  <c:v>0</c:v>
                </c:pt>
                <c:pt idx="6983">
                  <c:v>0</c:v>
                </c:pt>
                <c:pt idx="6984">
                  <c:v>0</c:v>
                </c:pt>
                <c:pt idx="6985">
                  <c:v>0</c:v>
                </c:pt>
                <c:pt idx="6986">
                  <c:v>0</c:v>
                </c:pt>
                <c:pt idx="6987">
                  <c:v>0</c:v>
                </c:pt>
                <c:pt idx="6988">
                  <c:v>0</c:v>
                </c:pt>
                <c:pt idx="6989">
                  <c:v>0</c:v>
                </c:pt>
                <c:pt idx="6990">
                  <c:v>0</c:v>
                </c:pt>
                <c:pt idx="6991">
                  <c:v>0</c:v>
                </c:pt>
                <c:pt idx="6992">
                  <c:v>0</c:v>
                </c:pt>
                <c:pt idx="6993">
                  <c:v>0</c:v>
                </c:pt>
                <c:pt idx="6994">
                  <c:v>0</c:v>
                </c:pt>
                <c:pt idx="6995">
                  <c:v>0</c:v>
                </c:pt>
                <c:pt idx="6996">
                  <c:v>0</c:v>
                </c:pt>
                <c:pt idx="6997">
                  <c:v>0</c:v>
                </c:pt>
                <c:pt idx="6998">
                  <c:v>0</c:v>
                </c:pt>
                <c:pt idx="6999">
                  <c:v>0</c:v>
                </c:pt>
                <c:pt idx="7000">
                  <c:v>0</c:v>
                </c:pt>
                <c:pt idx="7001">
                  <c:v>0</c:v>
                </c:pt>
                <c:pt idx="7002">
                  <c:v>0</c:v>
                </c:pt>
                <c:pt idx="7003">
                  <c:v>0</c:v>
                </c:pt>
                <c:pt idx="7004">
                  <c:v>0</c:v>
                </c:pt>
                <c:pt idx="7005">
                  <c:v>0</c:v>
                </c:pt>
                <c:pt idx="7006">
                  <c:v>0</c:v>
                </c:pt>
                <c:pt idx="7007">
                  <c:v>0</c:v>
                </c:pt>
                <c:pt idx="7008">
                  <c:v>0</c:v>
                </c:pt>
                <c:pt idx="7009">
                  <c:v>0</c:v>
                </c:pt>
                <c:pt idx="7010">
                  <c:v>0</c:v>
                </c:pt>
                <c:pt idx="7011">
                  <c:v>0</c:v>
                </c:pt>
                <c:pt idx="7012">
                  <c:v>0</c:v>
                </c:pt>
                <c:pt idx="7013">
                  <c:v>0</c:v>
                </c:pt>
                <c:pt idx="7014">
                  <c:v>0</c:v>
                </c:pt>
                <c:pt idx="7015">
                  <c:v>0</c:v>
                </c:pt>
                <c:pt idx="7016">
                  <c:v>0</c:v>
                </c:pt>
                <c:pt idx="7017">
                  <c:v>0</c:v>
                </c:pt>
                <c:pt idx="7018">
                  <c:v>0</c:v>
                </c:pt>
                <c:pt idx="7019">
                  <c:v>0</c:v>
                </c:pt>
                <c:pt idx="7020">
                  <c:v>0</c:v>
                </c:pt>
                <c:pt idx="7021">
                  <c:v>0</c:v>
                </c:pt>
                <c:pt idx="7022">
                  <c:v>0</c:v>
                </c:pt>
                <c:pt idx="7023">
                  <c:v>0</c:v>
                </c:pt>
                <c:pt idx="7024">
                  <c:v>0</c:v>
                </c:pt>
                <c:pt idx="7025">
                  <c:v>0</c:v>
                </c:pt>
                <c:pt idx="7026">
                  <c:v>0</c:v>
                </c:pt>
                <c:pt idx="7027">
                  <c:v>0</c:v>
                </c:pt>
                <c:pt idx="7028">
                  <c:v>0</c:v>
                </c:pt>
                <c:pt idx="7029">
                  <c:v>0</c:v>
                </c:pt>
                <c:pt idx="7030">
                  <c:v>0</c:v>
                </c:pt>
                <c:pt idx="7031">
                  <c:v>0</c:v>
                </c:pt>
                <c:pt idx="7032">
                  <c:v>0</c:v>
                </c:pt>
                <c:pt idx="7033">
                  <c:v>0</c:v>
                </c:pt>
                <c:pt idx="7034">
                  <c:v>0</c:v>
                </c:pt>
                <c:pt idx="7035">
                  <c:v>0</c:v>
                </c:pt>
                <c:pt idx="7036">
                  <c:v>0</c:v>
                </c:pt>
                <c:pt idx="7037">
                  <c:v>0</c:v>
                </c:pt>
                <c:pt idx="7038">
                  <c:v>0</c:v>
                </c:pt>
                <c:pt idx="7039">
                  <c:v>0</c:v>
                </c:pt>
                <c:pt idx="7040">
                  <c:v>0</c:v>
                </c:pt>
                <c:pt idx="7041">
                  <c:v>0</c:v>
                </c:pt>
                <c:pt idx="7042">
                  <c:v>0</c:v>
                </c:pt>
                <c:pt idx="7043">
                  <c:v>0</c:v>
                </c:pt>
                <c:pt idx="7044">
                  <c:v>0</c:v>
                </c:pt>
                <c:pt idx="7045">
                  <c:v>0</c:v>
                </c:pt>
                <c:pt idx="7046">
                  <c:v>0</c:v>
                </c:pt>
                <c:pt idx="7047">
                  <c:v>0</c:v>
                </c:pt>
                <c:pt idx="7048">
                  <c:v>0</c:v>
                </c:pt>
                <c:pt idx="7049">
                  <c:v>0</c:v>
                </c:pt>
                <c:pt idx="7050">
                  <c:v>0</c:v>
                </c:pt>
                <c:pt idx="7051">
                  <c:v>0</c:v>
                </c:pt>
                <c:pt idx="7052">
                  <c:v>0</c:v>
                </c:pt>
                <c:pt idx="7053">
                  <c:v>0</c:v>
                </c:pt>
                <c:pt idx="7054">
                  <c:v>0</c:v>
                </c:pt>
                <c:pt idx="7055">
                  <c:v>0</c:v>
                </c:pt>
                <c:pt idx="7056">
                  <c:v>0</c:v>
                </c:pt>
                <c:pt idx="7057">
                  <c:v>0</c:v>
                </c:pt>
                <c:pt idx="7058">
                  <c:v>0</c:v>
                </c:pt>
                <c:pt idx="7059">
                  <c:v>0</c:v>
                </c:pt>
                <c:pt idx="7060">
                  <c:v>0</c:v>
                </c:pt>
                <c:pt idx="7061">
                  <c:v>0</c:v>
                </c:pt>
                <c:pt idx="7062">
                  <c:v>0</c:v>
                </c:pt>
                <c:pt idx="7063">
                  <c:v>0</c:v>
                </c:pt>
                <c:pt idx="7064">
                  <c:v>0</c:v>
                </c:pt>
                <c:pt idx="7065">
                  <c:v>0</c:v>
                </c:pt>
                <c:pt idx="7066">
                  <c:v>0</c:v>
                </c:pt>
                <c:pt idx="7067">
                  <c:v>0</c:v>
                </c:pt>
                <c:pt idx="7068">
                  <c:v>0</c:v>
                </c:pt>
                <c:pt idx="7069">
                  <c:v>0</c:v>
                </c:pt>
                <c:pt idx="7070">
                  <c:v>0</c:v>
                </c:pt>
                <c:pt idx="7071">
                  <c:v>0</c:v>
                </c:pt>
                <c:pt idx="7072">
                  <c:v>0</c:v>
                </c:pt>
                <c:pt idx="7073">
                  <c:v>0</c:v>
                </c:pt>
                <c:pt idx="7074">
                  <c:v>0</c:v>
                </c:pt>
                <c:pt idx="7075">
                  <c:v>0</c:v>
                </c:pt>
                <c:pt idx="7076">
                  <c:v>0</c:v>
                </c:pt>
                <c:pt idx="7077">
                  <c:v>0</c:v>
                </c:pt>
                <c:pt idx="7078">
                  <c:v>0</c:v>
                </c:pt>
                <c:pt idx="7079">
                  <c:v>0</c:v>
                </c:pt>
                <c:pt idx="7080">
                  <c:v>0</c:v>
                </c:pt>
                <c:pt idx="7081">
                  <c:v>0</c:v>
                </c:pt>
                <c:pt idx="7082">
                  <c:v>0</c:v>
                </c:pt>
                <c:pt idx="7083">
                  <c:v>0</c:v>
                </c:pt>
                <c:pt idx="7084">
                  <c:v>0</c:v>
                </c:pt>
                <c:pt idx="7085">
                  <c:v>0</c:v>
                </c:pt>
                <c:pt idx="7086">
                  <c:v>0</c:v>
                </c:pt>
                <c:pt idx="7087">
                  <c:v>0</c:v>
                </c:pt>
                <c:pt idx="7088">
                  <c:v>0</c:v>
                </c:pt>
                <c:pt idx="7089">
                  <c:v>0</c:v>
                </c:pt>
                <c:pt idx="7090">
                  <c:v>0</c:v>
                </c:pt>
                <c:pt idx="7091">
                  <c:v>0</c:v>
                </c:pt>
                <c:pt idx="7092">
                  <c:v>0</c:v>
                </c:pt>
                <c:pt idx="7093">
                  <c:v>0</c:v>
                </c:pt>
                <c:pt idx="7094">
                  <c:v>0</c:v>
                </c:pt>
                <c:pt idx="7095">
                  <c:v>0</c:v>
                </c:pt>
                <c:pt idx="7096">
                  <c:v>0</c:v>
                </c:pt>
                <c:pt idx="7097">
                  <c:v>0</c:v>
                </c:pt>
                <c:pt idx="7098">
                  <c:v>0</c:v>
                </c:pt>
                <c:pt idx="7099">
                  <c:v>0</c:v>
                </c:pt>
                <c:pt idx="7100">
                  <c:v>0</c:v>
                </c:pt>
                <c:pt idx="7101">
                  <c:v>0</c:v>
                </c:pt>
                <c:pt idx="7102">
                  <c:v>0</c:v>
                </c:pt>
                <c:pt idx="7103">
                  <c:v>0</c:v>
                </c:pt>
                <c:pt idx="7104">
                  <c:v>0</c:v>
                </c:pt>
                <c:pt idx="7105">
                  <c:v>0</c:v>
                </c:pt>
                <c:pt idx="7106">
                  <c:v>0</c:v>
                </c:pt>
                <c:pt idx="7107">
                  <c:v>0</c:v>
                </c:pt>
                <c:pt idx="7108">
                  <c:v>0</c:v>
                </c:pt>
                <c:pt idx="7109">
                  <c:v>0</c:v>
                </c:pt>
                <c:pt idx="7110">
                  <c:v>0</c:v>
                </c:pt>
                <c:pt idx="7111">
                  <c:v>0</c:v>
                </c:pt>
                <c:pt idx="7112">
                  <c:v>0</c:v>
                </c:pt>
                <c:pt idx="7113">
                  <c:v>0</c:v>
                </c:pt>
                <c:pt idx="7114">
                  <c:v>0</c:v>
                </c:pt>
                <c:pt idx="7115">
                  <c:v>0</c:v>
                </c:pt>
                <c:pt idx="7116">
                  <c:v>0</c:v>
                </c:pt>
                <c:pt idx="7117">
                  <c:v>0</c:v>
                </c:pt>
                <c:pt idx="7118">
                  <c:v>0</c:v>
                </c:pt>
                <c:pt idx="7119">
                  <c:v>0</c:v>
                </c:pt>
                <c:pt idx="7120">
                  <c:v>0</c:v>
                </c:pt>
                <c:pt idx="7121">
                  <c:v>0</c:v>
                </c:pt>
                <c:pt idx="7122">
                  <c:v>0</c:v>
                </c:pt>
                <c:pt idx="7123">
                  <c:v>0</c:v>
                </c:pt>
                <c:pt idx="7124">
                  <c:v>0</c:v>
                </c:pt>
                <c:pt idx="7125">
                  <c:v>0</c:v>
                </c:pt>
                <c:pt idx="7126">
                  <c:v>0</c:v>
                </c:pt>
                <c:pt idx="7127">
                  <c:v>0</c:v>
                </c:pt>
                <c:pt idx="7128">
                  <c:v>0</c:v>
                </c:pt>
                <c:pt idx="7129">
                  <c:v>0</c:v>
                </c:pt>
                <c:pt idx="7130">
                  <c:v>0</c:v>
                </c:pt>
                <c:pt idx="7131">
                  <c:v>0</c:v>
                </c:pt>
                <c:pt idx="7132">
                  <c:v>0</c:v>
                </c:pt>
                <c:pt idx="7133">
                  <c:v>0</c:v>
                </c:pt>
                <c:pt idx="7134">
                  <c:v>0</c:v>
                </c:pt>
                <c:pt idx="7135">
                  <c:v>0</c:v>
                </c:pt>
                <c:pt idx="7136">
                  <c:v>0</c:v>
                </c:pt>
                <c:pt idx="7137">
                  <c:v>0</c:v>
                </c:pt>
                <c:pt idx="7138">
                  <c:v>0</c:v>
                </c:pt>
                <c:pt idx="7139">
                  <c:v>0</c:v>
                </c:pt>
                <c:pt idx="7140">
                  <c:v>0</c:v>
                </c:pt>
                <c:pt idx="7141">
                  <c:v>0</c:v>
                </c:pt>
                <c:pt idx="7142">
                  <c:v>0</c:v>
                </c:pt>
                <c:pt idx="7143">
                  <c:v>0</c:v>
                </c:pt>
                <c:pt idx="7144">
                  <c:v>0</c:v>
                </c:pt>
                <c:pt idx="7145">
                  <c:v>0</c:v>
                </c:pt>
                <c:pt idx="7146">
                  <c:v>0</c:v>
                </c:pt>
                <c:pt idx="7147">
                  <c:v>0</c:v>
                </c:pt>
                <c:pt idx="7148">
                  <c:v>0</c:v>
                </c:pt>
                <c:pt idx="7149">
                  <c:v>0</c:v>
                </c:pt>
                <c:pt idx="7150">
                  <c:v>0</c:v>
                </c:pt>
                <c:pt idx="7151">
                  <c:v>0</c:v>
                </c:pt>
                <c:pt idx="7152">
                  <c:v>0</c:v>
                </c:pt>
                <c:pt idx="7153">
                  <c:v>0</c:v>
                </c:pt>
                <c:pt idx="7154">
                  <c:v>0</c:v>
                </c:pt>
                <c:pt idx="7155">
                  <c:v>0</c:v>
                </c:pt>
                <c:pt idx="7156">
                  <c:v>0</c:v>
                </c:pt>
                <c:pt idx="7157">
                  <c:v>0</c:v>
                </c:pt>
                <c:pt idx="7158">
                  <c:v>0</c:v>
                </c:pt>
                <c:pt idx="7159">
                  <c:v>0</c:v>
                </c:pt>
                <c:pt idx="7160">
                  <c:v>0</c:v>
                </c:pt>
                <c:pt idx="7161">
                  <c:v>0</c:v>
                </c:pt>
                <c:pt idx="7162">
                  <c:v>0</c:v>
                </c:pt>
                <c:pt idx="7163">
                  <c:v>0</c:v>
                </c:pt>
                <c:pt idx="7164">
                  <c:v>0</c:v>
                </c:pt>
                <c:pt idx="7165">
                  <c:v>0</c:v>
                </c:pt>
                <c:pt idx="7166">
                  <c:v>0</c:v>
                </c:pt>
                <c:pt idx="7167">
                  <c:v>0</c:v>
                </c:pt>
                <c:pt idx="7168">
                  <c:v>0</c:v>
                </c:pt>
                <c:pt idx="7169">
                  <c:v>0</c:v>
                </c:pt>
                <c:pt idx="7170">
                  <c:v>0</c:v>
                </c:pt>
                <c:pt idx="7171">
                  <c:v>0</c:v>
                </c:pt>
                <c:pt idx="7172">
                  <c:v>0</c:v>
                </c:pt>
                <c:pt idx="7173">
                  <c:v>0</c:v>
                </c:pt>
                <c:pt idx="7174">
                  <c:v>0</c:v>
                </c:pt>
                <c:pt idx="7175">
                  <c:v>0</c:v>
                </c:pt>
                <c:pt idx="7176">
                  <c:v>0</c:v>
                </c:pt>
                <c:pt idx="7177">
                  <c:v>0</c:v>
                </c:pt>
                <c:pt idx="7178">
                  <c:v>0</c:v>
                </c:pt>
                <c:pt idx="7179">
                  <c:v>0</c:v>
                </c:pt>
                <c:pt idx="7180">
                  <c:v>0</c:v>
                </c:pt>
                <c:pt idx="7181">
                  <c:v>0</c:v>
                </c:pt>
                <c:pt idx="7182">
                  <c:v>0</c:v>
                </c:pt>
                <c:pt idx="7183">
                  <c:v>0</c:v>
                </c:pt>
                <c:pt idx="7184">
                  <c:v>0</c:v>
                </c:pt>
                <c:pt idx="7185">
                  <c:v>0</c:v>
                </c:pt>
                <c:pt idx="7186">
                  <c:v>0</c:v>
                </c:pt>
                <c:pt idx="7187">
                  <c:v>0</c:v>
                </c:pt>
                <c:pt idx="7188">
                  <c:v>0</c:v>
                </c:pt>
                <c:pt idx="7189">
                  <c:v>0</c:v>
                </c:pt>
                <c:pt idx="7190">
                  <c:v>0</c:v>
                </c:pt>
                <c:pt idx="7191">
                  <c:v>0</c:v>
                </c:pt>
                <c:pt idx="7192">
                  <c:v>0</c:v>
                </c:pt>
                <c:pt idx="7193">
                  <c:v>0</c:v>
                </c:pt>
                <c:pt idx="7194">
                  <c:v>0</c:v>
                </c:pt>
                <c:pt idx="7195">
                  <c:v>0</c:v>
                </c:pt>
                <c:pt idx="7196">
                  <c:v>0</c:v>
                </c:pt>
                <c:pt idx="7197">
                  <c:v>0</c:v>
                </c:pt>
                <c:pt idx="7198">
                  <c:v>0</c:v>
                </c:pt>
                <c:pt idx="7199">
                  <c:v>0</c:v>
                </c:pt>
                <c:pt idx="7200">
                  <c:v>0</c:v>
                </c:pt>
                <c:pt idx="7201">
                  <c:v>0</c:v>
                </c:pt>
                <c:pt idx="7202">
                  <c:v>0</c:v>
                </c:pt>
                <c:pt idx="7203">
                  <c:v>0</c:v>
                </c:pt>
                <c:pt idx="7204">
                  <c:v>0</c:v>
                </c:pt>
                <c:pt idx="7205">
                  <c:v>0</c:v>
                </c:pt>
                <c:pt idx="7206">
                  <c:v>0</c:v>
                </c:pt>
                <c:pt idx="7207">
                  <c:v>0</c:v>
                </c:pt>
                <c:pt idx="7208">
                  <c:v>0</c:v>
                </c:pt>
                <c:pt idx="7209">
                  <c:v>0</c:v>
                </c:pt>
                <c:pt idx="7210">
                  <c:v>0</c:v>
                </c:pt>
                <c:pt idx="7211">
                  <c:v>0</c:v>
                </c:pt>
                <c:pt idx="7212">
                  <c:v>0</c:v>
                </c:pt>
                <c:pt idx="7213">
                  <c:v>0</c:v>
                </c:pt>
                <c:pt idx="7214">
                  <c:v>0</c:v>
                </c:pt>
                <c:pt idx="7215">
                  <c:v>0</c:v>
                </c:pt>
                <c:pt idx="7216">
                  <c:v>0</c:v>
                </c:pt>
                <c:pt idx="7217">
                  <c:v>0</c:v>
                </c:pt>
                <c:pt idx="7218">
                  <c:v>0</c:v>
                </c:pt>
                <c:pt idx="7219">
                  <c:v>0</c:v>
                </c:pt>
                <c:pt idx="7220">
                  <c:v>0</c:v>
                </c:pt>
                <c:pt idx="7221">
                  <c:v>0</c:v>
                </c:pt>
                <c:pt idx="7222">
                  <c:v>0</c:v>
                </c:pt>
                <c:pt idx="7223">
                  <c:v>0</c:v>
                </c:pt>
                <c:pt idx="7224">
                  <c:v>0</c:v>
                </c:pt>
                <c:pt idx="7225">
                  <c:v>0</c:v>
                </c:pt>
                <c:pt idx="7226">
                  <c:v>0</c:v>
                </c:pt>
                <c:pt idx="7227">
                  <c:v>0</c:v>
                </c:pt>
                <c:pt idx="7228">
                  <c:v>0</c:v>
                </c:pt>
                <c:pt idx="7229">
                  <c:v>0</c:v>
                </c:pt>
                <c:pt idx="7230">
                  <c:v>0</c:v>
                </c:pt>
                <c:pt idx="7231">
                  <c:v>0</c:v>
                </c:pt>
                <c:pt idx="7232">
                  <c:v>0</c:v>
                </c:pt>
                <c:pt idx="7233">
                  <c:v>0</c:v>
                </c:pt>
                <c:pt idx="7234">
                  <c:v>0</c:v>
                </c:pt>
                <c:pt idx="7235">
                  <c:v>0</c:v>
                </c:pt>
                <c:pt idx="7236">
                  <c:v>0</c:v>
                </c:pt>
                <c:pt idx="7237">
                  <c:v>0</c:v>
                </c:pt>
                <c:pt idx="7238">
                  <c:v>0</c:v>
                </c:pt>
                <c:pt idx="7239">
                  <c:v>0</c:v>
                </c:pt>
                <c:pt idx="7240">
                  <c:v>0</c:v>
                </c:pt>
                <c:pt idx="7241">
                  <c:v>0</c:v>
                </c:pt>
                <c:pt idx="7242">
                  <c:v>0</c:v>
                </c:pt>
                <c:pt idx="7243">
                  <c:v>0</c:v>
                </c:pt>
                <c:pt idx="7244">
                  <c:v>0</c:v>
                </c:pt>
                <c:pt idx="7245">
                  <c:v>0</c:v>
                </c:pt>
                <c:pt idx="7246">
                  <c:v>0</c:v>
                </c:pt>
                <c:pt idx="7247">
                  <c:v>0</c:v>
                </c:pt>
                <c:pt idx="7248">
                  <c:v>0</c:v>
                </c:pt>
                <c:pt idx="7249">
                  <c:v>0</c:v>
                </c:pt>
                <c:pt idx="7250">
                  <c:v>0</c:v>
                </c:pt>
                <c:pt idx="7251">
                  <c:v>0</c:v>
                </c:pt>
                <c:pt idx="7252">
                  <c:v>0</c:v>
                </c:pt>
                <c:pt idx="7253">
                  <c:v>0</c:v>
                </c:pt>
                <c:pt idx="7254">
                  <c:v>0</c:v>
                </c:pt>
                <c:pt idx="7255">
                  <c:v>0</c:v>
                </c:pt>
                <c:pt idx="7256">
                  <c:v>0</c:v>
                </c:pt>
                <c:pt idx="7257">
                  <c:v>0</c:v>
                </c:pt>
                <c:pt idx="7258">
                  <c:v>0</c:v>
                </c:pt>
                <c:pt idx="7259">
                  <c:v>0</c:v>
                </c:pt>
                <c:pt idx="7260">
                  <c:v>0</c:v>
                </c:pt>
                <c:pt idx="7261">
                  <c:v>0</c:v>
                </c:pt>
                <c:pt idx="7262">
                  <c:v>0</c:v>
                </c:pt>
                <c:pt idx="7263">
                  <c:v>0</c:v>
                </c:pt>
                <c:pt idx="7264">
                  <c:v>0</c:v>
                </c:pt>
                <c:pt idx="7265">
                  <c:v>0</c:v>
                </c:pt>
                <c:pt idx="7266">
                  <c:v>0</c:v>
                </c:pt>
                <c:pt idx="7267">
                  <c:v>0</c:v>
                </c:pt>
                <c:pt idx="7268">
                  <c:v>0</c:v>
                </c:pt>
                <c:pt idx="7269">
                  <c:v>0</c:v>
                </c:pt>
                <c:pt idx="7270">
                  <c:v>0</c:v>
                </c:pt>
                <c:pt idx="7271">
                  <c:v>0</c:v>
                </c:pt>
                <c:pt idx="7272">
                  <c:v>0</c:v>
                </c:pt>
                <c:pt idx="7273">
                  <c:v>0</c:v>
                </c:pt>
                <c:pt idx="7274">
                  <c:v>0</c:v>
                </c:pt>
                <c:pt idx="7275">
                  <c:v>0</c:v>
                </c:pt>
                <c:pt idx="7276">
                  <c:v>0</c:v>
                </c:pt>
                <c:pt idx="7277">
                  <c:v>0</c:v>
                </c:pt>
                <c:pt idx="7278">
                  <c:v>0</c:v>
                </c:pt>
                <c:pt idx="7279">
                  <c:v>0</c:v>
                </c:pt>
                <c:pt idx="7280">
                  <c:v>0</c:v>
                </c:pt>
                <c:pt idx="7281">
                  <c:v>0</c:v>
                </c:pt>
                <c:pt idx="7282">
                  <c:v>0</c:v>
                </c:pt>
                <c:pt idx="7283">
                  <c:v>0</c:v>
                </c:pt>
                <c:pt idx="7284">
                  <c:v>0</c:v>
                </c:pt>
                <c:pt idx="7285">
                  <c:v>0</c:v>
                </c:pt>
                <c:pt idx="7286">
                  <c:v>0</c:v>
                </c:pt>
                <c:pt idx="7287">
                  <c:v>0</c:v>
                </c:pt>
                <c:pt idx="7288">
                  <c:v>0</c:v>
                </c:pt>
                <c:pt idx="7289">
                  <c:v>0</c:v>
                </c:pt>
                <c:pt idx="7290">
                  <c:v>0</c:v>
                </c:pt>
                <c:pt idx="7291">
                  <c:v>0</c:v>
                </c:pt>
                <c:pt idx="7292">
                  <c:v>0</c:v>
                </c:pt>
                <c:pt idx="7293">
                  <c:v>0</c:v>
                </c:pt>
                <c:pt idx="7294">
                  <c:v>0</c:v>
                </c:pt>
                <c:pt idx="7295">
                  <c:v>0</c:v>
                </c:pt>
                <c:pt idx="7296">
                  <c:v>0</c:v>
                </c:pt>
                <c:pt idx="7297">
                  <c:v>0</c:v>
                </c:pt>
                <c:pt idx="7298">
                  <c:v>0</c:v>
                </c:pt>
                <c:pt idx="7299">
                  <c:v>0</c:v>
                </c:pt>
                <c:pt idx="7300">
                  <c:v>0</c:v>
                </c:pt>
                <c:pt idx="7301">
                  <c:v>0</c:v>
                </c:pt>
                <c:pt idx="7302">
                  <c:v>0</c:v>
                </c:pt>
                <c:pt idx="7303">
                  <c:v>0</c:v>
                </c:pt>
                <c:pt idx="7304">
                  <c:v>0</c:v>
                </c:pt>
                <c:pt idx="7305">
                  <c:v>0</c:v>
                </c:pt>
                <c:pt idx="7306">
                  <c:v>0</c:v>
                </c:pt>
                <c:pt idx="7307">
                  <c:v>0</c:v>
                </c:pt>
                <c:pt idx="7308">
                  <c:v>0</c:v>
                </c:pt>
                <c:pt idx="7309">
                  <c:v>0</c:v>
                </c:pt>
                <c:pt idx="7310">
                  <c:v>0</c:v>
                </c:pt>
                <c:pt idx="7311">
                  <c:v>0</c:v>
                </c:pt>
                <c:pt idx="7312">
                  <c:v>0</c:v>
                </c:pt>
                <c:pt idx="7313">
                  <c:v>0</c:v>
                </c:pt>
                <c:pt idx="7314">
                  <c:v>0</c:v>
                </c:pt>
                <c:pt idx="7315">
                  <c:v>0</c:v>
                </c:pt>
                <c:pt idx="7316">
                  <c:v>0</c:v>
                </c:pt>
                <c:pt idx="7317">
                  <c:v>0</c:v>
                </c:pt>
                <c:pt idx="7318">
                  <c:v>0</c:v>
                </c:pt>
                <c:pt idx="7319">
                  <c:v>0</c:v>
                </c:pt>
                <c:pt idx="7320">
                  <c:v>0</c:v>
                </c:pt>
                <c:pt idx="7321">
                  <c:v>0</c:v>
                </c:pt>
                <c:pt idx="7322">
                  <c:v>0</c:v>
                </c:pt>
                <c:pt idx="7323">
                  <c:v>0</c:v>
                </c:pt>
                <c:pt idx="7324">
                  <c:v>0</c:v>
                </c:pt>
                <c:pt idx="7325">
                  <c:v>0</c:v>
                </c:pt>
                <c:pt idx="7326">
                  <c:v>0</c:v>
                </c:pt>
                <c:pt idx="7327">
                  <c:v>0</c:v>
                </c:pt>
                <c:pt idx="7328">
                  <c:v>0</c:v>
                </c:pt>
                <c:pt idx="7329">
                  <c:v>0</c:v>
                </c:pt>
                <c:pt idx="7330">
                  <c:v>0</c:v>
                </c:pt>
                <c:pt idx="7331">
                  <c:v>0</c:v>
                </c:pt>
                <c:pt idx="7332">
                  <c:v>0</c:v>
                </c:pt>
                <c:pt idx="7333">
                  <c:v>0</c:v>
                </c:pt>
                <c:pt idx="7334">
                  <c:v>0</c:v>
                </c:pt>
                <c:pt idx="7335">
                  <c:v>0</c:v>
                </c:pt>
                <c:pt idx="7336">
                  <c:v>0</c:v>
                </c:pt>
                <c:pt idx="7337">
                  <c:v>0</c:v>
                </c:pt>
                <c:pt idx="7338">
                  <c:v>0</c:v>
                </c:pt>
                <c:pt idx="7339">
                  <c:v>0</c:v>
                </c:pt>
                <c:pt idx="7340">
                  <c:v>0</c:v>
                </c:pt>
                <c:pt idx="7341">
                  <c:v>0</c:v>
                </c:pt>
                <c:pt idx="7342">
                  <c:v>0</c:v>
                </c:pt>
                <c:pt idx="7343">
                  <c:v>0</c:v>
                </c:pt>
                <c:pt idx="7344">
                  <c:v>0</c:v>
                </c:pt>
                <c:pt idx="7345">
                  <c:v>0</c:v>
                </c:pt>
                <c:pt idx="7346">
                  <c:v>0</c:v>
                </c:pt>
                <c:pt idx="7347">
                  <c:v>0</c:v>
                </c:pt>
                <c:pt idx="7348">
                  <c:v>0</c:v>
                </c:pt>
                <c:pt idx="7349">
                  <c:v>0</c:v>
                </c:pt>
                <c:pt idx="7350">
                  <c:v>0</c:v>
                </c:pt>
                <c:pt idx="7351">
                  <c:v>0</c:v>
                </c:pt>
                <c:pt idx="7352">
                  <c:v>0</c:v>
                </c:pt>
                <c:pt idx="7353">
                  <c:v>0</c:v>
                </c:pt>
                <c:pt idx="7354">
                  <c:v>0</c:v>
                </c:pt>
                <c:pt idx="7355">
                  <c:v>0</c:v>
                </c:pt>
                <c:pt idx="7356">
                  <c:v>0</c:v>
                </c:pt>
                <c:pt idx="7357">
                  <c:v>0</c:v>
                </c:pt>
                <c:pt idx="7358">
                  <c:v>0</c:v>
                </c:pt>
                <c:pt idx="7359">
                  <c:v>0</c:v>
                </c:pt>
                <c:pt idx="7360">
                  <c:v>0</c:v>
                </c:pt>
                <c:pt idx="7361">
                  <c:v>0</c:v>
                </c:pt>
                <c:pt idx="7362">
                  <c:v>0</c:v>
                </c:pt>
                <c:pt idx="7363">
                  <c:v>0</c:v>
                </c:pt>
                <c:pt idx="7364">
                  <c:v>0</c:v>
                </c:pt>
                <c:pt idx="7365">
                  <c:v>0</c:v>
                </c:pt>
                <c:pt idx="7366">
                  <c:v>0</c:v>
                </c:pt>
                <c:pt idx="7367">
                  <c:v>0</c:v>
                </c:pt>
                <c:pt idx="7368">
                  <c:v>0</c:v>
                </c:pt>
                <c:pt idx="7369">
                  <c:v>0</c:v>
                </c:pt>
                <c:pt idx="7370">
                  <c:v>0</c:v>
                </c:pt>
                <c:pt idx="7371">
                  <c:v>0</c:v>
                </c:pt>
                <c:pt idx="7372">
                  <c:v>0</c:v>
                </c:pt>
                <c:pt idx="7373">
                  <c:v>0</c:v>
                </c:pt>
                <c:pt idx="7374">
                  <c:v>0</c:v>
                </c:pt>
                <c:pt idx="7375">
                  <c:v>0</c:v>
                </c:pt>
                <c:pt idx="7376">
                  <c:v>0</c:v>
                </c:pt>
                <c:pt idx="7377">
                  <c:v>0</c:v>
                </c:pt>
                <c:pt idx="7378">
                  <c:v>0</c:v>
                </c:pt>
                <c:pt idx="7379">
                  <c:v>0</c:v>
                </c:pt>
                <c:pt idx="7380">
                  <c:v>0</c:v>
                </c:pt>
                <c:pt idx="7381">
                  <c:v>0</c:v>
                </c:pt>
                <c:pt idx="7382">
                  <c:v>0</c:v>
                </c:pt>
                <c:pt idx="7383">
                  <c:v>0</c:v>
                </c:pt>
                <c:pt idx="7384">
                  <c:v>0</c:v>
                </c:pt>
                <c:pt idx="7385">
                  <c:v>0</c:v>
                </c:pt>
                <c:pt idx="7386">
                  <c:v>0</c:v>
                </c:pt>
                <c:pt idx="7387">
                  <c:v>0</c:v>
                </c:pt>
                <c:pt idx="7388">
                  <c:v>0</c:v>
                </c:pt>
                <c:pt idx="7389">
                  <c:v>0</c:v>
                </c:pt>
                <c:pt idx="7390">
                  <c:v>0</c:v>
                </c:pt>
                <c:pt idx="7391">
                  <c:v>0</c:v>
                </c:pt>
                <c:pt idx="7392">
                  <c:v>0</c:v>
                </c:pt>
                <c:pt idx="7393">
                  <c:v>0</c:v>
                </c:pt>
                <c:pt idx="7394">
                  <c:v>0</c:v>
                </c:pt>
                <c:pt idx="7395">
                  <c:v>0</c:v>
                </c:pt>
                <c:pt idx="7396">
                  <c:v>0</c:v>
                </c:pt>
                <c:pt idx="7397">
                  <c:v>0</c:v>
                </c:pt>
                <c:pt idx="7398">
                  <c:v>0</c:v>
                </c:pt>
                <c:pt idx="7399">
                  <c:v>0</c:v>
                </c:pt>
                <c:pt idx="7400">
                  <c:v>0</c:v>
                </c:pt>
                <c:pt idx="7401">
                  <c:v>0</c:v>
                </c:pt>
                <c:pt idx="7402">
                  <c:v>0</c:v>
                </c:pt>
                <c:pt idx="7403">
                  <c:v>0</c:v>
                </c:pt>
                <c:pt idx="7404">
                  <c:v>0</c:v>
                </c:pt>
                <c:pt idx="7405">
                  <c:v>0</c:v>
                </c:pt>
                <c:pt idx="7406">
                  <c:v>0</c:v>
                </c:pt>
                <c:pt idx="7407">
                  <c:v>0</c:v>
                </c:pt>
                <c:pt idx="7408">
                  <c:v>0</c:v>
                </c:pt>
                <c:pt idx="7409">
                  <c:v>0</c:v>
                </c:pt>
                <c:pt idx="7410">
                  <c:v>0</c:v>
                </c:pt>
                <c:pt idx="7411">
                  <c:v>0</c:v>
                </c:pt>
                <c:pt idx="7412">
                  <c:v>0</c:v>
                </c:pt>
                <c:pt idx="7413">
                  <c:v>0</c:v>
                </c:pt>
                <c:pt idx="7414">
                  <c:v>0</c:v>
                </c:pt>
                <c:pt idx="7415">
                  <c:v>0</c:v>
                </c:pt>
                <c:pt idx="7416">
                  <c:v>0</c:v>
                </c:pt>
                <c:pt idx="7417">
                  <c:v>0</c:v>
                </c:pt>
                <c:pt idx="7418">
                  <c:v>0</c:v>
                </c:pt>
                <c:pt idx="7419">
                  <c:v>0</c:v>
                </c:pt>
                <c:pt idx="7420">
                  <c:v>0</c:v>
                </c:pt>
                <c:pt idx="7421">
                  <c:v>0</c:v>
                </c:pt>
                <c:pt idx="7422">
                  <c:v>0</c:v>
                </c:pt>
                <c:pt idx="7423">
                  <c:v>0</c:v>
                </c:pt>
                <c:pt idx="7424">
                  <c:v>0</c:v>
                </c:pt>
                <c:pt idx="7425">
                  <c:v>0</c:v>
                </c:pt>
                <c:pt idx="7426">
                  <c:v>0</c:v>
                </c:pt>
                <c:pt idx="7427">
                  <c:v>0</c:v>
                </c:pt>
                <c:pt idx="7428">
                  <c:v>0</c:v>
                </c:pt>
                <c:pt idx="7429">
                  <c:v>0</c:v>
                </c:pt>
                <c:pt idx="7430">
                  <c:v>0</c:v>
                </c:pt>
                <c:pt idx="7431">
                  <c:v>0</c:v>
                </c:pt>
                <c:pt idx="7432">
                  <c:v>0</c:v>
                </c:pt>
                <c:pt idx="7433">
                  <c:v>0</c:v>
                </c:pt>
                <c:pt idx="7434">
                  <c:v>0</c:v>
                </c:pt>
                <c:pt idx="7435">
                  <c:v>0</c:v>
                </c:pt>
                <c:pt idx="7436">
                  <c:v>0</c:v>
                </c:pt>
                <c:pt idx="7437">
                  <c:v>0</c:v>
                </c:pt>
                <c:pt idx="7438">
                  <c:v>0</c:v>
                </c:pt>
                <c:pt idx="7439">
                  <c:v>0</c:v>
                </c:pt>
                <c:pt idx="7440">
                  <c:v>0</c:v>
                </c:pt>
                <c:pt idx="7441">
                  <c:v>0</c:v>
                </c:pt>
                <c:pt idx="7442">
                  <c:v>0</c:v>
                </c:pt>
                <c:pt idx="7443">
                  <c:v>0</c:v>
                </c:pt>
                <c:pt idx="7444">
                  <c:v>0</c:v>
                </c:pt>
                <c:pt idx="7445">
                  <c:v>0</c:v>
                </c:pt>
                <c:pt idx="7446">
                  <c:v>0</c:v>
                </c:pt>
                <c:pt idx="7447">
                  <c:v>0</c:v>
                </c:pt>
                <c:pt idx="7448">
                  <c:v>0</c:v>
                </c:pt>
                <c:pt idx="7449">
                  <c:v>0</c:v>
                </c:pt>
                <c:pt idx="7450">
                  <c:v>0</c:v>
                </c:pt>
                <c:pt idx="7451">
                  <c:v>0</c:v>
                </c:pt>
                <c:pt idx="7452">
                  <c:v>0</c:v>
                </c:pt>
                <c:pt idx="7453">
                  <c:v>0</c:v>
                </c:pt>
                <c:pt idx="7454">
                  <c:v>0</c:v>
                </c:pt>
                <c:pt idx="7455">
                  <c:v>0</c:v>
                </c:pt>
                <c:pt idx="7456">
                  <c:v>0</c:v>
                </c:pt>
                <c:pt idx="7457">
                  <c:v>0</c:v>
                </c:pt>
                <c:pt idx="7458">
                  <c:v>0</c:v>
                </c:pt>
                <c:pt idx="7459">
                  <c:v>0</c:v>
                </c:pt>
                <c:pt idx="7460">
                  <c:v>0</c:v>
                </c:pt>
                <c:pt idx="7461">
                  <c:v>0</c:v>
                </c:pt>
                <c:pt idx="7462">
                  <c:v>0</c:v>
                </c:pt>
                <c:pt idx="7463">
                  <c:v>0</c:v>
                </c:pt>
                <c:pt idx="7464">
                  <c:v>0</c:v>
                </c:pt>
                <c:pt idx="7465">
                  <c:v>0</c:v>
                </c:pt>
                <c:pt idx="7466">
                  <c:v>0</c:v>
                </c:pt>
                <c:pt idx="7467">
                  <c:v>0</c:v>
                </c:pt>
                <c:pt idx="7468">
                  <c:v>0</c:v>
                </c:pt>
                <c:pt idx="7469">
                  <c:v>0</c:v>
                </c:pt>
                <c:pt idx="7470">
                  <c:v>0</c:v>
                </c:pt>
                <c:pt idx="7471">
                  <c:v>0</c:v>
                </c:pt>
                <c:pt idx="7472">
                  <c:v>0</c:v>
                </c:pt>
                <c:pt idx="7473">
                  <c:v>0</c:v>
                </c:pt>
                <c:pt idx="7474">
                  <c:v>0</c:v>
                </c:pt>
                <c:pt idx="7475">
                  <c:v>0</c:v>
                </c:pt>
                <c:pt idx="7476">
                  <c:v>0</c:v>
                </c:pt>
                <c:pt idx="7477">
                  <c:v>0</c:v>
                </c:pt>
                <c:pt idx="7478">
                  <c:v>0</c:v>
                </c:pt>
                <c:pt idx="7479">
                  <c:v>0</c:v>
                </c:pt>
                <c:pt idx="7480">
                  <c:v>0</c:v>
                </c:pt>
                <c:pt idx="7481">
                  <c:v>0</c:v>
                </c:pt>
                <c:pt idx="7482">
                  <c:v>0</c:v>
                </c:pt>
                <c:pt idx="7483">
                  <c:v>0</c:v>
                </c:pt>
                <c:pt idx="7484">
                  <c:v>0</c:v>
                </c:pt>
                <c:pt idx="7485">
                  <c:v>0</c:v>
                </c:pt>
                <c:pt idx="7486">
                  <c:v>0</c:v>
                </c:pt>
                <c:pt idx="7487">
                  <c:v>0</c:v>
                </c:pt>
                <c:pt idx="7488">
                  <c:v>0</c:v>
                </c:pt>
                <c:pt idx="7489">
                  <c:v>0</c:v>
                </c:pt>
                <c:pt idx="7490">
                  <c:v>0</c:v>
                </c:pt>
                <c:pt idx="7491">
                  <c:v>0</c:v>
                </c:pt>
                <c:pt idx="7492">
                  <c:v>0</c:v>
                </c:pt>
                <c:pt idx="7493">
                  <c:v>0</c:v>
                </c:pt>
                <c:pt idx="7494">
                  <c:v>0</c:v>
                </c:pt>
                <c:pt idx="7495">
                  <c:v>0</c:v>
                </c:pt>
                <c:pt idx="7496">
                  <c:v>0</c:v>
                </c:pt>
                <c:pt idx="7497">
                  <c:v>0</c:v>
                </c:pt>
                <c:pt idx="7498">
                  <c:v>0</c:v>
                </c:pt>
                <c:pt idx="7499">
                  <c:v>0</c:v>
                </c:pt>
                <c:pt idx="7500">
                  <c:v>0</c:v>
                </c:pt>
                <c:pt idx="7501">
                  <c:v>0</c:v>
                </c:pt>
                <c:pt idx="7502">
                  <c:v>0</c:v>
                </c:pt>
                <c:pt idx="7503">
                  <c:v>0</c:v>
                </c:pt>
                <c:pt idx="7504">
                  <c:v>0</c:v>
                </c:pt>
                <c:pt idx="7505">
                  <c:v>0</c:v>
                </c:pt>
                <c:pt idx="7506">
                  <c:v>0</c:v>
                </c:pt>
                <c:pt idx="7507">
                  <c:v>0</c:v>
                </c:pt>
                <c:pt idx="7508">
                  <c:v>0</c:v>
                </c:pt>
                <c:pt idx="7509">
                  <c:v>0</c:v>
                </c:pt>
                <c:pt idx="7510">
                  <c:v>0</c:v>
                </c:pt>
                <c:pt idx="7511">
                  <c:v>0</c:v>
                </c:pt>
                <c:pt idx="7512">
                  <c:v>0</c:v>
                </c:pt>
                <c:pt idx="7513">
                  <c:v>0</c:v>
                </c:pt>
                <c:pt idx="7514">
                  <c:v>0</c:v>
                </c:pt>
                <c:pt idx="7515">
                  <c:v>0</c:v>
                </c:pt>
                <c:pt idx="7516">
                  <c:v>0</c:v>
                </c:pt>
                <c:pt idx="7517">
                  <c:v>0</c:v>
                </c:pt>
                <c:pt idx="7518">
                  <c:v>0</c:v>
                </c:pt>
                <c:pt idx="7519">
                  <c:v>0</c:v>
                </c:pt>
                <c:pt idx="7520">
                  <c:v>0</c:v>
                </c:pt>
                <c:pt idx="7521">
                  <c:v>0</c:v>
                </c:pt>
                <c:pt idx="7522">
                  <c:v>0</c:v>
                </c:pt>
                <c:pt idx="7523">
                  <c:v>0</c:v>
                </c:pt>
                <c:pt idx="7524">
                  <c:v>0</c:v>
                </c:pt>
                <c:pt idx="7525">
                  <c:v>0</c:v>
                </c:pt>
                <c:pt idx="7526">
                  <c:v>0</c:v>
                </c:pt>
                <c:pt idx="7527">
                  <c:v>0</c:v>
                </c:pt>
                <c:pt idx="7528">
                  <c:v>0</c:v>
                </c:pt>
                <c:pt idx="7529">
                  <c:v>0</c:v>
                </c:pt>
                <c:pt idx="7530">
                  <c:v>0</c:v>
                </c:pt>
                <c:pt idx="7531">
                  <c:v>0</c:v>
                </c:pt>
                <c:pt idx="7532">
                  <c:v>0</c:v>
                </c:pt>
                <c:pt idx="7533">
                  <c:v>0</c:v>
                </c:pt>
                <c:pt idx="7534">
                  <c:v>0</c:v>
                </c:pt>
                <c:pt idx="7535">
                  <c:v>0</c:v>
                </c:pt>
                <c:pt idx="7536">
                  <c:v>0</c:v>
                </c:pt>
                <c:pt idx="7537">
                  <c:v>0</c:v>
                </c:pt>
                <c:pt idx="7538">
                  <c:v>0</c:v>
                </c:pt>
                <c:pt idx="7539">
                  <c:v>0</c:v>
                </c:pt>
                <c:pt idx="7540">
                  <c:v>0</c:v>
                </c:pt>
                <c:pt idx="7541">
                  <c:v>0</c:v>
                </c:pt>
                <c:pt idx="7542">
                  <c:v>0</c:v>
                </c:pt>
                <c:pt idx="7543">
                  <c:v>0</c:v>
                </c:pt>
                <c:pt idx="7544">
                  <c:v>0</c:v>
                </c:pt>
                <c:pt idx="7545">
                  <c:v>0</c:v>
                </c:pt>
                <c:pt idx="7546">
                  <c:v>0</c:v>
                </c:pt>
                <c:pt idx="7547">
                  <c:v>0</c:v>
                </c:pt>
                <c:pt idx="7548">
                  <c:v>0</c:v>
                </c:pt>
                <c:pt idx="7549">
                  <c:v>0</c:v>
                </c:pt>
                <c:pt idx="7550">
                  <c:v>0</c:v>
                </c:pt>
                <c:pt idx="7551">
                  <c:v>0</c:v>
                </c:pt>
                <c:pt idx="7552">
                  <c:v>0</c:v>
                </c:pt>
                <c:pt idx="7553">
                  <c:v>0</c:v>
                </c:pt>
                <c:pt idx="7554">
                  <c:v>0</c:v>
                </c:pt>
                <c:pt idx="7555">
                  <c:v>0</c:v>
                </c:pt>
                <c:pt idx="7556">
                  <c:v>0</c:v>
                </c:pt>
                <c:pt idx="7557">
                  <c:v>0</c:v>
                </c:pt>
                <c:pt idx="7558">
                  <c:v>0</c:v>
                </c:pt>
                <c:pt idx="7559">
                  <c:v>0</c:v>
                </c:pt>
                <c:pt idx="7560">
                  <c:v>0</c:v>
                </c:pt>
                <c:pt idx="7561">
                  <c:v>0</c:v>
                </c:pt>
                <c:pt idx="7562">
                  <c:v>0</c:v>
                </c:pt>
                <c:pt idx="7563">
                  <c:v>0</c:v>
                </c:pt>
                <c:pt idx="7564">
                  <c:v>0</c:v>
                </c:pt>
                <c:pt idx="7565">
                  <c:v>0</c:v>
                </c:pt>
                <c:pt idx="7566">
                  <c:v>0</c:v>
                </c:pt>
                <c:pt idx="7567">
                  <c:v>0</c:v>
                </c:pt>
                <c:pt idx="7568">
                  <c:v>0</c:v>
                </c:pt>
                <c:pt idx="7569">
                  <c:v>0</c:v>
                </c:pt>
                <c:pt idx="7570">
                  <c:v>0</c:v>
                </c:pt>
                <c:pt idx="7571">
                  <c:v>0</c:v>
                </c:pt>
                <c:pt idx="7572">
                  <c:v>0</c:v>
                </c:pt>
                <c:pt idx="7573">
                  <c:v>0</c:v>
                </c:pt>
                <c:pt idx="7574">
                  <c:v>0</c:v>
                </c:pt>
                <c:pt idx="7575">
                  <c:v>0</c:v>
                </c:pt>
                <c:pt idx="7576">
                  <c:v>0</c:v>
                </c:pt>
                <c:pt idx="7577">
                  <c:v>0</c:v>
                </c:pt>
                <c:pt idx="7578">
                  <c:v>0</c:v>
                </c:pt>
                <c:pt idx="7579">
                  <c:v>0</c:v>
                </c:pt>
                <c:pt idx="7580">
                  <c:v>0</c:v>
                </c:pt>
                <c:pt idx="7581">
                  <c:v>0</c:v>
                </c:pt>
                <c:pt idx="7582">
                  <c:v>0</c:v>
                </c:pt>
                <c:pt idx="7583">
                  <c:v>0</c:v>
                </c:pt>
                <c:pt idx="7584">
                  <c:v>0</c:v>
                </c:pt>
                <c:pt idx="7585">
                  <c:v>0</c:v>
                </c:pt>
                <c:pt idx="7586">
                  <c:v>0</c:v>
                </c:pt>
                <c:pt idx="7587">
                  <c:v>0</c:v>
                </c:pt>
                <c:pt idx="7588">
                  <c:v>0</c:v>
                </c:pt>
                <c:pt idx="7589">
                  <c:v>0</c:v>
                </c:pt>
                <c:pt idx="7590">
                  <c:v>0</c:v>
                </c:pt>
                <c:pt idx="7591">
                  <c:v>0</c:v>
                </c:pt>
                <c:pt idx="7592">
                  <c:v>0</c:v>
                </c:pt>
                <c:pt idx="7593">
                  <c:v>0</c:v>
                </c:pt>
                <c:pt idx="7594">
                  <c:v>0</c:v>
                </c:pt>
                <c:pt idx="7595">
                  <c:v>0</c:v>
                </c:pt>
                <c:pt idx="7596">
                  <c:v>0</c:v>
                </c:pt>
                <c:pt idx="7597">
                  <c:v>0</c:v>
                </c:pt>
                <c:pt idx="7598">
                  <c:v>0</c:v>
                </c:pt>
                <c:pt idx="7599">
                  <c:v>0</c:v>
                </c:pt>
                <c:pt idx="7600">
                  <c:v>0</c:v>
                </c:pt>
                <c:pt idx="7601">
                  <c:v>0</c:v>
                </c:pt>
                <c:pt idx="7602">
                  <c:v>0</c:v>
                </c:pt>
                <c:pt idx="7603">
                  <c:v>0</c:v>
                </c:pt>
                <c:pt idx="7604">
                  <c:v>0</c:v>
                </c:pt>
                <c:pt idx="7605">
                  <c:v>0</c:v>
                </c:pt>
                <c:pt idx="7606">
                  <c:v>0</c:v>
                </c:pt>
                <c:pt idx="7607">
                  <c:v>0</c:v>
                </c:pt>
                <c:pt idx="7608">
                  <c:v>0</c:v>
                </c:pt>
                <c:pt idx="7609">
                  <c:v>0</c:v>
                </c:pt>
                <c:pt idx="7610">
                  <c:v>0</c:v>
                </c:pt>
                <c:pt idx="7611">
                  <c:v>0</c:v>
                </c:pt>
                <c:pt idx="7612">
                  <c:v>0</c:v>
                </c:pt>
                <c:pt idx="7613">
                  <c:v>0</c:v>
                </c:pt>
                <c:pt idx="7614">
                  <c:v>0</c:v>
                </c:pt>
                <c:pt idx="7615">
                  <c:v>0</c:v>
                </c:pt>
                <c:pt idx="7616">
                  <c:v>0</c:v>
                </c:pt>
                <c:pt idx="7617">
                  <c:v>0</c:v>
                </c:pt>
                <c:pt idx="7618">
                  <c:v>0</c:v>
                </c:pt>
                <c:pt idx="7619">
                  <c:v>0</c:v>
                </c:pt>
                <c:pt idx="7620">
                  <c:v>0</c:v>
                </c:pt>
                <c:pt idx="7621">
                  <c:v>0</c:v>
                </c:pt>
                <c:pt idx="7622">
                  <c:v>0</c:v>
                </c:pt>
                <c:pt idx="7623">
                  <c:v>0</c:v>
                </c:pt>
                <c:pt idx="7624">
                  <c:v>0</c:v>
                </c:pt>
                <c:pt idx="7625">
                  <c:v>0</c:v>
                </c:pt>
                <c:pt idx="7626">
                  <c:v>0</c:v>
                </c:pt>
                <c:pt idx="7627">
                  <c:v>0</c:v>
                </c:pt>
                <c:pt idx="7628">
                  <c:v>0</c:v>
                </c:pt>
                <c:pt idx="7629">
                  <c:v>0</c:v>
                </c:pt>
                <c:pt idx="7630">
                  <c:v>0</c:v>
                </c:pt>
                <c:pt idx="7631">
                  <c:v>0</c:v>
                </c:pt>
                <c:pt idx="7632">
                  <c:v>0</c:v>
                </c:pt>
                <c:pt idx="7633">
                  <c:v>0</c:v>
                </c:pt>
                <c:pt idx="7634">
                  <c:v>0</c:v>
                </c:pt>
                <c:pt idx="7635">
                  <c:v>0</c:v>
                </c:pt>
                <c:pt idx="7636">
                  <c:v>0</c:v>
                </c:pt>
                <c:pt idx="7637">
                  <c:v>0</c:v>
                </c:pt>
                <c:pt idx="7638">
                  <c:v>0</c:v>
                </c:pt>
                <c:pt idx="7639">
                  <c:v>0</c:v>
                </c:pt>
                <c:pt idx="7640">
                  <c:v>0</c:v>
                </c:pt>
                <c:pt idx="7641">
                  <c:v>0</c:v>
                </c:pt>
                <c:pt idx="7642">
                  <c:v>0</c:v>
                </c:pt>
                <c:pt idx="7643">
                  <c:v>0</c:v>
                </c:pt>
                <c:pt idx="7644">
                  <c:v>0</c:v>
                </c:pt>
                <c:pt idx="7645">
                  <c:v>0</c:v>
                </c:pt>
                <c:pt idx="7646">
                  <c:v>0</c:v>
                </c:pt>
                <c:pt idx="7647">
                  <c:v>0</c:v>
                </c:pt>
                <c:pt idx="7648">
                  <c:v>0</c:v>
                </c:pt>
                <c:pt idx="7649">
                  <c:v>0</c:v>
                </c:pt>
                <c:pt idx="7650">
                  <c:v>0</c:v>
                </c:pt>
                <c:pt idx="7651">
                  <c:v>0</c:v>
                </c:pt>
                <c:pt idx="7652">
                  <c:v>0</c:v>
                </c:pt>
                <c:pt idx="7653">
                  <c:v>0</c:v>
                </c:pt>
                <c:pt idx="7654">
                  <c:v>0</c:v>
                </c:pt>
                <c:pt idx="7655">
                  <c:v>0</c:v>
                </c:pt>
                <c:pt idx="7656">
                  <c:v>0</c:v>
                </c:pt>
                <c:pt idx="7657">
                  <c:v>0</c:v>
                </c:pt>
                <c:pt idx="7658">
                  <c:v>0</c:v>
                </c:pt>
                <c:pt idx="7659">
                  <c:v>0</c:v>
                </c:pt>
                <c:pt idx="7660">
                  <c:v>0</c:v>
                </c:pt>
                <c:pt idx="7661">
                  <c:v>0</c:v>
                </c:pt>
                <c:pt idx="7662">
                  <c:v>0</c:v>
                </c:pt>
                <c:pt idx="7663">
                  <c:v>0</c:v>
                </c:pt>
                <c:pt idx="7664">
                  <c:v>0</c:v>
                </c:pt>
                <c:pt idx="7665">
                  <c:v>0</c:v>
                </c:pt>
                <c:pt idx="7666">
                  <c:v>0</c:v>
                </c:pt>
                <c:pt idx="7667">
                  <c:v>0</c:v>
                </c:pt>
                <c:pt idx="7668">
                  <c:v>0</c:v>
                </c:pt>
                <c:pt idx="7669">
                  <c:v>0</c:v>
                </c:pt>
                <c:pt idx="7670">
                  <c:v>0</c:v>
                </c:pt>
                <c:pt idx="7671">
                  <c:v>0</c:v>
                </c:pt>
                <c:pt idx="7672">
                  <c:v>0</c:v>
                </c:pt>
                <c:pt idx="7673">
                  <c:v>0</c:v>
                </c:pt>
                <c:pt idx="7674">
                  <c:v>0</c:v>
                </c:pt>
                <c:pt idx="7675">
                  <c:v>0</c:v>
                </c:pt>
                <c:pt idx="7676">
                  <c:v>0</c:v>
                </c:pt>
                <c:pt idx="7677">
                  <c:v>0</c:v>
                </c:pt>
                <c:pt idx="7678">
                  <c:v>0</c:v>
                </c:pt>
                <c:pt idx="7679">
                  <c:v>0</c:v>
                </c:pt>
                <c:pt idx="7680">
                  <c:v>0</c:v>
                </c:pt>
                <c:pt idx="7681">
                  <c:v>0</c:v>
                </c:pt>
                <c:pt idx="7682">
                  <c:v>0</c:v>
                </c:pt>
                <c:pt idx="7683">
                  <c:v>0</c:v>
                </c:pt>
                <c:pt idx="7684">
                  <c:v>0</c:v>
                </c:pt>
                <c:pt idx="7685">
                  <c:v>0</c:v>
                </c:pt>
                <c:pt idx="7686">
                  <c:v>0</c:v>
                </c:pt>
                <c:pt idx="7687">
                  <c:v>0</c:v>
                </c:pt>
                <c:pt idx="7688">
                  <c:v>0</c:v>
                </c:pt>
                <c:pt idx="7689">
                  <c:v>0</c:v>
                </c:pt>
                <c:pt idx="7690">
                  <c:v>0</c:v>
                </c:pt>
                <c:pt idx="7691">
                  <c:v>0</c:v>
                </c:pt>
                <c:pt idx="7692">
                  <c:v>0</c:v>
                </c:pt>
                <c:pt idx="7693">
                  <c:v>0</c:v>
                </c:pt>
                <c:pt idx="7694">
                  <c:v>0</c:v>
                </c:pt>
                <c:pt idx="7695">
                  <c:v>0</c:v>
                </c:pt>
                <c:pt idx="7696">
                  <c:v>0</c:v>
                </c:pt>
                <c:pt idx="7697">
                  <c:v>0</c:v>
                </c:pt>
                <c:pt idx="7698">
                  <c:v>0</c:v>
                </c:pt>
                <c:pt idx="7699">
                  <c:v>0</c:v>
                </c:pt>
                <c:pt idx="7700">
                  <c:v>0</c:v>
                </c:pt>
                <c:pt idx="7701">
                  <c:v>0</c:v>
                </c:pt>
                <c:pt idx="7702">
                  <c:v>0</c:v>
                </c:pt>
                <c:pt idx="7703">
                  <c:v>0</c:v>
                </c:pt>
                <c:pt idx="7704">
                  <c:v>0</c:v>
                </c:pt>
                <c:pt idx="7705">
                  <c:v>0</c:v>
                </c:pt>
                <c:pt idx="7706">
                  <c:v>0</c:v>
                </c:pt>
                <c:pt idx="7707">
                  <c:v>0</c:v>
                </c:pt>
                <c:pt idx="7708">
                  <c:v>0</c:v>
                </c:pt>
                <c:pt idx="7709">
                  <c:v>0</c:v>
                </c:pt>
                <c:pt idx="7710">
                  <c:v>0</c:v>
                </c:pt>
                <c:pt idx="7711">
                  <c:v>0</c:v>
                </c:pt>
                <c:pt idx="7712">
                  <c:v>0</c:v>
                </c:pt>
                <c:pt idx="7713">
                  <c:v>0</c:v>
                </c:pt>
                <c:pt idx="7714">
                  <c:v>0</c:v>
                </c:pt>
                <c:pt idx="7715">
                  <c:v>0</c:v>
                </c:pt>
                <c:pt idx="7716">
                  <c:v>0</c:v>
                </c:pt>
                <c:pt idx="7717">
                  <c:v>0</c:v>
                </c:pt>
                <c:pt idx="7718">
                  <c:v>0</c:v>
                </c:pt>
                <c:pt idx="7719">
                  <c:v>0</c:v>
                </c:pt>
                <c:pt idx="7720">
                  <c:v>0</c:v>
                </c:pt>
                <c:pt idx="7721">
                  <c:v>0</c:v>
                </c:pt>
                <c:pt idx="7722">
                  <c:v>0</c:v>
                </c:pt>
                <c:pt idx="7723">
                  <c:v>0</c:v>
                </c:pt>
                <c:pt idx="7724">
                  <c:v>0</c:v>
                </c:pt>
                <c:pt idx="7725">
                  <c:v>0</c:v>
                </c:pt>
                <c:pt idx="7726">
                  <c:v>0</c:v>
                </c:pt>
                <c:pt idx="7727">
                  <c:v>0</c:v>
                </c:pt>
                <c:pt idx="7728">
                  <c:v>0</c:v>
                </c:pt>
                <c:pt idx="7729">
                  <c:v>0</c:v>
                </c:pt>
                <c:pt idx="7730">
                  <c:v>0</c:v>
                </c:pt>
                <c:pt idx="7731">
                  <c:v>0</c:v>
                </c:pt>
                <c:pt idx="7732">
                  <c:v>0</c:v>
                </c:pt>
                <c:pt idx="7733">
                  <c:v>0</c:v>
                </c:pt>
                <c:pt idx="7734">
                  <c:v>0</c:v>
                </c:pt>
                <c:pt idx="7735">
                  <c:v>0</c:v>
                </c:pt>
                <c:pt idx="7736">
                  <c:v>0</c:v>
                </c:pt>
                <c:pt idx="7737">
                  <c:v>0</c:v>
                </c:pt>
                <c:pt idx="7738">
                  <c:v>0</c:v>
                </c:pt>
                <c:pt idx="7739">
                  <c:v>0</c:v>
                </c:pt>
                <c:pt idx="7740">
                  <c:v>0</c:v>
                </c:pt>
                <c:pt idx="7741">
                  <c:v>0</c:v>
                </c:pt>
                <c:pt idx="7742">
                  <c:v>0</c:v>
                </c:pt>
                <c:pt idx="7743">
                  <c:v>0</c:v>
                </c:pt>
                <c:pt idx="7744">
                  <c:v>0</c:v>
                </c:pt>
                <c:pt idx="7745">
                  <c:v>0</c:v>
                </c:pt>
                <c:pt idx="7746">
                  <c:v>0</c:v>
                </c:pt>
                <c:pt idx="7747">
                  <c:v>0</c:v>
                </c:pt>
                <c:pt idx="7748">
                  <c:v>0</c:v>
                </c:pt>
                <c:pt idx="7749">
                  <c:v>0</c:v>
                </c:pt>
                <c:pt idx="7750">
                  <c:v>0</c:v>
                </c:pt>
                <c:pt idx="7751">
                  <c:v>0</c:v>
                </c:pt>
                <c:pt idx="7752">
                  <c:v>0</c:v>
                </c:pt>
                <c:pt idx="7753">
                  <c:v>0</c:v>
                </c:pt>
                <c:pt idx="7754">
                  <c:v>0</c:v>
                </c:pt>
                <c:pt idx="7755">
                  <c:v>0</c:v>
                </c:pt>
                <c:pt idx="7756">
                  <c:v>0</c:v>
                </c:pt>
                <c:pt idx="7757">
                  <c:v>0</c:v>
                </c:pt>
                <c:pt idx="7758">
                  <c:v>0</c:v>
                </c:pt>
                <c:pt idx="7759">
                  <c:v>0</c:v>
                </c:pt>
                <c:pt idx="7760">
                  <c:v>0</c:v>
                </c:pt>
                <c:pt idx="7761">
                  <c:v>0</c:v>
                </c:pt>
                <c:pt idx="7762">
                  <c:v>0</c:v>
                </c:pt>
                <c:pt idx="7763">
                  <c:v>0</c:v>
                </c:pt>
                <c:pt idx="7764">
                  <c:v>0</c:v>
                </c:pt>
                <c:pt idx="7765">
                  <c:v>0</c:v>
                </c:pt>
                <c:pt idx="7766">
                  <c:v>0</c:v>
                </c:pt>
                <c:pt idx="7767">
                  <c:v>0</c:v>
                </c:pt>
                <c:pt idx="7768">
                  <c:v>0</c:v>
                </c:pt>
                <c:pt idx="7769">
                  <c:v>0</c:v>
                </c:pt>
                <c:pt idx="7770">
                  <c:v>0</c:v>
                </c:pt>
                <c:pt idx="7771">
                  <c:v>0</c:v>
                </c:pt>
                <c:pt idx="7772">
                  <c:v>0</c:v>
                </c:pt>
                <c:pt idx="7773">
                  <c:v>0</c:v>
                </c:pt>
                <c:pt idx="7774">
                  <c:v>0</c:v>
                </c:pt>
                <c:pt idx="7775">
                  <c:v>0</c:v>
                </c:pt>
                <c:pt idx="7776">
                  <c:v>0</c:v>
                </c:pt>
                <c:pt idx="7777">
                  <c:v>0</c:v>
                </c:pt>
                <c:pt idx="7778">
                  <c:v>0</c:v>
                </c:pt>
                <c:pt idx="7779">
                  <c:v>0</c:v>
                </c:pt>
                <c:pt idx="7780">
                  <c:v>0</c:v>
                </c:pt>
                <c:pt idx="7781">
                  <c:v>0</c:v>
                </c:pt>
                <c:pt idx="7782">
                  <c:v>0</c:v>
                </c:pt>
                <c:pt idx="7783">
                  <c:v>0</c:v>
                </c:pt>
                <c:pt idx="7784">
                  <c:v>0</c:v>
                </c:pt>
                <c:pt idx="7785">
                  <c:v>0</c:v>
                </c:pt>
                <c:pt idx="7786">
                  <c:v>0</c:v>
                </c:pt>
                <c:pt idx="7787">
                  <c:v>0</c:v>
                </c:pt>
                <c:pt idx="7788">
                  <c:v>0</c:v>
                </c:pt>
                <c:pt idx="7789">
                  <c:v>0</c:v>
                </c:pt>
                <c:pt idx="7790">
                  <c:v>0</c:v>
                </c:pt>
                <c:pt idx="7791">
                  <c:v>0</c:v>
                </c:pt>
                <c:pt idx="7792">
                  <c:v>0</c:v>
                </c:pt>
                <c:pt idx="7793">
                  <c:v>0</c:v>
                </c:pt>
                <c:pt idx="7794">
                  <c:v>0</c:v>
                </c:pt>
                <c:pt idx="7795">
                  <c:v>0</c:v>
                </c:pt>
                <c:pt idx="7796">
                  <c:v>0</c:v>
                </c:pt>
                <c:pt idx="7797">
                  <c:v>0</c:v>
                </c:pt>
                <c:pt idx="7798">
                  <c:v>0</c:v>
                </c:pt>
                <c:pt idx="7799">
                  <c:v>0</c:v>
                </c:pt>
                <c:pt idx="7800">
                  <c:v>0</c:v>
                </c:pt>
                <c:pt idx="7801">
                  <c:v>0</c:v>
                </c:pt>
                <c:pt idx="7802">
                  <c:v>0</c:v>
                </c:pt>
                <c:pt idx="7803">
                  <c:v>0</c:v>
                </c:pt>
                <c:pt idx="7804">
                  <c:v>0</c:v>
                </c:pt>
                <c:pt idx="7805">
                  <c:v>0</c:v>
                </c:pt>
                <c:pt idx="7806">
                  <c:v>0</c:v>
                </c:pt>
                <c:pt idx="7807">
                  <c:v>0</c:v>
                </c:pt>
                <c:pt idx="7808">
                  <c:v>0</c:v>
                </c:pt>
                <c:pt idx="7809">
                  <c:v>0</c:v>
                </c:pt>
                <c:pt idx="7810">
                  <c:v>0</c:v>
                </c:pt>
                <c:pt idx="7811">
                  <c:v>0</c:v>
                </c:pt>
                <c:pt idx="7812">
                  <c:v>0</c:v>
                </c:pt>
                <c:pt idx="7813">
                  <c:v>0</c:v>
                </c:pt>
                <c:pt idx="7814">
                  <c:v>0</c:v>
                </c:pt>
                <c:pt idx="7815">
                  <c:v>0</c:v>
                </c:pt>
                <c:pt idx="7816">
                  <c:v>0</c:v>
                </c:pt>
                <c:pt idx="7817">
                  <c:v>0</c:v>
                </c:pt>
                <c:pt idx="7818">
                  <c:v>0</c:v>
                </c:pt>
                <c:pt idx="7819">
                  <c:v>0</c:v>
                </c:pt>
                <c:pt idx="7820">
                  <c:v>0</c:v>
                </c:pt>
                <c:pt idx="7821">
                  <c:v>0</c:v>
                </c:pt>
                <c:pt idx="7822">
                  <c:v>0</c:v>
                </c:pt>
                <c:pt idx="7823">
                  <c:v>0</c:v>
                </c:pt>
                <c:pt idx="7824">
                  <c:v>0</c:v>
                </c:pt>
                <c:pt idx="7825">
                  <c:v>0</c:v>
                </c:pt>
                <c:pt idx="7826">
                  <c:v>0</c:v>
                </c:pt>
                <c:pt idx="7827">
                  <c:v>0</c:v>
                </c:pt>
                <c:pt idx="7828">
                  <c:v>0</c:v>
                </c:pt>
                <c:pt idx="7829">
                  <c:v>0</c:v>
                </c:pt>
                <c:pt idx="7830">
                  <c:v>0</c:v>
                </c:pt>
                <c:pt idx="7831">
                  <c:v>0</c:v>
                </c:pt>
                <c:pt idx="7832">
                  <c:v>0</c:v>
                </c:pt>
                <c:pt idx="7833">
                  <c:v>0</c:v>
                </c:pt>
                <c:pt idx="7834">
                  <c:v>0</c:v>
                </c:pt>
                <c:pt idx="7835">
                  <c:v>0</c:v>
                </c:pt>
                <c:pt idx="7836">
                  <c:v>0</c:v>
                </c:pt>
                <c:pt idx="7837">
                  <c:v>0</c:v>
                </c:pt>
                <c:pt idx="7838">
                  <c:v>0</c:v>
                </c:pt>
                <c:pt idx="7839">
                  <c:v>0</c:v>
                </c:pt>
                <c:pt idx="7840">
                  <c:v>0</c:v>
                </c:pt>
                <c:pt idx="7841">
                  <c:v>0</c:v>
                </c:pt>
                <c:pt idx="7842">
                  <c:v>0</c:v>
                </c:pt>
                <c:pt idx="7843">
                  <c:v>0</c:v>
                </c:pt>
                <c:pt idx="7844">
                  <c:v>0</c:v>
                </c:pt>
                <c:pt idx="7845">
                  <c:v>0</c:v>
                </c:pt>
                <c:pt idx="7846">
                  <c:v>0</c:v>
                </c:pt>
                <c:pt idx="7847">
                  <c:v>0</c:v>
                </c:pt>
                <c:pt idx="7848">
                  <c:v>0</c:v>
                </c:pt>
                <c:pt idx="7849">
                  <c:v>0</c:v>
                </c:pt>
                <c:pt idx="7850">
                  <c:v>0</c:v>
                </c:pt>
                <c:pt idx="7851">
                  <c:v>0</c:v>
                </c:pt>
                <c:pt idx="7852">
                  <c:v>0</c:v>
                </c:pt>
                <c:pt idx="7853">
                  <c:v>0</c:v>
                </c:pt>
                <c:pt idx="7854">
                  <c:v>0</c:v>
                </c:pt>
                <c:pt idx="7855">
                  <c:v>0</c:v>
                </c:pt>
                <c:pt idx="7856">
                  <c:v>0</c:v>
                </c:pt>
                <c:pt idx="7857">
                  <c:v>0</c:v>
                </c:pt>
                <c:pt idx="7858">
                  <c:v>0</c:v>
                </c:pt>
                <c:pt idx="7859">
                  <c:v>0</c:v>
                </c:pt>
                <c:pt idx="7860">
                  <c:v>0</c:v>
                </c:pt>
                <c:pt idx="7861">
                  <c:v>0</c:v>
                </c:pt>
                <c:pt idx="7862">
                  <c:v>0</c:v>
                </c:pt>
                <c:pt idx="7863">
                  <c:v>0</c:v>
                </c:pt>
                <c:pt idx="7864">
                  <c:v>0</c:v>
                </c:pt>
                <c:pt idx="7865">
                  <c:v>0</c:v>
                </c:pt>
                <c:pt idx="7866">
                  <c:v>0</c:v>
                </c:pt>
                <c:pt idx="7867">
                  <c:v>0</c:v>
                </c:pt>
                <c:pt idx="7868">
                  <c:v>0</c:v>
                </c:pt>
                <c:pt idx="7869">
                  <c:v>0</c:v>
                </c:pt>
                <c:pt idx="7870">
                  <c:v>0</c:v>
                </c:pt>
                <c:pt idx="7871">
                  <c:v>0</c:v>
                </c:pt>
                <c:pt idx="7872">
                  <c:v>0</c:v>
                </c:pt>
                <c:pt idx="7873">
                  <c:v>0</c:v>
                </c:pt>
                <c:pt idx="7874">
                  <c:v>0</c:v>
                </c:pt>
                <c:pt idx="7875">
                  <c:v>0</c:v>
                </c:pt>
                <c:pt idx="7876">
                  <c:v>0</c:v>
                </c:pt>
                <c:pt idx="7877">
                  <c:v>0</c:v>
                </c:pt>
                <c:pt idx="7878">
                  <c:v>0</c:v>
                </c:pt>
                <c:pt idx="7879">
                  <c:v>0</c:v>
                </c:pt>
                <c:pt idx="7880">
                  <c:v>0</c:v>
                </c:pt>
                <c:pt idx="7881">
                  <c:v>0</c:v>
                </c:pt>
                <c:pt idx="7882">
                  <c:v>0</c:v>
                </c:pt>
                <c:pt idx="7883">
                  <c:v>0</c:v>
                </c:pt>
                <c:pt idx="7884">
                  <c:v>0</c:v>
                </c:pt>
                <c:pt idx="7885">
                  <c:v>0</c:v>
                </c:pt>
                <c:pt idx="7886">
                  <c:v>0</c:v>
                </c:pt>
                <c:pt idx="7887">
                  <c:v>0</c:v>
                </c:pt>
                <c:pt idx="7888">
                  <c:v>0</c:v>
                </c:pt>
                <c:pt idx="7889">
                  <c:v>0</c:v>
                </c:pt>
                <c:pt idx="7890">
                  <c:v>0</c:v>
                </c:pt>
                <c:pt idx="7891">
                  <c:v>0</c:v>
                </c:pt>
                <c:pt idx="7892">
                  <c:v>0</c:v>
                </c:pt>
                <c:pt idx="7893">
                  <c:v>0</c:v>
                </c:pt>
                <c:pt idx="7894">
                  <c:v>0</c:v>
                </c:pt>
                <c:pt idx="7895">
                  <c:v>0</c:v>
                </c:pt>
                <c:pt idx="7896">
                  <c:v>0</c:v>
                </c:pt>
                <c:pt idx="7897">
                  <c:v>0</c:v>
                </c:pt>
                <c:pt idx="7898">
                  <c:v>0</c:v>
                </c:pt>
                <c:pt idx="7899">
                  <c:v>0</c:v>
                </c:pt>
                <c:pt idx="7900">
                  <c:v>0</c:v>
                </c:pt>
                <c:pt idx="7901">
                  <c:v>0</c:v>
                </c:pt>
                <c:pt idx="7902">
                  <c:v>0</c:v>
                </c:pt>
                <c:pt idx="7903">
                  <c:v>0</c:v>
                </c:pt>
                <c:pt idx="7904">
                  <c:v>0</c:v>
                </c:pt>
                <c:pt idx="7905">
                  <c:v>0</c:v>
                </c:pt>
                <c:pt idx="7906">
                  <c:v>0</c:v>
                </c:pt>
                <c:pt idx="7907">
                  <c:v>0</c:v>
                </c:pt>
                <c:pt idx="7908">
                  <c:v>0</c:v>
                </c:pt>
                <c:pt idx="7909">
                  <c:v>0</c:v>
                </c:pt>
                <c:pt idx="7910">
                  <c:v>0</c:v>
                </c:pt>
                <c:pt idx="7911">
                  <c:v>0</c:v>
                </c:pt>
                <c:pt idx="7912">
                  <c:v>0</c:v>
                </c:pt>
                <c:pt idx="7913">
                  <c:v>0</c:v>
                </c:pt>
                <c:pt idx="7914">
                  <c:v>0</c:v>
                </c:pt>
                <c:pt idx="7915">
                  <c:v>0</c:v>
                </c:pt>
                <c:pt idx="7916">
                  <c:v>0</c:v>
                </c:pt>
                <c:pt idx="7917">
                  <c:v>0</c:v>
                </c:pt>
                <c:pt idx="7918">
                  <c:v>0</c:v>
                </c:pt>
                <c:pt idx="7919">
                  <c:v>0</c:v>
                </c:pt>
                <c:pt idx="7920">
                  <c:v>0</c:v>
                </c:pt>
                <c:pt idx="7921">
                  <c:v>0</c:v>
                </c:pt>
                <c:pt idx="7922">
                  <c:v>0</c:v>
                </c:pt>
                <c:pt idx="7923">
                  <c:v>0</c:v>
                </c:pt>
                <c:pt idx="7924">
                  <c:v>0</c:v>
                </c:pt>
                <c:pt idx="7925">
                  <c:v>0</c:v>
                </c:pt>
                <c:pt idx="7926">
                  <c:v>0</c:v>
                </c:pt>
                <c:pt idx="7927">
                  <c:v>0</c:v>
                </c:pt>
                <c:pt idx="7928">
                  <c:v>0</c:v>
                </c:pt>
                <c:pt idx="7929">
                  <c:v>0</c:v>
                </c:pt>
                <c:pt idx="7930">
                  <c:v>0</c:v>
                </c:pt>
                <c:pt idx="7931">
                  <c:v>0</c:v>
                </c:pt>
                <c:pt idx="7932">
                  <c:v>0</c:v>
                </c:pt>
                <c:pt idx="7933">
                  <c:v>0</c:v>
                </c:pt>
                <c:pt idx="7934">
                  <c:v>0</c:v>
                </c:pt>
                <c:pt idx="7935">
                  <c:v>0</c:v>
                </c:pt>
                <c:pt idx="7936">
                  <c:v>0</c:v>
                </c:pt>
                <c:pt idx="7937">
                  <c:v>0</c:v>
                </c:pt>
                <c:pt idx="7938">
                  <c:v>0</c:v>
                </c:pt>
                <c:pt idx="7939">
                  <c:v>0</c:v>
                </c:pt>
                <c:pt idx="7940">
                  <c:v>0</c:v>
                </c:pt>
                <c:pt idx="7941">
                  <c:v>0</c:v>
                </c:pt>
                <c:pt idx="7942">
                  <c:v>0</c:v>
                </c:pt>
                <c:pt idx="7943">
                  <c:v>0</c:v>
                </c:pt>
                <c:pt idx="7944">
                  <c:v>0</c:v>
                </c:pt>
                <c:pt idx="7945">
                  <c:v>0</c:v>
                </c:pt>
                <c:pt idx="7946">
                  <c:v>0</c:v>
                </c:pt>
                <c:pt idx="7947">
                  <c:v>0</c:v>
                </c:pt>
                <c:pt idx="7948">
                  <c:v>0</c:v>
                </c:pt>
                <c:pt idx="7949">
                  <c:v>0</c:v>
                </c:pt>
                <c:pt idx="7950">
                  <c:v>0</c:v>
                </c:pt>
                <c:pt idx="7951">
                  <c:v>0</c:v>
                </c:pt>
                <c:pt idx="7952">
                  <c:v>0</c:v>
                </c:pt>
                <c:pt idx="7953">
                  <c:v>0</c:v>
                </c:pt>
                <c:pt idx="7954">
                  <c:v>0</c:v>
                </c:pt>
                <c:pt idx="7955">
                  <c:v>0</c:v>
                </c:pt>
                <c:pt idx="7956">
                  <c:v>0</c:v>
                </c:pt>
                <c:pt idx="7957">
                  <c:v>0</c:v>
                </c:pt>
                <c:pt idx="7958">
                  <c:v>0</c:v>
                </c:pt>
                <c:pt idx="7959">
                  <c:v>0</c:v>
                </c:pt>
                <c:pt idx="7960">
                  <c:v>0</c:v>
                </c:pt>
                <c:pt idx="7961">
                  <c:v>0</c:v>
                </c:pt>
                <c:pt idx="7962">
                  <c:v>0</c:v>
                </c:pt>
                <c:pt idx="7963">
                  <c:v>0</c:v>
                </c:pt>
                <c:pt idx="7964">
                  <c:v>0</c:v>
                </c:pt>
                <c:pt idx="7965">
                  <c:v>0</c:v>
                </c:pt>
                <c:pt idx="7966">
                  <c:v>0</c:v>
                </c:pt>
                <c:pt idx="7967">
                  <c:v>0</c:v>
                </c:pt>
                <c:pt idx="7968">
                  <c:v>0</c:v>
                </c:pt>
                <c:pt idx="7969">
                  <c:v>0</c:v>
                </c:pt>
                <c:pt idx="7970">
                  <c:v>0</c:v>
                </c:pt>
                <c:pt idx="7971">
                  <c:v>0</c:v>
                </c:pt>
                <c:pt idx="7972">
                  <c:v>0</c:v>
                </c:pt>
                <c:pt idx="7973">
                  <c:v>0</c:v>
                </c:pt>
                <c:pt idx="7974">
                  <c:v>0</c:v>
                </c:pt>
                <c:pt idx="7975">
                  <c:v>0</c:v>
                </c:pt>
                <c:pt idx="7976">
                  <c:v>0</c:v>
                </c:pt>
                <c:pt idx="7977">
                  <c:v>0</c:v>
                </c:pt>
                <c:pt idx="7978">
                  <c:v>0</c:v>
                </c:pt>
                <c:pt idx="7979">
                  <c:v>0</c:v>
                </c:pt>
                <c:pt idx="7980">
                  <c:v>0</c:v>
                </c:pt>
                <c:pt idx="7981">
                  <c:v>0</c:v>
                </c:pt>
                <c:pt idx="7982">
                  <c:v>0</c:v>
                </c:pt>
                <c:pt idx="7983">
                  <c:v>0</c:v>
                </c:pt>
                <c:pt idx="7984">
                  <c:v>0</c:v>
                </c:pt>
                <c:pt idx="7985">
                  <c:v>0</c:v>
                </c:pt>
                <c:pt idx="7986">
                  <c:v>0</c:v>
                </c:pt>
                <c:pt idx="7987">
                  <c:v>0</c:v>
                </c:pt>
                <c:pt idx="7988">
                  <c:v>0</c:v>
                </c:pt>
                <c:pt idx="7989">
                  <c:v>0</c:v>
                </c:pt>
                <c:pt idx="7990">
                  <c:v>0</c:v>
                </c:pt>
                <c:pt idx="7991">
                  <c:v>0</c:v>
                </c:pt>
                <c:pt idx="7992">
                  <c:v>0</c:v>
                </c:pt>
                <c:pt idx="7993">
                  <c:v>0</c:v>
                </c:pt>
                <c:pt idx="7994">
                  <c:v>0</c:v>
                </c:pt>
                <c:pt idx="7995">
                  <c:v>0</c:v>
                </c:pt>
                <c:pt idx="7996">
                  <c:v>0</c:v>
                </c:pt>
                <c:pt idx="7997">
                  <c:v>0</c:v>
                </c:pt>
                <c:pt idx="7998">
                  <c:v>0</c:v>
                </c:pt>
                <c:pt idx="7999">
                  <c:v>0</c:v>
                </c:pt>
                <c:pt idx="8000">
                  <c:v>0</c:v>
                </c:pt>
                <c:pt idx="8001">
                  <c:v>0</c:v>
                </c:pt>
                <c:pt idx="8002">
                  <c:v>0</c:v>
                </c:pt>
                <c:pt idx="8003">
                  <c:v>0</c:v>
                </c:pt>
                <c:pt idx="8004">
                  <c:v>0</c:v>
                </c:pt>
                <c:pt idx="8005">
                  <c:v>0</c:v>
                </c:pt>
                <c:pt idx="8006">
                  <c:v>0</c:v>
                </c:pt>
                <c:pt idx="8007">
                  <c:v>0</c:v>
                </c:pt>
                <c:pt idx="8008">
                  <c:v>0</c:v>
                </c:pt>
                <c:pt idx="8009">
                  <c:v>0</c:v>
                </c:pt>
                <c:pt idx="8010">
                  <c:v>0</c:v>
                </c:pt>
                <c:pt idx="8011">
                  <c:v>0</c:v>
                </c:pt>
                <c:pt idx="8012">
                  <c:v>0</c:v>
                </c:pt>
                <c:pt idx="8013">
                  <c:v>0</c:v>
                </c:pt>
                <c:pt idx="8014">
                  <c:v>0</c:v>
                </c:pt>
                <c:pt idx="8015">
                  <c:v>0</c:v>
                </c:pt>
                <c:pt idx="8016">
                  <c:v>0</c:v>
                </c:pt>
                <c:pt idx="8017">
                  <c:v>0</c:v>
                </c:pt>
                <c:pt idx="8018">
                  <c:v>0</c:v>
                </c:pt>
                <c:pt idx="8019">
                  <c:v>0</c:v>
                </c:pt>
                <c:pt idx="8020">
                  <c:v>0</c:v>
                </c:pt>
                <c:pt idx="8021">
                  <c:v>0</c:v>
                </c:pt>
                <c:pt idx="8022">
                  <c:v>0</c:v>
                </c:pt>
                <c:pt idx="8023">
                  <c:v>0</c:v>
                </c:pt>
                <c:pt idx="8024">
                  <c:v>0</c:v>
                </c:pt>
                <c:pt idx="8025">
                  <c:v>0</c:v>
                </c:pt>
                <c:pt idx="8026">
                  <c:v>0</c:v>
                </c:pt>
                <c:pt idx="8027">
                  <c:v>0</c:v>
                </c:pt>
                <c:pt idx="8028">
                  <c:v>0</c:v>
                </c:pt>
                <c:pt idx="8029">
                  <c:v>0</c:v>
                </c:pt>
                <c:pt idx="8030">
                  <c:v>0</c:v>
                </c:pt>
                <c:pt idx="8031">
                  <c:v>0</c:v>
                </c:pt>
                <c:pt idx="8032">
                  <c:v>0</c:v>
                </c:pt>
                <c:pt idx="8033">
                  <c:v>0</c:v>
                </c:pt>
                <c:pt idx="8034">
                  <c:v>0</c:v>
                </c:pt>
                <c:pt idx="8035">
                  <c:v>0</c:v>
                </c:pt>
                <c:pt idx="8036">
                  <c:v>0</c:v>
                </c:pt>
                <c:pt idx="8037">
                  <c:v>0</c:v>
                </c:pt>
                <c:pt idx="8038">
                  <c:v>0</c:v>
                </c:pt>
                <c:pt idx="8039">
                  <c:v>0</c:v>
                </c:pt>
                <c:pt idx="8040">
                  <c:v>0</c:v>
                </c:pt>
                <c:pt idx="8041">
                  <c:v>0</c:v>
                </c:pt>
                <c:pt idx="8042">
                  <c:v>0</c:v>
                </c:pt>
                <c:pt idx="8043">
                  <c:v>0</c:v>
                </c:pt>
                <c:pt idx="8044">
                  <c:v>0</c:v>
                </c:pt>
                <c:pt idx="8045">
                  <c:v>0</c:v>
                </c:pt>
                <c:pt idx="8046">
                  <c:v>0</c:v>
                </c:pt>
                <c:pt idx="8047">
                  <c:v>0</c:v>
                </c:pt>
                <c:pt idx="8048">
                  <c:v>0</c:v>
                </c:pt>
                <c:pt idx="8049">
                  <c:v>0</c:v>
                </c:pt>
                <c:pt idx="8050">
                  <c:v>0</c:v>
                </c:pt>
                <c:pt idx="8051">
                  <c:v>0</c:v>
                </c:pt>
                <c:pt idx="8052">
                  <c:v>0</c:v>
                </c:pt>
                <c:pt idx="8053">
                  <c:v>0</c:v>
                </c:pt>
                <c:pt idx="8054">
                  <c:v>0</c:v>
                </c:pt>
                <c:pt idx="8055">
                  <c:v>0</c:v>
                </c:pt>
                <c:pt idx="8056">
                  <c:v>0</c:v>
                </c:pt>
                <c:pt idx="8057">
                  <c:v>0</c:v>
                </c:pt>
                <c:pt idx="8058">
                  <c:v>0</c:v>
                </c:pt>
                <c:pt idx="8059">
                  <c:v>0</c:v>
                </c:pt>
                <c:pt idx="8060">
                  <c:v>0</c:v>
                </c:pt>
                <c:pt idx="8061">
                  <c:v>0</c:v>
                </c:pt>
                <c:pt idx="8062">
                  <c:v>0</c:v>
                </c:pt>
                <c:pt idx="8063">
                  <c:v>0</c:v>
                </c:pt>
                <c:pt idx="8064">
                  <c:v>0</c:v>
                </c:pt>
                <c:pt idx="8065">
                  <c:v>0</c:v>
                </c:pt>
                <c:pt idx="8066">
                  <c:v>0</c:v>
                </c:pt>
                <c:pt idx="8067">
                  <c:v>0</c:v>
                </c:pt>
                <c:pt idx="8068">
                  <c:v>0</c:v>
                </c:pt>
                <c:pt idx="8069">
                  <c:v>0</c:v>
                </c:pt>
                <c:pt idx="8070">
                  <c:v>0</c:v>
                </c:pt>
                <c:pt idx="8071">
                  <c:v>0</c:v>
                </c:pt>
                <c:pt idx="8072">
                  <c:v>0</c:v>
                </c:pt>
                <c:pt idx="8073">
                  <c:v>0</c:v>
                </c:pt>
                <c:pt idx="8074">
                  <c:v>0</c:v>
                </c:pt>
                <c:pt idx="8075">
                  <c:v>0</c:v>
                </c:pt>
                <c:pt idx="8076">
                  <c:v>0</c:v>
                </c:pt>
                <c:pt idx="8077">
                  <c:v>0</c:v>
                </c:pt>
                <c:pt idx="8078">
                  <c:v>0</c:v>
                </c:pt>
                <c:pt idx="8079">
                  <c:v>0</c:v>
                </c:pt>
                <c:pt idx="8080">
                  <c:v>0</c:v>
                </c:pt>
                <c:pt idx="8081">
                  <c:v>0</c:v>
                </c:pt>
                <c:pt idx="8082">
                  <c:v>0</c:v>
                </c:pt>
                <c:pt idx="8083">
                  <c:v>0</c:v>
                </c:pt>
                <c:pt idx="8084">
                  <c:v>0</c:v>
                </c:pt>
                <c:pt idx="8085">
                  <c:v>0</c:v>
                </c:pt>
                <c:pt idx="8086">
                  <c:v>0</c:v>
                </c:pt>
                <c:pt idx="8087">
                  <c:v>0</c:v>
                </c:pt>
                <c:pt idx="8088">
                  <c:v>0</c:v>
                </c:pt>
                <c:pt idx="8089">
                  <c:v>0</c:v>
                </c:pt>
                <c:pt idx="8090">
                  <c:v>0</c:v>
                </c:pt>
                <c:pt idx="8091">
                  <c:v>0</c:v>
                </c:pt>
                <c:pt idx="8092">
                  <c:v>0</c:v>
                </c:pt>
                <c:pt idx="8093">
                  <c:v>0</c:v>
                </c:pt>
                <c:pt idx="8094">
                  <c:v>0</c:v>
                </c:pt>
                <c:pt idx="8095">
                  <c:v>0</c:v>
                </c:pt>
                <c:pt idx="8096">
                  <c:v>0</c:v>
                </c:pt>
                <c:pt idx="8097">
                  <c:v>0</c:v>
                </c:pt>
                <c:pt idx="8098">
                  <c:v>0</c:v>
                </c:pt>
                <c:pt idx="8099">
                  <c:v>0</c:v>
                </c:pt>
                <c:pt idx="8100">
                  <c:v>0</c:v>
                </c:pt>
                <c:pt idx="8101">
                  <c:v>0</c:v>
                </c:pt>
                <c:pt idx="8102">
                  <c:v>0</c:v>
                </c:pt>
                <c:pt idx="8103">
                  <c:v>0</c:v>
                </c:pt>
                <c:pt idx="8104">
                  <c:v>0</c:v>
                </c:pt>
                <c:pt idx="8105">
                  <c:v>0</c:v>
                </c:pt>
                <c:pt idx="8106">
                  <c:v>0</c:v>
                </c:pt>
                <c:pt idx="8107">
                  <c:v>0</c:v>
                </c:pt>
                <c:pt idx="8108">
                  <c:v>0</c:v>
                </c:pt>
                <c:pt idx="8109">
                  <c:v>0</c:v>
                </c:pt>
                <c:pt idx="8110">
                  <c:v>0</c:v>
                </c:pt>
                <c:pt idx="8111">
                  <c:v>0</c:v>
                </c:pt>
                <c:pt idx="8112">
                  <c:v>0</c:v>
                </c:pt>
                <c:pt idx="8113">
                  <c:v>0</c:v>
                </c:pt>
                <c:pt idx="8114">
                  <c:v>0</c:v>
                </c:pt>
                <c:pt idx="8115">
                  <c:v>0</c:v>
                </c:pt>
                <c:pt idx="8116">
                  <c:v>0</c:v>
                </c:pt>
                <c:pt idx="8117">
                  <c:v>0</c:v>
                </c:pt>
                <c:pt idx="8118">
                  <c:v>0</c:v>
                </c:pt>
                <c:pt idx="8119">
                  <c:v>0</c:v>
                </c:pt>
                <c:pt idx="8120">
                  <c:v>0</c:v>
                </c:pt>
                <c:pt idx="8121">
                  <c:v>0</c:v>
                </c:pt>
                <c:pt idx="8122">
                  <c:v>0</c:v>
                </c:pt>
                <c:pt idx="8123">
                  <c:v>0</c:v>
                </c:pt>
                <c:pt idx="8124">
                  <c:v>0</c:v>
                </c:pt>
                <c:pt idx="8125">
                  <c:v>0</c:v>
                </c:pt>
                <c:pt idx="8126">
                  <c:v>0</c:v>
                </c:pt>
                <c:pt idx="8127">
                  <c:v>0</c:v>
                </c:pt>
                <c:pt idx="8128">
                  <c:v>0</c:v>
                </c:pt>
                <c:pt idx="8129">
                  <c:v>0</c:v>
                </c:pt>
                <c:pt idx="8130">
                  <c:v>0</c:v>
                </c:pt>
                <c:pt idx="8131">
                  <c:v>0</c:v>
                </c:pt>
                <c:pt idx="8132">
                  <c:v>0</c:v>
                </c:pt>
                <c:pt idx="8133">
                  <c:v>0</c:v>
                </c:pt>
                <c:pt idx="8134">
                  <c:v>0</c:v>
                </c:pt>
                <c:pt idx="8135">
                  <c:v>0</c:v>
                </c:pt>
                <c:pt idx="8136">
                  <c:v>0</c:v>
                </c:pt>
                <c:pt idx="8137">
                  <c:v>0</c:v>
                </c:pt>
                <c:pt idx="8138">
                  <c:v>0</c:v>
                </c:pt>
                <c:pt idx="8139">
                  <c:v>0</c:v>
                </c:pt>
                <c:pt idx="8140">
                  <c:v>0</c:v>
                </c:pt>
                <c:pt idx="8141">
                  <c:v>0</c:v>
                </c:pt>
                <c:pt idx="8142">
                  <c:v>0</c:v>
                </c:pt>
                <c:pt idx="8143">
                  <c:v>0</c:v>
                </c:pt>
                <c:pt idx="8144">
                  <c:v>0</c:v>
                </c:pt>
                <c:pt idx="8145">
                  <c:v>0</c:v>
                </c:pt>
                <c:pt idx="8146">
                  <c:v>0</c:v>
                </c:pt>
                <c:pt idx="8147">
                  <c:v>0</c:v>
                </c:pt>
                <c:pt idx="8148">
                  <c:v>0</c:v>
                </c:pt>
                <c:pt idx="8149">
                  <c:v>0</c:v>
                </c:pt>
                <c:pt idx="8150">
                  <c:v>0</c:v>
                </c:pt>
                <c:pt idx="8151">
                  <c:v>0</c:v>
                </c:pt>
                <c:pt idx="8152">
                  <c:v>0</c:v>
                </c:pt>
                <c:pt idx="8153">
                  <c:v>0</c:v>
                </c:pt>
                <c:pt idx="8154">
                  <c:v>0</c:v>
                </c:pt>
                <c:pt idx="8155">
                  <c:v>0</c:v>
                </c:pt>
                <c:pt idx="8156">
                  <c:v>0</c:v>
                </c:pt>
                <c:pt idx="8157">
                  <c:v>0</c:v>
                </c:pt>
                <c:pt idx="8158">
                  <c:v>0</c:v>
                </c:pt>
                <c:pt idx="8159">
                  <c:v>0</c:v>
                </c:pt>
                <c:pt idx="8160">
                  <c:v>0</c:v>
                </c:pt>
                <c:pt idx="8161">
                  <c:v>0</c:v>
                </c:pt>
                <c:pt idx="8162">
                  <c:v>0</c:v>
                </c:pt>
                <c:pt idx="8163">
                  <c:v>0</c:v>
                </c:pt>
                <c:pt idx="8164">
                  <c:v>0</c:v>
                </c:pt>
                <c:pt idx="8165">
                  <c:v>0</c:v>
                </c:pt>
                <c:pt idx="8166">
                  <c:v>0</c:v>
                </c:pt>
                <c:pt idx="8167">
                  <c:v>0</c:v>
                </c:pt>
                <c:pt idx="8168">
                  <c:v>0</c:v>
                </c:pt>
                <c:pt idx="8169">
                  <c:v>0</c:v>
                </c:pt>
                <c:pt idx="8170">
                  <c:v>0</c:v>
                </c:pt>
                <c:pt idx="8171">
                  <c:v>0</c:v>
                </c:pt>
                <c:pt idx="8172">
                  <c:v>0</c:v>
                </c:pt>
                <c:pt idx="8173">
                  <c:v>0</c:v>
                </c:pt>
                <c:pt idx="8174">
                  <c:v>0</c:v>
                </c:pt>
                <c:pt idx="8175">
                  <c:v>0</c:v>
                </c:pt>
                <c:pt idx="8176">
                  <c:v>0</c:v>
                </c:pt>
                <c:pt idx="8177">
                  <c:v>0</c:v>
                </c:pt>
                <c:pt idx="8178">
                  <c:v>0</c:v>
                </c:pt>
                <c:pt idx="8179">
                  <c:v>0</c:v>
                </c:pt>
                <c:pt idx="8180">
                  <c:v>0</c:v>
                </c:pt>
                <c:pt idx="8181">
                  <c:v>0</c:v>
                </c:pt>
                <c:pt idx="8182">
                  <c:v>0</c:v>
                </c:pt>
                <c:pt idx="8183">
                  <c:v>0</c:v>
                </c:pt>
                <c:pt idx="8184">
                  <c:v>0</c:v>
                </c:pt>
                <c:pt idx="8185">
                  <c:v>0</c:v>
                </c:pt>
                <c:pt idx="8186">
                  <c:v>0</c:v>
                </c:pt>
                <c:pt idx="8187">
                  <c:v>0</c:v>
                </c:pt>
                <c:pt idx="8188">
                  <c:v>0</c:v>
                </c:pt>
                <c:pt idx="8189">
                  <c:v>0</c:v>
                </c:pt>
                <c:pt idx="8190">
                  <c:v>0</c:v>
                </c:pt>
                <c:pt idx="8191">
                  <c:v>0</c:v>
                </c:pt>
                <c:pt idx="8192">
                  <c:v>0</c:v>
                </c:pt>
                <c:pt idx="8193">
                  <c:v>0</c:v>
                </c:pt>
                <c:pt idx="8194">
                  <c:v>0</c:v>
                </c:pt>
                <c:pt idx="8195">
                  <c:v>0</c:v>
                </c:pt>
                <c:pt idx="8196">
                  <c:v>0</c:v>
                </c:pt>
                <c:pt idx="8197">
                  <c:v>0</c:v>
                </c:pt>
                <c:pt idx="8198">
                  <c:v>0</c:v>
                </c:pt>
                <c:pt idx="8199">
                  <c:v>0</c:v>
                </c:pt>
                <c:pt idx="8200">
                  <c:v>0</c:v>
                </c:pt>
                <c:pt idx="8201">
                  <c:v>0</c:v>
                </c:pt>
                <c:pt idx="8202">
                  <c:v>0</c:v>
                </c:pt>
                <c:pt idx="8203">
                  <c:v>0</c:v>
                </c:pt>
                <c:pt idx="8204">
                  <c:v>0</c:v>
                </c:pt>
                <c:pt idx="8205">
                  <c:v>0</c:v>
                </c:pt>
                <c:pt idx="8206">
                  <c:v>0</c:v>
                </c:pt>
                <c:pt idx="8207">
                  <c:v>0</c:v>
                </c:pt>
                <c:pt idx="8208">
                  <c:v>0</c:v>
                </c:pt>
                <c:pt idx="8209">
                  <c:v>0</c:v>
                </c:pt>
                <c:pt idx="8210">
                  <c:v>0</c:v>
                </c:pt>
                <c:pt idx="8211">
                  <c:v>0</c:v>
                </c:pt>
                <c:pt idx="8212">
                  <c:v>0</c:v>
                </c:pt>
                <c:pt idx="8213">
                  <c:v>0</c:v>
                </c:pt>
                <c:pt idx="8214">
                  <c:v>0</c:v>
                </c:pt>
                <c:pt idx="8215">
                  <c:v>0</c:v>
                </c:pt>
                <c:pt idx="8216">
                  <c:v>0</c:v>
                </c:pt>
                <c:pt idx="8217">
                  <c:v>0</c:v>
                </c:pt>
                <c:pt idx="8218">
                  <c:v>0</c:v>
                </c:pt>
                <c:pt idx="8219">
                  <c:v>0</c:v>
                </c:pt>
                <c:pt idx="8220">
                  <c:v>0</c:v>
                </c:pt>
                <c:pt idx="8221">
                  <c:v>0</c:v>
                </c:pt>
                <c:pt idx="8222">
                  <c:v>0</c:v>
                </c:pt>
                <c:pt idx="8223">
                  <c:v>0</c:v>
                </c:pt>
                <c:pt idx="8224">
                  <c:v>0</c:v>
                </c:pt>
                <c:pt idx="8225">
                  <c:v>0</c:v>
                </c:pt>
                <c:pt idx="8226">
                  <c:v>0</c:v>
                </c:pt>
                <c:pt idx="8227">
                  <c:v>0</c:v>
                </c:pt>
                <c:pt idx="8228">
                  <c:v>0</c:v>
                </c:pt>
                <c:pt idx="8229">
                  <c:v>0</c:v>
                </c:pt>
                <c:pt idx="8230">
                  <c:v>0</c:v>
                </c:pt>
                <c:pt idx="8231">
                  <c:v>0</c:v>
                </c:pt>
                <c:pt idx="8232">
                  <c:v>0</c:v>
                </c:pt>
                <c:pt idx="8233">
                  <c:v>0</c:v>
                </c:pt>
                <c:pt idx="8234">
                  <c:v>0</c:v>
                </c:pt>
                <c:pt idx="8235">
                  <c:v>0</c:v>
                </c:pt>
                <c:pt idx="8236">
                  <c:v>0</c:v>
                </c:pt>
                <c:pt idx="8237">
                  <c:v>0</c:v>
                </c:pt>
                <c:pt idx="8238">
                  <c:v>0</c:v>
                </c:pt>
                <c:pt idx="8239">
                  <c:v>0</c:v>
                </c:pt>
                <c:pt idx="8240">
                  <c:v>0</c:v>
                </c:pt>
                <c:pt idx="8241">
                  <c:v>0</c:v>
                </c:pt>
                <c:pt idx="8242">
                  <c:v>0</c:v>
                </c:pt>
                <c:pt idx="8243">
                  <c:v>0</c:v>
                </c:pt>
                <c:pt idx="8244">
                  <c:v>0</c:v>
                </c:pt>
                <c:pt idx="8245">
                  <c:v>0</c:v>
                </c:pt>
                <c:pt idx="8246">
                  <c:v>0</c:v>
                </c:pt>
                <c:pt idx="8247">
                  <c:v>0</c:v>
                </c:pt>
                <c:pt idx="8248">
                  <c:v>0</c:v>
                </c:pt>
                <c:pt idx="8249">
                  <c:v>0</c:v>
                </c:pt>
                <c:pt idx="8250">
                  <c:v>0</c:v>
                </c:pt>
                <c:pt idx="8251">
                  <c:v>0</c:v>
                </c:pt>
                <c:pt idx="8252">
                  <c:v>0</c:v>
                </c:pt>
                <c:pt idx="8253">
                  <c:v>0</c:v>
                </c:pt>
                <c:pt idx="8254">
                  <c:v>0</c:v>
                </c:pt>
                <c:pt idx="8255">
                  <c:v>0</c:v>
                </c:pt>
                <c:pt idx="8256">
                  <c:v>0</c:v>
                </c:pt>
                <c:pt idx="8257">
                  <c:v>0</c:v>
                </c:pt>
                <c:pt idx="8258">
                  <c:v>0</c:v>
                </c:pt>
                <c:pt idx="8259">
                  <c:v>0</c:v>
                </c:pt>
                <c:pt idx="8260">
                  <c:v>0</c:v>
                </c:pt>
                <c:pt idx="8261">
                  <c:v>0</c:v>
                </c:pt>
                <c:pt idx="8262">
                  <c:v>0</c:v>
                </c:pt>
                <c:pt idx="8263">
                  <c:v>0</c:v>
                </c:pt>
                <c:pt idx="8264">
                  <c:v>0</c:v>
                </c:pt>
                <c:pt idx="8265">
                  <c:v>0</c:v>
                </c:pt>
                <c:pt idx="8266">
                  <c:v>0</c:v>
                </c:pt>
                <c:pt idx="8267">
                  <c:v>0</c:v>
                </c:pt>
                <c:pt idx="8268">
                  <c:v>0</c:v>
                </c:pt>
                <c:pt idx="8269">
                  <c:v>0</c:v>
                </c:pt>
                <c:pt idx="8270">
                  <c:v>0</c:v>
                </c:pt>
                <c:pt idx="8271">
                  <c:v>0</c:v>
                </c:pt>
                <c:pt idx="8272">
                  <c:v>0</c:v>
                </c:pt>
                <c:pt idx="8273">
                  <c:v>0</c:v>
                </c:pt>
                <c:pt idx="8274">
                  <c:v>0</c:v>
                </c:pt>
                <c:pt idx="8275">
                  <c:v>0</c:v>
                </c:pt>
                <c:pt idx="8276">
                  <c:v>0</c:v>
                </c:pt>
                <c:pt idx="8277">
                  <c:v>0</c:v>
                </c:pt>
                <c:pt idx="8278">
                  <c:v>0</c:v>
                </c:pt>
                <c:pt idx="8279">
                  <c:v>0</c:v>
                </c:pt>
                <c:pt idx="8280">
                  <c:v>0</c:v>
                </c:pt>
                <c:pt idx="8281">
                  <c:v>0</c:v>
                </c:pt>
                <c:pt idx="8282">
                  <c:v>0</c:v>
                </c:pt>
                <c:pt idx="8283">
                  <c:v>0</c:v>
                </c:pt>
                <c:pt idx="8284">
                  <c:v>0</c:v>
                </c:pt>
                <c:pt idx="8285">
                  <c:v>0</c:v>
                </c:pt>
                <c:pt idx="8286">
                  <c:v>0</c:v>
                </c:pt>
                <c:pt idx="8287">
                  <c:v>0</c:v>
                </c:pt>
                <c:pt idx="8288">
                  <c:v>0</c:v>
                </c:pt>
                <c:pt idx="8289">
                  <c:v>0</c:v>
                </c:pt>
                <c:pt idx="8290">
                  <c:v>0</c:v>
                </c:pt>
                <c:pt idx="8291">
                  <c:v>0</c:v>
                </c:pt>
                <c:pt idx="8292">
                  <c:v>0</c:v>
                </c:pt>
                <c:pt idx="8293">
                  <c:v>0</c:v>
                </c:pt>
                <c:pt idx="8294">
                  <c:v>0</c:v>
                </c:pt>
                <c:pt idx="8295">
                  <c:v>0</c:v>
                </c:pt>
                <c:pt idx="8296">
                  <c:v>0</c:v>
                </c:pt>
                <c:pt idx="8297">
                  <c:v>0</c:v>
                </c:pt>
                <c:pt idx="8298">
                  <c:v>0</c:v>
                </c:pt>
                <c:pt idx="8299">
                  <c:v>0</c:v>
                </c:pt>
                <c:pt idx="8300">
                  <c:v>0</c:v>
                </c:pt>
                <c:pt idx="8301">
                  <c:v>0</c:v>
                </c:pt>
                <c:pt idx="8302">
                  <c:v>0</c:v>
                </c:pt>
                <c:pt idx="8303">
                  <c:v>0</c:v>
                </c:pt>
                <c:pt idx="8304">
                  <c:v>0</c:v>
                </c:pt>
                <c:pt idx="8305">
                  <c:v>0</c:v>
                </c:pt>
                <c:pt idx="8306">
                  <c:v>0</c:v>
                </c:pt>
                <c:pt idx="8307">
                  <c:v>0</c:v>
                </c:pt>
                <c:pt idx="8308">
                  <c:v>0</c:v>
                </c:pt>
                <c:pt idx="8309">
                  <c:v>0</c:v>
                </c:pt>
                <c:pt idx="8310">
                  <c:v>0</c:v>
                </c:pt>
                <c:pt idx="8311">
                  <c:v>0</c:v>
                </c:pt>
                <c:pt idx="8312">
                  <c:v>0</c:v>
                </c:pt>
                <c:pt idx="8313">
                  <c:v>0</c:v>
                </c:pt>
                <c:pt idx="8314">
                  <c:v>0</c:v>
                </c:pt>
                <c:pt idx="8315">
                  <c:v>0</c:v>
                </c:pt>
                <c:pt idx="8316">
                  <c:v>0</c:v>
                </c:pt>
                <c:pt idx="8317">
                  <c:v>0</c:v>
                </c:pt>
                <c:pt idx="8318">
                  <c:v>0</c:v>
                </c:pt>
                <c:pt idx="8319">
                  <c:v>0</c:v>
                </c:pt>
                <c:pt idx="8320">
                  <c:v>0</c:v>
                </c:pt>
                <c:pt idx="8321">
                  <c:v>0</c:v>
                </c:pt>
                <c:pt idx="8322">
                  <c:v>0</c:v>
                </c:pt>
                <c:pt idx="8323">
                  <c:v>0</c:v>
                </c:pt>
                <c:pt idx="8324">
                  <c:v>0</c:v>
                </c:pt>
                <c:pt idx="8325">
                  <c:v>0</c:v>
                </c:pt>
                <c:pt idx="8326">
                  <c:v>0</c:v>
                </c:pt>
                <c:pt idx="8327">
                  <c:v>0</c:v>
                </c:pt>
                <c:pt idx="8328">
                  <c:v>0</c:v>
                </c:pt>
                <c:pt idx="8329">
                  <c:v>0</c:v>
                </c:pt>
                <c:pt idx="8330">
                  <c:v>0</c:v>
                </c:pt>
                <c:pt idx="8331">
                  <c:v>0</c:v>
                </c:pt>
                <c:pt idx="8332">
                  <c:v>0</c:v>
                </c:pt>
                <c:pt idx="8333">
                  <c:v>0</c:v>
                </c:pt>
                <c:pt idx="8334">
                  <c:v>0</c:v>
                </c:pt>
                <c:pt idx="8335">
                  <c:v>0</c:v>
                </c:pt>
                <c:pt idx="8336">
                  <c:v>0</c:v>
                </c:pt>
                <c:pt idx="8337">
                  <c:v>0</c:v>
                </c:pt>
                <c:pt idx="8338">
                  <c:v>0</c:v>
                </c:pt>
                <c:pt idx="8339">
                  <c:v>0</c:v>
                </c:pt>
                <c:pt idx="8340">
                  <c:v>0</c:v>
                </c:pt>
                <c:pt idx="8341">
                  <c:v>0</c:v>
                </c:pt>
                <c:pt idx="8342">
                  <c:v>0</c:v>
                </c:pt>
                <c:pt idx="8343">
                  <c:v>0</c:v>
                </c:pt>
                <c:pt idx="8344">
                  <c:v>0</c:v>
                </c:pt>
                <c:pt idx="8345">
                  <c:v>0</c:v>
                </c:pt>
                <c:pt idx="8346">
                  <c:v>0</c:v>
                </c:pt>
                <c:pt idx="8347">
                  <c:v>0</c:v>
                </c:pt>
                <c:pt idx="8348">
                  <c:v>0</c:v>
                </c:pt>
                <c:pt idx="8349">
                  <c:v>0</c:v>
                </c:pt>
                <c:pt idx="8350">
                  <c:v>0</c:v>
                </c:pt>
                <c:pt idx="8351">
                  <c:v>0</c:v>
                </c:pt>
                <c:pt idx="8352">
                  <c:v>0</c:v>
                </c:pt>
                <c:pt idx="8353">
                  <c:v>0</c:v>
                </c:pt>
                <c:pt idx="8354">
                  <c:v>0</c:v>
                </c:pt>
                <c:pt idx="8355">
                  <c:v>0</c:v>
                </c:pt>
                <c:pt idx="8356">
                  <c:v>0</c:v>
                </c:pt>
                <c:pt idx="8357">
                  <c:v>0</c:v>
                </c:pt>
                <c:pt idx="8358">
                  <c:v>0</c:v>
                </c:pt>
                <c:pt idx="8359">
                  <c:v>0</c:v>
                </c:pt>
                <c:pt idx="8360">
                  <c:v>0</c:v>
                </c:pt>
                <c:pt idx="8361">
                  <c:v>0</c:v>
                </c:pt>
                <c:pt idx="8362">
                  <c:v>0</c:v>
                </c:pt>
                <c:pt idx="8363">
                  <c:v>0</c:v>
                </c:pt>
                <c:pt idx="8364">
                  <c:v>0</c:v>
                </c:pt>
                <c:pt idx="8365">
                  <c:v>0</c:v>
                </c:pt>
                <c:pt idx="8366">
                  <c:v>0</c:v>
                </c:pt>
                <c:pt idx="8367">
                  <c:v>0</c:v>
                </c:pt>
                <c:pt idx="8368">
                  <c:v>0</c:v>
                </c:pt>
                <c:pt idx="8369">
                  <c:v>0</c:v>
                </c:pt>
                <c:pt idx="8370">
                  <c:v>0</c:v>
                </c:pt>
                <c:pt idx="8371">
                  <c:v>0</c:v>
                </c:pt>
                <c:pt idx="8372">
                  <c:v>0</c:v>
                </c:pt>
                <c:pt idx="8373">
                  <c:v>0</c:v>
                </c:pt>
                <c:pt idx="8374">
                  <c:v>0</c:v>
                </c:pt>
                <c:pt idx="8375">
                  <c:v>0</c:v>
                </c:pt>
                <c:pt idx="8376">
                  <c:v>0</c:v>
                </c:pt>
                <c:pt idx="8377">
                  <c:v>0</c:v>
                </c:pt>
                <c:pt idx="8378">
                  <c:v>0</c:v>
                </c:pt>
                <c:pt idx="8379">
                  <c:v>0</c:v>
                </c:pt>
                <c:pt idx="8380">
                  <c:v>0</c:v>
                </c:pt>
                <c:pt idx="8381">
                  <c:v>0</c:v>
                </c:pt>
                <c:pt idx="8382">
                  <c:v>0</c:v>
                </c:pt>
                <c:pt idx="8383">
                  <c:v>0</c:v>
                </c:pt>
                <c:pt idx="8384">
                  <c:v>0</c:v>
                </c:pt>
                <c:pt idx="8385">
                  <c:v>0</c:v>
                </c:pt>
                <c:pt idx="8386">
                  <c:v>0</c:v>
                </c:pt>
                <c:pt idx="8387">
                  <c:v>0</c:v>
                </c:pt>
                <c:pt idx="8388">
                  <c:v>0</c:v>
                </c:pt>
                <c:pt idx="8389">
                  <c:v>0</c:v>
                </c:pt>
                <c:pt idx="8390">
                  <c:v>0</c:v>
                </c:pt>
                <c:pt idx="8391">
                  <c:v>0</c:v>
                </c:pt>
                <c:pt idx="8392">
                  <c:v>0</c:v>
                </c:pt>
                <c:pt idx="8393">
                  <c:v>0</c:v>
                </c:pt>
                <c:pt idx="8394">
                  <c:v>0</c:v>
                </c:pt>
                <c:pt idx="8395">
                  <c:v>0</c:v>
                </c:pt>
                <c:pt idx="8396">
                  <c:v>0</c:v>
                </c:pt>
                <c:pt idx="8397">
                  <c:v>0</c:v>
                </c:pt>
                <c:pt idx="8398">
                  <c:v>0</c:v>
                </c:pt>
                <c:pt idx="8399">
                  <c:v>0</c:v>
                </c:pt>
                <c:pt idx="8400">
                  <c:v>0</c:v>
                </c:pt>
                <c:pt idx="8401">
                  <c:v>0</c:v>
                </c:pt>
                <c:pt idx="8402">
                  <c:v>0</c:v>
                </c:pt>
                <c:pt idx="8403">
                  <c:v>0</c:v>
                </c:pt>
                <c:pt idx="8404">
                  <c:v>0</c:v>
                </c:pt>
                <c:pt idx="8405">
                  <c:v>0</c:v>
                </c:pt>
                <c:pt idx="8406">
                  <c:v>0</c:v>
                </c:pt>
                <c:pt idx="8407">
                  <c:v>0</c:v>
                </c:pt>
                <c:pt idx="8408">
                  <c:v>0</c:v>
                </c:pt>
                <c:pt idx="8409">
                  <c:v>0</c:v>
                </c:pt>
                <c:pt idx="8410">
                  <c:v>0</c:v>
                </c:pt>
                <c:pt idx="8411">
                  <c:v>0</c:v>
                </c:pt>
                <c:pt idx="8412">
                  <c:v>0</c:v>
                </c:pt>
                <c:pt idx="8413">
                  <c:v>0</c:v>
                </c:pt>
                <c:pt idx="8414">
                  <c:v>0</c:v>
                </c:pt>
                <c:pt idx="8415">
                  <c:v>0</c:v>
                </c:pt>
                <c:pt idx="8416">
                  <c:v>0</c:v>
                </c:pt>
                <c:pt idx="8417">
                  <c:v>0</c:v>
                </c:pt>
                <c:pt idx="8418">
                  <c:v>0</c:v>
                </c:pt>
                <c:pt idx="8419">
                  <c:v>0</c:v>
                </c:pt>
                <c:pt idx="8420">
                  <c:v>0</c:v>
                </c:pt>
                <c:pt idx="8421">
                  <c:v>0</c:v>
                </c:pt>
                <c:pt idx="8422">
                  <c:v>0</c:v>
                </c:pt>
                <c:pt idx="8423">
                  <c:v>0</c:v>
                </c:pt>
                <c:pt idx="8424">
                  <c:v>0</c:v>
                </c:pt>
                <c:pt idx="8425">
                  <c:v>0</c:v>
                </c:pt>
                <c:pt idx="8426">
                  <c:v>0</c:v>
                </c:pt>
                <c:pt idx="8427">
                  <c:v>0</c:v>
                </c:pt>
                <c:pt idx="8428">
                  <c:v>0</c:v>
                </c:pt>
                <c:pt idx="8429">
                  <c:v>0</c:v>
                </c:pt>
                <c:pt idx="8430">
                  <c:v>0</c:v>
                </c:pt>
                <c:pt idx="8431">
                  <c:v>0</c:v>
                </c:pt>
                <c:pt idx="8432">
                  <c:v>0</c:v>
                </c:pt>
                <c:pt idx="8433">
                  <c:v>0</c:v>
                </c:pt>
                <c:pt idx="8434">
                  <c:v>0</c:v>
                </c:pt>
                <c:pt idx="8435">
                  <c:v>0</c:v>
                </c:pt>
                <c:pt idx="8436">
                  <c:v>0</c:v>
                </c:pt>
                <c:pt idx="8437">
                  <c:v>0</c:v>
                </c:pt>
                <c:pt idx="8438">
                  <c:v>0</c:v>
                </c:pt>
                <c:pt idx="8439">
                  <c:v>0</c:v>
                </c:pt>
                <c:pt idx="8440">
                  <c:v>0</c:v>
                </c:pt>
                <c:pt idx="8441">
                  <c:v>0</c:v>
                </c:pt>
                <c:pt idx="8442">
                  <c:v>0</c:v>
                </c:pt>
                <c:pt idx="8443">
                  <c:v>0</c:v>
                </c:pt>
                <c:pt idx="8444">
                  <c:v>0</c:v>
                </c:pt>
                <c:pt idx="8445">
                  <c:v>0</c:v>
                </c:pt>
                <c:pt idx="8446">
                  <c:v>0</c:v>
                </c:pt>
                <c:pt idx="8447">
                  <c:v>0</c:v>
                </c:pt>
                <c:pt idx="8448">
                  <c:v>0</c:v>
                </c:pt>
                <c:pt idx="8449">
                  <c:v>0</c:v>
                </c:pt>
                <c:pt idx="8450">
                  <c:v>0</c:v>
                </c:pt>
                <c:pt idx="8451">
                  <c:v>0</c:v>
                </c:pt>
                <c:pt idx="8452">
                  <c:v>0</c:v>
                </c:pt>
                <c:pt idx="8453">
                  <c:v>0</c:v>
                </c:pt>
                <c:pt idx="8454">
                  <c:v>0</c:v>
                </c:pt>
                <c:pt idx="8455">
                  <c:v>0</c:v>
                </c:pt>
                <c:pt idx="8456">
                  <c:v>0</c:v>
                </c:pt>
                <c:pt idx="8457">
                  <c:v>0</c:v>
                </c:pt>
                <c:pt idx="8458">
                  <c:v>0</c:v>
                </c:pt>
                <c:pt idx="8459">
                  <c:v>0</c:v>
                </c:pt>
                <c:pt idx="8460">
                  <c:v>0</c:v>
                </c:pt>
                <c:pt idx="8461">
                  <c:v>0</c:v>
                </c:pt>
                <c:pt idx="8462">
                  <c:v>0</c:v>
                </c:pt>
                <c:pt idx="8463">
                  <c:v>0</c:v>
                </c:pt>
                <c:pt idx="8464">
                  <c:v>0</c:v>
                </c:pt>
                <c:pt idx="8465">
                  <c:v>0</c:v>
                </c:pt>
                <c:pt idx="8466">
                  <c:v>0</c:v>
                </c:pt>
                <c:pt idx="8467">
                  <c:v>0</c:v>
                </c:pt>
                <c:pt idx="8468">
                  <c:v>0</c:v>
                </c:pt>
                <c:pt idx="8469">
                  <c:v>0</c:v>
                </c:pt>
                <c:pt idx="8470">
                  <c:v>0</c:v>
                </c:pt>
                <c:pt idx="8471">
                  <c:v>0</c:v>
                </c:pt>
                <c:pt idx="8472">
                  <c:v>0</c:v>
                </c:pt>
                <c:pt idx="8473">
                  <c:v>0</c:v>
                </c:pt>
                <c:pt idx="8474">
                  <c:v>0</c:v>
                </c:pt>
                <c:pt idx="8475">
                  <c:v>0</c:v>
                </c:pt>
                <c:pt idx="8476">
                  <c:v>0</c:v>
                </c:pt>
                <c:pt idx="8477">
                  <c:v>0</c:v>
                </c:pt>
                <c:pt idx="8478">
                  <c:v>0</c:v>
                </c:pt>
                <c:pt idx="8479">
                  <c:v>0</c:v>
                </c:pt>
                <c:pt idx="8480">
                  <c:v>0</c:v>
                </c:pt>
                <c:pt idx="8481">
                  <c:v>0</c:v>
                </c:pt>
                <c:pt idx="8482">
                  <c:v>0</c:v>
                </c:pt>
                <c:pt idx="8483">
                  <c:v>0</c:v>
                </c:pt>
                <c:pt idx="8484">
                  <c:v>0</c:v>
                </c:pt>
                <c:pt idx="8485">
                  <c:v>0</c:v>
                </c:pt>
                <c:pt idx="8486">
                  <c:v>0</c:v>
                </c:pt>
                <c:pt idx="8487">
                  <c:v>0</c:v>
                </c:pt>
                <c:pt idx="8488">
                  <c:v>0</c:v>
                </c:pt>
                <c:pt idx="8489">
                  <c:v>0</c:v>
                </c:pt>
                <c:pt idx="8490">
                  <c:v>0</c:v>
                </c:pt>
                <c:pt idx="8491">
                  <c:v>0</c:v>
                </c:pt>
                <c:pt idx="8492">
                  <c:v>0</c:v>
                </c:pt>
                <c:pt idx="8493">
                  <c:v>0</c:v>
                </c:pt>
                <c:pt idx="8494">
                  <c:v>0</c:v>
                </c:pt>
                <c:pt idx="8495">
                  <c:v>0</c:v>
                </c:pt>
                <c:pt idx="8496">
                  <c:v>0</c:v>
                </c:pt>
                <c:pt idx="8497">
                  <c:v>0</c:v>
                </c:pt>
                <c:pt idx="8498">
                  <c:v>0</c:v>
                </c:pt>
                <c:pt idx="8499">
                  <c:v>0</c:v>
                </c:pt>
                <c:pt idx="8500">
                  <c:v>0</c:v>
                </c:pt>
                <c:pt idx="8501">
                  <c:v>0</c:v>
                </c:pt>
                <c:pt idx="8502">
                  <c:v>0</c:v>
                </c:pt>
                <c:pt idx="8503">
                  <c:v>0</c:v>
                </c:pt>
                <c:pt idx="8504">
                  <c:v>0</c:v>
                </c:pt>
                <c:pt idx="8505">
                  <c:v>0</c:v>
                </c:pt>
                <c:pt idx="8506">
                  <c:v>0</c:v>
                </c:pt>
                <c:pt idx="8507">
                  <c:v>0</c:v>
                </c:pt>
                <c:pt idx="8508">
                  <c:v>0</c:v>
                </c:pt>
                <c:pt idx="8509">
                  <c:v>0</c:v>
                </c:pt>
                <c:pt idx="8510">
                  <c:v>0</c:v>
                </c:pt>
                <c:pt idx="8511">
                  <c:v>0</c:v>
                </c:pt>
                <c:pt idx="8512">
                  <c:v>0</c:v>
                </c:pt>
                <c:pt idx="8513">
                  <c:v>0</c:v>
                </c:pt>
                <c:pt idx="8514">
                  <c:v>0</c:v>
                </c:pt>
                <c:pt idx="8515">
                  <c:v>0</c:v>
                </c:pt>
                <c:pt idx="8516">
                  <c:v>0</c:v>
                </c:pt>
                <c:pt idx="8517">
                  <c:v>0</c:v>
                </c:pt>
                <c:pt idx="8518">
                  <c:v>0</c:v>
                </c:pt>
                <c:pt idx="8519">
                  <c:v>0</c:v>
                </c:pt>
                <c:pt idx="8520">
                  <c:v>0</c:v>
                </c:pt>
                <c:pt idx="8521">
                  <c:v>0</c:v>
                </c:pt>
                <c:pt idx="8522">
                  <c:v>0</c:v>
                </c:pt>
                <c:pt idx="8523">
                  <c:v>0</c:v>
                </c:pt>
                <c:pt idx="8524">
                  <c:v>0</c:v>
                </c:pt>
                <c:pt idx="8525">
                  <c:v>0</c:v>
                </c:pt>
                <c:pt idx="8526">
                  <c:v>0</c:v>
                </c:pt>
                <c:pt idx="8527">
                  <c:v>0</c:v>
                </c:pt>
                <c:pt idx="8528">
                  <c:v>0</c:v>
                </c:pt>
                <c:pt idx="8529">
                  <c:v>0</c:v>
                </c:pt>
                <c:pt idx="8530">
                  <c:v>0</c:v>
                </c:pt>
                <c:pt idx="8531">
                  <c:v>0</c:v>
                </c:pt>
                <c:pt idx="8532">
                  <c:v>0</c:v>
                </c:pt>
                <c:pt idx="8533">
                  <c:v>0</c:v>
                </c:pt>
                <c:pt idx="8534">
                  <c:v>0</c:v>
                </c:pt>
                <c:pt idx="8535">
                  <c:v>0</c:v>
                </c:pt>
                <c:pt idx="8536">
                  <c:v>0</c:v>
                </c:pt>
                <c:pt idx="8537">
                  <c:v>0</c:v>
                </c:pt>
                <c:pt idx="8538">
                  <c:v>0</c:v>
                </c:pt>
                <c:pt idx="8539">
                  <c:v>0</c:v>
                </c:pt>
                <c:pt idx="8540">
                  <c:v>0</c:v>
                </c:pt>
                <c:pt idx="8541">
                  <c:v>0</c:v>
                </c:pt>
                <c:pt idx="8542">
                  <c:v>0</c:v>
                </c:pt>
                <c:pt idx="8543">
                  <c:v>0</c:v>
                </c:pt>
                <c:pt idx="8544">
                  <c:v>0</c:v>
                </c:pt>
                <c:pt idx="8545">
                  <c:v>0</c:v>
                </c:pt>
                <c:pt idx="8546">
                  <c:v>0</c:v>
                </c:pt>
                <c:pt idx="8547">
                  <c:v>0</c:v>
                </c:pt>
                <c:pt idx="8548">
                  <c:v>0</c:v>
                </c:pt>
                <c:pt idx="8549">
                  <c:v>0</c:v>
                </c:pt>
                <c:pt idx="8550">
                  <c:v>0</c:v>
                </c:pt>
                <c:pt idx="8551">
                  <c:v>0</c:v>
                </c:pt>
                <c:pt idx="8552">
                  <c:v>0</c:v>
                </c:pt>
                <c:pt idx="8553">
                  <c:v>0</c:v>
                </c:pt>
                <c:pt idx="8554">
                  <c:v>0</c:v>
                </c:pt>
                <c:pt idx="8555">
                  <c:v>0</c:v>
                </c:pt>
                <c:pt idx="8556">
                  <c:v>0</c:v>
                </c:pt>
                <c:pt idx="8557">
                  <c:v>0</c:v>
                </c:pt>
                <c:pt idx="8558">
                  <c:v>0</c:v>
                </c:pt>
                <c:pt idx="8559">
                  <c:v>0</c:v>
                </c:pt>
                <c:pt idx="8560">
                  <c:v>0</c:v>
                </c:pt>
                <c:pt idx="8561">
                  <c:v>0</c:v>
                </c:pt>
                <c:pt idx="8562">
                  <c:v>0</c:v>
                </c:pt>
                <c:pt idx="8563">
                  <c:v>0</c:v>
                </c:pt>
                <c:pt idx="8564">
                  <c:v>0</c:v>
                </c:pt>
                <c:pt idx="8565">
                  <c:v>0</c:v>
                </c:pt>
                <c:pt idx="8566">
                  <c:v>0</c:v>
                </c:pt>
                <c:pt idx="8567">
                  <c:v>0</c:v>
                </c:pt>
                <c:pt idx="8568">
                  <c:v>0</c:v>
                </c:pt>
                <c:pt idx="8569">
                  <c:v>0</c:v>
                </c:pt>
                <c:pt idx="8570">
                  <c:v>0</c:v>
                </c:pt>
                <c:pt idx="8571">
                  <c:v>0</c:v>
                </c:pt>
                <c:pt idx="8572">
                  <c:v>0</c:v>
                </c:pt>
                <c:pt idx="8573">
                  <c:v>0</c:v>
                </c:pt>
                <c:pt idx="8574">
                  <c:v>0</c:v>
                </c:pt>
                <c:pt idx="8575">
                  <c:v>0</c:v>
                </c:pt>
                <c:pt idx="8576">
                  <c:v>0</c:v>
                </c:pt>
                <c:pt idx="8577">
                  <c:v>0</c:v>
                </c:pt>
                <c:pt idx="8578">
                  <c:v>0</c:v>
                </c:pt>
                <c:pt idx="8579">
                  <c:v>0</c:v>
                </c:pt>
                <c:pt idx="8580">
                  <c:v>0</c:v>
                </c:pt>
                <c:pt idx="8581">
                  <c:v>0</c:v>
                </c:pt>
                <c:pt idx="8582">
                  <c:v>0</c:v>
                </c:pt>
                <c:pt idx="8583">
                  <c:v>0</c:v>
                </c:pt>
                <c:pt idx="8584">
                  <c:v>0</c:v>
                </c:pt>
                <c:pt idx="8585">
                  <c:v>0</c:v>
                </c:pt>
                <c:pt idx="8586">
                  <c:v>0</c:v>
                </c:pt>
                <c:pt idx="8587">
                  <c:v>0</c:v>
                </c:pt>
                <c:pt idx="8588">
                  <c:v>0</c:v>
                </c:pt>
                <c:pt idx="8589">
                  <c:v>0</c:v>
                </c:pt>
                <c:pt idx="8590">
                  <c:v>0</c:v>
                </c:pt>
                <c:pt idx="8591">
                  <c:v>0</c:v>
                </c:pt>
                <c:pt idx="8592">
                  <c:v>0</c:v>
                </c:pt>
                <c:pt idx="8593">
                  <c:v>0</c:v>
                </c:pt>
                <c:pt idx="8594">
                  <c:v>0</c:v>
                </c:pt>
                <c:pt idx="8595">
                  <c:v>0</c:v>
                </c:pt>
                <c:pt idx="8596">
                  <c:v>0</c:v>
                </c:pt>
                <c:pt idx="8597">
                  <c:v>0</c:v>
                </c:pt>
                <c:pt idx="8598">
                  <c:v>0</c:v>
                </c:pt>
                <c:pt idx="8599">
                  <c:v>0</c:v>
                </c:pt>
                <c:pt idx="8600">
                  <c:v>0</c:v>
                </c:pt>
                <c:pt idx="8601">
                  <c:v>0</c:v>
                </c:pt>
                <c:pt idx="8602">
                  <c:v>0</c:v>
                </c:pt>
                <c:pt idx="8603">
                  <c:v>0</c:v>
                </c:pt>
                <c:pt idx="8604">
                  <c:v>0</c:v>
                </c:pt>
                <c:pt idx="8605">
                  <c:v>0</c:v>
                </c:pt>
                <c:pt idx="8606">
                  <c:v>0</c:v>
                </c:pt>
                <c:pt idx="8607">
                  <c:v>0</c:v>
                </c:pt>
                <c:pt idx="8608">
                  <c:v>0</c:v>
                </c:pt>
                <c:pt idx="8609">
                  <c:v>0</c:v>
                </c:pt>
                <c:pt idx="8610">
                  <c:v>0</c:v>
                </c:pt>
                <c:pt idx="8611">
                  <c:v>0</c:v>
                </c:pt>
                <c:pt idx="8612">
                  <c:v>0</c:v>
                </c:pt>
                <c:pt idx="8613">
                  <c:v>0</c:v>
                </c:pt>
                <c:pt idx="8614">
                  <c:v>0</c:v>
                </c:pt>
                <c:pt idx="8615">
                  <c:v>0</c:v>
                </c:pt>
                <c:pt idx="8616">
                  <c:v>0</c:v>
                </c:pt>
                <c:pt idx="8617">
                  <c:v>0</c:v>
                </c:pt>
                <c:pt idx="8618">
                  <c:v>0</c:v>
                </c:pt>
                <c:pt idx="8619">
                  <c:v>0</c:v>
                </c:pt>
                <c:pt idx="8620">
                  <c:v>0</c:v>
                </c:pt>
                <c:pt idx="8621">
                  <c:v>0</c:v>
                </c:pt>
                <c:pt idx="8622">
                  <c:v>0</c:v>
                </c:pt>
                <c:pt idx="8623">
                  <c:v>0</c:v>
                </c:pt>
                <c:pt idx="8624">
                  <c:v>0</c:v>
                </c:pt>
                <c:pt idx="8625">
                  <c:v>0</c:v>
                </c:pt>
                <c:pt idx="8626">
                  <c:v>0</c:v>
                </c:pt>
                <c:pt idx="8627">
                  <c:v>0</c:v>
                </c:pt>
                <c:pt idx="8628">
                  <c:v>0</c:v>
                </c:pt>
                <c:pt idx="8629">
                  <c:v>0</c:v>
                </c:pt>
                <c:pt idx="8630">
                  <c:v>0</c:v>
                </c:pt>
                <c:pt idx="8631">
                  <c:v>0</c:v>
                </c:pt>
                <c:pt idx="8632">
                  <c:v>0</c:v>
                </c:pt>
                <c:pt idx="8633">
                  <c:v>0</c:v>
                </c:pt>
                <c:pt idx="8634">
                  <c:v>0</c:v>
                </c:pt>
                <c:pt idx="8635">
                  <c:v>0</c:v>
                </c:pt>
                <c:pt idx="8636">
                  <c:v>0</c:v>
                </c:pt>
                <c:pt idx="8637">
                  <c:v>0</c:v>
                </c:pt>
                <c:pt idx="8638">
                  <c:v>0</c:v>
                </c:pt>
                <c:pt idx="8639">
                  <c:v>0</c:v>
                </c:pt>
                <c:pt idx="8640">
                  <c:v>0</c:v>
                </c:pt>
                <c:pt idx="8641">
                  <c:v>0</c:v>
                </c:pt>
                <c:pt idx="8642">
                  <c:v>0</c:v>
                </c:pt>
                <c:pt idx="8643">
                  <c:v>0</c:v>
                </c:pt>
                <c:pt idx="8644">
                  <c:v>0</c:v>
                </c:pt>
                <c:pt idx="8645">
                  <c:v>0</c:v>
                </c:pt>
                <c:pt idx="8646">
                  <c:v>0</c:v>
                </c:pt>
                <c:pt idx="8647">
                  <c:v>0</c:v>
                </c:pt>
                <c:pt idx="8648">
                  <c:v>0</c:v>
                </c:pt>
                <c:pt idx="8649">
                  <c:v>0</c:v>
                </c:pt>
                <c:pt idx="8650">
                  <c:v>0</c:v>
                </c:pt>
                <c:pt idx="8651">
                  <c:v>0</c:v>
                </c:pt>
                <c:pt idx="8652">
                  <c:v>0</c:v>
                </c:pt>
                <c:pt idx="8653">
                  <c:v>0</c:v>
                </c:pt>
                <c:pt idx="8654">
                  <c:v>0</c:v>
                </c:pt>
                <c:pt idx="8655">
                  <c:v>0</c:v>
                </c:pt>
                <c:pt idx="8656">
                  <c:v>0</c:v>
                </c:pt>
                <c:pt idx="8657">
                  <c:v>0</c:v>
                </c:pt>
                <c:pt idx="8658">
                  <c:v>0</c:v>
                </c:pt>
                <c:pt idx="8659">
                  <c:v>0</c:v>
                </c:pt>
                <c:pt idx="8660">
                  <c:v>0</c:v>
                </c:pt>
                <c:pt idx="8661">
                  <c:v>0</c:v>
                </c:pt>
                <c:pt idx="8662">
                  <c:v>0</c:v>
                </c:pt>
                <c:pt idx="8663">
                  <c:v>0</c:v>
                </c:pt>
                <c:pt idx="8664">
                  <c:v>0</c:v>
                </c:pt>
                <c:pt idx="8665">
                  <c:v>0</c:v>
                </c:pt>
                <c:pt idx="8666">
                  <c:v>0</c:v>
                </c:pt>
                <c:pt idx="8667">
                  <c:v>0</c:v>
                </c:pt>
                <c:pt idx="8668">
                  <c:v>0</c:v>
                </c:pt>
                <c:pt idx="8669">
                  <c:v>0</c:v>
                </c:pt>
                <c:pt idx="8670">
                  <c:v>0</c:v>
                </c:pt>
                <c:pt idx="8671">
                  <c:v>0</c:v>
                </c:pt>
                <c:pt idx="8672">
                  <c:v>0</c:v>
                </c:pt>
                <c:pt idx="8673">
                  <c:v>0</c:v>
                </c:pt>
                <c:pt idx="8674">
                  <c:v>0</c:v>
                </c:pt>
                <c:pt idx="8675">
                  <c:v>0</c:v>
                </c:pt>
                <c:pt idx="8676">
                  <c:v>0</c:v>
                </c:pt>
                <c:pt idx="8677">
                  <c:v>0</c:v>
                </c:pt>
                <c:pt idx="8678">
                  <c:v>0</c:v>
                </c:pt>
                <c:pt idx="8679">
                  <c:v>0</c:v>
                </c:pt>
                <c:pt idx="8680">
                  <c:v>0</c:v>
                </c:pt>
                <c:pt idx="8681">
                  <c:v>0</c:v>
                </c:pt>
                <c:pt idx="8682">
                  <c:v>0</c:v>
                </c:pt>
                <c:pt idx="8683">
                  <c:v>0</c:v>
                </c:pt>
                <c:pt idx="8684">
                  <c:v>0</c:v>
                </c:pt>
                <c:pt idx="8685">
                  <c:v>0</c:v>
                </c:pt>
                <c:pt idx="8686">
                  <c:v>0</c:v>
                </c:pt>
                <c:pt idx="8687">
                  <c:v>0</c:v>
                </c:pt>
                <c:pt idx="8688">
                  <c:v>0</c:v>
                </c:pt>
                <c:pt idx="8689">
                  <c:v>0</c:v>
                </c:pt>
                <c:pt idx="8690">
                  <c:v>0</c:v>
                </c:pt>
                <c:pt idx="8691">
                  <c:v>0</c:v>
                </c:pt>
                <c:pt idx="8692">
                  <c:v>0</c:v>
                </c:pt>
                <c:pt idx="8693">
                  <c:v>0</c:v>
                </c:pt>
                <c:pt idx="8694">
                  <c:v>0</c:v>
                </c:pt>
                <c:pt idx="8695">
                  <c:v>0</c:v>
                </c:pt>
                <c:pt idx="8696">
                  <c:v>0</c:v>
                </c:pt>
                <c:pt idx="8697">
                  <c:v>0</c:v>
                </c:pt>
                <c:pt idx="8698">
                  <c:v>0</c:v>
                </c:pt>
                <c:pt idx="8699">
                  <c:v>0</c:v>
                </c:pt>
                <c:pt idx="8700">
                  <c:v>0</c:v>
                </c:pt>
                <c:pt idx="8701">
                  <c:v>0</c:v>
                </c:pt>
                <c:pt idx="8702">
                  <c:v>0</c:v>
                </c:pt>
                <c:pt idx="8703">
                  <c:v>0</c:v>
                </c:pt>
                <c:pt idx="8704">
                  <c:v>0</c:v>
                </c:pt>
                <c:pt idx="8705">
                  <c:v>0</c:v>
                </c:pt>
                <c:pt idx="8706">
                  <c:v>0</c:v>
                </c:pt>
                <c:pt idx="8707">
                  <c:v>0</c:v>
                </c:pt>
                <c:pt idx="8708">
                  <c:v>0</c:v>
                </c:pt>
                <c:pt idx="8709">
                  <c:v>0</c:v>
                </c:pt>
                <c:pt idx="8710">
                  <c:v>0</c:v>
                </c:pt>
                <c:pt idx="8711">
                  <c:v>0</c:v>
                </c:pt>
                <c:pt idx="8712">
                  <c:v>0</c:v>
                </c:pt>
                <c:pt idx="8713">
                  <c:v>0</c:v>
                </c:pt>
                <c:pt idx="8714">
                  <c:v>0</c:v>
                </c:pt>
                <c:pt idx="8715">
                  <c:v>0</c:v>
                </c:pt>
                <c:pt idx="8716">
                  <c:v>0</c:v>
                </c:pt>
                <c:pt idx="8717">
                  <c:v>0</c:v>
                </c:pt>
                <c:pt idx="8718">
                  <c:v>0</c:v>
                </c:pt>
                <c:pt idx="8719">
                  <c:v>0</c:v>
                </c:pt>
                <c:pt idx="8720">
                  <c:v>0</c:v>
                </c:pt>
                <c:pt idx="8721">
                  <c:v>0</c:v>
                </c:pt>
                <c:pt idx="8722">
                  <c:v>0</c:v>
                </c:pt>
                <c:pt idx="8723">
                  <c:v>0</c:v>
                </c:pt>
                <c:pt idx="8724">
                  <c:v>0</c:v>
                </c:pt>
                <c:pt idx="8725">
                  <c:v>0</c:v>
                </c:pt>
                <c:pt idx="8726">
                  <c:v>0</c:v>
                </c:pt>
                <c:pt idx="8727">
                  <c:v>0</c:v>
                </c:pt>
                <c:pt idx="8728">
                  <c:v>0</c:v>
                </c:pt>
                <c:pt idx="8729">
                  <c:v>0</c:v>
                </c:pt>
                <c:pt idx="8730">
                  <c:v>0</c:v>
                </c:pt>
                <c:pt idx="8731">
                  <c:v>0</c:v>
                </c:pt>
                <c:pt idx="8732">
                  <c:v>0</c:v>
                </c:pt>
                <c:pt idx="8733">
                  <c:v>0</c:v>
                </c:pt>
                <c:pt idx="8734">
                  <c:v>0</c:v>
                </c:pt>
                <c:pt idx="8735">
                  <c:v>0</c:v>
                </c:pt>
                <c:pt idx="8736">
                  <c:v>0</c:v>
                </c:pt>
                <c:pt idx="8737">
                  <c:v>0</c:v>
                </c:pt>
                <c:pt idx="8738">
                  <c:v>0</c:v>
                </c:pt>
                <c:pt idx="8739">
                  <c:v>0</c:v>
                </c:pt>
                <c:pt idx="8740">
                  <c:v>0</c:v>
                </c:pt>
                <c:pt idx="8741">
                  <c:v>0</c:v>
                </c:pt>
                <c:pt idx="8742">
                  <c:v>0</c:v>
                </c:pt>
                <c:pt idx="8743">
                  <c:v>0</c:v>
                </c:pt>
                <c:pt idx="8744">
                  <c:v>0</c:v>
                </c:pt>
                <c:pt idx="8745">
                  <c:v>0</c:v>
                </c:pt>
                <c:pt idx="8746">
                  <c:v>0</c:v>
                </c:pt>
                <c:pt idx="8747">
                  <c:v>0</c:v>
                </c:pt>
                <c:pt idx="8748">
                  <c:v>0</c:v>
                </c:pt>
                <c:pt idx="8749">
                  <c:v>0</c:v>
                </c:pt>
                <c:pt idx="8750">
                  <c:v>0</c:v>
                </c:pt>
                <c:pt idx="8751">
                  <c:v>0</c:v>
                </c:pt>
                <c:pt idx="8752">
                  <c:v>0</c:v>
                </c:pt>
                <c:pt idx="8753">
                  <c:v>0</c:v>
                </c:pt>
                <c:pt idx="8754">
                  <c:v>0</c:v>
                </c:pt>
                <c:pt idx="8755">
                  <c:v>0</c:v>
                </c:pt>
                <c:pt idx="8756">
                  <c:v>0</c:v>
                </c:pt>
                <c:pt idx="8757">
                  <c:v>0</c:v>
                </c:pt>
                <c:pt idx="8758">
                  <c:v>0</c:v>
                </c:pt>
                <c:pt idx="8759">
                  <c:v>0</c:v>
                </c:pt>
                <c:pt idx="8760">
                  <c:v>0</c:v>
                </c:pt>
                <c:pt idx="8761">
                  <c:v>0</c:v>
                </c:pt>
                <c:pt idx="8762">
                  <c:v>0</c:v>
                </c:pt>
                <c:pt idx="8763">
                  <c:v>0</c:v>
                </c:pt>
                <c:pt idx="8764">
                  <c:v>0</c:v>
                </c:pt>
                <c:pt idx="8765">
                  <c:v>0</c:v>
                </c:pt>
                <c:pt idx="8766">
                  <c:v>0</c:v>
                </c:pt>
                <c:pt idx="8767">
                  <c:v>0</c:v>
                </c:pt>
                <c:pt idx="8768">
                  <c:v>0</c:v>
                </c:pt>
                <c:pt idx="8769">
                  <c:v>0</c:v>
                </c:pt>
                <c:pt idx="8770">
                  <c:v>0</c:v>
                </c:pt>
                <c:pt idx="8771">
                  <c:v>0</c:v>
                </c:pt>
                <c:pt idx="8772">
                  <c:v>0</c:v>
                </c:pt>
                <c:pt idx="8773">
                  <c:v>0</c:v>
                </c:pt>
                <c:pt idx="8774">
                  <c:v>0</c:v>
                </c:pt>
                <c:pt idx="8775">
                  <c:v>0</c:v>
                </c:pt>
                <c:pt idx="8776">
                  <c:v>0</c:v>
                </c:pt>
                <c:pt idx="8777">
                  <c:v>0</c:v>
                </c:pt>
                <c:pt idx="8778">
                  <c:v>0</c:v>
                </c:pt>
                <c:pt idx="8779">
                  <c:v>0</c:v>
                </c:pt>
                <c:pt idx="8780">
                  <c:v>0</c:v>
                </c:pt>
                <c:pt idx="8781">
                  <c:v>0</c:v>
                </c:pt>
                <c:pt idx="8782">
                  <c:v>0</c:v>
                </c:pt>
                <c:pt idx="8783">
                  <c:v>0</c:v>
                </c:pt>
                <c:pt idx="8784">
                  <c:v>0</c:v>
                </c:pt>
                <c:pt idx="8785">
                  <c:v>0</c:v>
                </c:pt>
                <c:pt idx="8786">
                  <c:v>0</c:v>
                </c:pt>
                <c:pt idx="8787">
                  <c:v>0</c:v>
                </c:pt>
                <c:pt idx="8788">
                  <c:v>0</c:v>
                </c:pt>
                <c:pt idx="8789">
                  <c:v>0</c:v>
                </c:pt>
                <c:pt idx="8790">
                  <c:v>0</c:v>
                </c:pt>
                <c:pt idx="8791">
                  <c:v>0</c:v>
                </c:pt>
                <c:pt idx="8792">
                  <c:v>0</c:v>
                </c:pt>
                <c:pt idx="8793">
                  <c:v>0</c:v>
                </c:pt>
                <c:pt idx="8794">
                  <c:v>0</c:v>
                </c:pt>
                <c:pt idx="8795">
                  <c:v>0</c:v>
                </c:pt>
                <c:pt idx="8796">
                  <c:v>0</c:v>
                </c:pt>
                <c:pt idx="8797">
                  <c:v>0</c:v>
                </c:pt>
                <c:pt idx="8798">
                  <c:v>0</c:v>
                </c:pt>
                <c:pt idx="8799">
                  <c:v>0</c:v>
                </c:pt>
                <c:pt idx="8800">
                  <c:v>0</c:v>
                </c:pt>
                <c:pt idx="8801">
                  <c:v>0</c:v>
                </c:pt>
                <c:pt idx="8802">
                  <c:v>0</c:v>
                </c:pt>
                <c:pt idx="8803">
                  <c:v>0</c:v>
                </c:pt>
                <c:pt idx="8804">
                  <c:v>0</c:v>
                </c:pt>
                <c:pt idx="8805">
                  <c:v>0</c:v>
                </c:pt>
                <c:pt idx="8806">
                  <c:v>0</c:v>
                </c:pt>
                <c:pt idx="8807">
                  <c:v>0</c:v>
                </c:pt>
                <c:pt idx="8808">
                  <c:v>0</c:v>
                </c:pt>
                <c:pt idx="8809">
                  <c:v>0</c:v>
                </c:pt>
                <c:pt idx="8810">
                  <c:v>0</c:v>
                </c:pt>
                <c:pt idx="8811">
                  <c:v>0</c:v>
                </c:pt>
                <c:pt idx="8812">
                  <c:v>0</c:v>
                </c:pt>
                <c:pt idx="8813">
                  <c:v>0</c:v>
                </c:pt>
                <c:pt idx="8814">
                  <c:v>0</c:v>
                </c:pt>
                <c:pt idx="8815">
                  <c:v>0</c:v>
                </c:pt>
                <c:pt idx="8816">
                  <c:v>0</c:v>
                </c:pt>
                <c:pt idx="8817">
                  <c:v>0</c:v>
                </c:pt>
                <c:pt idx="8818">
                  <c:v>0</c:v>
                </c:pt>
                <c:pt idx="8819">
                  <c:v>0</c:v>
                </c:pt>
                <c:pt idx="8820">
                  <c:v>0</c:v>
                </c:pt>
                <c:pt idx="8821">
                  <c:v>0</c:v>
                </c:pt>
                <c:pt idx="8822">
                  <c:v>0</c:v>
                </c:pt>
                <c:pt idx="8823">
                  <c:v>0</c:v>
                </c:pt>
                <c:pt idx="8824">
                  <c:v>0</c:v>
                </c:pt>
                <c:pt idx="8825">
                  <c:v>0</c:v>
                </c:pt>
                <c:pt idx="8826">
                  <c:v>0</c:v>
                </c:pt>
                <c:pt idx="8827">
                  <c:v>0</c:v>
                </c:pt>
                <c:pt idx="8828">
                  <c:v>0</c:v>
                </c:pt>
                <c:pt idx="8829">
                  <c:v>0</c:v>
                </c:pt>
                <c:pt idx="8830">
                  <c:v>0</c:v>
                </c:pt>
                <c:pt idx="8831">
                  <c:v>0</c:v>
                </c:pt>
                <c:pt idx="8832">
                  <c:v>0</c:v>
                </c:pt>
                <c:pt idx="8833">
                  <c:v>0</c:v>
                </c:pt>
                <c:pt idx="8834">
                  <c:v>0</c:v>
                </c:pt>
                <c:pt idx="8835">
                  <c:v>0</c:v>
                </c:pt>
                <c:pt idx="8836">
                  <c:v>0</c:v>
                </c:pt>
                <c:pt idx="8837">
                  <c:v>0</c:v>
                </c:pt>
                <c:pt idx="8838">
                  <c:v>0</c:v>
                </c:pt>
                <c:pt idx="8839">
                  <c:v>0</c:v>
                </c:pt>
                <c:pt idx="8840">
                  <c:v>0</c:v>
                </c:pt>
                <c:pt idx="8841">
                  <c:v>0</c:v>
                </c:pt>
                <c:pt idx="8842">
                  <c:v>0</c:v>
                </c:pt>
                <c:pt idx="8843">
                  <c:v>0</c:v>
                </c:pt>
                <c:pt idx="8844">
                  <c:v>0</c:v>
                </c:pt>
                <c:pt idx="8845">
                  <c:v>0</c:v>
                </c:pt>
                <c:pt idx="8846">
                  <c:v>0</c:v>
                </c:pt>
                <c:pt idx="8847">
                  <c:v>0</c:v>
                </c:pt>
                <c:pt idx="8848">
                  <c:v>0</c:v>
                </c:pt>
                <c:pt idx="8849">
                  <c:v>0</c:v>
                </c:pt>
                <c:pt idx="8850">
                  <c:v>0</c:v>
                </c:pt>
                <c:pt idx="8851">
                  <c:v>0</c:v>
                </c:pt>
                <c:pt idx="8852">
                  <c:v>0</c:v>
                </c:pt>
                <c:pt idx="8853">
                  <c:v>0</c:v>
                </c:pt>
                <c:pt idx="8854">
                  <c:v>0</c:v>
                </c:pt>
                <c:pt idx="8855">
                  <c:v>0</c:v>
                </c:pt>
                <c:pt idx="8856">
                  <c:v>0</c:v>
                </c:pt>
                <c:pt idx="8857">
                  <c:v>0</c:v>
                </c:pt>
                <c:pt idx="8858">
                  <c:v>0</c:v>
                </c:pt>
                <c:pt idx="8859">
                  <c:v>0</c:v>
                </c:pt>
                <c:pt idx="8860">
                  <c:v>0</c:v>
                </c:pt>
                <c:pt idx="8861">
                  <c:v>0</c:v>
                </c:pt>
                <c:pt idx="8862">
                  <c:v>0</c:v>
                </c:pt>
                <c:pt idx="8863">
                  <c:v>0</c:v>
                </c:pt>
                <c:pt idx="8864">
                  <c:v>0</c:v>
                </c:pt>
                <c:pt idx="8865">
                  <c:v>0</c:v>
                </c:pt>
                <c:pt idx="8866">
                  <c:v>0</c:v>
                </c:pt>
                <c:pt idx="8867">
                  <c:v>0</c:v>
                </c:pt>
                <c:pt idx="8868">
                  <c:v>0</c:v>
                </c:pt>
                <c:pt idx="8869">
                  <c:v>0</c:v>
                </c:pt>
                <c:pt idx="8870">
                  <c:v>0</c:v>
                </c:pt>
                <c:pt idx="8871">
                  <c:v>0</c:v>
                </c:pt>
                <c:pt idx="8872">
                  <c:v>0</c:v>
                </c:pt>
                <c:pt idx="8873">
                  <c:v>0</c:v>
                </c:pt>
                <c:pt idx="8874">
                  <c:v>0</c:v>
                </c:pt>
                <c:pt idx="8875">
                  <c:v>0</c:v>
                </c:pt>
                <c:pt idx="8876">
                  <c:v>0</c:v>
                </c:pt>
                <c:pt idx="8877">
                  <c:v>0</c:v>
                </c:pt>
                <c:pt idx="8878">
                  <c:v>0</c:v>
                </c:pt>
                <c:pt idx="8879">
                  <c:v>0</c:v>
                </c:pt>
                <c:pt idx="8880">
                  <c:v>0</c:v>
                </c:pt>
                <c:pt idx="8881">
                  <c:v>0</c:v>
                </c:pt>
                <c:pt idx="8882">
                  <c:v>0</c:v>
                </c:pt>
                <c:pt idx="8883">
                  <c:v>0</c:v>
                </c:pt>
                <c:pt idx="8884">
                  <c:v>0</c:v>
                </c:pt>
                <c:pt idx="8885">
                  <c:v>0</c:v>
                </c:pt>
                <c:pt idx="8886">
                  <c:v>0</c:v>
                </c:pt>
                <c:pt idx="8887">
                  <c:v>0</c:v>
                </c:pt>
                <c:pt idx="8888">
                  <c:v>0</c:v>
                </c:pt>
                <c:pt idx="8889">
                  <c:v>0</c:v>
                </c:pt>
                <c:pt idx="8890">
                  <c:v>0</c:v>
                </c:pt>
                <c:pt idx="8891">
                  <c:v>0</c:v>
                </c:pt>
                <c:pt idx="8892">
                  <c:v>0</c:v>
                </c:pt>
                <c:pt idx="8893">
                  <c:v>0</c:v>
                </c:pt>
                <c:pt idx="8894">
                  <c:v>0</c:v>
                </c:pt>
                <c:pt idx="8895">
                  <c:v>0</c:v>
                </c:pt>
                <c:pt idx="8896">
                  <c:v>0</c:v>
                </c:pt>
                <c:pt idx="8897">
                  <c:v>0</c:v>
                </c:pt>
                <c:pt idx="8898">
                  <c:v>0</c:v>
                </c:pt>
                <c:pt idx="8899">
                  <c:v>0</c:v>
                </c:pt>
                <c:pt idx="8900">
                  <c:v>0</c:v>
                </c:pt>
                <c:pt idx="8901">
                  <c:v>0</c:v>
                </c:pt>
                <c:pt idx="8902">
                  <c:v>0</c:v>
                </c:pt>
                <c:pt idx="8903">
                  <c:v>0</c:v>
                </c:pt>
                <c:pt idx="8904">
                  <c:v>0</c:v>
                </c:pt>
                <c:pt idx="8905">
                  <c:v>0</c:v>
                </c:pt>
                <c:pt idx="8906">
                  <c:v>0</c:v>
                </c:pt>
                <c:pt idx="8907">
                  <c:v>0</c:v>
                </c:pt>
                <c:pt idx="8908">
                  <c:v>0</c:v>
                </c:pt>
                <c:pt idx="8909">
                  <c:v>0</c:v>
                </c:pt>
                <c:pt idx="8910">
                  <c:v>0</c:v>
                </c:pt>
                <c:pt idx="8911">
                  <c:v>0</c:v>
                </c:pt>
                <c:pt idx="8912">
                  <c:v>0</c:v>
                </c:pt>
                <c:pt idx="8913">
                  <c:v>0</c:v>
                </c:pt>
                <c:pt idx="8914">
                  <c:v>0</c:v>
                </c:pt>
                <c:pt idx="8915">
                  <c:v>0</c:v>
                </c:pt>
                <c:pt idx="8916">
                  <c:v>0</c:v>
                </c:pt>
                <c:pt idx="8917">
                  <c:v>0</c:v>
                </c:pt>
                <c:pt idx="8918">
                  <c:v>0</c:v>
                </c:pt>
                <c:pt idx="8919">
                  <c:v>0</c:v>
                </c:pt>
                <c:pt idx="8920">
                  <c:v>0</c:v>
                </c:pt>
                <c:pt idx="8921">
                  <c:v>0</c:v>
                </c:pt>
                <c:pt idx="8922">
                  <c:v>0</c:v>
                </c:pt>
                <c:pt idx="8923">
                  <c:v>0</c:v>
                </c:pt>
                <c:pt idx="8924">
                  <c:v>0</c:v>
                </c:pt>
                <c:pt idx="8925">
                  <c:v>0</c:v>
                </c:pt>
                <c:pt idx="8926">
                  <c:v>0</c:v>
                </c:pt>
                <c:pt idx="8927">
                  <c:v>0</c:v>
                </c:pt>
                <c:pt idx="8928">
                  <c:v>0</c:v>
                </c:pt>
                <c:pt idx="8929">
                  <c:v>0</c:v>
                </c:pt>
                <c:pt idx="8930">
                  <c:v>0</c:v>
                </c:pt>
                <c:pt idx="8931">
                  <c:v>0</c:v>
                </c:pt>
                <c:pt idx="8932">
                  <c:v>0</c:v>
                </c:pt>
                <c:pt idx="8933">
                  <c:v>0</c:v>
                </c:pt>
                <c:pt idx="8934">
                  <c:v>0</c:v>
                </c:pt>
                <c:pt idx="8935">
                  <c:v>0</c:v>
                </c:pt>
                <c:pt idx="8936">
                  <c:v>0</c:v>
                </c:pt>
                <c:pt idx="8937">
                  <c:v>0</c:v>
                </c:pt>
                <c:pt idx="8938">
                  <c:v>0</c:v>
                </c:pt>
                <c:pt idx="8939">
                  <c:v>0</c:v>
                </c:pt>
                <c:pt idx="8940">
                  <c:v>0</c:v>
                </c:pt>
                <c:pt idx="8941">
                  <c:v>0</c:v>
                </c:pt>
                <c:pt idx="8942">
                  <c:v>0</c:v>
                </c:pt>
                <c:pt idx="8943">
                  <c:v>0</c:v>
                </c:pt>
                <c:pt idx="8944">
                  <c:v>0</c:v>
                </c:pt>
                <c:pt idx="8945">
                  <c:v>0</c:v>
                </c:pt>
                <c:pt idx="8946">
                  <c:v>0</c:v>
                </c:pt>
                <c:pt idx="8947">
                  <c:v>0</c:v>
                </c:pt>
                <c:pt idx="8948">
                  <c:v>0</c:v>
                </c:pt>
                <c:pt idx="8949">
                  <c:v>0</c:v>
                </c:pt>
                <c:pt idx="8950">
                  <c:v>0</c:v>
                </c:pt>
                <c:pt idx="8951">
                  <c:v>0</c:v>
                </c:pt>
                <c:pt idx="8952">
                  <c:v>0</c:v>
                </c:pt>
                <c:pt idx="8953">
                  <c:v>0</c:v>
                </c:pt>
                <c:pt idx="8954">
                  <c:v>0</c:v>
                </c:pt>
                <c:pt idx="8955">
                  <c:v>0</c:v>
                </c:pt>
                <c:pt idx="8956">
                  <c:v>0</c:v>
                </c:pt>
                <c:pt idx="8957">
                  <c:v>0</c:v>
                </c:pt>
                <c:pt idx="8958">
                  <c:v>0</c:v>
                </c:pt>
                <c:pt idx="8959">
                  <c:v>0</c:v>
                </c:pt>
                <c:pt idx="8960">
                  <c:v>0</c:v>
                </c:pt>
                <c:pt idx="8961">
                  <c:v>0</c:v>
                </c:pt>
                <c:pt idx="8962">
                  <c:v>0</c:v>
                </c:pt>
                <c:pt idx="8963">
                  <c:v>0</c:v>
                </c:pt>
                <c:pt idx="8964">
                  <c:v>0</c:v>
                </c:pt>
                <c:pt idx="8965">
                  <c:v>0</c:v>
                </c:pt>
                <c:pt idx="8966">
                  <c:v>0</c:v>
                </c:pt>
                <c:pt idx="8967">
                  <c:v>0</c:v>
                </c:pt>
                <c:pt idx="8968">
                  <c:v>0</c:v>
                </c:pt>
                <c:pt idx="8969">
                  <c:v>0</c:v>
                </c:pt>
                <c:pt idx="8970">
                  <c:v>0</c:v>
                </c:pt>
                <c:pt idx="8971">
                  <c:v>0</c:v>
                </c:pt>
                <c:pt idx="8972">
                  <c:v>0</c:v>
                </c:pt>
                <c:pt idx="8973">
                  <c:v>0</c:v>
                </c:pt>
                <c:pt idx="8974">
                  <c:v>0</c:v>
                </c:pt>
                <c:pt idx="8975">
                  <c:v>0</c:v>
                </c:pt>
                <c:pt idx="8976">
                  <c:v>0</c:v>
                </c:pt>
                <c:pt idx="8977">
                  <c:v>0</c:v>
                </c:pt>
                <c:pt idx="8978">
                  <c:v>0</c:v>
                </c:pt>
                <c:pt idx="8979">
                  <c:v>0</c:v>
                </c:pt>
                <c:pt idx="8980">
                  <c:v>0</c:v>
                </c:pt>
                <c:pt idx="8981">
                  <c:v>0</c:v>
                </c:pt>
                <c:pt idx="8982">
                  <c:v>0</c:v>
                </c:pt>
                <c:pt idx="8983">
                  <c:v>0</c:v>
                </c:pt>
                <c:pt idx="8984">
                  <c:v>0</c:v>
                </c:pt>
                <c:pt idx="8985">
                  <c:v>0</c:v>
                </c:pt>
                <c:pt idx="8986">
                  <c:v>0</c:v>
                </c:pt>
                <c:pt idx="8987">
                  <c:v>0</c:v>
                </c:pt>
                <c:pt idx="8988">
                  <c:v>0</c:v>
                </c:pt>
                <c:pt idx="8989">
                  <c:v>0</c:v>
                </c:pt>
                <c:pt idx="8990">
                  <c:v>0</c:v>
                </c:pt>
                <c:pt idx="8991">
                  <c:v>0</c:v>
                </c:pt>
                <c:pt idx="8992">
                  <c:v>0</c:v>
                </c:pt>
                <c:pt idx="8993">
                  <c:v>0</c:v>
                </c:pt>
                <c:pt idx="8994">
                  <c:v>0</c:v>
                </c:pt>
                <c:pt idx="8995">
                  <c:v>0</c:v>
                </c:pt>
                <c:pt idx="8996">
                  <c:v>0</c:v>
                </c:pt>
                <c:pt idx="8997">
                  <c:v>0</c:v>
                </c:pt>
                <c:pt idx="8998">
                  <c:v>0</c:v>
                </c:pt>
                <c:pt idx="8999">
                  <c:v>0</c:v>
                </c:pt>
                <c:pt idx="9000">
                  <c:v>0</c:v>
                </c:pt>
                <c:pt idx="9001">
                  <c:v>0</c:v>
                </c:pt>
                <c:pt idx="9002">
                  <c:v>0</c:v>
                </c:pt>
                <c:pt idx="9003">
                  <c:v>0</c:v>
                </c:pt>
                <c:pt idx="9004">
                  <c:v>0</c:v>
                </c:pt>
                <c:pt idx="9005">
                  <c:v>0</c:v>
                </c:pt>
                <c:pt idx="9006">
                  <c:v>0</c:v>
                </c:pt>
                <c:pt idx="9007">
                  <c:v>0</c:v>
                </c:pt>
                <c:pt idx="9008">
                  <c:v>0</c:v>
                </c:pt>
                <c:pt idx="9009">
                  <c:v>0</c:v>
                </c:pt>
                <c:pt idx="9010">
                  <c:v>0</c:v>
                </c:pt>
                <c:pt idx="9011">
                  <c:v>0</c:v>
                </c:pt>
                <c:pt idx="9012">
                  <c:v>0</c:v>
                </c:pt>
                <c:pt idx="9013">
                  <c:v>0</c:v>
                </c:pt>
                <c:pt idx="9014">
                  <c:v>0</c:v>
                </c:pt>
                <c:pt idx="9015">
                  <c:v>0</c:v>
                </c:pt>
                <c:pt idx="9016">
                  <c:v>0</c:v>
                </c:pt>
                <c:pt idx="9017">
                  <c:v>0</c:v>
                </c:pt>
                <c:pt idx="9018">
                  <c:v>0</c:v>
                </c:pt>
                <c:pt idx="9019">
                  <c:v>0</c:v>
                </c:pt>
                <c:pt idx="9020">
                  <c:v>0</c:v>
                </c:pt>
                <c:pt idx="9021">
                  <c:v>0</c:v>
                </c:pt>
                <c:pt idx="9022">
                  <c:v>0</c:v>
                </c:pt>
                <c:pt idx="9023">
                  <c:v>0</c:v>
                </c:pt>
                <c:pt idx="9024">
                  <c:v>0</c:v>
                </c:pt>
                <c:pt idx="9025">
                  <c:v>0</c:v>
                </c:pt>
                <c:pt idx="9026">
                  <c:v>0</c:v>
                </c:pt>
                <c:pt idx="9027">
                  <c:v>0</c:v>
                </c:pt>
                <c:pt idx="9028">
                  <c:v>0</c:v>
                </c:pt>
                <c:pt idx="9029">
                  <c:v>0</c:v>
                </c:pt>
                <c:pt idx="9030">
                  <c:v>0</c:v>
                </c:pt>
                <c:pt idx="9031">
                  <c:v>0</c:v>
                </c:pt>
                <c:pt idx="9032">
                  <c:v>0</c:v>
                </c:pt>
                <c:pt idx="9033">
                  <c:v>0</c:v>
                </c:pt>
                <c:pt idx="9034">
                  <c:v>0</c:v>
                </c:pt>
                <c:pt idx="9035">
                  <c:v>0</c:v>
                </c:pt>
                <c:pt idx="9036">
                  <c:v>0</c:v>
                </c:pt>
                <c:pt idx="9037">
                  <c:v>0</c:v>
                </c:pt>
                <c:pt idx="9038">
                  <c:v>0</c:v>
                </c:pt>
                <c:pt idx="9039">
                  <c:v>0</c:v>
                </c:pt>
                <c:pt idx="9040">
                  <c:v>0</c:v>
                </c:pt>
                <c:pt idx="9041">
                  <c:v>0</c:v>
                </c:pt>
                <c:pt idx="9042">
                  <c:v>0</c:v>
                </c:pt>
                <c:pt idx="9043">
                  <c:v>0</c:v>
                </c:pt>
                <c:pt idx="9044">
                  <c:v>0</c:v>
                </c:pt>
                <c:pt idx="9045">
                  <c:v>0</c:v>
                </c:pt>
                <c:pt idx="9046">
                  <c:v>0</c:v>
                </c:pt>
                <c:pt idx="9047">
                  <c:v>0</c:v>
                </c:pt>
                <c:pt idx="9048">
                  <c:v>0</c:v>
                </c:pt>
                <c:pt idx="9049">
                  <c:v>0</c:v>
                </c:pt>
                <c:pt idx="9050">
                  <c:v>0</c:v>
                </c:pt>
                <c:pt idx="9051">
                  <c:v>0</c:v>
                </c:pt>
                <c:pt idx="9052">
                  <c:v>0</c:v>
                </c:pt>
                <c:pt idx="9053">
                  <c:v>0</c:v>
                </c:pt>
                <c:pt idx="9054">
                  <c:v>0</c:v>
                </c:pt>
                <c:pt idx="9055">
                  <c:v>0</c:v>
                </c:pt>
                <c:pt idx="9056">
                  <c:v>0</c:v>
                </c:pt>
                <c:pt idx="9057">
                  <c:v>0</c:v>
                </c:pt>
                <c:pt idx="9058">
                  <c:v>0</c:v>
                </c:pt>
                <c:pt idx="9059">
                  <c:v>0</c:v>
                </c:pt>
                <c:pt idx="9060">
                  <c:v>0</c:v>
                </c:pt>
                <c:pt idx="9061">
                  <c:v>0</c:v>
                </c:pt>
                <c:pt idx="9062">
                  <c:v>0</c:v>
                </c:pt>
                <c:pt idx="9063">
                  <c:v>0</c:v>
                </c:pt>
                <c:pt idx="9064">
                  <c:v>0</c:v>
                </c:pt>
                <c:pt idx="9065">
                  <c:v>0</c:v>
                </c:pt>
                <c:pt idx="9066">
                  <c:v>0</c:v>
                </c:pt>
                <c:pt idx="9067">
                  <c:v>0</c:v>
                </c:pt>
                <c:pt idx="9068">
                  <c:v>0</c:v>
                </c:pt>
                <c:pt idx="9069">
                  <c:v>0</c:v>
                </c:pt>
                <c:pt idx="9070">
                  <c:v>0</c:v>
                </c:pt>
                <c:pt idx="9071">
                  <c:v>0</c:v>
                </c:pt>
                <c:pt idx="9072">
                  <c:v>0</c:v>
                </c:pt>
                <c:pt idx="9073">
                  <c:v>0</c:v>
                </c:pt>
                <c:pt idx="9074">
                  <c:v>0</c:v>
                </c:pt>
                <c:pt idx="9075">
                  <c:v>0</c:v>
                </c:pt>
                <c:pt idx="9076">
                  <c:v>0</c:v>
                </c:pt>
                <c:pt idx="9077">
                  <c:v>0</c:v>
                </c:pt>
                <c:pt idx="9078">
                  <c:v>0</c:v>
                </c:pt>
                <c:pt idx="9079">
                  <c:v>0</c:v>
                </c:pt>
                <c:pt idx="9080">
                  <c:v>0</c:v>
                </c:pt>
                <c:pt idx="9081">
                  <c:v>0</c:v>
                </c:pt>
                <c:pt idx="9082">
                  <c:v>0</c:v>
                </c:pt>
                <c:pt idx="9083">
                  <c:v>0</c:v>
                </c:pt>
                <c:pt idx="9084">
                  <c:v>0</c:v>
                </c:pt>
                <c:pt idx="9085">
                  <c:v>0</c:v>
                </c:pt>
                <c:pt idx="9086">
                  <c:v>0</c:v>
                </c:pt>
                <c:pt idx="9087">
                  <c:v>0</c:v>
                </c:pt>
                <c:pt idx="9088">
                  <c:v>0</c:v>
                </c:pt>
                <c:pt idx="9089">
                  <c:v>0</c:v>
                </c:pt>
                <c:pt idx="9090">
                  <c:v>0</c:v>
                </c:pt>
                <c:pt idx="9091">
                  <c:v>0</c:v>
                </c:pt>
                <c:pt idx="9092">
                  <c:v>0</c:v>
                </c:pt>
                <c:pt idx="9093">
                  <c:v>0</c:v>
                </c:pt>
                <c:pt idx="9094">
                  <c:v>0</c:v>
                </c:pt>
                <c:pt idx="9095">
                  <c:v>0</c:v>
                </c:pt>
                <c:pt idx="9096">
                  <c:v>0</c:v>
                </c:pt>
                <c:pt idx="9097">
                  <c:v>0</c:v>
                </c:pt>
                <c:pt idx="9098">
                  <c:v>0</c:v>
                </c:pt>
                <c:pt idx="9099">
                  <c:v>0</c:v>
                </c:pt>
                <c:pt idx="9100">
                  <c:v>0</c:v>
                </c:pt>
                <c:pt idx="9101">
                  <c:v>0</c:v>
                </c:pt>
                <c:pt idx="9102">
                  <c:v>0</c:v>
                </c:pt>
                <c:pt idx="9103">
                  <c:v>0</c:v>
                </c:pt>
                <c:pt idx="9104">
                  <c:v>0</c:v>
                </c:pt>
                <c:pt idx="9105">
                  <c:v>0</c:v>
                </c:pt>
                <c:pt idx="9106">
                  <c:v>0</c:v>
                </c:pt>
                <c:pt idx="9107">
                  <c:v>0</c:v>
                </c:pt>
                <c:pt idx="9108">
                  <c:v>0</c:v>
                </c:pt>
                <c:pt idx="9109">
                  <c:v>0</c:v>
                </c:pt>
                <c:pt idx="9110">
                  <c:v>0</c:v>
                </c:pt>
                <c:pt idx="9111">
                  <c:v>0</c:v>
                </c:pt>
                <c:pt idx="9112">
                  <c:v>0</c:v>
                </c:pt>
                <c:pt idx="9113">
                  <c:v>0</c:v>
                </c:pt>
                <c:pt idx="9114">
                  <c:v>0</c:v>
                </c:pt>
                <c:pt idx="9115">
                  <c:v>0</c:v>
                </c:pt>
                <c:pt idx="9116">
                  <c:v>0</c:v>
                </c:pt>
                <c:pt idx="9117">
                  <c:v>0</c:v>
                </c:pt>
                <c:pt idx="9118">
                  <c:v>0</c:v>
                </c:pt>
                <c:pt idx="9119">
                  <c:v>0</c:v>
                </c:pt>
                <c:pt idx="9120">
                  <c:v>0</c:v>
                </c:pt>
                <c:pt idx="9121">
                  <c:v>0</c:v>
                </c:pt>
                <c:pt idx="9122">
                  <c:v>0</c:v>
                </c:pt>
                <c:pt idx="9123">
                  <c:v>0</c:v>
                </c:pt>
                <c:pt idx="9124">
                  <c:v>0</c:v>
                </c:pt>
                <c:pt idx="9125">
                  <c:v>0</c:v>
                </c:pt>
                <c:pt idx="9126">
                  <c:v>0</c:v>
                </c:pt>
                <c:pt idx="9127">
                  <c:v>0</c:v>
                </c:pt>
                <c:pt idx="9128">
                  <c:v>0</c:v>
                </c:pt>
                <c:pt idx="9129">
                  <c:v>0</c:v>
                </c:pt>
                <c:pt idx="9130">
                  <c:v>0</c:v>
                </c:pt>
                <c:pt idx="9131">
                  <c:v>0</c:v>
                </c:pt>
                <c:pt idx="9132">
                  <c:v>0</c:v>
                </c:pt>
                <c:pt idx="9133">
                  <c:v>0</c:v>
                </c:pt>
                <c:pt idx="9134">
                  <c:v>0</c:v>
                </c:pt>
                <c:pt idx="9135">
                  <c:v>0</c:v>
                </c:pt>
                <c:pt idx="9136">
                  <c:v>0</c:v>
                </c:pt>
                <c:pt idx="9137">
                  <c:v>0</c:v>
                </c:pt>
                <c:pt idx="9138">
                  <c:v>0</c:v>
                </c:pt>
                <c:pt idx="9139">
                  <c:v>0</c:v>
                </c:pt>
                <c:pt idx="9140">
                  <c:v>0</c:v>
                </c:pt>
                <c:pt idx="9141">
                  <c:v>0</c:v>
                </c:pt>
                <c:pt idx="9142">
                  <c:v>0</c:v>
                </c:pt>
                <c:pt idx="9143">
                  <c:v>0</c:v>
                </c:pt>
                <c:pt idx="9144">
                  <c:v>0</c:v>
                </c:pt>
                <c:pt idx="9145">
                  <c:v>0</c:v>
                </c:pt>
                <c:pt idx="9146">
                  <c:v>0</c:v>
                </c:pt>
                <c:pt idx="9147">
                  <c:v>0</c:v>
                </c:pt>
                <c:pt idx="9148">
                  <c:v>0</c:v>
                </c:pt>
                <c:pt idx="9149">
                  <c:v>0</c:v>
                </c:pt>
                <c:pt idx="9150">
                  <c:v>0</c:v>
                </c:pt>
                <c:pt idx="9151">
                  <c:v>0</c:v>
                </c:pt>
                <c:pt idx="9152">
                  <c:v>0</c:v>
                </c:pt>
                <c:pt idx="9153">
                  <c:v>0</c:v>
                </c:pt>
                <c:pt idx="9154">
                  <c:v>0</c:v>
                </c:pt>
                <c:pt idx="9155">
                  <c:v>0</c:v>
                </c:pt>
                <c:pt idx="9156">
                  <c:v>0</c:v>
                </c:pt>
                <c:pt idx="9157">
                  <c:v>0</c:v>
                </c:pt>
                <c:pt idx="9158">
                  <c:v>0</c:v>
                </c:pt>
                <c:pt idx="9159">
                  <c:v>0</c:v>
                </c:pt>
                <c:pt idx="9160">
                  <c:v>0</c:v>
                </c:pt>
                <c:pt idx="9161">
                  <c:v>0</c:v>
                </c:pt>
                <c:pt idx="9162">
                  <c:v>0</c:v>
                </c:pt>
                <c:pt idx="9163">
                  <c:v>0</c:v>
                </c:pt>
                <c:pt idx="9164">
                  <c:v>0</c:v>
                </c:pt>
                <c:pt idx="9165">
                  <c:v>0</c:v>
                </c:pt>
                <c:pt idx="9166">
                  <c:v>0</c:v>
                </c:pt>
                <c:pt idx="9167">
                  <c:v>0</c:v>
                </c:pt>
                <c:pt idx="9168">
                  <c:v>0</c:v>
                </c:pt>
                <c:pt idx="9169">
                  <c:v>0</c:v>
                </c:pt>
                <c:pt idx="9170">
                  <c:v>0</c:v>
                </c:pt>
                <c:pt idx="9171">
                  <c:v>0</c:v>
                </c:pt>
                <c:pt idx="9172">
                  <c:v>0</c:v>
                </c:pt>
                <c:pt idx="9173">
                  <c:v>0</c:v>
                </c:pt>
                <c:pt idx="9174">
                  <c:v>0</c:v>
                </c:pt>
                <c:pt idx="9175">
                  <c:v>0</c:v>
                </c:pt>
                <c:pt idx="9176">
                  <c:v>0</c:v>
                </c:pt>
                <c:pt idx="9177">
                  <c:v>0</c:v>
                </c:pt>
                <c:pt idx="9178">
                  <c:v>0</c:v>
                </c:pt>
                <c:pt idx="9179">
                  <c:v>0</c:v>
                </c:pt>
                <c:pt idx="9180">
                  <c:v>0</c:v>
                </c:pt>
                <c:pt idx="9181">
                  <c:v>0</c:v>
                </c:pt>
                <c:pt idx="9182">
                  <c:v>0</c:v>
                </c:pt>
                <c:pt idx="9183">
                  <c:v>0</c:v>
                </c:pt>
                <c:pt idx="9184">
                  <c:v>0</c:v>
                </c:pt>
                <c:pt idx="9185">
                  <c:v>0</c:v>
                </c:pt>
                <c:pt idx="9186">
                  <c:v>0</c:v>
                </c:pt>
                <c:pt idx="9187">
                  <c:v>0</c:v>
                </c:pt>
                <c:pt idx="9188">
                  <c:v>0</c:v>
                </c:pt>
                <c:pt idx="9189">
                  <c:v>0</c:v>
                </c:pt>
                <c:pt idx="9190">
                  <c:v>0</c:v>
                </c:pt>
                <c:pt idx="9191">
                  <c:v>0</c:v>
                </c:pt>
                <c:pt idx="9192">
                  <c:v>0</c:v>
                </c:pt>
                <c:pt idx="9193">
                  <c:v>0</c:v>
                </c:pt>
                <c:pt idx="9194">
                  <c:v>0</c:v>
                </c:pt>
                <c:pt idx="9195">
                  <c:v>0</c:v>
                </c:pt>
                <c:pt idx="9196">
                  <c:v>0</c:v>
                </c:pt>
                <c:pt idx="9197">
                  <c:v>0</c:v>
                </c:pt>
                <c:pt idx="9198">
                  <c:v>0</c:v>
                </c:pt>
                <c:pt idx="9199">
                  <c:v>0</c:v>
                </c:pt>
                <c:pt idx="9200">
                  <c:v>0</c:v>
                </c:pt>
                <c:pt idx="9201">
                  <c:v>0</c:v>
                </c:pt>
                <c:pt idx="9202">
                  <c:v>0</c:v>
                </c:pt>
                <c:pt idx="9203">
                  <c:v>0</c:v>
                </c:pt>
                <c:pt idx="9204">
                  <c:v>0</c:v>
                </c:pt>
                <c:pt idx="9205">
                  <c:v>0</c:v>
                </c:pt>
                <c:pt idx="9206">
                  <c:v>0</c:v>
                </c:pt>
                <c:pt idx="9207">
                  <c:v>0</c:v>
                </c:pt>
                <c:pt idx="9208">
                  <c:v>0</c:v>
                </c:pt>
                <c:pt idx="9209">
                  <c:v>0</c:v>
                </c:pt>
                <c:pt idx="9210">
                  <c:v>0</c:v>
                </c:pt>
                <c:pt idx="9211">
                  <c:v>0</c:v>
                </c:pt>
                <c:pt idx="9212">
                  <c:v>0</c:v>
                </c:pt>
                <c:pt idx="9213">
                  <c:v>0</c:v>
                </c:pt>
                <c:pt idx="9214">
                  <c:v>0</c:v>
                </c:pt>
                <c:pt idx="9215">
                  <c:v>0</c:v>
                </c:pt>
                <c:pt idx="9216">
                  <c:v>0</c:v>
                </c:pt>
                <c:pt idx="9217">
                  <c:v>0</c:v>
                </c:pt>
                <c:pt idx="9218">
                  <c:v>0</c:v>
                </c:pt>
                <c:pt idx="9219">
                  <c:v>0</c:v>
                </c:pt>
                <c:pt idx="9220">
                  <c:v>0</c:v>
                </c:pt>
                <c:pt idx="9221">
                  <c:v>0</c:v>
                </c:pt>
                <c:pt idx="9222">
                  <c:v>0</c:v>
                </c:pt>
                <c:pt idx="9223">
                  <c:v>0</c:v>
                </c:pt>
                <c:pt idx="9224">
                  <c:v>0</c:v>
                </c:pt>
                <c:pt idx="9225">
                  <c:v>0</c:v>
                </c:pt>
                <c:pt idx="9226">
                  <c:v>0</c:v>
                </c:pt>
                <c:pt idx="9227">
                  <c:v>0</c:v>
                </c:pt>
                <c:pt idx="9228">
                  <c:v>0</c:v>
                </c:pt>
                <c:pt idx="9229">
                  <c:v>0</c:v>
                </c:pt>
                <c:pt idx="9230">
                  <c:v>0</c:v>
                </c:pt>
                <c:pt idx="9231">
                  <c:v>0</c:v>
                </c:pt>
                <c:pt idx="9232">
                  <c:v>0</c:v>
                </c:pt>
                <c:pt idx="9233">
                  <c:v>0</c:v>
                </c:pt>
                <c:pt idx="9234">
                  <c:v>0</c:v>
                </c:pt>
                <c:pt idx="9235">
                  <c:v>0</c:v>
                </c:pt>
                <c:pt idx="9236">
                  <c:v>0</c:v>
                </c:pt>
                <c:pt idx="9237">
                  <c:v>0</c:v>
                </c:pt>
                <c:pt idx="9238">
                  <c:v>0</c:v>
                </c:pt>
                <c:pt idx="9239">
                  <c:v>0</c:v>
                </c:pt>
                <c:pt idx="9240">
                  <c:v>0</c:v>
                </c:pt>
                <c:pt idx="9241">
                  <c:v>0</c:v>
                </c:pt>
                <c:pt idx="9242">
                  <c:v>0</c:v>
                </c:pt>
                <c:pt idx="9243">
                  <c:v>0</c:v>
                </c:pt>
                <c:pt idx="9244">
                  <c:v>0</c:v>
                </c:pt>
                <c:pt idx="9245">
                  <c:v>0</c:v>
                </c:pt>
                <c:pt idx="9246">
                  <c:v>0</c:v>
                </c:pt>
                <c:pt idx="9247">
                  <c:v>0</c:v>
                </c:pt>
                <c:pt idx="9248">
                  <c:v>0</c:v>
                </c:pt>
                <c:pt idx="9249">
                  <c:v>0</c:v>
                </c:pt>
                <c:pt idx="9250">
                  <c:v>0</c:v>
                </c:pt>
                <c:pt idx="9251">
                  <c:v>0</c:v>
                </c:pt>
                <c:pt idx="9252">
                  <c:v>0</c:v>
                </c:pt>
                <c:pt idx="9253">
                  <c:v>0</c:v>
                </c:pt>
                <c:pt idx="9254">
                  <c:v>0</c:v>
                </c:pt>
                <c:pt idx="9255">
                  <c:v>0</c:v>
                </c:pt>
                <c:pt idx="9256">
                  <c:v>0</c:v>
                </c:pt>
                <c:pt idx="9257">
                  <c:v>0</c:v>
                </c:pt>
                <c:pt idx="9258">
                  <c:v>0</c:v>
                </c:pt>
                <c:pt idx="9259">
                  <c:v>0</c:v>
                </c:pt>
                <c:pt idx="9260">
                  <c:v>0</c:v>
                </c:pt>
                <c:pt idx="9261">
                  <c:v>0</c:v>
                </c:pt>
                <c:pt idx="9262">
                  <c:v>0</c:v>
                </c:pt>
                <c:pt idx="9263">
                  <c:v>0</c:v>
                </c:pt>
                <c:pt idx="9264">
                  <c:v>0</c:v>
                </c:pt>
                <c:pt idx="9265">
                  <c:v>0</c:v>
                </c:pt>
                <c:pt idx="9266">
                  <c:v>0</c:v>
                </c:pt>
                <c:pt idx="9267">
                  <c:v>0</c:v>
                </c:pt>
                <c:pt idx="9268">
                  <c:v>0</c:v>
                </c:pt>
                <c:pt idx="9269">
                  <c:v>0</c:v>
                </c:pt>
                <c:pt idx="9270">
                  <c:v>0</c:v>
                </c:pt>
                <c:pt idx="9271">
                  <c:v>0</c:v>
                </c:pt>
                <c:pt idx="9272">
                  <c:v>0</c:v>
                </c:pt>
                <c:pt idx="9273">
                  <c:v>0</c:v>
                </c:pt>
                <c:pt idx="9274">
                  <c:v>0</c:v>
                </c:pt>
                <c:pt idx="9275">
                  <c:v>0</c:v>
                </c:pt>
                <c:pt idx="9276">
                  <c:v>0</c:v>
                </c:pt>
                <c:pt idx="9277">
                  <c:v>0</c:v>
                </c:pt>
                <c:pt idx="9278">
                  <c:v>0</c:v>
                </c:pt>
                <c:pt idx="9279">
                  <c:v>0</c:v>
                </c:pt>
                <c:pt idx="9280">
                  <c:v>0</c:v>
                </c:pt>
                <c:pt idx="9281">
                  <c:v>0</c:v>
                </c:pt>
                <c:pt idx="9282">
                  <c:v>0</c:v>
                </c:pt>
                <c:pt idx="9283">
                  <c:v>0</c:v>
                </c:pt>
                <c:pt idx="9284">
                  <c:v>0</c:v>
                </c:pt>
                <c:pt idx="9285">
                  <c:v>0</c:v>
                </c:pt>
                <c:pt idx="9286">
                  <c:v>0</c:v>
                </c:pt>
                <c:pt idx="9287">
                  <c:v>0</c:v>
                </c:pt>
                <c:pt idx="9288">
                  <c:v>0</c:v>
                </c:pt>
                <c:pt idx="9289">
                  <c:v>0</c:v>
                </c:pt>
                <c:pt idx="9290">
                  <c:v>0</c:v>
                </c:pt>
                <c:pt idx="9291">
                  <c:v>0</c:v>
                </c:pt>
                <c:pt idx="9292">
                  <c:v>0</c:v>
                </c:pt>
                <c:pt idx="9293">
                  <c:v>0</c:v>
                </c:pt>
                <c:pt idx="9294">
                  <c:v>0</c:v>
                </c:pt>
                <c:pt idx="9295">
                  <c:v>0</c:v>
                </c:pt>
                <c:pt idx="9296">
                  <c:v>0</c:v>
                </c:pt>
                <c:pt idx="9297">
                  <c:v>0</c:v>
                </c:pt>
                <c:pt idx="9298">
                  <c:v>0</c:v>
                </c:pt>
                <c:pt idx="9299">
                  <c:v>0</c:v>
                </c:pt>
                <c:pt idx="9300">
                  <c:v>0</c:v>
                </c:pt>
                <c:pt idx="9301">
                  <c:v>0</c:v>
                </c:pt>
                <c:pt idx="9302">
                  <c:v>0</c:v>
                </c:pt>
                <c:pt idx="9303">
                  <c:v>0</c:v>
                </c:pt>
                <c:pt idx="9304">
                  <c:v>0</c:v>
                </c:pt>
                <c:pt idx="9305">
                  <c:v>0</c:v>
                </c:pt>
                <c:pt idx="9306">
                  <c:v>0</c:v>
                </c:pt>
                <c:pt idx="9307">
                  <c:v>0</c:v>
                </c:pt>
                <c:pt idx="9308">
                  <c:v>0</c:v>
                </c:pt>
                <c:pt idx="9309">
                  <c:v>0</c:v>
                </c:pt>
                <c:pt idx="9310">
                  <c:v>0</c:v>
                </c:pt>
                <c:pt idx="9311">
                  <c:v>0</c:v>
                </c:pt>
                <c:pt idx="9312">
                  <c:v>0</c:v>
                </c:pt>
                <c:pt idx="9313">
                  <c:v>0</c:v>
                </c:pt>
                <c:pt idx="9314">
                  <c:v>0</c:v>
                </c:pt>
                <c:pt idx="9315">
                  <c:v>0</c:v>
                </c:pt>
                <c:pt idx="9316">
                  <c:v>0</c:v>
                </c:pt>
                <c:pt idx="9317">
                  <c:v>0</c:v>
                </c:pt>
                <c:pt idx="9318">
                  <c:v>0</c:v>
                </c:pt>
                <c:pt idx="9319">
                  <c:v>0</c:v>
                </c:pt>
                <c:pt idx="9320">
                  <c:v>0</c:v>
                </c:pt>
                <c:pt idx="9321">
                  <c:v>0</c:v>
                </c:pt>
                <c:pt idx="9322">
                  <c:v>0</c:v>
                </c:pt>
                <c:pt idx="9323">
                  <c:v>0</c:v>
                </c:pt>
                <c:pt idx="9324">
                  <c:v>0</c:v>
                </c:pt>
                <c:pt idx="9325">
                  <c:v>0</c:v>
                </c:pt>
                <c:pt idx="9326">
                  <c:v>0</c:v>
                </c:pt>
                <c:pt idx="9327">
                  <c:v>0</c:v>
                </c:pt>
                <c:pt idx="9328">
                  <c:v>0</c:v>
                </c:pt>
                <c:pt idx="9329">
                  <c:v>0</c:v>
                </c:pt>
                <c:pt idx="9330">
                  <c:v>0</c:v>
                </c:pt>
                <c:pt idx="9331">
                  <c:v>0</c:v>
                </c:pt>
                <c:pt idx="9332">
                  <c:v>0</c:v>
                </c:pt>
                <c:pt idx="9333">
                  <c:v>0</c:v>
                </c:pt>
                <c:pt idx="9334">
                  <c:v>0</c:v>
                </c:pt>
                <c:pt idx="9335">
                  <c:v>0</c:v>
                </c:pt>
                <c:pt idx="9336">
                  <c:v>0</c:v>
                </c:pt>
                <c:pt idx="9337">
                  <c:v>0</c:v>
                </c:pt>
                <c:pt idx="9338">
                  <c:v>0</c:v>
                </c:pt>
                <c:pt idx="9339">
                  <c:v>0</c:v>
                </c:pt>
                <c:pt idx="9340">
                  <c:v>0</c:v>
                </c:pt>
                <c:pt idx="9341">
                  <c:v>0</c:v>
                </c:pt>
                <c:pt idx="9342">
                  <c:v>0</c:v>
                </c:pt>
                <c:pt idx="9343">
                  <c:v>0</c:v>
                </c:pt>
                <c:pt idx="9344">
                  <c:v>0</c:v>
                </c:pt>
                <c:pt idx="9345">
                  <c:v>0</c:v>
                </c:pt>
                <c:pt idx="9346">
                  <c:v>0</c:v>
                </c:pt>
                <c:pt idx="9347">
                  <c:v>0</c:v>
                </c:pt>
                <c:pt idx="9348">
                  <c:v>0</c:v>
                </c:pt>
                <c:pt idx="9349">
                  <c:v>0</c:v>
                </c:pt>
                <c:pt idx="9350">
                  <c:v>0</c:v>
                </c:pt>
                <c:pt idx="9351">
                  <c:v>0</c:v>
                </c:pt>
                <c:pt idx="9352">
                  <c:v>0</c:v>
                </c:pt>
                <c:pt idx="9353">
                  <c:v>0</c:v>
                </c:pt>
                <c:pt idx="9354">
                  <c:v>0</c:v>
                </c:pt>
                <c:pt idx="9355">
                  <c:v>0</c:v>
                </c:pt>
                <c:pt idx="9356">
                  <c:v>0</c:v>
                </c:pt>
                <c:pt idx="9357">
                  <c:v>0</c:v>
                </c:pt>
                <c:pt idx="9358">
                  <c:v>0</c:v>
                </c:pt>
                <c:pt idx="9359">
                  <c:v>0</c:v>
                </c:pt>
                <c:pt idx="9360">
                  <c:v>0</c:v>
                </c:pt>
                <c:pt idx="9361">
                  <c:v>0</c:v>
                </c:pt>
                <c:pt idx="9362">
                  <c:v>0</c:v>
                </c:pt>
                <c:pt idx="9363">
                  <c:v>0</c:v>
                </c:pt>
                <c:pt idx="9364">
                  <c:v>0</c:v>
                </c:pt>
                <c:pt idx="9365">
                  <c:v>0</c:v>
                </c:pt>
                <c:pt idx="9366">
                  <c:v>0</c:v>
                </c:pt>
                <c:pt idx="9367">
                  <c:v>0</c:v>
                </c:pt>
                <c:pt idx="9368">
                  <c:v>0</c:v>
                </c:pt>
                <c:pt idx="9369">
                  <c:v>0</c:v>
                </c:pt>
                <c:pt idx="9370">
                  <c:v>0</c:v>
                </c:pt>
                <c:pt idx="9371">
                  <c:v>0</c:v>
                </c:pt>
                <c:pt idx="9372">
                  <c:v>0</c:v>
                </c:pt>
                <c:pt idx="9373">
                  <c:v>0</c:v>
                </c:pt>
                <c:pt idx="9374">
                  <c:v>0</c:v>
                </c:pt>
                <c:pt idx="9375">
                  <c:v>0</c:v>
                </c:pt>
                <c:pt idx="9376">
                  <c:v>0</c:v>
                </c:pt>
                <c:pt idx="9377">
                  <c:v>0</c:v>
                </c:pt>
                <c:pt idx="9378">
                  <c:v>0</c:v>
                </c:pt>
                <c:pt idx="9379">
                  <c:v>0</c:v>
                </c:pt>
                <c:pt idx="9380">
                  <c:v>0</c:v>
                </c:pt>
                <c:pt idx="9381">
                  <c:v>0</c:v>
                </c:pt>
                <c:pt idx="9382">
                  <c:v>0</c:v>
                </c:pt>
                <c:pt idx="9383">
                  <c:v>0</c:v>
                </c:pt>
                <c:pt idx="9384">
                  <c:v>0</c:v>
                </c:pt>
                <c:pt idx="9385">
                  <c:v>0</c:v>
                </c:pt>
                <c:pt idx="9386">
                  <c:v>0</c:v>
                </c:pt>
                <c:pt idx="9387">
                  <c:v>0</c:v>
                </c:pt>
                <c:pt idx="9388">
                  <c:v>0</c:v>
                </c:pt>
                <c:pt idx="9389">
                  <c:v>0</c:v>
                </c:pt>
                <c:pt idx="9390">
                  <c:v>0</c:v>
                </c:pt>
                <c:pt idx="9391">
                  <c:v>0</c:v>
                </c:pt>
                <c:pt idx="9392">
                  <c:v>0</c:v>
                </c:pt>
                <c:pt idx="9393">
                  <c:v>0</c:v>
                </c:pt>
                <c:pt idx="9394">
                  <c:v>0</c:v>
                </c:pt>
                <c:pt idx="9395">
                  <c:v>0</c:v>
                </c:pt>
                <c:pt idx="9396">
                  <c:v>0</c:v>
                </c:pt>
                <c:pt idx="9397">
                  <c:v>0</c:v>
                </c:pt>
                <c:pt idx="9398">
                  <c:v>0</c:v>
                </c:pt>
                <c:pt idx="9399">
                  <c:v>0</c:v>
                </c:pt>
                <c:pt idx="9400">
                  <c:v>0</c:v>
                </c:pt>
                <c:pt idx="9401">
                  <c:v>0</c:v>
                </c:pt>
                <c:pt idx="9402">
                  <c:v>0</c:v>
                </c:pt>
                <c:pt idx="9403">
                  <c:v>0</c:v>
                </c:pt>
                <c:pt idx="9404">
                  <c:v>0</c:v>
                </c:pt>
                <c:pt idx="9405">
                  <c:v>0</c:v>
                </c:pt>
                <c:pt idx="9406">
                  <c:v>0</c:v>
                </c:pt>
                <c:pt idx="9407">
                  <c:v>0</c:v>
                </c:pt>
                <c:pt idx="9408">
                  <c:v>0</c:v>
                </c:pt>
                <c:pt idx="9409">
                  <c:v>0</c:v>
                </c:pt>
                <c:pt idx="9410">
                  <c:v>0</c:v>
                </c:pt>
                <c:pt idx="9411">
                  <c:v>0</c:v>
                </c:pt>
                <c:pt idx="9412">
                  <c:v>0</c:v>
                </c:pt>
                <c:pt idx="9413">
                  <c:v>0</c:v>
                </c:pt>
                <c:pt idx="9414">
                  <c:v>0</c:v>
                </c:pt>
                <c:pt idx="9415">
                  <c:v>0</c:v>
                </c:pt>
                <c:pt idx="9416">
                  <c:v>0</c:v>
                </c:pt>
                <c:pt idx="9417">
                  <c:v>0</c:v>
                </c:pt>
                <c:pt idx="9418">
                  <c:v>0</c:v>
                </c:pt>
                <c:pt idx="9419">
                  <c:v>0</c:v>
                </c:pt>
                <c:pt idx="9420">
                  <c:v>0</c:v>
                </c:pt>
                <c:pt idx="9421">
                  <c:v>0</c:v>
                </c:pt>
                <c:pt idx="9422">
                  <c:v>0</c:v>
                </c:pt>
                <c:pt idx="9423">
                  <c:v>0</c:v>
                </c:pt>
                <c:pt idx="9424">
                  <c:v>0</c:v>
                </c:pt>
                <c:pt idx="9425">
                  <c:v>0</c:v>
                </c:pt>
                <c:pt idx="9426">
                  <c:v>0</c:v>
                </c:pt>
                <c:pt idx="9427">
                  <c:v>0</c:v>
                </c:pt>
                <c:pt idx="9428">
                  <c:v>0</c:v>
                </c:pt>
                <c:pt idx="9429">
                  <c:v>0</c:v>
                </c:pt>
                <c:pt idx="9430">
                  <c:v>0</c:v>
                </c:pt>
                <c:pt idx="9431">
                  <c:v>0</c:v>
                </c:pt>
                <c:pt idx="9432">
                  <c:v>0</c:v>
                </c:pt>
                <c:pt idx="9433">
                  <c:v>0</c:v>
                </c:pt>
                <c:pt idx="9434">
                  <c:v>0</c:v>
                </c:pt>
                <c:pt idx="9435">
                  <c:v>0</c:v>
                </c:pt>
                <c:pt idx="9436">
                  <c:v>0</c:v>
                </c:pt>
                <c:pt idx="9437">
                  <c:v>0</c:v>
                </c:pt>
                <c:pt idx="9438">
                  <c:v>0</c:v>
                </c:pt>
                <c:pt idx="9439">
                  <c:v>0</c:v>
                </c:pt>
                <c:pt idx="9440">
                  <c:v>0</c:v>
                </c:pt>
                <c:pt idx="9441">
                  <c:v>0</c:v>
                </c:pt>
                <c:pt idx="9442">
                  <c:v>0</c:v>
                </c:pt>
                <c:pt idx="9443">
                  <c:v>0</c:v>
                </c:pt>
                <c:pt idx="9444">
                  <c:v>0</c:v>
                </c:pt>
                <c:pt idx="9445">
                  <c:v>0</c:v>
                </c:pt>
                <c:pt idx="9446">
                  <c:v>0</c:v>
                </c:pt>
                <c:pt idx="9447">
                  <c:v>0</c:v>
                </c:pt>
                <c:pt idx="9448">
                  <c:v>0</c:v>
                </c:pt>
                <c:pt idx="9449">
                  <c:v>0</c:v>
                </c:pt>
                <c:pt idx="9450">
                  <c:v>0</c:v>
                </c:pt>
                <c:pt idx="9451">
                  <c:v>0</c:v>
                </c:pt>
                <c:pt idx="9452">
                  <c:v>0</c:v>
                </c:pt>
                <c:pt idx="9453">
                  <c:v>0</c:v>
                </c:pt>
                <c:pt idx="9454">
                  <c:v>0</c:v>
                </c:pt>
                <c:pt idx="9455">
                  <c:v>0</c:v>
                </c:pt>
                <c:pt idx="9456">
                  <c:v>0</c:v>
                </c:pt>
                <c:pt idx="9457">
                  <c:v>0</c:v>
                </c:pt>
                <c:pt idx="9458">
                  <c:v>0</c:v>
                </c:pt>
                <c:pt idx="9459">
                  <c:v>0</c:v>
                </c:pt>
                <c:pt idx="9460">
                  <c:v>0</c:v>
                </c:pt>
                <c:pt idx="9461">
                  <c:v>0</c:v>
                </c:pt>
                <c:pt idx="9462">
                  <c:v>0</c:v>
                </c:pt>
                <c:pt idx="9463">
                  <c:v>0</c:v>
                </c:pt>
                <c:pt idx="9464">
                  <c:v>0</c:v>
                </c:pt>
                <c:pt idx="9465">
                  <c:v>0</c:v>
                </c:pt>
                <c:pt idx="9466">
                  <c:v>0</c:v>
                </c:pt>
                <c:pt idx="9467">
                  <c:v>0</c:v>
                </c:pt>
                <c:pt idx="9468">
                  <c:v>0</c:v>
                </c:pt>
                <c:pt idx="9469">
                  <c:v>0</c:v>
                </c:pt>
                <c:pt idx="9470">
                  <c:v>0</c:v>
                </c:pt>
                <c:pt idx="9471">
                  <c:v>0</c:v>
                </c:pt>
                <c:pt idx="9472">
                  <c:v>0</c:v>
                </c:pt>
                <c:pt idx="9473">
                  <c:v>0</c:v>
                </c:pt>
                <c:pt idx="9474">
                  <c:v>0</c:v>
                </c:pt>
                <c:pt idx="9475">
                  <c:v>0</c:v>
                </c:pt>
                <c:pt idx="9476">
                  <c:v>0</c:v>
                </c:pt>
                <c:pt idx="9477">
                  <c:v>0</c:v>
                </c:pt>
                <c:pt idx="9478">
                  <c:v>0</c:v>
                </c:pt>
                <c:pt idx="9479">
                  <c:v>0</c:v>
                </c:pt>
                <c:pt idx="9480">
                  <c:v>0</c:v>
                </c:pt>
                <c:pt idx="9481">
                  <c:v>0</c:v>
                </c:pt>
                <c:pt idx="9482">
                  <c:v>0</c:v>
                </c:pt>
                <c:pt idx="9483">
                  <c:v>0</c:v>
                </c:pt>
                <c:pt idx="9484">
                  <c:v>0</c:v>
                </c:pt>
                <c:pt idx="9485">
                  <c:v>0</c:v>
                </c:pt>
                <c:pt idx="9486">
                  <c:v>0</c:v>
                </c:pt>
                <c:pt idx="9487">
                  <c:v>0</c:v>
                </c:pt>
                <c:pt idx="9488">
                  <c:v>0</c:v>
                </c:pt>
                <c:pt idx="9489">
                  <c:v>0</c:v>
                </c:pt>
                <c:pt idx="9490">
                  <c:v>0</c:v>
                </c:pt>
                <c:pt idx="9491">
                  <c:v>0</c:v>
                </c:pt>
                <c:pt idx="9492">
                  <c:v>0</c:v>
                </c:pt>
                <c:pt idx="9493">
                  <c:v>0</c:v>
                </c:pt>
                <c:pt idx="9494">
                  <c:v>0</c:v>
                </c:pt>
                <c:pt idx="9495">
                  <c:v>0</c:v>
                </c:pt>
                <c:pt idx="9496">
                  <c:v>0</c:v>
                </c:pt>
                <c:pt idx="9497">
                  <c:v>0</c:v>
                </c:pt>
                <c:pt idx="9498">
                  <c:v>0</c:v>
                </c:pt>
                <c:pt idx="9499">
                  <c:v>0</c:v>
                </c:pt>
                <c:pt idx="9500">
                  <c:v>0</c:v>
                </c:pt>
                <c:pt idx="9501">
                  <c:v>0</c:v>
                </c:pt>
                <c:pt idx="9502">
                  <c:v>0</c:v>
                </c:pt>
                <c:pt idx="9503">
                  <c:v>0</c:v>
                </c:pt>
                <c:pt idx="9504">
                  <c:v>0</c:v>
                </c:pt>
                <c:pt idx="9505">
                  <c:v>0</c:v>
                </c:pt>
                <c:pt idx="9506">
                  <c:v>0</c:v>
                </c:pt>
                <c:pt idx="9507">
                  <c:v>0</c:v>
                </c:pt>
                <c:pt idx="9508">
                  <c:v>0</c:v>
                </c:pt>
                <c:pt idx="9509">
                  <c:v>0</c:v>
                </c:pt>
                <c:pt idx="9510">
                  <c:v>0</c:v>
                </c:pt>
                <c:pt idx="9511">
                  <c:v>0</c:v>
                </c:pt>
                <c:pt idx="9512">
                  <c:v>0</c:v>
                </c:pt>
                <c:pt idx="9513">
                  <c:v>0</c:v>
                </c:pt>
                <c:pt idx="9514">
                  <c:v>0</c:v>
                </c:pt>
                <c:pt idx="9515">
                  <c:v>0</c:v>
                </c:pt>
                <c:pt idx="9516">
                  <c:v>0</c:v>
                </c:pt>
                <c:pt idx="9517">
                  <c:v>0</c:v>
                </c:pt>
                <c:pt idx="9518">
                  <c:v>0</c:v>
                </c:pt>
                <c:pt idx="9519">
                  <c:v>0</c:v>
                </c:pt>
                <c:pt idx="9520">
                  <c:v>0</c:v>
                </c:pt>
                <c:pt idx="9521">
                  <c:v>0</c:v>
                </c:pt>
                <c:pt idx="9522">
                  <c:v>0</c:v>
                </c:pt>
                <c:pt idx="9523">
                  <c:v>0</c:v>
                </c:pt>
                <c:pt idx="9524">
                  <c:v>0</c:v>
                </c:pt>
                <c:pt idx="9525">
                  <c:v>0</c:v>
                </c:pt>
                <c:pt idx="9526">
                  <c:v>0</c:v>
                </c:pt>
                <c:pt idx="9527">
                  <c:v>0</c:v>
                </c:pt>
                <c:pt idx="9528">
                  <c:v>0</c:v>
                </c:pt>
                <c:pt idx="9529">
                  <c:v>0</c:v>
                </c:pt>
                <c:pt idx="9530">
                  <c:v>0</c:v>
                </c:pt>
                <c:pt idx="9531">
                  <c:v>0</c:v>
                </c:pt>
                <c:pt idx="9532">
                  <c:v>0</c:v>
                </c:pt>
                <c:pt idx="9533">
                  <c:v>0</c:v>
                </c:pt>
                <c:pt idx="9534">
                  <c:v>0</c:v>
                </c:pt>
                <c:pt idx="9535">
                  <c:v>0</c:v>
                </c:pt>
                <c:pt idx="9536">
                  <c:v>0</c:v>
                </c:pt>
                <c:pt idx="9537">
                  <c:v>0</c:v>
                </c:pt>
                <c:pt idx="9538">
                  <c:v>0</c:v>
                </c:pt>
                <c:pt idx="9539">
                  <c:v>0</c:v>
                </c:pt>
                <c:pt idx="9540">
                  <c:v>0</c:v>
                </c:pt>
                <c:pt idx="9541">
                  <c:v>0</c:v>
                </c:pt>
                <c:pt idx="9542">
                  <c:v>0</c:v>
                </c:pt>
                <c:pt idx="9543">
                  <c:v>0</c:v>
                </c:pt>
                <c:pt idx="9544">
                  <c:v>0</c:v>
                </c:pt>
                <c:pt idx="9545">
                  <c:v>0</c:v>
                </c:pt>
                <c:pt idx="9546">
                  <c:v>0</c:v>
                </c:pt>
                <c:pt idx="9547">
                  <c:v>0</c:v>
                </c:pt>
                <c:pt idx="9548">
                  <c:v>0</c:v>
                </c:pt>
                <c:pt idx="9549">
                  <c:v>0</c:v>
                </c:pt>
                <c:pt idx="9550">
                  <c:v>0</c:v>
                </c:pt>
                <c:pt idx="9551">
                  <c:v>0</c:v>
                </c:pt>
                <c:pt idx="9552">
                  <c:v>0</c:v>
                </c:pt>
                <c:pt idx="9553">
                  <c:v>0</c:v>
                </c:pt>
                <c:pt idx="9554">
                  <c:v>0</c:v>
                </c:pt>
                <c:pt idx="9555">
                  <c:v>0</c:v>
                </c:pt>
                <c:pt idx="9556">
                  <c:v>0</c:v>
                </c:pt>
                <c:pt idx="9557">
                  <c:v>0</c:v>
                </c:pt>
                <c:pt idx="9558">
                  <c:v>0</c:v>
                </c:pt>
                <c:pt idx="9559">
                  <c:v>0</c:v>
                </c:pt>
                <c:pt idx="9560">
                  <c:v>0</c:v>
                </c:pt>
                <c:pt idx="9561">
                  <c:v>0</c:v>
                </c:pt>
                <c:pt idx="9562">
                  <c:v>0</c:v>
                </c:pt>
                <c:pt idx="9563">
                  <c:v>0</c:v>
                </c:pt>
                <c:pt idx="9564">
                  <c:v>0</c:v>
                </c:pt>
                <c:pt idx="9565">
                  <c:v>0</c:v>
                </c:pt>
                <c:pt idx="9566">
                  <c:v>0</c:v>
                </c:pt>
                <c:pt idx="9567">
                  <c:v>0</c:v>
                </c:pt>
                <c:pt idx="9568">
                  <c:v>0</c:v>
                </c:pt>
                <c:pt idx="9569">
                  <c:v>0</c:v>
                </c:pt>
                <c:pt idx="9570">
                  <c:v>0</c:v>
                </c:pt>
                <c:pt idx="9571">
                  <c:v>0</c:v>
                </c:pt>
                <c:pt idx="9572">
                  <c:v>0</c:v>
                </c:pt>
                <c:pt idx="9573">
                  <c:v>0</c:v>
                </c:pt>
                <c:pt idx="9574">
                  <c:v>0</c:v>
                </c:pt>
                <c:pt idx="9575">
                  <c:v>0</c:v>
                </c:pt>
                <c:pt idx="9576">
                  <c:v>0</c:v>
                </c:pt>
                <c:pt idx="9577">
                  <c:v>0</c:v>
                </c:pt>
                <c:pt idx="9578">
                  <c:v>0</c:v>
                </c:pt>
                <c:pt idx="9579">
                  <c:v>0</c:v>
                </c:pt>
                <c:pt idx="9580">
                  <c:v>0</c:v>
                </c:pt>
                <c:pt idx="9581">
                  <c:v>0</c:v>
                </c:pt>
                <c:pt idx="9582">
                  <c:v>0</c:v>
                </c:pt>
                <c:pt idx="9583">
                  <c:v>0</c:v>
                </c:pt>
                <c:pt idx="9584">
                  <c:v>0</c:v>
                </c:pt>
                <c:pt idx="9585">
                  <c:v>0</c:v>
                </c:pt>
                <c:pt idx="9586">
                  <c:v>0</c:v>
                </c:pt>
                <c:pt idx="9587">
                  <c:v>0</c:v>
                </c:pt>
                <c:pt idx="9588">
                  <c:v>0</c:v>
                </c:pt>
                <c:pt idx="9589">
                  <c:v>0</c:v>
                </c:pt>
                <c:pt idx="9590">
                  <c:v>0</c:v>
                </c:pt>
                <c:pt idx="9591">
                  <c:v>0</c:v>
                </c:pt>
                <c:pt idx="9592">
                  <c:v>0</c:v>
                </c:pt>
                <c:pt idx="9593">
                  <c:v>0</c:v>
                </c:pt>
                <c:pt idx="9594">
                  <c:v>0</c:v>
                </c:pt>
                <c:pt idx="9595">
                  <c:v>0</c:v>
                </c:pt>
                <c:pt idx="9596">
                  <c:v>0</c:v>
                </c:pt>
                <c:pt idx="9597">
                  <c:v>0</c:v>
                </c:pt>
                <c:pt idx="9598">
                  <c:v>0</c:v>
                </c:pt>
                <c:pt idx="9599">
                  <c:v>0</c:v>
                </c:pt>
                <c:pt idx="9600">
                  <c:v>0</c:v>
                </c:pt>
                <c:pt idx="9601">
                  <c:v>0</c:v>
                </c:pt>
                <c:pt idx="9602">
                  <c:v>0</c:v>
                </c:pt>
                <c:pt idx="9603">
                  <c:v>0</c:v>
                </c:pt>
                <c:pt idx="9604">
                  <c:v>0</c:v>
                </c:pt>
                <c:pt idx="9605">
                  <c:v>0</c:v>
                </c:pt>
                <c:pt idx="9606">
                  <c:v>0</c:v>
                </c:pt>
                <c:pt idx="9607">
                  <c:v>0</c:v>
                </c:pt>
                <c:pt idx="9608">
                  <c:v>0</c:v>
                </c:pt>
                <c:pt idx="9609">
                  <c:v>0</c:v>
                </c:pt>
                <c:pt idx="9610">
                  <c:v>0</c:v>
                </c:pt>
                <c:pt idx="9611">
                  <c:v>0</c:v>
                </c:pt>
                <c:pt idx="9612">
                  <c:v>0</c:v>
                </c:pt>
                <c:pt idx="9613">
                  <c:v>0</c:v>
                </c:pt>
                <c:pt idx="9614">
                  <c:v>0</c:v>
                </c:pt>
                <c:pt idx="9615">
                  <c:v>0</c:v>
                </c:pt>
                <c:pt idx="9616">
                  <c:v>0</c:v>
                </c:pt>
                <c:pt idx="9617">
                  <c:v>0</c:v>
                </c:pt>
                <c:pt idx="9618">
                  <c:v>0</c:v>
                </c:pt>
                <c:pt idx="9619">
                  <c:v>0</c:v>
                </c:pt>
                <c:pt idx="9620">
                  <c:v>0</c:v>
                </c:pt>
                <c:pt idx="9621">
                  <c:v>0</c:v>
                </c:pt>
                <c:pt idx="9622">
                  <c:v>0</c:v>
                </c:pt>
                <c:pt idx="9623">
                  <c:v>0</c:v>
                </c:pt>
                <c:pt idx="9624">
                  <c:v>0</c:v>
                </c:pt>
                <c:pt idx="9625">
                  <c:v>0</c:v>
                </c:pt>
                <c:pt idx="9626">
                  <c:v>0</c:v>
                </c:pt>
                <c:pt idx="9627">
                  <c:v>0</c:v>
                </c:pt>
                <c:pt idx="9628">
                  <c:v>0</c:v>
                </c:pt>
                <c:pt idx="9629">
                  <c:v>0</c:v>
                </c:pt>
                <c:pt idx="9630">
                  <c:v>0</c:v>
                </c:pt>
                <c:pt idx="9631">
                  <c:v>0</c:v>
                </c:pt>
                <c:pt idx="9632">
                  <c:v>0</c:v>
                </c:pt>
                <c:pt idx="9633">
                  <c:v>0</c:v>
                </c:pt>
                <c:pt idx="9634">
                  <c:v>0</c:v>
                </c:pt>
                <c:pt idx="9635">
                  <c:v>0</c:v>
                </c:pt>
                <c:pt idx="9636">
                  <c:v>0</c:v>
                </c:pt>
                <c:pt idx="9637">
                  <c:v>0</c:v>
                </c:pt>
                <c:pt idx="9638">
                  <c:v>0</c:v>
                </c:pt>
                <c:pt idx="9639">
                  <c:v>0</c:v>
                </c:pt>
                <c:pt idx="9640">
                  <c:v>0</c:v>
                </c:pt>
                <c:pt idx="9641">
                  <c:v>0</c:v>
                </c:pt>
                <c:pt idx="9642">
                  <c:v>0</c:v>
                </c:pt>
                <c:pt idx="9643">
                  <c:v>0</c:v>
                </c:pt>
                <c:pt idx="9644">
                  <c:v>0</c:v>
                </c:pt>
                <c:pt idx="9645">
                  <c:v>0</c:v>
                </c:pt>
                <c:pt idx="9646">
                  <c:v>0</c:v>
                </c:pt>
                <c:pt idx="9647">
                  <c:v>0</c:v>
                </c:pt>
                <c:pt idx="9648">
                  <c:v>0</c:v>
                </c:pt>
                <c:pt idx="9649">
                  <c:v>0</c:v>
                </c:pt>
                <c:pt idx="9650">
                  <c:v>0</c:v>
                </c:pt>
                <c:pt idx="9651">
                  <c:v>0</c:v>
                </c:pt>
                <c:pt idx="9652">
                  <c:v>0</c:v>
                </c:pt>
                <c:pt idx="9653">
                  <c:v>0</c:v>
                </c:pt>
                <c:pt idx="9654">
                  <c:v>0</c:v>
                </c:pt>
                <c:pt idx="9655">
                  <c:v>0</c:v>
                </c:pt>
                <c:pt idx="9656">
                  <c:v>0</c:v>
                </c:pt>
                <c:pt idx="9657">
                  <c:v>0</c:v>
                </c:pt>
                <c:pt idx="9658">
                  <c:v>0</c:v>
                </c:pt>
                <c:pt idx="9659">
                  <c:v>0</c:v>
                </c:pt>
                <c:pt idx="9660">
                  <c:v>0</c:v>
                </c:pt>
                <c:pt idx="9661">
                  <c:v>0</c:v>
                </c:pt>
                <c:pt idx="9662">
                  <c:v>0</c:v>
                </c:pt>
                <c:pt idx="9663">
                  <c:v>0</c:v>
                </c:pt>
                <c:pt idx="9664">
                  <c:v>0</c:v>
                </c:pt>
                <c:pt idx="9665">
                  <c:v>0</c:v>
                </c:pt>
                <c:pt idx="9666">
                  <c:v>0</c:v>
                </c:pt>
                <c:pt idx="9667">
                  <c:v>0</c:v>
                </c:pt>
                <c:pt idx="9668">
                  <c:v>0</c:v>
                </c:pt>
                <c:pt idx="9669">
                  <c:v>0</c:v>
                </c:pt>
                <c:pt idx="9670">
                  <c:v>0</c:v>
                </c:pt>
                <c:pt idx="9671">
                  <c:v>0</c:v>
                </c:pt>
                <c:pt idx="9672">
                  <c:v>0</c:v>
                </c:pt>
                <c:pt idx="9673">
                  <c:v>0</c:v>
                </c:pt>
                <c:pt idx="9674">
                  <c:v>0</c:v>
                </c:pt>
                <c:pt idx="9675">
                  <c:v>0</c:v>
                </c:pt>
                <c:pt idx="9676">
                  <c:v>0</c:v>
                </c:pt>
                <c:pt idx="9677">
                  <c:v>0</c:v>
                </c:pt>
                <c:pt idx="9678">
                  <c:v>0</c:v>
                </c:pt>
                <c:pt idx="9679">
                  <c:v>0</c:v>
                </c:pt>
                <c:pt idx="9680">
                  <c:v>0</c:v>
                </c:pt>
                <c:pt idx="9681">
                  <c:v>0</c:v>
                </c:pt>
                <c:pt idx="9682">
                  <c:v>0</c:v>
                </c:pt>
                <c:pt idx="9683">
                  <c:v>0</c:v>
                </c:pt>
                <c:pt idx="9684">
                  <c:v>0</c:v>
                </c:pt>
                <c:pt idx="9685">
                  <c:v>0</c:v>
                </c:pt>
                <c:pt idx="9686">
                  <c:v>0</c:v>
                </c:pt>
                <c:pt idx="9687">
                  <c:v>0</c:v>
                </c:pt>
                <c:pt idx="9688">
                  <c:v>0</c:v>
                </c:pt>
                <c:pt idx="9689">
                  <c:v>0</c:v>
                </c:pt>
                <c:pt idx="9690">
                  <c:v>0</c:v>
                </c:pt>
                <c:pt idx="9691">
                  <c:v>0</c:v>
                </c:pt>
                <c:pt idx="9692">
                  <c:v>0</c:v>
                </c:pt>
                <c:pt idx="9693">
                  <c:v>0</c:v>
                </c:pt>
                <c:pt idx="9694">
                  <c:v>0</c:v>
                </c:pt>
                <c:pt idx="9695">
                  <c:v>0</c:v>
                </c:pt>
                <c:pt idx="9696">
                  <c:v>0</c:v>
                </c:pt>
                <c:pt idx="9697">
                  <c:v>0</c:v>
                </c:pt>
                <c:pt idx="9698">
                  <c:v>0</c:v>
                </c:pt>
                <c:pt idx="9699">
                  <c:v>0</c:v>
                </c:pt>
                <c:pt idx="9700">
                  <c:v>0</c:v>
                </c:pt>
                <c:pt idx="9701">
                  <c:v>0</c:v>
                </c:pt>
                <c:pt idx="9702">
                  <c:v>0</c:v>
                </c:pt>
                <c:pt idx="9703">
                  <c:v>0</c:v>
                </c:pt>
                <c:pt idx="9704">
                  <c:v>0</c:v>
                </c:pt>
                <c:pt idx="9705">
                  <c:v>0</c:v>
                </c:pt>
                <c:pt idx="9706">
                  <c:v>0</c:v>
                </c:pt>
                <c:pt idx="9707">
                  <c:v>0</c:v>
                </c:pt>
                <c:pt idx="9708">
                  <c:v>0</c:v>
                </c:pt>
                <c:pt idx="9709">
                  <c:v>0</c:v>
                </c:pt>
                <c:pt idx="9710">
                  <c:v>0</c:v>
                </c:pt>
                <c:pt idx="9711">
                  <c:v>0</c:v>
                </c:pt>
                <c:pt idx="9712">
                  <c:v>0</c:v>
                </c:pt>
                <c:pt idx="9713">
                  <c:v>0</c:v>
                </c:pt>
                <c:pt idx="9714">
                  <c:v>0</c:v>
                </c:pt>
                <c:pt idx="9715">
                  <c:v>0</c:v>
                </c:pt>
                <c:pt idx="9716">
                  <c:v>0</c:v>
                </c:pt>
                <c:pt idx="9717">
                  <c:v>0</c:v>
                </c:pt>
                <c:pt idx="9718">
                  <c:v>0</c:v>
                </c:pt>
                <c:pt idx="9719">
                  <c:v>0</c:v>
                </c:pt>
                <c:pt idx="9720">
                  <c:v>0</c:v>
                </c:pt>
                <c:pt idx="9721">
                  <c:v>0</c:v>
                </c:pt>
                <c:pt idx="9722">
                  <c:v>0</c:v>
                </c:pt>
                <c:pt idx="9723">
                  <c:v>0</c:v>
                </c:pt>
                <c:pt idx="9724">
                  <c:v>0</c:v>
                </c:pt>
                <c:pt idx="9725">
                  <c:v>0</c:v>
                </c:pt>
                <c:pt idx="9726">
                  <c:v>0</c:v>
                </c:pt>
                <c:pt idx="9727">
                  <c:v>0</c:v>
                </c:pt>
                <c:pt idx="9728">
                  <c:v>0</c:v>
                </c:pt>
                <c:pt idx="9729">
                  <c:v>0</c:v>
                </c:pt>
                <c:pt idx="9730">
                  <c:v>0</c:v>
                </c:pt>
                <c:pt idx="9731">
                  <c:v>0</c:v>
                </c:pt>
                <c:pt idx="9732">
                  <c:v>0</c:v>
                </c:pt>
                <c:pt idx="9733">
                  <c:v>0</c:v>
                </c:pt>
                <c:pt idx="9734">
                  <c:v>0</c:v>
                </c:pt>
                <c:pt idx="9735">
                  <c:v>0</c:v>
                </c:pt>
                <c:pt idx="9736">
                  <c:v>0</c:v>
                </c:pt>
                <c:pt idx="9737">
                  <c:v>0</c:v>
                </c:pt>
                <c:pt idx="9738">
                  <c:v>0</c:v>
                </c:pt>
                <c:pt idx="9739">
                  <c:v>0</c:v>
                </c:pt>
                <c:pt idx="9740">
                  <c:v>0</c:v>
                </c:pt>
                <c:pt idx="9741">
                  <c:v>0</c:v>
                </c:pt>
                <c:pt idx="9742">
                  <c:v>0</c:v>
                </c:pt>
                <c:pt idx="9743">
                  <c:v>0</c:v>
                </c:pt>
                <c:pt idx="9744">
                  <c:v>0</c:v>
                </c:pt>
                <c:pt idx="9745">
                  <c:v>0</c:v>
                </c:pt>
                <c:pt idx="9746">
                  <c:v>0</c:v>
                </c:pt>
                <c:pt idx="9747">
                  <c:v>0</c:v>
                </c:pt>
                <c:pt idx="9748">
                  <c:v>0</c:v>
                </c:pt>
                <c:pt idx="9749">
                  <c:v>0</c:v>
                </c:pt>
                <c:pt idx="9750">
                  <c:v>0</c:v>
                </c:pt>
                <c:pt idx="9751">
                  <c:v>0</c:v>
                </c:pt>
                <c:pt idx="9752">
                  <c:v>0</c:v>
                </c:pt>
                <c:pt idx="9753">
                  <c:v>0</c:v>
                </c:pt>
                <c:pt idx="9754">
                  <c:v>0</c:v>
                </c:pt>
                <c:pt idx="9755">
                  <c:v>0</c:v>
                </c:pt>
                <c:pt idx="9756">
                  <c:v>0</c:v>
                </c:pt>
                <c:pt idx="9757">
                  <c:v>0</c:v>
                </c:pt>
                <c:pt idx="9758">
                  <c:v>0</c:v>
                </c:pt>
                <c:pt idx="9759">
                  <c:v>0</c:v>
                </c:pt>
                <c:pt idx="9760">
                  <c:v>0</c:v>
                </c:pt>
                <c:pt idx="9761">
                  <c:v>0</c:v>
                </c:pt>
                <c:pt idx="9762">
                  <c:v>0</c:v>
                </c:pt>
                <c:pt idx="9763">
                  <c:v>0</c:v>
                </c:pt>
                <c:pt idx="9764">
                  <c:v>0</c:v>
                </c:pt>
                <c:pt idx="9765">
                  <c:v>0</c:v>
                </c:pt>
                <c:pt idx="9766">
                  <c:v>0</c:v>
                </c:pt>
                <c:pt idx="9767">
                  <c:v>0</c:v>
                </c:pt>
                <c:pt idx="9768">
                  <c:v>0</c:v>
                </c:pt>
                <c:pt idx="9769">
                  <c:v>0</c:v>
                </c:pt>
                <c:pt idx="9770">
                  <c:v>0</c:v>
                </c:pt>
                <c:pt idx="9771">
                  <c:v>0</c:v>
                </c:pt>
                <c:pt idx="9772">
                  <c:v>0</c:v>
                </c:pt>
                <c:pt idx="9773">
                  <c:v>0</c:v>
                </c:pt>
                <c:pt idx="9774">
                  <c:v>0</c:v>
                </c:pt>
                <c:pt idx="9775">
                  <c:v>0</c:v>
                </c:pt>
                <c:pt idx="9776">
                  <c:v>0</c:v>
                </c:pt>
                <c:pt idx="9777">
                  <c:v>0</c:v>
                </c:pt>
                <c:pt idx="9778">
                  <c:v>0</c:v>
                </c:pt>
                <c:pt idx="9779">
                  <c:v>0</c:v>
                </c:pt>
                <c:pt idx="9780">
                  <c:v>0</c:v>
                </c:pt>
                <c:pt idx="9781">
                  <c:v>0</c:v>
                </c:pt>
                <c:pt idx="9782">
                  <c:v>0</c:v>
                </c:pt>
                <c:pt idx="9783">
                  <c:v>0</c:v>
                </c:pt>
                <c:pt idx="9784">
                  <c:v>0</c:v>
                </c:pt>
                <c:pt idx="9785">
                  <c:v>0</c:v>
                </c:pt>
                <c:pt idx="9786">
                  <c:v>0</c:v>
                </c:pt>
                <c:pt idx="9787">
                  <c:v>0</c:v>
                </c:pt>
                <c:pt idx="9788">
                  <c:v>0</c:v>
                </c:pt>
                <c:pt idx="9789">
                  <c:v>0</c:v>
                </c:pt>
                <c:pt idx="9790">
                  <c:v>0</c:v>
                </c:pt>
                <c:pt idx="9791">
                  <c:v>0</c:v>
                </c:pt>
                <c:pt idx="9792">
                  <c:v>0</c:v>
                </c:pt>
                <c:pt idx="9793">
                  <c:v>0</c:v>
                </c:pt>
                <c:pt idx="9794">
                  <c:v>0</c:v>
                </c:pt>
                <c:pt idx="9795">
                  <c:v>0</c:v>
                </c:pt>
                <c:pt idx="9796">
                  <c:v>0</c:v>
                </c:pt>
                <c:pt idx="9797">
                  <c:v>0</c:v>
                </c:pt>
                <c:pt idx="9798">
                  <c:v>0</c:v>
                </c:pt>
                <c:pt idx="9799">
                  <c:v>0</c:v>
                </c:pt>
                <c:pt idx="9800">
                  <c:v>0</c:v>
                </c:pt>
                <c:pt idx="9801">
                  <c:v>0</c:v>
                </c:pt>
                <c:pt idx="9802">
                  <c:v>0</c:v>
                </c:pt>
                <c:pt idx="9803">
                  <c:v>0</c:v>
                </c:pt>
                <c:pt idx="9804">
                  <c:v>0</c:v>
                </c:pt>
                <c:pt idx="9805">
                  <c:v>0</c:v>
                </c:pt>
                <c:pt idx="9806">
                  <c:v>0</c:v>
                </c:pt>
                <c:pt idx="9807">
                  <c:v>0</c:v>
                </c:pt>
                <c:pt idx="9808">
                  <c:v>0</c:v>
                </c:pt>
                <c:pt idx="9809">
                  <c:v>0</c:v>
                </c:pt>
                <c:pt idx="9810">
                  <c:v>0</c:v>
                </c:pt>
                <c:pt idx="9811">
                  <c:v>0</c:v>
                </c:pt>
                <c:pt idx="9812">
                  <c:v>0</c:v>
                </c:pt>
                <c:pt idx="9813">
                  <c:v>0</c:v>
                </c:pt>
                <c:pt idx="9814">
                  <c:v>0</c:v>
                </c:pt>
                <c:pt idx="9815">
                  <c:v>0</c:v>
                </c:pt>
                <c:pt idx="9816">
                  <c:v>0</c:v>
                </c:pt>
                <c:pt idx="9817">
                  <c:v>0</c:v>
                </c:pt>
                <c:pt idx="9818">
                  <c:v>0</c:v>
                </c:pt>
                <c:pt idx="9819">
                  <c:v>0</c:v>
                </c:pt>
                <c:pt idx="9820">
                  <c:v>0</c:v>
                </c:pt>
                <c:pt idx="9821">
                  <c:v>0</c:v>
                </c:pt>
                <c:pt idx="9822">
                  <c:v>0</c:v>
                </c:pt>
                <c:pt idx="9823">
                  <c:v>0</c:v>
                </c:pt>
                <c:pt idx="9824">
                  <c:v>0</c:v>
                </c:pt>
                <c:pt idx="9825">
                  <c:v>0</c:v>
                </c:pt>
                <c:pt idx="9826">
                  <c:v>0</c:v>
                </c:pt>
                <c:pt idx="9827">
                  <c:v>0</c:v>
                </c:pt>
                <c:pt idx="9828">
                  <c:v>0</c:v>
                </c:pt>
                <c:pt idx="9829">
                  <c:v>0</c:v>
                </c:pt>
                <c:pt idx="9830">
                  <c:v>0</c:v>
                </c:pt>
                <c:pt idx="9831">
                  <c:v>0</c:v>
                </c:pt>
                <c:pt idx="9832">
                  <c:v>0</c:v>
                </c:pt>
                <c:pt idx="9833">
                  <c:v>0</c:v>
                </c:pt>
                <c:pt idx="9834">
                  <c:v>0</c:v>
                </c:pt>
                <c:pt idx="9835">
                  <c:v>0</c:v>
                </c:pt>
                <c:pt idx="9836">
                  <c:v>0</c:v>
                </c:pt>
                <c:pt idx="9837">
                  <c:v>0</c:v>
                </c:pt>
                <c:pt idx="9838">
                  <c:v>0</c:v>
                </c:pt>
                <c:pt idx="9839">
                  <c:v>0</c:v>
                </c:pt>
                <c:pt idx="9840">
                  <c:v>0</c:v>
                </c:pt>
                <c:pt idx="9841">
                  <c:v>0</c:v>
                </c:pt>
                <c:pt idx="9842">
                  <c:v>0</c:v>
                </c:pt>
                <c:pt idx="9843">
                  <c:v>0</c:v>
                </c:pt>
                <c:pt idx="9844">
                  <c:v>0</c:v>
                </c:pt>
                <c:pt idx="9845">
                  <c:v>0</c:v>
                </c:pt>
                <c:pt idx="9846">
                  <c:v>0</c:v>
                </c:pt>
                <c:pt idx="9847">
                  <c:v>0</c:v>
                </c:pt>
                <c:pt idx="9848">
                  <c:v>0</c:v>
                </c:pt>
                <c:pt idx="9849">
                  <c:v>0</c:v>
                </c:pt>
                <c:pt idx="9850">
                  <c:v>0</c:v>
                </c:pt>
                <c:pt idx="9851">
                  <c:v>0</c:v>
                </c:pt>
                <c:pt idx="9852">
                  <c:v>0</c:v>
                </c:pt>
                <c:pt idx="9853">
                  <c:v>0</c:v>
                </c:pt>
                <c:pt idx="9854">
                  <c:v>0</c:v>
                </c:pt>
                <c:pt idx="9855">
                  <c:v>0</c:v>
                </c:pt>
                <c:pt idx="9856">
                  <c:v>0</c:v>
                </c:pt>
                <c:pt idx="9857">
                  <c:v>0</c:v>
                </c:pt>
                <c:pt idx="9858">
                  <c:v>0</c:v>
                </c:pt>
                <c:pt idx="9859">
                  <c:v>0</c:v>
                </c:pt>
                <c:pt idx="9860">
                  <c:v>0</c:v>
                </c:pt>
                <c:pt idx="9861">
                  <c:v>0</c:v>
                </c:pt>
                <c:pt idx="9862">
                  <c:v>0</c:v>
                </c:pt>
                <c:pt idx="9863">
                  <c:v>0</c:v>
                </c:pt>
                <c:pt idx="9864">
                  <c:v>0</c:v>
                </c:pt>
                <c:pt idx="9865">
                  <c:v>0</c:v>
                </c:pt>
                <c:pt idx="9866">
                  <c:v>0</c:v>
                </c:pt>
                <c:pt idx="9867">
                  <c:v>0</c:v>
                </c:pt>
                <c:pt idx="9868">
                  <c:v>0</c:v>
                </c:pt>
                <c:pt idx="9869">
                  <c:v>0</c:v>
                </c:pt>
                <c:pt idx="9870">
                  <c:v>0</c:v>
                </c:pt>
                <c:pt idx="9871">
                  <c:v>0</c:v>
                </c:pt>
                <c:pt idx="9872">
                  <c:v>0</c:v>
                </c:pt>
                <c:pt idx="9873">
                  <c:v>0</c:v>
                </c:pt>
                <c:pt idx="9874">
                  <c:v>0</c:v>
                </c:pt>
                <c:pt idx="9875">
                  <c:v>0</c:v>
                </c:pt>
                <c:pt idx="9876">
                  <c:v>0</c:v>
                </c:pt>
                <c:pt idx="9877">
                  <c:v>0</c:v>
                </c:pt>
                <c:pt idx="9878">
                  <c:v>0</c:v>
                </c:pt>
                <c:pt idx="9879">
                  <c:v>0</c:v>
                </c:pt>
                <c:pt idx="9880">
                  <c:v>0</c:v>
                </c:pt>
                <c:pt idx="9881">
                  <c:v>0</c:v>
                </c:pt>
                <c:pt idx="9882">
                  <c:v>0</c:v>
                </c:pt>
                <c:pt idx="9883">
                  <c:v>0</c:v>
                </c:pt>
                <c:pt idx="9884">
                  <c:v>0</c:v>
                </c:pt>
                <c:pt idx="9885">
                  <c:v>0</c:v>
                </c:pt>
                <c:pt idx="9886">
                  <c:v>0</c:v>
                </c:pt>
                <c:pt idx="9887">
                  <c:v>0</c:v>
                </c:pt>
                <c:pt idx="9888">
                  <c:v>0</c:v>
                </c:pt>
                <c:pt idx="9889">
                  <c:v>0</c:v>
                </c:pt>
                <c:pt idx="9890">
                  <c:v>0</c:v>
                </c:pt>
                <c:pt idx="9891">
                  <c:v>0</c:v>
                </c:pt>
                <c:pt idx="9892">
                  <c:v>0</c:v>
                </c:pt>
                <c:pt idx="9893">
                  <c:v>0</c:v>
                </c:pt>
                <c:pt idx="9894">
                  <c:v>0</c:v>
                </c:pt>
                <c:pt idx="9895">
                  <c:v>0</c:v>
                </c:pt>
                <c:pt idx="9896">
                  <c:v>0</c:v>
                </c:pt>
                <c:pt idx="9897">
                  <c:v>0</c:v>
                </c:pt>
                <c:pt idx="9898">
                  <c:v>0</c:v>
                </c:pt>
                <c:pt idx="9899">
                  <c:v>0</c:v>
                </c:pt>
                <c:pt idx="9900">
                  <c:v>0</c:v>
                </c:pt>
                <c:pt idx="9901">
                  <c:v>0</c:v>
                </c:pt>
                <c:pt idx="9902">
                  <c:v>0</c:v>
                </c:pt>
                <c:pt idx="9903">
                  <c:v>0</c:v>
                </c:pt>
                <c:pt idx="9904">
                  <c:v>0</c:v>
                </c:pt>
                <c:pt idx="9905">
                  <c:v>0</c:v>
                </c:pt>
                <c:pt idx="9906">
                  <c:v>0</c:v>
                </c:pt>
                <c:pt idx="9907">
                  <c:v>0</c:v>
                </c:pt>
                <c:pt idx="9908">
                  <c:v>0</c:v>
                </c:pt>
                <c:pt idx="9909">
                  <c:v>0</c:v>
                </c:pt>
                <c:pt idx="9910">
                  <c:v>0</c:v>
                </c:pt>
                <c:pt idx="9911">
                  <c:v>0</c:v>
                </c:pt>
                <c:pt idx="9912">
                  <c:v>0</c:v>
                </c:pt>
                <c:pt idx="9913">
                  <c:v>0</c:v>
                </c:pt>
                <c:pt idx="9914">
                  <c:v>0</c:v>
                </c:pt>
                <c:pt idx="9915">
                  <c:v>0</c:v>
                </c:pt>
                <c:pt idx="9916">
                  <c:v>0</c:v>
                </c:pt>
                <c:pt idx="9917">
                  <c:v>0</c:v>
                </c:pt>
                <c:pt idx="9918">
                  <c:v>0</c:v>
                </c:pt>
                <c:pt idx="9919">
                  <c:v>0</c:v>
                </c:pt>
                <c:pt idx="9920">
                  <c:v>0</c:v>
                </c:pt>
                <c:pt idx="9921">
                  <c:v>0</c:v>
                </c:pt>
                <c:pt idx="9922">
                  <c:v>0</c:v>
                </c:pt>
                <c:pt idx="9923">
                  <c:v>0</c:v>
                </c:pt>
                <c:pt idx="9924">
                  <c:v>0</c:v>
                </c:pt>
                <c:pt idx="9925">
                  <c:v>0</c:v>
                </c:pt>
                <c:pt idx="9926">
                  <c:v>0</c:v>
                </c:pt>
                <c:pt idx="9927">
                  <c:v>0</c:v>
                </c:pt>
                <c:pt idx="9928">
                  <c:v>0</c:v>
                </c:pt>
                <c:pt idx="9929">
                  <c:v>0</c:v>
                </c:pt>
                <c:pt idx="9930">
                  <c:v>0</c:v>
                </c:pt>
                <c:pt idx="9931">
                  <c:v>0</c:v>
                </c:pt>
                <c:pt idx="9932">
                  <c:v>0</c:v>
                </c:pt>
                <c:pt idx="9933">
                  <c:v>0</c:v>
                </c:pt>
                <c:pt idx="9934">
                  <c:v>0</c:v>
                </c:pt>
                <c:pt idx="9935">
                  <c:v>0</c:v>
                </c:pt>
                <c:pt idx="9936">
                  <c:v>0</c:v>
                </c:pt>
                <c:pt idx="9937">
                  <c:v>0</c:v>
                </c:pt>
                <c:pt idx="9938">
                  <c:v>0</c:v>
                </c:pt>
                <c:pt idx="9939">
                  <c:v>0</c:v>
                </c:pt>
                <c:pt idx="9940">
                  <c:v>0</c:v>
                </c:pt>
                <c:pt idx="9941">
                  <c:v>0</c:v>
                </c:pt>
                <c:pt idx="9942">
                  <c:v>0</c:v>
                </c:pt>
                <c:pt idx="9943">
                  <c:v>0</c:v>
                </c:pt>
                <c:pt idx="9944">
                  <c:v>0</c:v>
                </c:pt>
                <c:pt idx="9945">
                  <c:v>0</c:v>
                </c:pt>
                <c:pt idx="9946">
                  <c:v>0</c:v>
                </c:pt>
                <c:pt idx="9947">
                  <c:v>0</c:v>
                </c:pt>
                <c:pt idx="9948">
                  <c:v>0</c:v>
                </c:pt>
                <c:pt idx="9949">
                  <c:v>0</c:v>
                </c:pt>
                <c:pt idx="9950">
                  <c:v>0</c:v>
                </c:pt>
                <c:pt idx="9951">
                  <c:v>0</c:v>
                </c:pt>
                <c:pt idx="9952">
                  <c:v>0</c:v>
                </c:pt>
                <c:pt idx="9953">
                  <c:v>0</c:v>
                </c:pt>
                <c:pt idx="9954">
                  <c:v>0</c:v>
                </c:pt>
                <c:pt idx="9955">
                  <c:v>0</c:v>
                </c:pt>
                <c:pt idx="9956">
                  <c:v>0</c:v>
                </c:pt>
                <c:pt idx="9957">
                  <c:v>0</c:v>
                </c:pt>
                <c:pt idx="9958">
                  <c:v>0</c:v>
                </c:pt>
                <c:pt idx="9959">
                  <c:v>0</c:v>
                </c:pt>
                <c:pt idx="9960">
                  <c:v>0</c:v>
                </c:pt>
                <c:pt idx="9961">
                  <c:v>0</c:v>
                </c:pt>
                <c:pt idx="9962">
                  <c:v>0</c:v>
                </c:pt>
                <c:pt idx="9963">
                  <c:v>0</c:v>
                </c:pt>
                <c:pt idx="9964">
                  <c:v>0</c:v>
                </c:pt>
                <c:pt idx="9965">
                  <c:v>0</c:v>
                </c:pt>
                <c:pt idx="9966">
                  <c:v>0</c:v>
                </c:pt>
                <c:pt idx="9967">
                  <c:v>0</c:v>
                </c:pt>
                <c:pt idx="9968">
                  <c:v>0</c:v>
                </c:pt>
                <c:pt idx="9969">
                  <c:v>0</c:v>
                </c:pt>
                <c:pt idx="9970">
                  <c:v>0</c:v>
                </c:pt>
                <c:pt idx="9971">
                  <c:v>0</c:v>
                </c:pt>
                <c:pt idx="9972">
                  <c:v>0</c:v>
                </c:pt>
                <c:pt idx="9973">
                  <c:v>0</c:v>
                </c:pt>
                <c:pt idx="9974">
                  <c:v>0</c:v>
                </c:pt>
                <c:pt idx="9975">
                  <c:v>0</c:v>
                </c:pt>
                <c:pt idx="9976">
                  <c:v>0</c:v>
                </c:pt>
                <c:pt idx="9977">
                  <c:v>0</c:v>
                </c:pt>
                <c:pt idx="9978">
                  <c:v>0</c:v>
                </c:pt>
                <c:pt idx="9979">
                  <c:v>0</c:v>
                </c:pt>
                <c:pt idx="9980">
                  <c:v>0</c:v>
                </c:pt>
                <c:pt idx="9981">
                  <c:v>0</c:v>
                </c:pt>
                <c:pt idx="9982">
                  <c:v>0</c:v>
                </c:pt>
                <c:pt idx="9983">
                  <c:v>0</c:v>
                </c:pt>
                <c:pt idx="9984">
                  <c:v>0</c:v>
                </c:pt>
                <c:pt idx="9985">
                  <c:v>0</c:v>
                </c:pt>
                <c:pt idx="9986">
                  <c:v>0</c:v>
                </c:pt>
                <c:pt idx="9987">
                  <c:v>0</c:v>
                </c:pt>
                <c:pt idx="9988">
                  <c:v>0</c:v>
                </c:pt>
                <c:pt idx="9989">
                  <c:v>0</c:v>
                </c:pt>
                <c:pt idx="9990">
                  <c:v>0</c:v>
                </c:pt>
                <c:pt idx="9991">
                  <c:v>0</c:v>
                </c:pt>
                <c:pt idx="9992">
                  <c:v>0</c:v>
                </c:pt>
                <c:pt idx="9993">
                  <c:v>0</c:v>
                </c:pt>
                <c:pt idx="9994">
                  <c:v>0</c:v>
                </c:pt>
                <c:pt idx="9995">
                  <c:v>0</c:v>
                </c:pt>
                <c:pt idx="9996">
                  <c:v>0</c:v>
                </c:pt>
              </c:numCache>
            </c:numRef>
          </c:val>
          <c:smooth val="0"/>
          <c:extLst>
            <c:ext xmlns:c16="http://schemas.microsoft.com/office/drawing/2014/chart" uri="{C3380CC4-5D6E-409C-BE32-E72D297353CC}">
              <c16:uniqueId val="{00000000-7EE9-BB4C-B7EC-602296DA415D}"/>
            </c:ext>
          </c:extLst>
        </c:ser>
        <c:ser>
          <c:idx val="1"/>
          <c:order val="1"/>
          <c:tx>
            <c:v>Jefferson County</c:v>
          </c:tx>
          <c:spPr>
            <a:ln w="28575" cap="rnd">
              <a:solidFill>
                <a:schemeClr val="accent2"/>
              </a:solidFill>
              <a:prstDash val="solid"/>
              <a:round/>
            </a:ln>
          </c:spPr>
          <c:marker>
            <c:symbol val="none"/>
          </c:marker>
          <c:cat>
            <c:strRef>
              <c:f>CalculatedFields!$G$4:$G$10002</c:f>
              <c:strCache>
                <c:ptCount val="239"/>
                <c:pt idx="0">
                  <c:v>6/2/2020</c:v>
                </c:pt>
                <c:pt idx="1">
                  <c:v>6/3/2020</c:v>
                </c:pt>
                <c:pt idx="2">
                  <c:v>6/4/2020</c:v>
                </c:pt>
                <c:pt idx="3">
                  <c:v>6/5/2020</c:v>
                </c:pt>
                <c:pt idx="4">
                  <c:v>6/6/2020</c:v>
                </c:pt>
                <c:pt idx="5">
                  <c:v>6/7/2020</c:v>
                </c:pt>
                <c:pt idx="6">
                  <c:v>6/8/2020</c:v>
                </c:pt>
                <c:pt idx="7">
                  <c:v>6/9/2020</c:v>
                </c:pt>
                <c:pt idx="8">
                  <c:v>6/10/2020</c:v>
                </c:pt>
                <c:pt idx="9">
                  <c:v>6/11/2020</c:v>
                </c:pt>
                <c:pt idx="10">
                  <c:v>6/13/2020</c:v>
                </c:pt>
                <c:pt idx="11">
                  <c:v>6/14/2020</c:v>
                </c:pt>
                <c:pt idx="12">
                  <c:v>6/15/2020</c:v>
                </c:pt>
                <c:pt idx="13">
                  <c:v>6/16/2020</c:v>
                </c:pt>
                <c:pt idx="14">
                  <c:v>6/17/2020</c:v>
                </c:pt>
                <c:pt idx="15">
                  <c:v>6/18/2020</c:v>
                </c:pt>
                <c:pt idx="16">
                  <c:v>6/19/2020</c:v>
                </c:pt>
                <c:pt idx="17">
                  <c:v>6/20/2020</c:v>
                </c:pt>
                <c:pt idx="18">
                  <c:v>6/21/2020</c:v>
                </c:pt>
                <c:pt idx="19">
                  <c:v>6/22/2020</c:v>
                </c:pt>
                <c:pt idx="20">
                  <c:v>6/23/2020</c:v>
                </c:pt>
                <c:pt idx="21">
                  <c:v>6/24/2020</c:v>
                </c:pt>
                <c:pt idx="22">
                  <c:v>6/25/2020</c:v>
                </c:pt>
                <c:pt idx="23">
                  <c:v>6/26/2020</c:v>
                </c:pt>
                <c:pt idx="24">
                  <c:v>6/27/2020</c:v>
                </c:pt>
                <c:pt idx="25">
                  <c:v>6/28/2020</c:v>
                </c:pt>
                <c:pt idx="26">
                  <c:v>6/29/2020</c:v>
                </c:pt>
                <c:pt idx="27">
                  <c:v>6/30/2020</c:v>
                </c:pt>
                <c:pt idx="28">
                  <c:v>7/1/2020</c:v>
                </c:pt>
                <c:pt idx="29">
                  <c:v>7/2/2020</c:v>
                </c:pt>
                <c:pt idx="30">
                  <c:v>7/3/2020</c:v>
                </c:pt>
                <c:pt idx="31">
                  <c:v>7/4/2020</c:v>
                </c:pt>
                <c:pt idx="32">
                  <c:v>7/5/2020</c:v>
                </c:pt>
                <c:pt idx="33">
                  <c:v>7/6/2020</c:v>
                </c:pt>
                <c:pt idx="34">
                  <c:v>7/7/2020</c:v>
                </c:pt>
                <c:pt idx="35">
                  <c:v>7/8/2020</c:v>
                </c:pt>
                <c:pt idx="36">
                  <c:v>7/9/2020</c:v>
                </c:pt>
                <c:pt idx="37">
                  <c:v>7/10/2020</c:v>
                </c:pt>
                <c:pt idx="38">
                  <c:v>7/11/2020</c:v>
                </c:pt>
                <c:pt idx="39">
                  <c:v>7/12/2020</c:v>
                </c:pt>
                <c:pt idx="40">
                  <c:v>7/13/2020</c:v>
                </c:pt>
                <c:pt idx="41">
                  <c:v>7/14/2020</c:v>
                </c:pt>
                <c:pt idx="42">
                  <c:v>7/15/2020</c:v>
                </c:pt>
                <c:pt idx="43">
                  <c:v>7/16/2020</c:v>
                </c:pt>
                <c:pt idx="44">
                  <c:v>7/17/2020</c:v>
                </c:pt>
                <c:pt idx="45">
                  <c:v>7/18/2020</c:v>
                </c:pt>
                <c:pt idx="46">
                  <c:v>7/19/2020</c:v>
                </c:pt>
                <c:pt idx="47">
                  <c:v>7/20/2020</c:v>
                </c:pt>
                <c:pt idx="48">
                  <c:v>7/21/2020</c:v>
                </c:pt>
                <c:pt idx="49">
                  <c:v>7/22/2020</c:v>
                </c:pt>
                <c:pt idx="50">
                  <c:v>7/23/2020</c:v>
                </c:pt>
                <c:pt idx="51">
                  <c:v>7/24/2020</c:v>
                </c:pt>
                <c:pt idx="52">
                  <c:v>7/25/2020</c:v>
                </c:pt>
                <c:pt idx="53">
                  <c:v>7/26/2020</c:v>
                </c:pt>
                <c:pt idx="54">
                  <c:v>7/27/2020</c:v>
                </c:pt>
                <c:pt idx="55">
                  <c:v>7/28/2020</c:v>
                </c:pt>
                <c:pt idx="56">
                  <c:v>7/29/2020</c:v>
                </c:pt>
                <c:pt idx="57">
                  <c:v>7/30/2020</c:v>
                </c:pt>
                <c:pt idx="58">
                  <c:v>7/31/2020</c:v>
                </c:pt>
                <c:pt idx="59">
                  <c:v>8/1/2020</c:v>
                </c:pt>
                <c:pt idx="60">
                  <c:v>8/2/2020</c:v>
                </c:pt>
                <c:pt idx="61">
                  <c:v>8/3/2020</c:v>
                </c:pt>
                <c:pt idx="62">
                  <c:v>8/4/2020</c:v>
                </c:pt>
                <c:pt idx="63">
                  <c:v>8/5/2020</c:v>
                </c:pt>
                <c:pt idx="64">
                  <c:v>8/6/2020</c:v>
                </c:pt>
                <c:pt idx="65">
                  <c:v>8/7/2020</c:v>
                </c:pt>
                <c:pt idx="66">
                  <c:v>8/8/2020</c:v>
                </c:pt>
                <c:pt idx="67">
                  <c:v>8/9/2020</c:v>
                </c:pt>
                <c:pt idx="68">
                  <c:v>8/10/2020</c:v>
                </c:pt>
                <c:pt idx="69">
                  <c:v>8/11/2020</c:v>
                </c:pt>
                <c:pt idx="70">
                  <c:v>8/12/2020</c:v>
                </c:pt>
                <c:pt idx="71">
                  <c:v>8/13/2020</c:v>
                </c:pt>
                <c:pt idx="72">
                  <c:v>8/14/2020</c:v>
                </c:pt>
                <c:pt idx="73">
                  <c:v>8/15/2020</c:v>
                </c:pt>
                <c:pt idx="74">
                  <c:v>8/16/2020</c:v>
                </c:pt>
                <c:pt idx="75">
                  <c:v>8/17/2020</c:v>
                </c:pt>
                <c:pt idx="76">
                  <c:v>8/18/2020</c:v>
                </c:pt>
                <c:pt idx="77">
                  <c:v>8/19/2020</c:v>
                </c:pt>
                <c:pt idx="78">
                  <c:v>8/20/2020</c:v>
                </c:pt>
                <c:pt idx="79">
                  <c:v>8/21/2020</c:v>
                </c:pt>
                <c:pt idx="80">
                  <c:v>8/22/2020</c:v>
                </c:pt>
                <c:pt idx="81">
                  <c:v>8/23/2020</c:v>
                </c:pt>
                <c:pt idx="82">
                  <c:v>8/24/2020</c:v>
                </c:pt>
                <c:pt idx="83">
                  <c:v>8/25/2020</c:v>
                </c:pt>
                <c:pt idx="84">
                  <c:v>8/26/2020</c:v>
                </c:pt>
                <c:pt idx="85">
                  <c:v>8/27/2020</c:v>
                </c:pt>
                <c:pt idx="86">
                  <c:v>8/28/2020</c:v>
                </c:pt>
                <c:pt idx="87">
                  <c:v>8/29/2020</c:v>
                </c:pt>
                <c:pt idx="88">
                  <c:v>8/30/2020</c:v>
                </c:pt>
                <c:pt idx="89">
                  <c:v>8/31/2020</c:v>
                </c:pt>
                <c:pt idx="90">
                  <c:v>9/1/2020</c:v>
                </c:pt>
                <c:pt idx="91">
                  <c:v>9/2/2020</c:v>
                </c:pt>
                <c:pt idx="92">
                  <c:v>9/3/2020</c:v>
                </c:pt>
                <c:pt idx="93">
                  <c:v>9/5/2020</c:v>
                </c:pt>
                <c:pt idx="94">
                  <c:v>9/6/2020</c:v>
                </c:pt>
                <c:pt idx="95">
                  <c:v>9/7/2020</c:v>
                </c:pt>
                <c:pt idx="96">
                  <c:v>9/8/2020</c:v>
                </c:pt>
                <c:pt idx="97">
                  <c:v>9/9/2020</c:v>
                </c:pt>
                <c:pt idx="98">
                  <c:v>9/10/2020</c:v>
                </c:pt>
                <c:pt idx="99">
                  <c:v>9/11/2020</c:v>
                </c:pt>
                <c:pt idx="100">
                  <c:v>9/12/2020</c:v>
                </c:pt>
                <c:pt idx="101">
                  <c:v>9/13/2020</c:v>
                </c:pt>
                <c:pt idx="102">
                  <c:v>9/14/2020</c:v>
                </c:pt>
                <c:pt idx="103">
                  <c:v>9/15/2020</c:v>
                </c:pt>
                <c:pt idx="104">
                  <c:v>9/16/2020</c:v>
                </c:pt>
                <c:pt idx="105">
                  <c:v>9/17/2020</c:v>
                </c:pt>
                <c:pt idx="106">
                  <c:v>9/18/2020</c:v>
                </c:pt>
                <c:pt idx="107">
                  <c:v>9/19/2020</c:v>
                </c:pt>
                <c:pt idx="108">
                  <c:v>9/20/2020</c:v>
                </c:pt>
                <c:pt idx="109">
                  <c:v>9/21/2020</c:v>
                </c:pt>
                <c:pt idx="110">
                  <c:v>9/22/2020</c:v>
                </c:pt>
                <c:pt idx="111">
                  <c:v>9/23/2020</c:v>
                </c:pt>
                <c:pt idx="112">
                  <c:v>9/24/2020</c:v>
                </c:pt>
                <c:pt idx="113">
                  <c:v>9/25/2020</c:v>
                </c:pt>
                <c:pt idx="114">
                  <c:v>9/26/2020</c:v>
                </c:pt>
                <c:pt idx="115">
                  <c:v>9/27/2020</c:v>
                </c:pt>
                <c:pt idx="116">
                  <c:v>9/28/2020</c:v>
                </c:pt>
                <c:pt idx="117">
                  <c:v>9/29/2020</c:v>
                </c:pt>
                <c:pt idx="118">
                  <c:v>9/30/2020</c:v>
                </c:pt>
                <c:pt idx="119">
                  <c:v>10/1/2020</c:v>
                </c:pt>
                <c:pt idx="120">
                  <c:v>10/2/2020</c:v>
                </c:pt>
                <c:pt idx="121">
                  <c:v>10/3/2020</c:v>
                </c:pt>
                <c:pt idx="122">
                  <c:v>10/4/2020</c:v>
                </c:pt>
                <c:pt idx="123">
                  <c:v>10/5/2020</c:v>
                </c:pt>
                <c:pt idx="124">
                  <c:v>10/6/2020</c:v>
                </c:pt>
                <c:pt idx="125">
                  <c:v>10/7/2020</c:v>
                </c:pt>
                <c:pt idx="126">
                  <c:v>10/8/2020</c:v>
                </c:pt>
                <c:pt idx="127">
                  <c:v>10/9/2020</c:v>
                </c:pt>
                <c:pt idx="128">
                  <c:v>10/10/2020</c:v>
                </c:pt>
                <c:pt idx="129">
                  <c:v>10/11/2020</c:v>
                </c:pt>
                <c:pt idx="130">
                  <c:v>10/12/2020</c:v>
                </c:pt>
                <c:pt idx="131">
                  <c:v>10/13/2020</c:v>
                </c:pt>
                <c:pt idx="132">
                  <c:v>10/14/2020</c:v>
                </c:pt>
                <c:pt idx="133">
                  <c:v>10/15/2020</c:v>
                </c:pt>
                <c:pt idx="134">
                  <c:v>10/16/2020</c:v>
                </c:pt>
                <c:pt idx="135">
                  <c:v>10/17/2020</c:v>
                </c:pt>
                <c:pt idx="136">
                  <c:v>10/18/2020</c:v>
                </c:pt>
                <c:pt idx="137">
                  <c:v>10/19/2020</c:v>
                </c:pt>
                <c:pt idx="138">
                  <c:v>10/20/2020</c:v>
                </c:pt>
                <c:pt idx="139">
                  <c:v>10/21/2020</c:v>
                </c:pt>
                <c:pt idx="140">
                  <c:v>10/22/2020</c:v>
                </c:pt>
                <c:pt idx="141">
                  <c:v>10/23/2020</c:v>
                </c:pt>
                <c:pt idx="142">
                  <c:v>10/24/2020</c:v>
                </c:pt>
                <c:pt idx="143">
                  <c:v>10/25/2020</c:v>
                </c:pt>
                <c:pt idx="144">
                  <c:v>10/26/2020</c:v>
                </c:pt>
                <c:pt idx="145">
                  <c:v>10/27/2020</c:v>
                </c:pt>
                <c:pt idx="146">
                  <c:v>10/28/2020</c:v>
                </c:pt>
                <c:pt idx="147">
                  <c:v>10/29/2020</c:v>
                </c:pt>
                <c:pt idx="148">
                  <c:v>10/30/2020</c:v>
                </c:pt>
                <c:pt idx="149">
                  <c:v>10/31/2020</c:v>
                </c:pt>
                <c:pt idx="150">
                  <c:v>11/1/2020</c:v>
                </c:pt>
                <c:pt idx="151">
                  <c:v>11/2/2020</c:v>
                </c:pt>
                <c:pt idx="152">
                  <c:v>11/3/2020</c:v>
                </c:pt>
                <c:pt idx="153">
                  <c:v>11/4/2020</c:v>
                </c:pt>
                <c:pt idx="154">
                  <c:v>11/5/2020</c:v>
                </c:pt>
                <c:pt idx="155">
                  <c:v>11/6/2020</c:v>
                </c:pt>
                <c:pt idx="156">
                  <c:v>11/7/2020</c:v>
                </c:pt>
                <c:pt idx="157">
                  <c:v>11/8/2020</c:v>
                </c:pt>
                <c:pt idx="158">
                  <c:v>11/9/2020</c:v>
                </c:pt>
                <c:pt idx="159">
                  <c:v>11/10/2020</c:v>
                </c:pt>
                <c:pt idx="160">
                  <c:v>11/11/2020</c:v>
                </c:pt>
                <c:pt idx="161">
                  <c:v>11/12/2020</c:v>
                </c:pt>
                <c:pt idx="162">
                  <c:v>11/13/2020</c:v>
                </c:pt>
                <c:pt idx="163">
                  <c:v>11/14/2020</c:v>
                </c:pt>
                <c:pt idx="164">
                  <c:v>11/15/2020</c:v>
                </c:pt>
                <c:pt idx="165">
                  <c:v>11/16/2020</c:v>
                </c:pt>
                <c:pt idx="166">
                  <c:v>11/17/2020</c:v>
                </c:pt>
                <c:pt idx="167">
                  <c:v>11/18/2020</c:v>
                </c:pt>
                <c:pt idx="168">
                  <c:v>11/19/2020</c:v>
                </c:pt>
                <c:pt idx="169">
                  <c:v>11/20/2020</c:v>
                </c:pt>
                <c:pt idx="170">
                  <c:v>11/21/2020</c:v>
                </c:pt>
                <c:pt idx="171">
                  <c:v>11/22/2020</c:v>
                </c:pt>
                <c:pt idx="172">
                  <c:v>11/23/2020</c:v>
                </c:pt>
                <c:pt idx="173">
                  <c:v>11/24/2020</c:v>
                </c:pt>
                <c:pt idx="174">
                  <c:v>11/25/2020</c:v>
                </c:pt>
                <c:pt idx="175">
                  <c:v>11/26/2020</c:v>
                </c:pt>
                <c:pt idx="176">
                  <c:v>11/27/2020</c:v>
                </c:pt>
                <c:pt idx="177">
                  <c:v>11/28/2020</c:v>
                </c:pt>
                <c:pt idx="178">
                  <c:v>11/29/2020</c:v>
                </c:pt>
                <c:pt idx="179">
                  <c:v>11/30/2020</c:v>
                </c:pt>
                <c:pt idx="180">
                  <c:v>12/1/2020</c:v>
                </c:pt>
                <c:pt idx="181">
                  <c:v>12/2/2020</c:v>
                </c:pt>
                <c:pt idx="182">
                  <c:v>12/3/2020</c:v>
                </c:pt>
                <c:pt idx="183">
                  <c:v>12/4/2020</c:v>
                </c:pt>
                <c:pt idx="184">
                  <c:v>12/5/2020</c:v>
                </c:pt>
                <c:pt idx="185">
                  <c:v>12/6/2020</c:v>
                </c:pt>
                <c:pt idx="186">
                  <c:v>12/7/2020</c:v>
                </c:pt>
                <c:pt idx="187">
                  <c:v>12/8/2020</c:v>
                </c:pt>
                <c:pt idx="188">
                  <c:v>12/9/2020</c:v>
                </c:pt>
                <c:pt idx="189">
                  <c:v>12/10/2020</c:v>
                </c:pt>
                <c:pt idx="190">
                  <c:v>12/11/2020</c:v>
                </c:pt>
                <c:pt idx="191">
                  <c:v>12/12/2020</c:v>
                </c:pt>
                <c:pt idx="192">
                  <c:v>12/13/2020</c:v>
                </c:pt>
                <c:pt idx="193">
                  <c:v>12/14/2020</c:v>
                </c:pt>
                <c:pt idx="194">
                  <c:v>12/15/2020</c:v>
                </c:pt>
                <c:pt idx="195">
                  <c:v>12/16/2020</c:v>
                </c:pt>
                <c:pt idx="196">
                  <c:v>12/17/2020</c:v>
                </c:pt>
                <c:pt idx="197">
                  <c:v>12/18/2020</c:v>
                </c:pt>
                <c:pt idx="198">
                  <c:v>12/19/2020</c:v>
                </c:pt>
                <c:pt idx="199">
                  <c:v>12/20/2020</c:v>
                </c:pt>
                <c:pt idx="200">
                  <c:v>12/21/2020</c:v>
                </c:pt>
                <c:pt idx="201">
                  <c:v>12/22/2020</c:v>
                </c:pt>
                <c:pt idx="202">
                  <c:v>12/23/2020</c:v>
                </c:pt>
                <c:pt idx="203">
                  <c:v>12/24/2020</c:v>
                </c:pt>
                <c:pt idx="204">
                  <c:v>12/25/2020</c:v>
                </c:pt>
                <c:pt idx="205">
                  <c:v>12/26/2020</c:v>
                </c:pt>
                <c:pt idx="206">
                  <c:v>12/27/2020</c:v>
                </c:pt>
                <c:pt idx="207">
                  <c:v>12/28/2020</c:v>
                </c:pt>
                <c:pt idx="208">
                  <c:v>12/29/2020</c:v>
                </c:pt>
                <c:pt idx="209">
                  <c:v>12/30/2020</c:v>
                </c:pt>
                <c:pt idx="210">
                  <c:v>12/31/2020</c:v>
                </c:pt>
                <c:pt idx="211">
                  <c:v>1/1/2021</c:v>
                </c:pt>
                <c:pt idx="212">
                  <c:v>1/2/2021</c:v>
                </c:pt>
                <c:pt idx="213">
                  <c:v>1/3/2021</c:v>
                </c:pt>
                <c:pt idx="214">
                  <c:v>1/4/2021</c:v>
                </c:pt>
                <c:pt idx="215">
                  <c:v>1/5/2021</c:v>
                </c:pt>
                <c:pt idx="216">
                  <c:v>1/6/2021</c:v>
                </c:pt>
                <c:pt idx="217">
                  <c:v>1/7/2021</c:v>
                </c:pt>
                <c:pt idx="218">
                  <c:v>1/8/2021</c:v>
                </c:pt>
                <c:pt idx="219">
                  <c:v>1/9/2021</c:v>
                </c:pt>
                <c:pt idx="220">
                  <c:v>1/10/2021</c:v>
                </c:pt>
                <c:pt idx="221">
                  <c:v>1/11/2021</c:v>
                </c:pt>
                <c:pt idx="222">
                  <c:v>1/12/2021</c:v>
                </c:pt>
                <c:pt idx="223">
                  <c:v>1/13/2021</c:v>
                </c:pt>
                <c:pt idx="224">
                  <c:v>1/14/2021</c:v>
                </c:pt>
                <c:pt idx="225">
                  <c:v>1/15/2021</c:v>
                </c:pt>
                <c:pt idx="226">
                  <c:v>1/16/2021</c:v>
                </c:pt>
                <c:pt idx="227">
                  <c:v>1/17/2021</c:v>
                </c:pt>
                <c:pt idx="228">
                  <c:v>1/18/2021</c:v>
                </c:pt>
                <c:pt idx="229">
                  <c:v>1/19/2021</c:v>
                </c:pt>
                <c:pt idx="230">
                  <c:v>1/20/2021</c:v>
                </c:pt>
                <c:pt idx="231">
                  <c:v>1/21/2021</c:v>
                </c:pt>
                <c:pt idx="232">
                  <c:v>1/22/2021</c:v>
                </c:pt>
                <c:pt idx="233">
                  <c:v>1/23/2021</c:v>
                </c:pt>
                <c:pt idx="234">
                  <c:v>1/24/2021</c:v>
                </c:pt>
                <c:pt idx="235">
                  <c:v>1/25/2021</c:v>
                </c:pt>
                <c:pt idx="236">
                  <c:v>1/26/2021</c:v>
                </c:pt>
                <c:pt idx="237">
                  <c:v>1/27/2021</c:v>
                </c:pt>
                <c:pt idx="238">
                  <c:v>1/28/2021</c:v>
                </c:pt>
              </c:strCache>
            </c:strRef>
          </c:cat>
          <c:val>
            <c:numRef>
              <c:f>CalculatedFields!$AG$4:$AG$10000</c:f>
              <c:numCache>
                <c:formatCode>General</c:formatCode>
                <c:ptCount val="9997"/>
                <c:pt idx="1">
                  <c:v>3</c:v>
                </c:pt>
                <c:pt idx="2">
                  <c:v>3</c:v>
                </c:pt>
                <c:pt idx="3">
                  <c:v>4</c:v>
                </c:pt>
                <c:pt idx="4">
                  <c:v>2</c:v>
                </c:pt>
                <c:pt idx="5">
                  <c:v>0</c:v>
                </c:pt>
                <c:pt idx="6">
                  <c:v>0</c:v>
                </c:pt>
                <c:pt idx="7">
                  <c:v>0</c:v>
                </c:pt>
                <c:pt idx="8">
                  <c:v>1</c:v>
                </c:pt>
                <c:pt idx="9">
                  <c:v>2</c:v>
                </c:pt>
                <c:pt idx="10">
                  <c:v>3</c:v>
                </c:pt>
                <c:pt idx="11">
                  <c:v>0</c:v>
                </c:pt>
                <c:pt idx="12">
                  <c:v>1</c:v>
                </c:pt>
                <c:pt idx="13">
                  <c:v>2</c:v>
                </c:pt>
                <c:pt idx="14">
                  <c:v>4</c:v>
                </c:pt>
                <c:pt idx="15">
                  <c:v>1</c:v>
                </c:pt>
                <c:pt idx="16">
                  <c:v>0</c:v>
                </c:pt>
                <c:pt idx="17">
                  <c:v>1</c:v>
                </c:pt>
                <c:pt idx="18">
                  <c:v>0</c:v>
                </c:pt>
                <c:pt idx="19">
                  <c:v>0</c:v>
                </c:pt>
                <c:pt idx="20">
                  <c:v>1</c:v>
                </c:pt>
                <c:pt idx="21">
                  <c:v>0</c:v>
                </c:pt>
                <c:pt idx="22">
                  <c:v>2</c:v>
                </c:pt>
                <c:pt idx="23">
                  <c:v>3</c:v>
                </c:pt>
                <c:pt idx="24">
                  <c:v>0</c:v>
                </c:pt>
                <c:pt idx="25">
                  <c:v>0</c:v>
                </c:pt>
                <c:pt idx="26">
                  <c:v>0</c:v>
                </c:pt>
                <c:pt idx="27">
                  <c:v>3</c:v>
                </c:pt>
                <c:pt idx="28">
                  <c:v>3</c:v>
                </c:pt>
                <c:pt idx="29">
                  <c:v>0</c:v>
                </c:pt>
                <c:pt idx="30">
                  <c:v>1</c:v>
                </c:pt>
                <c:pt idx="31">
                  <c:v>0</c:v>
                </c:pt>
                <c:pt idx="32">
                  <c:v>0</c:v>
                </c:pt>
                <c:pt idx="33">
                  <c:v>3</c:v>
                </c:pt>
                <c:pt idx="34">
                  <c:v>1</c:v>
                </c:pt>
                <c:pt idx="35">
                  <c:v>1</c:v>
                </c:pt>
                <c:pt idx="36">
                  <c:v>2</c:v>
                </c:pt>
                <c:pt idx="37">
                  <c:v>0</c:v>
                </c:pt>
                <c:pt idx="38">
                  <c:v>2</c:v>
                </c:pt>
                <c:pt idx="39">
                  <c:v>0</c:v>
                </c:pt>
                <c:pt idx="40">
                  <c:v>0</c:v>
                </c:pt>
                <c:pt idx="41">
                  <c:v>0</c:v>
                </c:pt>
                <c:pt idx="42">
                  <c:v>3</c:v>
                </c:pt>
                <c:pt idx="43">
                  <c:v>2</c:v>
                </c:pt>
                <c:pt idx="44">
                  <c:v>2</c:v>
                </c:pt>
                <c:pt idx="45">
                  <c:v>1</c:v>
                </c:pt>
                <c:pt idx="46">
                  <c:v>1</c:v>
                </c:pt>
                <c:pt idx="47">
                  <c:v>0</c:v>
                </c:pt>
                <c:pt idx="48">
                  <c:v>0</c:v>
                </c:pt>
                <c:pt idx="49">
                  <c:v>0</c:v>
                </c:pt>
                <c:pt idx="50">
                  <c:v>1</c:v>
                </c:pt>
                <c:pt idx="51">
                  <c:v>2</c:v>
                </c:pt>
                <c:pt idx="52">
                  <c:v>0</c:v>
                </c:pt>
                <c:pt idx="53">
                  <c:v>2</c:v>
                </c:pt>
                <c:pt idx="54">
                  <c:v>7</c:v>
                </c:pt>
                <c:pt idx="55">
                  <c:v>3</c:v>
                </c:pt>
                <c:pt idx="56">
                  <c:v>1</c:v>
                </c:pt>
                <c:pt idx="57">
                  <c:v>0</c:v>
                </c:pt>
                <c:pt idx="58">
                  <c:v>1</c:v>
                </c:pt>
                <c:pt idx="59">
                  <c:v>1</c:v>
                </c:pt>
                <c:pt idx="60">
                  <c:v>0</c:v>
                </c:pt>
                <c:pt idx="61">
                  <c:v>0</c:v>
                </c:pt>
                <c:pt idx="62">
                  <c:v>3</c:v>
                </c:pt>
                <c:pt idx="63">
                  <c:v>0</c:v>
                </c:pt>
                <c:pt idx="64">
                  <c:v>1</c:v>
                </c:pt>
                <c:pt idx="65">
                  <c:v>0</c:v>
                </c:pt>
                <c:pt idx="66">
                  <c:v>0</c:v>
                </c:pt>
                <c:pt idx="67">
                  <c:v>0</c:v>
                </c:pt>
                <c:pt idx="68">
                  <c:v>0</c:v>
                </c:pt>
                <c:pt idx="69">
                  <c:v>5</c:v>
                </c:pt>
                <c:pt idx="70">
                  <c:v>2</c:v>
                </c:pt>
                <c:pt idx="71">
                  <c:v>3</c:v>
                </c:pt>
                <c:pt idx="72">
                  <c:v>2</c:v>
                </c:pt>
                <c:pt idx="73">
                  <c:v>2</c:v>
                </c:pt>
                <c:pt idx="74">
                  <c:v>0</c:v>
                </c:pt>
                <c:pt idx="75">
                  <c:v>0</c:v>
                </c:pt>
                <c:pt idx="76">
                  <c:v>4</c:v>
                </c:pt>
                <c:pt idx="77">
                  <c:v>0</c:v>
                </c:pt>
                <c:pt idx="78">
                  <c:v>0</c:v>
                </c:pt>
                <c:pt idx="79">
                  <c:v>2</c:v>
                </c:pt>
                <c:pt idx="80">
                  <c:v>1</c:v>
                </c:pt>
                <c:pt idx="81">
                  <c:v>0</c:v>
                </c:pt>
                <c:pt idx="82">
                  <c:v>3</c:v>
                </c:pt>
                <c:pt idx="83">
                  <c:v>0</c:v>
                </c:pt>
                <c:pt idx="84">
                  <c:v>2</c:v>
                </c:pt>
                <c:pt idx="85">
                  <c:v>1</c:v>
                </c:pt>
                <c:pt idx="86">
                  <c:v>0</c:v>
                </c:pt>
                <c:pt idx="87">
                  <c:v>0</c:v>
                </c:pt>
                <c:pt idx="88">
                  <c:v>-1</c:v>
                </c:pt>
                <c:pt idx="89">
                  <c:v>0</c:v>
                </c:pt>
                <c:pt idx="90">
                  <c:v>2</c:v>
                </c:pt>
                <c:pt idx="91">
                  <c:v>0</c:v>
                </c:pt>
                <c:pt idx="92">
                  <c:v>7</c:v>
                </c:pt>
                <c:pt idx="93">
                  <c:v>2</c:v>
                </c:pt>
                <c:pt idx="94">
                  <c:v>0</c:v>
                </c:pt>
                <c:pt idx="95">
                  <c:v>0</c:v>
                </c:pt>
                <c:pt idx="96">
                  <c:v>0</c:v>
                </c:pt>
                <c:pt idx="97">
                  <c:v>5</c:v>
                </c:pt>
                <c:pt idx="98">
                  <c:v>6</c:v>
                </c:pt>
                <c:pt idx="99">
                  <c:v>0</c:v>
                </c:pt>
                <c:pt idx="100">
                  <c:v>4</c:v>
                </c:pt>
                <c:pt idx="101">
                  <c:v>0</c:v>
                </c:pt>
                <c:pt idx="102">
                  <c:v>0</c:v>
                </c:pt>
                <c:pt idx="103">
                  <c:v>4</c:v>
                </c:pt>
                <c:pt idx="104">
                  <c:v>0</c:v>
                </c:pt>
                <c:pt idx="105">
                  <c:v>1</c:v>
                </c:pt>
                <c:pt idx="106">
                  <c:v>0</c:v>
                </c:pt>
                <c:pt idx="107">
                  <c:v>2</c:v>
                </c:pt>
                <c:pt idx="108">
                  <c:v>0</c:v>
                </c:pt>
                <c:pt idx="109">
                  <c:v>0</c:v>
                </c:pt>
                <c:pt idx="110">
                  <c:v>1</c:v>
                </c:pt>
                <c:pt idx="111">
                  <c:v>3</c:v>
                </c:pt>
                <c:pt idx="112">
                  <c:v>2</c:v>
                </c:pt>
                <c:pt idx="113">
                  <c:v>2</c:v>
                </c:pt>
                <c:pt idx="114">
                  <c:v>0</c:v>
                </c:pt>
                <c:pt idx="115">
                  <c:v>0</c:v>
                </c:pt>
                <c:pt idx="116">
                  <c:v>3</c:v>
                </c:pt>
                <c:pt idx="117">
                  <c:v>0</c:v>
                </c:pt>
                <c:pt idx="118">
                  <c:v>1</c:v>
                </c:pt>
                <c:pt idx="119">
                  <c:v>3</c:v>
                </c:pt>
                <c:pt idx="120">
                  <c:v>0</c:v>
                </c:pt>
                <c:pt idx="121">
                  <c:v>2</c:v>
                </c:pt>
                <c:pt idx="122">
                  <c:v>1</c:v>
                </c:pt>
                <c:pt idx="123">
                  <c:v>0</c:v>
                </c:pt>
                <c:pt idx="124">
                  <c:v>2</c:v>
                </c:pt>
                <c:pt idx="125">
                  <c:v>0</c:v>
                </c:pt>
                <c:pt idx="126">
                  <c:v>3</c:v>
                </c:pt>
                <c:pt idx="127">
                  <c:v>1</c:v>
                </c:pt>
                <c:pt idx="128">
                  <c:v>0</c:v>
                </c:pt>
                <c:pt idx="129">
                  <c:v>1</c:v>
                </c:pt>
                <c:pt idx="130">
                  <c:v>0</c:v>
                </c:pt>
                <c:pt idx="131">
                  <c:v>1</c:v>
                </c:pt>
                <c:pt idx="132">
                  <c:v>1</c:v>
                </c:pt>
                <c:pt idx="133">
                  <c:v>3</c:v>
                </c:pt>
                <c:pt idx="134">
                  <c:v>0</c:v>
                </c:pt>
                <c:pt idx="135">
                  <c:v>2</c:v>
                </c:pt>
                <c:pt idx="136">
                  <c:v>0</c:v>
                </c:pt>
                <c:pt idx="137">
                  <c:v>1</c:v>
                </c:pt>
                <c:pt idx="138">
                  <c:v>4</c:v>
                </c:pt>
                <c:pt idx="139">
                  <c:v>6</c:v>
                </c:pt>
                <c:pt idx="140">
                  <c:v>2</c:v>
                </c:pt>
                <c:pt idx="141">
                  <c:v>6</c:v>
                </c:pt>
                <c:pt idx="142">
                  <c:v>1</c:v>
                </c:pt>
                <c:pt idx="143">
                  <c:v>0</c:v>
                </c:pt>
                <c:pt idx="144">
                  <c:v>0</c:v>
                </c:pt>
                <c:pt idx="145">
                  <c:v>8</c:v>
                </c:pt>
                <c:pt idx="146">
                  <c:v>4</c:v>
                </c:pt>
                <c:pt idx="147">
                  <c:v>4</c:v>
                </c:pt>
                <c:pt idx="148">
                  <c:v>2</c:v>
                </c:pt>
                <c:pt idx="149">
                  <c:v>1</c:v>
                </c:pt>
                <c:pt idx="150">
                  <c:v>1</c:v>
                </c:pt>
                <c:pt idx="151">
                  <c:v>0</c:v>
                </c:pt>
                <c:pt idx="152">
                  <c:v>5</c:v>
                </c:pt>
                <c:pt idx="153">
                  <c:v>7</c:v>
                </c:pt>
                <c:pt idx="154">
                  <c:v>7</c:v>
                </c:pt>
                <c:pt idx="155">
                  <c:v>0</c:v>
                </c:pt>
                <c:pt idx="156">
                  <c:v>4</c:v>
                </c:pt>
                <c:pt idx="157">
                  <c:v>0</c:v>
                </c:pt>
                <c:pt idx="158">
                  <c:v>1</c:v>
                </c:pt>
                <c:pt idx="159">
                  <c:v>0</c:v>
                </c:pt>
                <c:pt idx="160">
                  <c:v>8</c:v>
                </c:pt>
                <c:pt idx="161">
                  <c:v>2</c:v>
                </c:pt>
                <c:pt idx="162">
                  <c:v>0</c:v>
                </c:pt>
                <c:pt idx="163">
                  <c:v>1</c:v>
                </c:pt>
                <c:pt idx="164">
                  <c:v>0</c:v>
                </c:pt>
                <c:pt idx="165">
                  <c:v>1</c:v>
                </c:pt>
                <c:pt idx="166">
                  <c:v>8</c:v>
                </c:pt>
                <c:pt idx="167">
                  <c:v>2</c:v>
                </c:pt>
                <c:pt idx="168">
                  <c:v>5</c:v>
                </c:pt>
                <c:pt idx="169">
                  <c:v>6</c:v>
                </c:pt>
                <c:pt idx="170">
                  <c:v>4</c:v>
                </c:pt>
                <c:pt idx="171">
                  <c:v>1</c:v>
                </c:pt>
                <c:pt idx="172">
                  <c:v>0</c:v>
                </c:pt>
                <c:pt idx="173">
                  <c:v>6</c:v>
                </c:pt>
                <c:pt idx="174">
                  <c:v>5</c:v>
                </c:pt>
                <c:pt idx="175">
                  <c:v>3</c:v>
                </c:pt>
                <c:pt idx="176">
                  <c:v>0</c:v>
                </c:pt>
                <c:pt idx="177">
                  <c:v>0</c:v>
                </c:pt>
                <c:pt idx="178">
                  <c:v>0</c:v>
                </c:pt>
                <c:pt idx="179">
                  <c:v>1</c:v>
                </c:pt>
                <c:pt idx="180">
                  <c:v>13</c:v>
                </c:pt>
                <c:pt idx="181">
                  <c:v>5</c:v>
                </c:pt>
                <c:pt idx="182">
                  <c:v>2</c:v>
                </c:pt>
                <c:pt idx="183">
                  <c:v>3</c:v>
                </c:pt>
                <c:pt idx="184">
                  <c:v>2</c:v>
                </c:pt>
                <c:pt idx="185">
                  <c:v>0</c:v>
                </c:pt>
                <c:pt idx="186">
                  <c:v>2</c:v>
                </c:pt>
                <c:pt idx="187">
                  <c:v>2</c:v>
                </c:pt>
                <c:pt idx="188">
                  <c:v>5</c:v>
                </c:pt>
                <c:pt idx="189">
                  <c:v>1</c:v>
                </c:pt>
                <c:pt idx="190">
                  <c:v>0</c:v>
                </c:pt>
                <c:pt idx="191">
                  <c:v>1</c:v>
                </c:pt>
                <c:pt idx="192">
                  <c:v>3</c:v>
                </c:pt>
                <c:pt idx="193">
                  <c:v>5</c:v>
                </c:pt>
                <c:pt idx="194">
                  <c:v>1</c:v>
                </c:pt>
                <c:pt idx="195">
                  <c:v>5</c:v>
                </c:pt>
                <c:pt idx="196">
                  <c:v>6</c:v>
                </c:pt>
                <c:pt idx="197">
                  <c:v>3</c:v>
                </c:pt>
                <c:pt idx="198">
                  <c:v>2</c:v>
                </c:pt>
                <c:pt idx="199">
                  <c:v>1</c:v>
                </c:pt>
                <c:pt idx="200">
                  <c:v>2</c:v>
                </c:pt>
                <c:pt idx="201">
                  <c:v>3</c:v>
                </c:pt>
                <c:pt idx="202">
                  <c:v>4</c:v>
                </c:pt>
                <c:pt idx="203">
                  <c:v>0</c:v>
                </c:pt>
                <c:pt idx="204">
                  <c:v>0</c:v>
                </c:pt>
                <c:pt idx="205">
                  <c:v>1</c:v>
                </c:pt>
                <c:pt idx="206">
                  <c:v>4</c:v>
                </c:pt>
                <c:pt idx="207">
                  <c:v>4</c:v>
                </c:pt>
                <c:pt idx="208">
                  <c:v>5</c:v>
                </c:pt>
                <c:pt idx="209">
                  <c:v>6</c:v>
                </c:pt>
                <c:pt idx="210">
                  <c:v>0</c:v>
                </c:pt>
                <c:pt idx="211">
                  <c:v>3</c:v>
                </c:pt>
                <c:pt idx="212">
                  <c:v>0</c:v>
                </c:pt>
                <c:pt idx="213">
                  <c:v>4</c:v>
                </c:pt>
                <c:pt idx="214">
                  <c:v>3</c:v>
                </c:pt>
                <c:pt idx="215">
                  <c:v>6</c:v>
                </c:pt>
                <c:pt idx="216">
                  <c:v>3</c:v>
                </c:pt>
                <c:pt idx="217">
                  <c:v>0</c:v>
                </c:pt>
                <c:pt idx="218">
                  <c:v>2</c:v>
                </c:pt>
                <c:pt idx="219">
                  <c:v>8</c:v>
                </c:pt>
                <c:pt idx="220">
                  <c:v>0</c:v>
                </c:pt>
                <c:pt idx="221">
                  <c:v>4</c:v>
                </c:pt>
                <c:pt idx="222">
                  <c:v>9</c:v>
                </c:pt>
                <c:pt idx="223">
                  <c:v>4</c:v>
                </c:pt>
                <c:pt idx="224">
                  <c:v>10</c:v>
                </c:pt>
                <c:pt idx="225">
                  <c:v>4</c:v>
                </c:pt>
                <c:pt idx="226">
                  <c:v>3</c:v>
                </c:pt>
                <c:pt idx="227">
                  <c:v>3</c:v>
                </c:pt>
                <c:pt idx="228">
                  <c:v>0</c:v>
                </c:pt>
                <c:pt idx="229">
                  <c:v>3</c:v>
                </c:pt>
                <c:pt idx="230">
                  <c:v>11</c:v>
                </c:pt>
                <c:pt idx="231">
                  <c:v>7</c:v>
                </c:pt>
                <c:pt idx="232">
                  <c:v>16</c:v>
                </c:pt>
                <c:pt idx="233">
                  <c:v>3</c:v>
                </c:pt>
                <c:pt idx="234">
                  <c:v>2</c:v>
                </c:pt>
                <c:pt idx="235">
                  <c:v>4</c:v>
                </c:pt>
                <c:pt idx="236">
                  <c:v>8</c:v>
                </c:pt>
                <c:pt idx="237">
                  <c:v>10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c:v>
                </c:pt>
                <c:pt idx="5385">
                  <c:v>0</c:v>
                </c:pt>
                <c:pt idx="5386">
                  <c:v>0</c:v>
                </c:pt>
                <c:pt idx="5387">
                  <c:v>0</c:v>
                </c:pt>
                <c:pt idx="5388">
                  <c:v>0</c:v>
                </c:pt>
                <c:pt idx="5389">
                  <c:v>0</c:v>
                </c:pt>
                <c:pt idx="5390">
                  <c:v>0</c:v>
                </c:pt>
                <c:pt idx="5391">
                  <c:v>0</c:v>
                </c:pt>
                <c:pt idx="5392">
                  <c:v>0</c:v>
                </c:pt>
                <c:pt idx="5393">
                  <c:v>0</c:v>
                </c:pt>
                <c:pt idx="5394">
                  <c:v>0</c:v>
                </c:pt>
                <c:pt idx="5395">
                  <c:v>0</c:v>
                </c:pt>
                <c:pt idx="5396">
                  <c:v>0</c:v>
                </c:pt>
                <c:pt idx="5397">
                  <c:v>0</c:v>
                </c:pt>
                <c:pt idx="5398">
                  <c:v>0</c:v>
                </c:pt>
                <c:pt idx="5399">
                  <c:v>0</c:v>
                </c:pt>
                <c:pt idx="5400">
                  <c:v>0</c:v>
                </c:pt>
                <c:pt idx="5401">
                  <c:v>0</c:v>
                </c:pt>
                <c:pt idx="5402">
                  <c:v>0</c:v>
                </c:pt>
                <c:pt idx="5403">
                  <c:v>0</c:v>
                </c:pt>
                <c:pt idx="5404">
                  <c:v>0</c:v>
                </c:pt>
                <c:pt idx="5405">
                  <c:v>0</c:v>
                </c:pt>
                <c:pt idx="5406">
                  <c:v>0</c:v>
                </c:pt>
                <c:pt idx="5407">
                  <c:v>0</c:v>
                </c:pt>
                <c:pt idx="5408">
                  <c:v>0</c:v>
                </c:pt>
                <c:pt idx="5409">
                  <c:v>0</c:v>
                </c:pt>
                <c:pt idx="5410">
                  <c:v>0</c:v>
                </c:pt>
                <c:pt idx="5411">
                  <c:v>0</c:v>
                </c:pt>
                <c:pt idx="5412">
                  <c:v>0</c:v>
                </c:pt>
                <c:pt idx="5413">
                  <c:v>0</c:v>
                </c:pt>
                <c:pt idx="5414">
                  <c:v>0</c:v>
                </c:pt>
                <c:pt idx="5415">
                  <c:v>0</c:v>
                </c:pt>
                <c:pt idx="5416">
                  <c:v>0</c:v>
                </c:pt>
                <c:pt idx="5417">
                  <c:v>0</c:v>
                </c:pt>
                <c:pt idx="5418">
                  <c:v>0</c:v>
                </c:pt>
                <c:pt idx="5419">
                  <c:v>0</c:v>
                </c:pt>
                <c:pt idx="5420">
                  <c:v>0</c:v>
                </c:pt>
                <c:pt idx="5421">
                  <c:v>0</c:v>
                </c:pt>
                <c:pt idx="5422">
                  <c:v>0</c:v>
                </c:pt>
                <c:pt idx="5423">
                  <c:v>0</c:v>
                </c:pt>
                <c:pt idx="5424">
                  <c:v>0</c:v>
                </c:pt>
                <c:pt idx="5425">
                  <c:v>0</c:v>
                </c:pt>
                <c:pt idx="5426">
                  <c:v>0</c:v>
                </c:pt>
                <c:pt idx="5427">
                  <c:v>0</c:v>
                </c:pt>
                <c:pt idx="5428">
                  <c:v>0</c:v>
                </c:pt>
                <c:pt idx="5429">
                  <c:v>0</c:v>
                </c:pt>
                <c:pt idx="5430">
                  <c:v>0</c:v>
                </c:pt>
                <c:pt idx="5431">
                  <c:v>0</c:v>
                </c:pt>
                <c:pt idx="5432">
                  <c:v>0</c:v>
                </c:pt>
                <c:pt idx="5433">
                  <c:v>0</c:v>
                </c:pt>
                <c:pt idx="5434">
                  <c:v>0</c:v>
                </c:pt>
                <c:pt idx="5435">
                  <c:v>0</c:v>
                </c:pt>
                <c:pt idx="5436">
                  <c:v>0</c:v>
                </c:pt>
                <c:pt idx="5437">
                  <c:v>0</c:v>
                </c:pt>
                <c:pt idx="5438">
                  <c:v>0</c:v>
                </c:pt>
                <c:pt idx="5439">
                  <c:v>0</c:v>
                </c:pt>
                <c:pt idx="5440">
                  <c:v>0</c:v>
                </c:pt>
                <c:pt idx="5441">
                  <c:v>0</c:v>
                </c:pt>
                <c:pt idx="5442">
                  <c:v>0</c:v>
                </c:pt>
                <c:pt idx="5443">
                  <c:v>0</c:v>
                </c:pt>
                <c:pt idx="5444">
                  <c:v>0</c:v>
                </c:pt>
                <c:pt idx="5445">
                  <c:v>0</c:v>
                </c:pt>
                <c:pt idx="5446">
                  <c:v>0</c:v>
                </c:pt>
                <c:pt idx="5447">
                  <c:v>0</c:v>
                </c:pt>
                <c:pt idx="5448">
                  <c:v>0</c:v>
                </c:pt>
                <c:pt idx="5449">
                  <c:v>0</c:v>
                </c:pt>
                <c:pt idx="5450">
                  <c:v>0</c:v>
                </c:pt>
                <c:pt idx="5451">
                  <c:v>0</c:v>
                </c:pt>
                <c:pt idx="5452">
                  <c:v>0</c:v>
                </c:pt>
                <c:pt idx="5453">
                  <c:v>0</c:v>
                </c:pt>
                <c:pt idx="5454">
                  <c:v>0</c:v>
                </c:pt>
                <c:pt idx="5455">
                  <c:v>0</c:v>
                </c:pt>
                <c:pt idx="5456">
                  <c:v>0</c:v>
                </c:pt>
                <c:pt idx="5457">
                  <c:v>0</c:v>
                </c:pt>
                <c:pt idx="5458">
                  <c:v>0</c:v>
                </c:pt>
                <c:pt idx="5459">
                  <c:v>0</c:v>
                </c:pt>
                <c:pt idx="5460">
                  <c:v>0</c:v>
                </c:pt>
                <c:pt idx="5461">
                  <c:v>0</c:v>
                </c:pt>
                <c:pt idx="5462">
                  <c:v>0</c:v>
                </c:pt>
                <c:pt idx="5463">
                  <c:v>0</c:v>
                </c:pt>
                <c:pt idx="5464">
                  <c:v>0</c:v>
                </c:pt>
                <c:pt idx="5465">
                  <c:v>0</c:v>
                </c:pt>
                <c:pt idx="5466">
                  <c:v>0</c:v>
                </c:pt>
                <c:pt idx="5467">
                  <c:v>0</c:v>
                </c:pt>
                <c:pt idx="5468">
                  <c:v>0</c:v>
                </c:pt>
                <c:pt idx="5469">
                  <c:v>0</c:v>
                </c:pt>
                <c:pt idx="5470">
                  <c:v>0</c:v>
                </c:pt>
                <c:pt idx="5471">
                  <c:v>0</c:v>
                </c:pt>
                <c:pt idx="5472">
                  <c:v>0</c:v>
                </c:pt>
                <c:pt idx="5473">
                  <c:v>0</c:v>
                </c:pt>
                <c:pt idx="5474">
                  <c:v>0</c:v>
                </c:pt>
                <c:pt idx="5475">
                  <c:v>0</c:v>
                </c:pt>
                <c:pt idx="5476">
                  <c:v>0</c:v>
                </c:pt>
                <c:pt idx="5477">
                  <c:v>0</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pt idx="6468">
                  <c:v>0</c:v>
                </c:pt>
                <c:pt idx="6469">
                  <c:v>0</c:v>
                </c:pt>
                <c:pt idx="6470">
                  <c:v>0</c:v>
                </c:pt>
                <c:pt idx="6471">
                  <c:v>0</c:v>
                </c:pt>
                <c:pt idx="6472">
                  <c:v>0</c:v>
                </c:pt>
                <c:pt idx="6473">
                  <c:v>0</c:v>
                </c:pt>
                <c:pt idx="6474">
                  <c:v>0</c:v>
                </c:pt>
                <c:pt idx="6475">
                  <c:v>0</c:v>
                </c:pt>
                <c:pt idx="6476">
                  <c:v>0</c:v>
                </c:pt>
                <c:pt idx="6477">
                  <c:v>0</c:v>
                </c:pt>
                <c:pt idx="6478">
                  <c:v>0</c:v>
                </c:pt>
                <c:pt idx="6479">
                  <c:v>0</c:v>
                </c:pt>
                <c:pt idx="6480">
                  <c:v>0</c:v>
                </c:pt>
                <c:pt idx="6481">
                  <c:v>0</c:v>
                </c:pt>
                <c:pt idx="6482">
                  <c:v>0</c:v>
                </c:pt>
                <c:pt idx="6483">
                  <c:v>0</c:v>
                </c:pt>
                <c:pt idx="6484">
                  <c:v>0</c:v>
                </c:pt>
                <c:pt idx="6485">
                  <c:v>0</c:v>
                </c:pt>
                <c:pt idx="6486">
                  <c:v>0</c:v>
                </c:pt>
                <c:pt idx="6487">
                  <c:v>0</c:v>
                </c:pt>
                <c:pt idx="6488">
                  <c:v>0</c:v>
                </c:pt>
                <c:pt idx="6489">
                  <c:v>0</c:v>
                </c:pt>
                <c:pt idx="6490">
                  <c:v>0</c:v>
                </c:pt>
                <c:pt idx="6491">
                  <c:v>0</c:v>
                </c:pt>
                <c:pt idx="6492">
                  <c:v>0</c:v>
                </c:pt>
                <c:pt idx="6493">
                  <c:v>0</c:v>
                </c:pt>
                <c:pt idx="6494">
                  <c:v>0</c:v>
                </c:pt>
                <c:pt idx="6495">
                  <c:v>0</c:v>
                </c:pt>
                <c:pt idx="6496">
                  <c:v>0</c:v>
                </c:pt>
                <c:pt idx="6497">
                  <c:v>0</c:v>
                </c:pt>
                <c:pt idx="6498">
                  <c:v>0</c:v>
                </c:pt>
                <c:pt idx="6499">
                  <c:v>0</c:v>
                </c:pt>
                <c:pt idx="6500">
                  <c:v>0</c:v>
                </c:pt>
                <c:pt idx="6501">
                  <c:v>0</c:v>
                </c:pt>
                <c:pt idx="6502">
                  <c:v>0</c:v>
                </c:pt>
                <c:pt idx="6503">
                  <c:v>0</c:v>
                </c:pt>
                <c:pt idx="6504">
                  <c:v>0</c:v>
                </c:pt>
                <c:pt idx="6505">
                  <c:v>0</c:v>
                </c:pt>
                <c:pt idx="6506">
                  <c:v>0</c:v>
                </c:pt>
                <c:pt idx="6507">
                  <c:v>0</c:v>
                </c:pt>
                <c:pt idx="6508">
                  <c:v>0</c:v>
                </c:pt>
                <c:pt idx="6509">
                  <c:v>0</c:v>
                </c:pt>
                <c:pt idx="6510">
                  <c:v>0</c:v>
                </c:pt>
                <c:pt idx="6511">
                  <c:v>0</c:v>
                </c:pt>
                <c:pt idx="6512">
                  <c:v>0</c:v>
                </c:pt>
                <c:pt idx="6513">
                  <c:v>0</c:v>
                </c:pt>
                <c:pt idx="6514">
                  <c:v>0</c:v>
                </c:pt>
                <c:pt idx="6515">
                  <c:v>0</c:v>
                </c:pt>
                <c:pt idx="6516">
                  <c:v>0</c:v>
                </c:pt>
                <c:pt idx="6517">
                  <c:v>0</c:v>
                </c:pt>
                <c:pt idx="6518">
                  <c:v>0</c:v>
                </c:pt>
                <c:pt idx="6519">
                  <c:v>0</c:v>
                </c:pt>
                <c:pt idx="6520">
                  <c:v>0</c:v>
                </c:pt>
                <c:pt idx="6521">
                  <c:v>0</c:v>
                </c:pt>
                <c:pt idx="6522">
                  <c:v>0</c:v>
                </c:pt>
                <c:pt idx="6523">
                  <c:v>0</c:v>
                </c:pt>
                <c:pt idx="6524">
                  <c:v>0</c:v>
                </c:pt>
                <c:pt idx="6525">
                  <c:v>0</c:v>
                </c:pt>
                <c:pt idx="6526">
                  <c:v>0</c:v>
                </c:pt>
                <c:pt idx="6527">
                  <c:v>0</c:v>
                </c:pt>
                <c:pt idx="6528">
                  <c:v>0</c:v>
                </c:pt>
                <c:pt idx="6529">
                  <c:v>0</c:v>
                </c:pt>
                <c:pt idx="6530">
                  <c:v>0</c:v>
                </c:pt>
                <c:pt idx="6531">
                  <c:v>0</c:v>
                </c:pt>
                <c:pt idx="6532">
                  <c:v>0</c:v>
                </c:pt>
                <c:pt idx="6533">
                  <c:v>0</c:v>
                </c:pt>
                <c:pt idx="6534">
                  <c:v>0</c:v>
                </c:pt>
                <c:pt idx="6535">
                  <c:v>0</c:v>
                </c:pt>
                <c:pt idx="6536">
                  <c:v>0</c:v>
                </c:pt>
                <c:pt idx="6537">
                  <c:v>0</c:v>
                </c:pt>
                <c:pt idx="6538">
                  <c:v>0</c:v>
                </c:pt>
                <c:pt idx="6539">
                  <c:v>0</c:v>
                </c:pt>
                <c:pt idx="6540">
                  <c:v>0</c:v>
                </c:pt>
                <c:pt idx="6541">
                  <c:v>0</c:v>
                </c:pt>
                <c:pt idx="6542">
                  <c:v>0</c:v>
                </c:pt>
                <c:pt idx="6543">
                  <c:v>0</c:v>
                </c:pt>
                <c:pt idx="6544">
                  <c:v>0</c:v>
                </c:pt>
                <c:pt idx="6545">
                  <c:v>0</c:v>
                </c:pt>
                <c:pt idx="6546">
                  <c:v>0</c:v>
                </c:pt>
                <c:pt idx="6547">
                  <c:v>0</c:v>
                </c:pt>
                <c:pt idx="6548">
                  <c:v>0</c:v>
                </c:pt>
                <c:pt idx="6549">
                  <c:v>0</c:v>
                </c:pt>
                <c:pt idx="6550">
                  <c:v>0</c:v>
                </c:pt>
                <c:pt idx="6551">
                  <c:v>0</c:v>
                </c:pt>
                <c:pt idx="6552">
                  <c:v>0</c:v>
                </c:pt>
                <c:pt idx="6553">
                  <c:v>0</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0</c:v>
                </c:pt>
                <c:pt idx="6573">
                  <c:v>0</c:v>
                </c:pt>
                <c:pt idx="6574">
                  <c:v>0</c:v>
                </c:pt>
                <c:pt idx="6575">
                  <c:v>0</c:v>
                </c:pt>
                <c:pt idx="6576">
                  <c:v>0</c:v>
                </c:pt>
                <c:pt idx="6577">
                  <c:v>0</c:v>
                </c:pt>
                <c:pt idx="6578">
                  <c:v>0</c:v>
                </c:pt>
                <c:pt idx="6579">
                  <c:v>0</c:v>
                </c:pt>
                <c:pt idx="6580">
                  <c:v>0</c:v>
                </c:pt>
                <c:pt idx="6581">
                  <c:v>0</c:v>
                </c:pt>
                <c:pt idx="6582">
                  <c:v>0</c:v>
                </c:pt>
                <c:pt idx="6583">
                  <c:v>0</c:v>
                </c:pt>
                <c:pt idx="6584">
                  <c:v>0</c:v>
                </c:pt>
                <c:pt idx="6585">
                  <c:v>0</c:v>
                </c:pt>
                <c:pt idx="6586">
                  <c:v>0</c:v>
                </c:pt>
                <c:pt idx="6587">
                  <c:v>0</c:v>
                </c:pt>
                <c:pt idx="6588">
                  <c:v>0</c:v>
                </c:pt>
                <c:pt idx="6589">
                  <c:v>0</c:v>
                </c:pt>
                <c:pt idx="6590">
                  <c:v>0</c:v>
                </c:pt>
                <c:pt idx="6591">
                  <c:v>0</c:v>
                </c:pt>
                <c:pt idx="6592">
                  <c:v>0</c:v>
                </c:pt>
                <c:pt idx="6593">
                  <c:v>0</c:v>
                </c:pt>
                <c:pt idx="6594">
                  <c:v>0</c:v>
                </c:pt>
                <c:pt idx="6595">
                  <c:v>0</c:v>
                </c:pt>
                <c:pt idx="6596">
                  <c:v>0</c:v>
                </c:pt>
                <c:pt idx="6597">
                  <c:v>0</c:v>
                </c:pt>
                <c:pt idx="6598">
                  <c:v>0</c:v>
                </c:pt>
                <c:pt idx="6599">
                  <c:v>0</c:v>
                </c:pt>
                <c:pt idx="6600">
                  <c:v>0</c:v>
                </c:pt>
                <c:pt idx="6601">
                  <c:v>0</c:v>
                </c:pt>
                <c:pt idx="6602">
                  <c:v>0</c:v>
                </c:pt>
                <c:pt idx="6603">
                  <c:v>0</c:v>
                </c:pt>
                <c:pt idx="6604">
                  <c:v>0</c:v>
                </c:pt>
                <c:pt idx="6605">
                  <c:v>0</c:v>
                </c:pt>
                <c:pt idx="6606">
                  <c:v>0</c:v>
                </c:pt>
                <c:pt idx="6607">
                  <c:v>0</c:v>
                </c:pt>
                <c:pt idx="6608">
                  <c:v>0</c:v>
                </c:pt>
                <c:pt idx="6609">
                  <c:v>0</c:v>
                </c:pt>
                <c:pt idx="6610">
                  <c:v>0</c:v>
                </c:pt>
                <c:pt idx="6611">
                  <c:v>0</c:v>
                </c:pt>
                <c:pt idx="6612">
                  <c:v>0</c:v>
                </c:pt>
                <c:pt idx="6613">
                  <c:v>0</c:v>
                </c:pt>
                <c:pt idx="6614">
                  <c:v>0</c:v>
                </c:pt>
                <c:pt idx="6615">
                  <c:v>0</c:v>
                </c:pt>
                <c:pt idx="6616">
                  <c:v>0</c:v>
                </c:pt>
                <c:pt idx="6617">
                  <c:v>0</c:v>
                </c:pt>
                <c:pt idx="6618">
                  <c:v>0</c:v>
                </c:pt>
                <c:pt idx="6619">
                  <c:v>0</c:v>
                </c:pt>
                <c:pt idx="6620">
                  <c:v>0</c:v>
                </c:pt>
                <c:pt idx="6621">
                  <c:v>0</c:v>
                </c:pt>
                <c:pt idx="6622">
                  <c:v>0</c:v>
                </c:pt>
                <c:pt idx="6623">
                  <c:v>0</c:v>
                </c:pt>
                <c:pt idx="6624">
                  <c:v>0</c:v>
                </c:pt>
                <c:pt idx="6625">
                  <c:v>0</c:v>
                </c:pt>
                <c:pt idx="6626">
                  <c:v>0</c:v>
                </c:pt>
                <c:pt idx="6627">
                  <c:v>0</c:v>
                </c:pt>
                <c:pt idx="6628">
                  <c:v>0</c:v>
                </c:pt>
                <c:pt idx="6629">
                  <c:v>0</c:v>
                </c:pt>
                <c:pt idx="6630">
                  <c:v>0</c:v>
                </c:pt>
                <c:pt idx="6631">
                  <c:v>0</c:v>
                </c:pt>
                <c:pt idx="6632">
                  <c:v>0</c:v>
                </c:pt>
                <c:pt idx="6633">
                  <c:v>0</c:v>
                </c:pt>
                <c:pt idx="6634">
                  <c:v>0</c:v>
                </c:pt>
                <c:pt idx="6635">
                  <c:v>0</c:v>
                </c:pt>
                <c:pt idx="6636">
                  <c:v>0</c:v>
                </c:pt>
                <c:pt idx="6637">
                  <c:v>0</c:v>
                </c:pt>
                <c:pt idx="6638">
                  <c:v>0</c:v>
                </c:pt>
                <c:pt idx="6639">
                  <c:v>0</c:v>
                </c:pt>
                <c:pt idx="6640">
                  <c:v>0</c:v>
                </c:pt>
                <c:pt idx="6641">
                  <c:v>0</c:v>
                </c:pt>
                <c:pt idx="6642">
                  <c:v>0</c:v>
                </c:pt>
                <c:pt idx="6643">
                  <c:v>0</c:v>
                </c:pt>
                <c:pt idx="6644">
                  <c:v>0</c:v>
                </c:pt>
                <c:pt idx="6645">
                  <c:v>0</c:v>
                </c:pt>
                <c:pt idx="6646">
                  <c:v>0</c:v>
                </c:pt>
                <c:pt idx="6647">
                  <c:v>0</c:v>
                </c:pt>
                <c:pt idx="6648">
                  <c:v>0</c:v>
                </c:pt>
                <c:pt idx="6649">
                  <c:v>0</c:v>
                </c:pt>
                <c:pt idx="6650">
                  <c:v>0</c:v>
                </c:pt>
                <c:pt idx="6651">
                  <c:v>0</c:v>
                </c:pt>
                <c:pt idx="6652">
                  <c:v>0</c:v>
                </c:pt>
                <c:pt idx="6653">
                  <c:v>0</c:v>
                </c:pt>
                <c:pt idx="6654">
                  <c:v>0</c:v>
                </c:pt>
                <c:pt idx="6655">
                  <c:v>0</c:v>
                </c:pt>
                <c:pt idx="6656">
                  <c:v>0</c:v>
                </c:pt>
                <c:pt idx="6657">
                  <c:v>0</c:v>
                </c:pt>
                <c:pt idx="6658">
                  <c:v>0</c:v>
                </c:pt>
                <c:pt idx="6659">
                  <c:v>0</c:v>
                </c:pt>
                <c:pt idx="6660">
                  <c:v>0</c:v>
                </c:pt>
                <c:pt idx="6661">
                  <c:v>0</c:v>
                </c:pt>
                <c:pt idx="6662">
                  <c:v>0</c:v>
                </c:pt>
                <c:pt idx="6663">
                  <c:v>0</c:v>
                </c:pt>
                <c:pt idx="6664">
                  <c:v>0</c:v>
                </c:pt>
                <c:pt idx="6665">
                  <c:v>0</c:v>
                </c:pt>
                <c:pt idx="6666">
                  <c:v>0</c:v>
                </c:pt>
                <c:pt idx="6667">
                  <c:v>0</c:v>
                </c:pt>
                <c:pt idx="6668">
                  <c:v>0</c:v>
                </c:pt>
                <c:pt idx="6669">
                  <c:v>0</c:v>
                </c:pt>
                <c:pt idx="6670">
                  <c:v>0</c:v>
                </c:pt>
                <c:pt idx="6671">
                  <c:v>0</c:v>
                </c:pt>
                <c:pt idx="6672">
                  <c:v>0</c:v>
                </c:pt>
                <c:pt idx="6673">
                  <c:v>0</c:v>
                </c:pt>
                <c:pt idx="6674">
                  <c:v>0</c:v>
                </c:pt>
                <c:pt idx="6675">
                  <c:v>0</c:v>
                </c:pt>
                <c:pt idx="6676">
                  <c:v>0</c:v>
                </c:pt>
                <c:pt idx="6677">
                  <c:v>0</c:v>
                </c:pt>
                <c:pt idx="6678">
                  <c:v>0</c:v>
                </c:pt>
                <c:pt idx="6679">
                  <c:v>0</c:v>
                </c:pt>
                <c:pt idx="6680">
                  <c:v>0</c:v>
                </c:pt>
                <c:pt idx="6681">
                  <c:v>0</c:v>
                </c:pt>
                <c:pt idx="6682">
                  <c:v>0</c:v>
                </c:pt>
                <c:pt idx="6683">
                  <c:v>0</c:v>
                </c:pt>
                <c:pt idx="6684">
                  <c:v>0</c:v>
                </c:pt>
                <c:pt idx="6685">
                  <c:v>0</c:v>
                </c:pt>
                <c:pt idx="6686">
                  <c:v>0</c:v>
                </c:pt>
                <c:pt idx="6687">
                  <c:v>0</c:v>
                </c:pt>
                <c:pt idx="6688">
                  <c:v>0</c:v>
                </c:pt>
                <c:pt idx="6689">
                  <c:v>0</c:v>
                </c:pt>
                <c:pt idx="6690">
                  <c:v>0</c:v>
                </c:pt>
                <c:pt idx="6691">
                  <c:v>0</c:v>
                </c:pt>
                <c:pt idx="6692">
                  <c:v>0</c:v>
                </c:pt>
                <c:pt idx="6693">
                  <c:v>0</c:v>
                </c:pt>
                <c:pt idx="6694">
                  <c:v>0</c:v>
                </c:pt>
                <c:pt idx="6695">
                  <c:v>0</c:v>
                </c:pt>
                <c:pt idx="6696">
                  <c:v>0</c:v>
                </c:pt>
                <c:pt idx="6697">
                  <c:v>0</c:v>
                </c:pt>
                <c:pt idx="6698">
                  <c:v>0</c:v>
                </c:pt>
                <c:pt idx="6699">
                  <c:v>0</c:v>
                </c:pt>
                <c:pt idx="6700">
                  <c:v>0</c:v>
                </c:pt>
                <c:pt idx="6701">
                  <c:v>0</c:v>
                </c:pt>
                <c:pt idx="6702">
                  <c:v>0</c:v>
                </c:pt>
                <c:pt idx="6703">
                  <c:v>0</c:v>
                </c:pt>
                <c:pt idx="6704">
                  <c:v>0</c:v>
                </c:pt>
                <c:pt idx="6705">
                  <c:v>0</c:v>
                </c:pt>
                <c:pt idx="6706">
                  <c:v>0</c:v>
                </c:pt>
                <c:pt idx="6707">
                  <c:v>0</c:v>
                </c:pt>
                <c:pt idx="6708">
                  <c:v>0</c:v>
                </c:pt>
                <c:pt idx="6709">
                  <c:v>0</c:v>
                </c:pt>
                <c:pt idx="6710">
                  <c:v>0</c:v>
                </c:pt>
                <c:pt idx="6711">
                  <c:v>0</c:v>
                </c:pt>
                <c:pt idx="6712">
                  <c:v>0</c:v>
                </c:pt>
                <c:pt idx="6713">
                  <c:v>0</c:v>
                </c:pt>
                <c:pt idx="6714">
                  <c:v>0</c:v>
                </c:pt>
                <c:pt idx="6715">
                  <c:v>0</c:v>
                </c:pt>
                <c:pt idx="6716">
                  <c:v>0</c:v>
                </c:pt>
                <c:pt idx="6717">
                  <c:v>0</c:v>
                </c:pt>
                <c:pt idx="6718">
                  <c:v>0</c:v>
                </c:pt>
                <c:pt idx="6719">
                  <c:v>0</c:v>
                </c:pt>
                <c:pt idx="6720">
                  <c:v>0</c:v>
                </c:pt>
                <c:pt idx="6721">
                  <c:v>0</c:v>
                </c:pt>
                <c:pt idx="6722">
                  <c:v>0</c:v>
                </c:pt>
                <c:pt idx="6723">
                  <c:v>0</c:v>
                </c:pt>
                <c:pt idx="6724">
                  <c:v>0</c:v>
                </c:pt>
                <c:pt idx="6725">
                  <c:v>0</c:v>
                </c:pt>
                <c:pt idx="6726">
                  <c:v>0</c:v>
                </c:pt>
                <c:pt idx="6727">
                  <c:v>0</c:v>
                </c:pt>
                <c:pt idx="6728">
                  <c:v>0</c:v>
                </c:pt>
                <c:pt idx="6729">
                  <c:v>0</c:v>
                </c:pt>
                <c:pt idx="6730">
                  <c:v>0</c:v>
                </c:pt>
                <c:pt idx="6731">
                  <c:v>0</c:v>
                </c:pt>
                <c:pt idx="6732">
                  <c:v>0</c:v>
                </c:pt>
                <c:pt idx="6733">
                  <c:v>0</c:v>
                </c:pt>
                <c:pt idx="6734">
                  <c:v>0</c:v>
                </c:pt>
                <c:pt idx="6735">
                  <c:v>0</c:v>
                </c:pt>
                <c:pt idx="6736">
                  <c:v>0</c:v>
                </c:pt>
                <c:pt idx="6737">
                  <c:v>0</c:v>
                </c:pt>
                <c:pt idx="6738">
                  <c:v>0</c:v>
                </c:pt>
                <c:pt idx="6739">
                  <c:v>0</c:v>
                </c:pt>
                <c:pt idx="6740">
                  <c:v>0</c:v>
                </c:pt>
                <c:pt idx="6741">
                  <c:v>0</c:v>
                </c:pt>
                <c:pt idx="6742">
                  <c:v>0</c:v>
                </c:pt>
                <c:pt idx="6743">
                  <c:v>0</c:v>
                </c:pt>
                <c:pt idx="6744">
                  <c:v>0</c:v>
                </c:pt>
                <c:pt idx="6745">
                  <c:v>0</c:v>
                </c:pt>
                <c:pt idx="6746">
                  <c:v>0</c:v>
                </c:pt>
                <c:pt idx="6747">
                  <c:v>0</c:v>
                </c:pt>
                <c:pt idx="6748">
                  <c:v>0</c:v>
                </c:pt>
                <c:pt idx="6749">
                  <c:v>0</c:v>
                </c:pt>
                <c:pt idx="6750">
                  <c:v>0</c:v>
                </c:pt>
                <c:pt idx="6751">
                  <c:v>0</c:v>
                </c:pt>
                <c:pt idx="6752">
                  <c:v>0</c:v>
                </c:pt>
                <c:pt idx="6753">
                  <c:v>0</c:v>
                </c:pt>
                <c:pt idx="6754">
                  <c:v>0</c:v>
                </c:pt>
                <c:pt idx="6755">
                  <c:v>0</c:v>
                </c:pt>
                <c:pt idx="6756">
                  <c:v>0</c:v>
                </c:pt>
                <c:pt idx="6757">
                  <c:v>0</c:v>
                </c:pt>
                <c:pt idx="6758">
                  <c:v>0</c:v>
                </c:pt>
                <c:pt idx="6759">
                  <c:v>0</c:v>
                </c:pt>
                <c:pt idx="6760">
                  <c:v>0</c:v>
                </c:pt>
                <c:pt idx="6761">
                  <c:v>0</c:v>
                </c:pt>
                <c:pt idx="6762">
                  <c:v>0</c:v>
                </c:pt>
                <c:pt idx="6763">
                  <c:v>0</c:v>
                </c:pt>
                <c:pt idx="6764">
                  <c:v>0</c:v>
                </c:pt>
                <c:pt idx="6765">
                  <c:v>0</c:v>
                </c:pt>
                <c:pt idx="6766">
                  <c:v>0</c:v>
                </c:pt>
                <c:pt idx="6767">
                  <c:v>0</c:v>
                </c:pt>
                <c:pt idx="6768">
                  <c:v>0</c:v>
                </c:pt>
                <c:pt idx="6769">
                  <c:v>0</c:v>
                </c:pt>
                <c:pt idx="6770">
                  <c:v>0</c:v>
                </c:pt>
                <c:pt idx="6771">
                  <c:v>0</c:v>
                </c:pt>
                <c:pt idx="6772">
                  <c:v>0</c:v>
                </c:pt>
                <c:pt idx="6773">
                  <c:v>0</c:v>
                </c:pt>
                <c:pt idx="6774">
                  <c:v>0</c:v>
                </c:pt>
                <c:pt idx="6775">
                  <c:v>0</c:v>
                </c:pt>
                <c:pt idx="6776">
                  <c:v>0</c:v>
                </c:pt>
                <c:pt idx="6777">
                  <c:v>0</c:v>
                </c:pt>
                <c:pt idx="6778">
                  <c:v>0</c:v>
                </c:pt>
                <c:pt idx="6779">
                  <c:v>0</c:v>
                </c:pt>
                <c:pt idx="6780">
                  <c:v>0</c:v>
                </c:pt>
                <c:pt idx="6781">
                  <c:v>0</c:v>
                </c:pt>
                <c:pt idx="6782">
                  <c:v>0</c:v>
                </c:pt>
                <c:pt idx="6783">
                  <c:v>0</c:v>
                </c:pt>
                <c:pt idx="6784">
                  <c:v>0</c:v>
                </c:pt>
                <c:pt idx="6785">
                  <c:v>0</c:v>
                </c:pt>
                <c:pt idx="6786">
                  <c:v>0</c:v>
                </c:pt>
                <c:pt idx="6787">
                  <c:v>0</c:v>
                </c:pt>
                <c:pt idx="6788">
                  <c:v>0</c:v>
                </c:pt>
                <c:pt idx="6789">
                  <c:v>0</c:v>
                </c:pt>
                <c:pt idx="6790">
                  <c:v>0</c:v>
                </c:pt>
                <c:pt idx="6791">
                  <c:v>0</c:v>
                </c:pt>
                <c:pt idx="6792">
                  <c:v>0</c:v>
                </c:pt>
                <c:pt idx="6793">
                  <c:v>0</c:v>
                </c:pt>
                <c:pt idx="6794">
                  <c:v>0</c:v>
                </c:pt>
                <c:pt idx="6795">
                  <c:v>0</c:v>
                </c:pt>
                <c:pt idx="6796">
                  <c:v>0</c:v>
                </c:pt>
                <c:pt idx="6797">
                  <c:v>0</c:v>
                </c:pt>
                <c:pt idx="6798">
                  <c:v>0</c:v>
                </c:pt>
                <c:pt idx="6799">
                  <c:v>0</c:v>
                </c:pt>
                <c:pt idx="6800">
                  <c:v>0</c:v>
                </c:pt>
                <c:pt idx="6801">
                  <c:v>0</c:v>
                </c:pt>
                <c:pt idx="6802">
                  <c:v>0</c:v>
                </c:pt>
                <c:pt idx="6803">
                  <c:v>0</c:v>
                </c:pt>
                <c:pt idx="6804">
                  <c:v>0</c:v>
                </c:pt>
                <c:pt idx="6805">
                  <c:v>0</c:v>
                </c:pt>
                <c:pt idx="6806">
                  <c:v>0</c:v>
                </c:pt>
                <c:pt idx="6807">
                  <c:v>0</c:v>
                </c:pt>
                <c:pt idx="6808">
                  <c:v>0</c:v>
                </c:pt>
                <c:pt idx="6809">
                  <c:v>0</c:v>
                </c:pt>
                <c:pt idx="6810">
                  <c:v>0</c:v>
                </c:pt>
                <c:pt idx="6811">
                  <c:v>0</c:v>
                </c:pt>
                <c:pt idx="6812">
                  <c:v>0</c:v>
                </c:pt>
                <c:pt idx="6813">
                  <c:v>0</c:v>
                </c:pt>
                <c:pt idx="6814">
                  <c:v>0</c:v>
                </c:pt>
                <c:pt idx="6815">
                  <c:v>0</c:v>
                </c:pt>
                <c:pt idx="6816">
                  <c:v>0</c:v>
                </c:pt>
                <c:pt idx="6817">
                  <c:v>0</c:v>
                </c:pt>
                <c:pt idx="6818">
                  <c:v>0</c:v>
                </c:pt>
                <c:pt idx="6819">
                  <c:v>0</c:v>
                </c:pt>
                <c:pt idx="6820">
                  <c:v>0</c:v>
                </c:pt>
                <c:pt idx="6821">
                  <c:v>0</c:v>
                </c:pt>
                <c:pt idx="6822">
                  <c:v>0</c:v>
                </c:pt>
                <c:pt idx="6823">
                  <c:v>0</c:v>
                </c:pt>
                <c:pt idx="6824">
                  <c:v>0</c:v>
                </c:pt>
                <c:pt idx="6825">
                  <c:v>0</c:v>
                </c:pt>
                <c:pt idx="6826">
                  <c:v>0</c:v>
                </c:pt>
                <c:pt idx="6827">
                  <c:v>0</c:v>
                </c:pt>
                <c:pt idx="6828">
                  <c:v>0</c:v>
                </c:pt>
                <c:pt idx="6829">
                  <c:v>0</c:v>
                </c:pt>
                <c:pt idx="6830">
                  <c:v>0</c:v>
                </c:pt>
                <c:pt idx="6831">
                  <c:v>0</c:v>
                </c:pt>
                <c:pt idx="6832">
                  <c:v>0</c:v>
                </c:pt>
                <c:pt idx="6833">
                  <c:v>0</c:v>
                </c:pt>
                <c:pt idx="6834">
                  <c:v>0</c:v>
                </c:pt>
                <c:pt idx="6835">
                  <c:v>0</c:v>
                </c:pt>
                <c:pt idx="6836">
                  <c:v>0</c:v>
                </c:pt>
                <c:pt idx="6837">
                  <c:v>0</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0</c:v>
                </c:pt>
                <c:pt idx="6884">
                  <c:v>0</c:v>
                </c:pt>
                <c:pt idx="6885">
                  <c:v>0</c:v>
                </c:pt>
                <c:pt idx="6886">
                  <c:v>0</c:v>
                </c:pt>
                <c:pt idx="6887">
                  <c:v>0</c:v>
                </c:pt>
                <c:pt idx="6888">
                  <c:v>0</c:v>
                </c:pt>
                <c:pt idx="6889">
                  <c:v>0</c:v>
                </c:pt>
                <c:pt idx="6890">
                  <c:v>0</c:v>
                </c:pt>
                <c:pt idx="6891">
                  <c:v>0</c:v>
                </c:pt>
                <c:pt idx="6892">
                  <c:v>0</c:v>
                </c:pt>
                <c:pt idx="6893">
                  <c:v>0</c:v>
                </c:pt>
                <c:pt idx="6894">
                  <c:v>0</c:v>
                </c:pt>
                <c:pt idx="6895">
                  <c:v>0</c:v>
                </c:pt>
                <c:pt idx="6896">
                  <c:v>0</c:v>
                </c:pt>
                <c:pt idx="6897">
                  <c:v>0</c:v>
                </c:pt>
                <c:pt idx="6898">
                  <c:v>0</c:v>
                </c:pt>
                <c:pt idx="6899">
                  <c:v>0</c:v>
                </c:pt>
                <c:pt idx="6900">
                  <c:v>0</c:v>
                </c:pt>
                <c:pt idx="6901">
                  <c:v>0</c:v>
                </c:pt>
                <c:pt idx="6902">
                  <c:v>0</c:v>
                </c:pt>
                <c:pt idx="6903">
                  <c:v>0</c:v>
                </c:pt>
                <c:pt idx="6904">
                  <c:v>0</c:v>
                </c:pt>
                <c:pt idx="6905">
                  <c:v>0</c:v>
                </c:pt>
                <c:pt idx="6906">
                  <c:v>0</c:v>
                </c:pt>
                <c:pt idx="6907">
                  <c:v>0</c:v>
                </c:pt>
                <c:pt idx="6908">
                  <c:v>0</c:v>
                </c:pt>
                <c:pt idx="6909">
                  <c:v>0</c:v>
                </c:pt>
                <c:pt idx="6910">
                  <c:v>0</c:v>
                </c:pt>
                <c:pt idx="6911">
                  <c:v>0</c:v>
                </c:pt>
                <c:pt idx="6912">
                  <c:v>0</c:v>
                </c:pt>
                <c:pt idx="6913">
                  <c:v>0</c:v>
                </c:pt>
                <c:pt idx="6914">
                  <c:v>0</c:v>
                </c:pt>
                <c:pt idx="6915">
                  <c:v>0</c:v>
                </c:pt>
                <c:pt idx="6916">
                  <c:v>0</c:v>
                </c:pt>
                <c:pt idx="6917">
                  <c:v>0</c:v>
                </c:pt>
                <c:pt idx="6918">
                  <c:v>0</c:v>
                </c:pt>
                <c:pt idx="6919">
                  <c:v>0</c:v>
                </c:pt>
                <c:pt idx="6920">
                  <c:v>0</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0</c:v>
                </c:pt>
                <c:pt idx="6940">
                  <c:v>0</c:v>
                </c:pt>
                <c:pt idx="6941">
                  <c:v>0</c:v>
                </c:pt>
                <c:pt idx="6942">
                  <c:v>0</c:v>
                </c:pt>
                <c:pt idx="6943">
                  <c:v>0</c:v>
                </c:pt>
                <c:pt idx="6944">
                  <c:v>0</c:v>
                </c:pt>
                <c:pt idx="6945">
                  <c:v>0</c:v>
                </c:pt>
                <c:pt idx="6946">
                  <c:v>0</c:v>
                </c:pt>
                <c:pt idx="6947">
                  <c:v>0</c:v>
                </c:pt>
                <c:pt idx="6948">
                  <c:v>0</c:v>
                </c:pt>
                <c:pt idx="6949">
                  <c:v>0</c:v>
                </c:pt>
                <c:pt idx="6950">
                  <c:v>0</c:v>
                </c:pt>
                <c:pt idx="6951">
                  <c:v>0</c:v>
                </c:pt>
                <c:pt idx="6952">
                  <c:v>0</c:v>
                </c:pt>
                <c:pt idx="6953">
                  <c:v>0</c:v>
                </c:pt>
                <c:pt idx="6954">
                  <c:v>0</c:v>
                </c:pt>
                <c:pt idx="6955">
                  <c:v>0</c:v>
                </c:pt>
                <c:pt idx="6956">
                  <c:v>0</c:v>
                </c:pt>
                <c:pt idx="6957">
                  <c:v>0</c:v>
                </c:pt>
                <c:pt idx="6958">
                  <c:v>0</c:v>
                </c:pt>
                <c:pt idx="6959">
                  <c:v>0</c:v>
                </c:pt>
                <c:pt idx="6960">
                  <c:v>0</c:v>
                </c:pt>
                <c:pt idx="6961">
                  <c:v>0</c:v>
                </c:pt>
                <c:pt idx="6962">
                  <c:v>0</c:v>
                </c:pt>
                <c:pt idx="6963">
                  <c:v>0</c:v>
                </c:pt>
                <c:pt idx="6964">
                  <c:v>0</c:v>
                </c:pt>
                <c:pt idx="6965">
                  <c:v>0</c:v>
                </c:pt>
                <c:pt idx="6966">
                  <c:v>0</c:v>
                </c:pt>
                <c:pt idx="6967">
                  <c:v>0</c:v>
                </c:pt>
                <c:pt idx="6968">
                  <c:v>0</c:v>
                </c:pt>
                <c:pt idx="6969">
                  <c:v>0</c:v>
                </c:pt>
                <c:pt idx="6970">
                  <c:v>0</c:v>
                </c:pt>
                <c:pt idx="6971">
                  <c:v>0</c:v>
                </c:pt>
                <c:pt idx="6972">
                  <c:v>0</c:v>
                </c:pt>
                <c:pt idx="6973">
                  <c:v>0</c:v>
                </c:pt>
                <c:pt idx="6974">
                  <c:v>0</c:v>
                </c:pt>
                <c:pt idx="6975">
                  <c:v>0</c:v>
                </c:pt>
                <c:pt idx="6976">
                  <c:v>0</c:v>
                </c:pt>
                <c:pt idx="6977">
                  <c:v>0</c:v>
                </c:pt>
                <c:pt idx="6978">
                  <c:v>0</c:v>
                </c:pt>
                <c:pt idx="6979">
                  <c:v>0</c:v>
                </c:pt>
                <c:pt idx="6980">
                  <c:v>0</c:v>
                </c:pt>
                <c:pt idx="6981">
                  <c:v>0</c:v>
                </c:pt>
                <c:pt idx="6982">
                  <c:v>0</c:v>
                </c:pt>
                <c:pt idx="6983">
                  <c:v>0</c:v>
                </c:pt>
                <c:pt idx="6984">
                  <c:v>0</c:v>
                </c:pt>
                <c:pt idx="6985">
                  <c:v>0</c:v>
                </c:pt>
                <c:pt idx="6986">
                  <c:v>0</c:v>
                </c:pt>
                <c:pt idx="6987">
                  <c:v>0</c:v>
                </c:pt>
                <c:pt idx="6988">
                  <c:v>0</c:v>
                </c:pt>
                <c:pt idx="6989">
                  <c:v>0</c:v>
                </c:pt>
                <c:pt idx="6990">
                  <c:v>0</c:v>
                </c:pt>
                <c:pt idx="6991">
                  <c:v>0</c:v>
                </c:pt>
                <c:pt idx="6992">
                  <c:v>0</c:v>
                </c:pt>
                <c:pt idx="6993">
                  <c:v>0</c:v>
                </c:pt>
                <c:pt idx="6994">
                  <c:v>0</c:v>
                </c:pt>
                <c:pt idx="6995">
                  <c:v>0</c:v>
                </c:pt>
                <c:pt idx="6996">
                  <c:v>0</c:v>
                </c:pt>
                <c:pt idx="6997">
                  <c:v>0</c:v>
                </c:pt>
                <c:pt idx="6998">
                  <c:v>0</c:v>
                </c:pt>
                <c:pt idx="6999">
                  <c:v>0</c:v>
                </c:pt>
                <c:pt idx="7000">
                  <c:v>0</c:v>
                </c:pt>
                <c:pt idx="7001">
                  <c:v>0</c:v>
                </c:pt>
                <c:pt idx="7002">
                  <c:v>0</c:v>
                </c:pt>
                <c:pt idx="7003">
                  <c:v>0</c:v>
                </c:pt>
                <c:pt idx="7004">
                  <c:v>0</c:v>
                </c:pt>
                <c:pt idx="7005">
                  <c:v>0</c:v>
                </c:pt>
                <c:pt idx="7006">
                  <c:v>0</c:v>
                </c:pt>
                <c:pt idx="7007">
                  <c:v>0</c:v>
                </c:pt>
                <c:pt idx="7008">
                  <c:v>0</c:v>
                </c:pt>
                <c:pt idx="7009">
                  <c:v>0</c:v>
                </c:pt>
                <c:pt idx="7010">
                  <c:v>0</c:v>
                </c:pt>
                <c:pt idx="7011">
                  <c:v>0</c:v>
                </c:pt>
                <c:pt idx="7012">
                  <c:v>0</c:v>
                </c:pt>
                <c:pt idx="7013">
                  <c:v>0</c:v>
                </c:pt>
                <c:pt idx="7014">
                  <c:v>0</c:v>
                </c:pt>
                <c:pt idx="7015">
                  <c:v>0</c:v>
                </c:pt>
                <c:pt idx="7016">
                  <c:v>0</c:v>
                </c:pt>
                <c:pt idx="7017">
                  <c:v>0</c:v>
                </c:pt>
                <c:pt idx="7018">
                  <c:v>0</c:v>
                </c:pt>
                <c:pt idx="7019">
                  <c:v>0</c:v>
                </c:pt>
                <c:pt idx="7020">
                  <c:v>0</c:v>
                </c:pt>
                <c:pt idx="7021">
                  <c:v>0</c:v>
                </c:pt>
                <c:pt idx="7022">
                  <c:v>0</c:v>
                </c:pt>
                <c:pt idx="7023">
                  <c:v>0</c:v>
                </c:pt>
                <c:pt idx="7024">
                  <c:v>0</c:v>
                </c:pt>
                <c:pt idx="7025">
                  <c:v>0</c:v>
                </c:pt>
                <c:pt idx="7026">
                  <c:v>0</c:v>
                </c:pt>
                <c:pt idx="7027">
                  <c:v>0</c:v>
                </c:pt>
                <c:pt idx="7028">
                  <c:v>0</c:v>
                </c:pt>
                <c:pt idx="7029">
                  <c:v>0</c:v>
                </c:pt>
                <c:pt idx="7030">
                  <c:v>0</c:v>
                </c:pt>
                <c:pt idx="7031">
                  <c:v>0</c:v>
                </c:pt>
                <c:pt idx="7032">
                  <c:v>0</c:v>
                </c:pt>
                <c:pt idx="7033">
                  <c:v>0</c:v>
                </c:pt>
                <c:pt idx="7034">
                  <c:v>0</c:v>
                </c:pt>
                <c:pt idx="7035">
                  <c:v>0</c:v>
                </c:pt>
                <c:pt idx="7036">
                  <c:v>0</c:v>
                </c:pt>
                <c:pt idx="7037">
                  <c:v>0</c:v>
                </c:pt>
                <c:pt idx="7038">
                  <c:v>0</c:v>
                </c:pt>
                <c:pt idx="7039">
                  <c:v>0</c:v>
                </c:pt>
                <c:pt idx="7040">
                  <c:v>0</c:v>
                </c:pt>
                <c:pt idx="7041">
                  <c:v>0</c:v>
                </c:pt>
                <c:pt idx="7042">
                  <c:v>0</c:v>
                </c:pt>
                <c:pt idx="7043">
                  <c:v>0</c:v>
                </c:pt>
                <c:pt idx="7044">
                  <c:v>0</c:v>
                </c:pt>
                <c:pt idx="7045">
                  <c:v>0</c:v>
                </c:pt>
                <c:pt idx="7046">
                  <c:v>0</c:v>
                </c:pt>
                <c:pt idx="7047">
                  <c:v>0</c:v>
                </c:pt>
                <c:pt idx="7048">
                  <c:v>0</c:v>
                </c:pt>
                <c:pt idx="7049">
                  <c:v>0</c:v>
                </c:pt>
                <c:pt idx="7050">
                  <c:v>0</c:v>
                </c:pt>
                <c:pt idx="7051">
                  <c:v>0</c:v>
                </c:pt>
                <c:pt idx="7052">
                  <c:v>0</c:v>
                </c:pt>
                <c:pt idx="7053">
                  <c:v>0</c:v>
                </c:pt>
                <c:pt idx="7054">
                  <c:v>0</c:v>
                </c:pt>
                <c:pt idx="7055">
                  <c:v>0</c:v>
                </c:pt>
                <c:pt idx="7056">
                  <c:v>0</c:v>
                </c:pt>
                <c:pt idx="7057">
                  <c:v>0</c:v>
                </c:pt>
                <c:pt idx="7058">
                  <c:v>0</c:v>
                </c:pt>
                <c:pt idx="7059">
                  <c:v>0</c:v>
                </c:pt>
                <c:pt idx="7060">
                  <c:v>0</c:v>
                </c:pt>
                <c:pt idx="7061">
                  <c:v>0</c:v>
                </c:pt>
                <c:pt idx="7062">
                  <c:v>0</c:v>
                </c:pt>
                <c:pt idx="7063">
                  <c:v>0</c:v>
                </c:pt>
                <c:pt idx="7064">
                  <c:v>0</c:v>
                </c:pt>
                <c:pt idx="7065">
                  <c:v>0</c:v>
                </c:pt>
                <c:pt idx="7066">
                  <c:v>0</c:v>
                </c:pt>
                <c:pt idx="7067">
                  <c:v>0</c:v>
                </c:pt>
                <c:pt idx="7068">
                  <c:v>0</c:v>
                </c:pt>
                <c:pt idx="7069">
                  <c:v>0</c:v>
                </c:pt>
                <c:pt idx="7070">
                  <c:v>0</c:v>
                </c:pt>
                <c:pt idx="7071">
                  <c:v>0</c:v>
                </c:pt>
                <c:pt idx="7072">
                  <c:v>0</c:v>
                </c:pt>
                <c:pt idx="7073">
                  <c:v>0</c:v>
                </c:pt>
                <c:pt idx="7074">
                  <c:v>0</c:v>
                </c:pt>
                <c:pt idx="7075">
                  <c:v>0</c:v>
                </c:pt>
                <c:pt idx="7076">
                  <c:v>0</c:v>
                </c:pt>
                <c:pt idx="7077">
                  <c:v>0</c:v>
                </c:pt>
                <c:pt idx="7078">
                  <c:v>0</c:v>
                </c:pt>
                <c:pt idx="7079">
                  <c:v>0</c:v>
                </c:pt>
                <c:pt idx="7080">
                  <c:v>0</c:v>
                </c:pt>
                <c:pt idx="7081">
                  <c:v>0</c:v>
                </c:pt>
                <c:pt idx="7082">
                  <c:v>0</c:v>
                </c:pt>
                <c:pt idx="7083">
                  <c:v>0</c:v>
                </c:pt>
                <c:pt idx="7084">
                  <c:v>0</c:v>
                </c:pt>
                <c:pt idx="7085">
                  <c:v>0</c:v>
                </c:pt>
                <c:pt idx="7086">
                  <c:v>0</c:v>
                </c:pt>
                <c:pt idx="7087">
                  <c:v>0</c:v>
                </c:pt>
                <c:pt idx="7088">
                  <c:v>0</c:v>
                </c:pt>
                <c:pt idx="7089">
                  <c:v>0</c:v>
                </c:pt>
                <c:pt idx="7090">
                  <c:v>0</c:v>
                </c:pt>
                <c:pt idx="7091">
                  <c:v>0</c:v>
                </c:pt>
                <c:pt idx="7092">
                  <c:v>0</c:v>
                </c:pt>
                <c:pt idx="7093">
                  <c:v>0</c:v>
                </c:pt>
                <c:pt idx="7094">
                  <c:v>0</c:v>
                </c:pt>
                <c:pt idx="7095">
                  <c:v>0</c:v>
                </c:pt>
                <c:pt idx="7096">
                  <c:v>0</c:v>
                </c:pt>
                <c:pt idx="7097">
                  <c:v>0</c:v>
                </c:pt>
                <c:pt idx="7098">
                  <c:v>0</c:v>
                </c:pt>
                <c:pt idx="7099">
                  <c:v>0</c:v>
                </c:pt>
                <c:pt idx="7100">
                  <c:v>0</c:v>
                </c:pt>
                <c:pt idx="7101">
                  <c:v>0</c:v>
                </c:pt>
                <c:pt idx="7102">
                  <c:v>0</c:v>
                </c:pt>
                <c:pt idx="7103">
                  <c:v>0</c:v>
                </c:pt>
                <c:pt idx="7104">
                  <c:v>0</c:v>
                </c:pt>
                <c:pt idx="7105">
                  <c:v>0</c:v>
                </c:pt>
                <c:pt idx="7106">
                  <c:v>0</c:v>
                </c:pt>
                <c:pt idx="7107">
                  <c:v>0</c:v>
                </c:pt>
                <c:pt idx="7108">
                  <c:v>0</c:v>
                </c:pt>
                <c:pt idx="7109">
                  <c:v>0</c:v>
                </c:pt>
                <c:pt idx="7110">
                  <c:v>0</c:v>
                </c:pt>
                <c:pt idx="7111">
                  <c:v>0</c:v>
                </c:pt>
                <c:pt idx="7112">
                  <c:v>0</c:v>
                </c:pt>
                <c:pt idx="7113">
                  <c:v>0</c:v>
                </c:pt>
                <c:pt idx="7114">
                  <c:v>0</c:v>
                </c:pt>
                <c:pt idx="7115">
                  <c:v>0</c:v>
                </c:pt>
                <c:pt idx="7116">
                  <c:v>0</c:v>
                </c:pt>
                <c:pt idx="7117">
                  <c:v>0</c:v>
                </c:pt>
                <c:pt idx="7118">
                  <c:v>0</c:v>
                </c:pt>
                <c:pt idx="7119">
                  <c:v>0</c:v>
                </c:pt>
                <c:pt idx="7120">
                  <c:v>0</c:v>
                </c:pt>
                <c:pt idx="7121">
                  <c:v>0</c:v>
                </c:pt>
                <c:pt idx="7122">
                  <c:v>0</c:v>
                </c:pt>
                <c:pt idx="7123">
                  <c:v>0</c:v>
                </c:pt>
                <c:pt idx="7124">
                  <c:v>0</c:v>
                </c:pt>
                <c:pt idx="7125">
                  <c:v>0</c:v>
                </c:pt>
                <c:pt idx="7126">
                  <c:v>0</c:v>
                </c:pt>
                <c:pt idx="7127">
                  <c:v>0</c:v>
                </c:pt>
                <c:pt idx="7128">
                  <c:v>0</c:v>
                </c:pt>
                <c:pt idx="7129">
                  <c:v>0</c:v>
                </c:pt>
                <c:pt idx="7130">
                  <c:v>0</c:v>
                </c:pt>
                <c:pt idx="7131">
                  <c:v>0</c:v>
                </c:pt>
                <c:pt idx="7132">
                  <c:v>0</c:v>
                </c:pt>
                <c:pt idx="7133">
                  <c:v>0</c:v>
                </c:pt>
                <c:pt idx="7134">
                  <c:v>0</c:v>
                </c:pt>
                <c:pt idx="7135">
                  <c:v>0</c:v>
                </c:pt>
                <c:pt idx="7136">
                  <c:v>0</c:v>
                </c:pt>
                <c:pt idx="7137">
                  <c:v>0</c:v>
                </c:pt>
                <c:pt idx="7138">
                  <c:v>0</c:v>
                </c:pt>
                <c:pt idx="7139">
                  <c:v>0</c:v>
                </c:pt>
                <c:pt idx="7140">
                  <c:v>0</c:v>
                </c:pt>
                <c:pt idx="7141">
                  <c:v>0</c:v>
                </c:pt>
                <c:pt idx="7142">
                  <c:v>0</c:v>
                </c:pt>
                <c:pt idx="7143">
                  <c:v>0</c:v>
                </c:pt>
                <c:pt idx="7144">
                  <c:v>0</c:v>
                </c:pt>
                <c:pt idx="7145">
                  <c:v>0</c:v>
                </c:pt>
                <c:pt idx="7146">
                  <c:v>0</c:v>
                </c:pt>
                <c:pt idx="7147">
                  <c:v>0</c:v>
                </c:pt>
                <c:pt idx="7148">
                  <c:v>0</c:v>
                </c:pt>
                <c:pt idx="7149">
                  <c:v>0</c:v>
                </c:pt>
                <c:pt idx="7150">
                  <c:v>0</c:v>
                </c:pt>
                <c:pt idx="7151">
                  <c:v>0</c:v>
                </c:pt>
                <c:pt idx="7152">
                  <c:v>0</c:v>
                </c:pt>
                <c:pt idx="7153">
                  <c:v>0</c:v>
                </c:pt>
                <c:pt idx="7154">
                  <c:v>0</c:v>
                </c:pt>
                <c:pt idx="7155">
                  <c:v>0</c:v>
                </c:pt>
                <c:pt idx="7156">
                  <c:v>0</c:v>
                </c:pt>
                <c:pt idx="7157">
                  <c:v>0</c:v>
                </c:pt>
                <c:pt idx="7158">
                  <c:v>0</c:v>
                </c:pt>
                <c:pt idx="7159">
                  <c:v>0</c:v>
                </c:pt>
                <c:pt idx="7160">
                  <c:v>0</c:v>
                </c:pt>
                <c:pt idx="7161">
                  <c:v>0</c:v>
                </c:pt>
                <c:pt idx="7162">
                  <c:v>0</c:v>
                </c:pt>
                <c:pt idx="7163">
                  <c:v>0</c:v>
                </c:pt>
                <c:pt idx="7164">
                  <c:v>0</c:v>
                </c:pt>
                <c:pt idx="7165">
                  <c:v>0</c:v>
                </c:pt>
                <c:pt idx="7166">
                  <c:v>0</c:v>
                </c:pt>
                <c:pt idx="7167">
                  <c:v>0</c:v>
                </c:pt>
                <c:pt idx="7168">
                  <c:v>0</c:v>
                </c:pt>
                <c:pt idx="7169">
                  <c:v>0</c:v>
                </c:pt>
                <c:pt idx="7170">
                  <c:v>0</c:v>
                </c:pt>
                <c:pt idx="7171">
                  <c:v>0</c:v>
                </c:pt>
                <c:pt idx="7172">
                  <c:v>0</c:v>
                </c:pt>
                <c:pt idx="7173">
                  <c:v>0</c:v>
                </c:pt>
                <c:pt idx="7174">
                  <c:v>0</c:v>
                </c:pt>
                <c:pt idx="7175">
                  <c:v>0</c:v>
                </c:pt>
                <c:pt idx="7176">
                  <c:v>0</c:v>
                </c:pt>
                <c:pt idx="7177">
                  <c:v>0</c:v>
                </c:pt>
                <c:pt idx="7178">
                  <c:v>0</c:v>
                </c:pt>
                <c:pt idx="7179">
                  <c:v>0</c:v>
                </c:pt>
                <c:pt idx="7180">
                  <c:v>0</c:v>
                </c:pt>
                <c:pt idx="7181">
                  <c:v>0</c:v>
                </c:pt>
                <c:pt idx="7182">
                  <c:v>0</c:v>
                </c:pt>
                <c:pt idx="7183">
                  <c:v>0</c:v>
                </c:pt>
                <c:pt idx="7184">
                  <c:v>0</c:v>
                </c:pt>
                <c:pt idx="7185">
                  <c:v>0</c:v>
                </c:pt>
                <c:pt idx="7186">
                  <c:v>0</c:v>
                </c:pt>
                <c:pt idx="7187">
                  <c:v>0</c:v>
                </c:pt>
                <c:pt idx="7188">
                  <c:v>0</c:v>
                </c:pt>
                <c:pt idx="7189">
                  <c:v>0</c:v>
                </c:pt>
                <c:pt idx="7190">
                  <c:v>0</c:v>
                </c:pt>
                <c:pt idx="7191">
                  <c:v>0</c:v>
                </c:pt>
                <c:pt idx="7192">
                  <c:v>0</c:v>
                </c:pt>
                <c:pt idx="7193">
                  <c:v>0</c:v>
                </c:pt>
                <c:pt idx="7194">
                  <c:v>0</c:v>
                </c:pt>
                <c:pt idx="7195">
                  <c:v>0</c:v>
                </c:pt>
                <c:pt idx="7196">
                  <c:v>0</c:v>
                </c:pt>
                <c:pt idx="7197">
                  <c:v>0</c:v>
                </c:pt>
                <c:pt idx="7198">
                  <c:v>0</c:v>
                </c:pt>
                <c:pt idx="7199">
                  <c:v>0</c:v>
                </c:pt>
                <c:pt idx="7200">
                  <c:v>0</c:v>
                </c:pt>
                <c:pt idx="7201">
                  <c:v>0</c:v>
                </c:pt>
                <c:pt idx="7202">
                  <c:v>0</c:v>
                </c:pt>
                <c:pt idx="7203">
                  <c:v>0</c:v>
                </c:pt>
                <c:pt idx="7204">
                  <c:v>0</c:v>
                </c:pt>
                <c:pt idx="7205">
                  <c:v>0</c:v>
                </c:pt>
                <c:pt idx="7206">
                  <c:v>0</c:v>
                </c:pt>
                <c:pt idx="7207">
                  <c:v>0</c:v>
                </c:pt>
                <c:pt idx="7208">
                  <c:v>0</c:v>
                </c:pt>
                <c:pt idx="7209">
                  <c:v>0</c:v>
                </c:pt>
                <c:pt idx="7210">
                  <c:v>0</c:v>
                </c:pt>
                <c:pt idx="7211">
                  <c:v>0</c:v>
                </c:pt>
                <c:pt idx="7212">
                  <c:v>0</c:v>
                </c:pt>
                <c:pt idx="7213">
                  <c:v>0</c:v>
                </c:pt>
                <c:pt idx="7214">
                  <c:v>0</c:v>
                </c:pt>
                <c:pt idx="7215">
                  <c:v>0</c:v>
                </c:pt>
                <c:pt idx="7216">
                  <c:v>0</c:v>
                </c:pt>
                <c:pt idx="7217">
                  <c:v>0</c:v>
                </c:pt>
                <c:pt idx="7218">
                  <c:v>0</c:v>
                </c:pt>
                <c:pt idx="7219">
                  <c:v>0</c:v>
                </c:pt>
                <c:pt idx="7220">
                  <c:v>0</c:v>
                </c:pt>
                <c:pt idx="7221">
                  <c:v>0</c:v>
                </c:pt>
                <c:pt idx="7222">
                  <c:v>0</c:v>
                </c:pt>
                <c:pt idx="7223">
                  <c:v>0</c:v>
                </c:pt>
                <c:pt idx="7224">
                  <c:v>0</c:v>
                </c:pt>
                <c:pt idx="7225">
                  <c:v>0</c:v>
                </c:pt>
                <c:pt idx="7226">
                  <c:v>0</c:v>
                </c:pt>
                <c:pt idx="7227">
                  <c:v>0</c:v>
                </c:pt>
                <c:pt idx="7228">
                  <c:v>0</c:v>
                </c:pt>
                <c:pt idx="7229">
                  <c:v>0</c:v>
                </c:pt>
                <c:pt idx="7230">
                  <c:v>0</c:v>
                </c:pt>
                <c:pt idx="7231">
                  <c:v>0</c:v>
                </c:pt>
                <c:pt idx="7232">
                  <c:v>0</c:v>
                </c:pt>
                <c:pt idx="7233">
                  <c:v>0</c:v>
                </c:pt>
                <c:pt idx="7234">
                  <c:v>0</c:v>
                </c:pt>
                <c:pt idx="7235">
                  <c:v>0</c:v>
                </c:pt>
                <c:pt idx="7236">
                  <c:v>0</c:v>
                </c:pt>
                <c:pt idx="7237">
                  <c:v>0</c:v>
                </c:pt>
                <c:pt idx="7238">
                  <c:v>0</c:v>
                </c:pt>
                <c:pt idx="7239">
                  <c:v>0</c:v>
                </c:pt>
                <c:pt idx="7240">
                  <c:v>0</c:v>
                </c:pt>
                <c:pt idx="7241">
                  <c:v>0</c:v>
                </c:pt>
                <c:pt idx="7242">
                  <c:v>0</c:v>
                </c:pt>
                <c:pt idx="7243">
                  <c:v>0</c:v>
                </c:pt>
                <c:pt idx="7244">
                  <c:v>0</c:v>
                </c:pt>
                <c:pt idx="7245">
                  <c:v>0</c:v>
                </c:pt>
                <c:pt idx="7246">
                  <c:v>0</c:v>
                </c:pt>
                <c:pt idx="7247">
                  <c:v>0</c:v>
                </c:pt>
                <c:pt idx="7248">
                  <c:v>0</c:v>
                </c:pt>
                <c:pt idx="7249">
                  <c:v>0</c:v>
                </c:pt>
                <c:pt idx="7250">
                  <c:v>0</c:v>
                </c:pt>
                <c:pt idx="7251">
                  <c:v>0</c:v>
                </c:pt>
                <c:pt idx="7252">
                  <c:v>0</c:v>
                </c:pt>
                <c:pt idx="7253">
                  <c:v>0</c:v>
                </c:pt>
                <c:pt idx="7254">
                  <c:v>0</c:v>
                </c:pt>
                <c:pt idx="7255">
                  <c:v>0</c:v>
                </c:pt>
                <c:pt idx="7256">
                  <c:v>0</c:v>
                </c:pt>
                <c:pt idx="7257">
                  <c:v>0</c:v>
                </c:pt>
                <c:pt idx="7258">
                  <c:v>0</c:v>
                </c:pt>
                <c:pt idx="7259">
                  <c:v>0</c:v>
                </c:pt>
                <c:pt idx="7260">
                  <c:v>0</c:v>
                </c:pt>
                <c:pt idx="7261">
                  <c:v>0</c:v>
                </c:pt>
                <c:pt idx="7262">
                  <c:v>0</c:v>
                </c:pt>
                <c:pt idx="7263">
                  <c:v>0</c:v>
                </c:pt>
                <c:pt idx="7264">
                  <c:v>0</c:v>
                </c:pt>
                <c:pt idx="7265">
                  <c:v>0</c:v>
                </c:pt>
                <c:pt idx="7266">
                  <c:v>0</c:v>
                </c:pt>
                <c:pt idx="7267">
                  <c:v>0</c:v>
                </c:pt>
                <c:pt idx="7268">
                  <c:v>0</c:v>
                </c:pt>
                <c:pt idx="7269">
                  <c:v>0</c:v>
                </c:pt>
                <c:pt idx="7270">
                  <c:v>0</c:v>
                </c:pt>
                <c:pt idx="7271">
                  <c:v>0</c:v>
                </c:pt>
                <c:pt idx="7272">
                  <c:v>0</c:v>
                </c:pt>
                <c:pt idx="7273">
                  <c:v>0</c:v>
                </c:pt>
                <c:pt idx="7274">
                  <c:v>0</c:v>
                </c:pt>
                <c:pt idx="7275">
                  <c:v>0</c:v>
                </c:pt>
                <c:pt idx="7276">
                  <c:v>0</c:v>
                </c:pt>
                <c:pt idx="7277">
                  <c:v>0</c:v>
                </c:pt>
                <c:pt idx="7278">
                  <c:v>0</c:v>
                </c:pt>
                <c:pt idx="7279">
                  <c:v>0</c:v>
                </c:pt>
                <c:pt idx="7280">
                  <c:v>0</c:v>
                </c:pt>
                <c:pt idx="7281">
                  <c:v>0</c:v>
                </c:pt>
                <c:pt idx="7282">
                  <c:v>0</c:v>
                </c:pt>
                <c:pt idx="7283">
                  <c:v>0</c:v>
                </c:pt>
                <c:pt idx="7284">
                  <c:v>0</c:v>
                </c:pt>
                <c:pt idx="7285">
                  <c:v>0</c:v>
                </c:pt>
                <c:pt idx="7286">
                  <c:v>0</c:v>
                </c:pt>
                <c:pt idx="7287">
                  <c:v>0</c:v>
                </c:pt>
                <c:pt idx="7288">
                  <c:v>0</c:v>
                </c:pt>
                <c:pt idx="7289">
                  <c:v>0</c:v>
                </c:pt>
                <c:pt idx="7290">
                  <c:v>0</c:v>
                </c:pt>
                <c:pt idx="7291">
                  <c:v>0</c:v>
                </c:pt>
                <c:pt idx="7292">
                  <c:v>0</c:v>
                </c:pt>
                <c:pt idx="7293">
                  <c:v>0</c:v>
                </c:pt>
                <c:pt idx="7294">
                  <c:v>0</c:v>
                </c:pt>
                <c:pt idx="7295">
                  <c:v>0</c:v>
                </c:pt>
                <c:pt idx="7296">
                  <c:v>0</c:v>
                </c:pt>
                <c:pt idx="7297">
                  <c:v>0</c:v>
                </c:pt>
                <c:pt idx="7298">
                  <c:v>0</c:v>
                </c:pt>
                <c:pt idx="7299">
                  <c:v>0</c:v>
                </c:pt>
                <c:pt idx="7300">
                  <c:v>0</c:v>
                </c:pt>
                <c:pt idx="7301">
                  <c:v>0</c:v>
                </c:pt>
                <c:pt idx="7302">
                  <c:v>0</c:v>
                </c:pt>
                <c:pt idx="7303">
                  <c:v>0</c:v>
                </c:pt>
                <c:pt idx="7304">
                  <c:v>0</c:v>
                </c:pt>
                <c:pt idx="7305">
                  <c:v>0</c:v>
                </c:pt>
                <c:pt idx="7306">
                  <c:v>0</c:v>
                </c:pt>
                <c:pt idx="7307">
                  <c:v>0</c:v>
                </c:pt>
                <c:pt idx="7308">
                  <c:v>0</c:v>
                </c:pt>
                <c:pt idx="7309">
                  <c:v>0</c:v>
                </c:pt>
                <c:pt idx="7310">
                  <c:v>0</c:v>
                </c:pt>
                <c:pt idx="7311">
                  <c:v>0</c:v>
                </c:pt>
                <c:pt idx="7312">
                  <c:v>0</c:v>
                </c:pt>
                <c:pt idx="7313">
                  <c:v>0</c:v>
                </c:pt>
                <c:pt idx="7314">
                  <c:v>0</c:v>
                </c:pt>
                <c:pt idx="7315">
                  <c:v>0</c:v>
                </c:pt>
                <c:pt idx="7316">
                  <c:v>0</c:v>
                </c:pt>
                <c:pt idx="7317">
                  <c:v>0</c:v>
                </c:pt>
                <c:pt idx="7318">
                  <c:v>0</c:v>
                </c:pt>
                <c:pt idx="7319">
                  <c:v>0</c:v>
                </c:pt>
                <c:pt idx="7320">
                  <c:v>0</c:v>
                </c:pt>
                <c:pt idx="7321">
                  <c:v>0</c:v>
                </c:pt>
                <c:pt idx="7322">
                  <c:v>0</c:v>
                </c:pt>
                <c:pt idx="7323">
                  <c:v>0</c:v>
                </c:pt>
                <c:pt idx="7324">
                  <c:v>0</c:v>
                </c:pt>
                <c:pt idx="7325">
                  <c:v>0</c:v>
                </c:pt>
                <c:pt idx="7326">
                  <c:v>0</c:v>
                </c:pt>
                <c:pt idx="7327">
                  <c:v>0</c:v>
                </c:pt>
                <c:pt idx="7328">
                  <c:v>0</c:v>
                </c:pt>
                <c:pt idx="7329">
                  <c:v>0</c:v>
                </c:pt>
                <c:pt idx="7330">
                  <c:v>0</c:v>
                </c:pt>
                <c:pt idx="7331">
                  <c:v>0</c:v>
                </c:pt>
                <c:pt idx="7332">
                  <c:v>0</c:v>
                </c:pt>
                <c:pt idx="7333">
                  <c:v>0</c:v>
                </c:pt>
                <c:pt idx="7334">
                  <c:v>0</c:v>
                </c:pt>
                <c:pt idx="7335">
                  <c:v>0</c:v>
                </c:pt>
                <c:pt idx="7336">
                  <c:v>0</c:v>
                </c:pt>
                <c:pt idx="7337">
                  <c:v>0</c:v>
                </c:pt>
                <c:pt idx="7338">
                  <c:v>0</c:v>
                </c:pt>
                <c:pt idx="7339">
                  <c:v>0</c:v>
                </c:pt>
                <c:pt idx="7340">
                  <c:v>0</c:v>
                </c:pt>
                <c:pt idx="7341">
                  <c:v>0</c:v>
                </c:pt>
                <c:pt idx="7342">
                  <c:v>0</c:v>
                </c:pt>
                <c:pt idx="7343">
                  <c:v>0</c:v>
                </c:pt>
                <c:pt idx="7344">
                  <c:v>0</c:v>
                </c:pt>
                <c:pt idx="7345">
                  <c:v>0</c:v>
                </c:pt>
                <c:pt idx="7346">
                  <c:v>0</c:v>
                </c:pt>
                <c:pt idx="7347">
                  <c:v>0</c:v>
                </c:pt>
                <c:pt idx="7348">
                  <c:v>0</c:v>
                </c:pt>
                <c:pt idx="7349">
                  <c:v>0</c:v>
                </c:pt>
                <c:pt idx="7350">
                  <c:v>0</c:v>
                </c:pt>
                <c:pt idx="7351">
                  <c:v>0</c:v>
                </c:pt>
                <c:pt idx="7352">
                  <c:v>0</c:v>
                </c:pt>
                <c:pt idx="7353">
                  <c:v>0</c:v>
                </c:pt>
                <c:pt idx="7354">
                  <c:v>0</c:v>
                </c:pt>
                <c:pt idx="7355">
                  <c:v>0</c:v>
                </c:pt>
                <c:pt idx="7356">
                  <c:v>0</c:v>
                </c:pt>
                <c:pt idx="7357">
                  <c:v>0</c:v>
                </c:pt>
                <c:pt idx="7358">
                  <c:v>0</c:v>
                </c:pt>
                <c:pt idx="7359">
                  <c:v>0</c:v>
                </c:pt>
                <c:pt idx="7360">
                  <c:v>0</c:v>
                </c:pt>
                <c:pt idx="7361">
                  <c:v>0</c:v>
                </c:pt>
                <c:pt idx="7362">
                  <c:v>0</c:v>
                </c:pt>
                <c:pt idx="7363">
                  <c:v>0</c:v>
                </c:pt>
                <c:pt idx="7364">
                  <c:v>0</c:v>
                </c:pt>
                <c:pt idx="7365">
                  <c:v>0</c:v>
                </c:pt>
                <c:pt idx="7366">
                  <c:v>0</c:v>
                </c:pt>
                <c:pt idx="7367">
                  <c:v>0</c:v>
                </c:pt>
                <c:pt idx="7368">
                  <c:v>0</c:v>
                </c:pt>
                <c:pt idx="7369">
                  <c:v>0</c:v>
                </c:pt>
                <c:pt idx="7370">
                  <c:v>0</c:v>
                </c:pt>
                <c:pt idx="7371">
                  <c:v>0</c:v>
                </c:pt>
                <c:pt idx="7372">
                  <c:v>0</c:v>
                </c:pt>
                <c:pt idx="7373">
                  <c:v>0</c:v>
                </c:pt>
                <c:pt idx="7374">
                  <c:v>0</c:v>
                </c:pt>
                <c:pt idx="7375">
                  <c:v>0</c:v>
                </c:pt>
                <c:pt idx="7376">
                  <c:v>0</c:v>
                </c:pt>
                <c:pt idx="7377">
                  <c:v>0</c:v>
                </c:pt>
                <c:pt idx="7378">
                  <c:v>0</c:v>
                </c:pt>
                <c:pt idx="7379">
                  <c:v>0</c:v>
                </c:pt>
                <c:pt idx="7380">
                  <c:v>0</c:v>
                </c:pt>
                <c:pt idx="7381">
                  <c:v>0</c:v>
                </c:pt>
                <c:pt idx="7382">
                  <c:v>0</c:v>
                </c:pt>
                <c:pt idx="7383">
                  <c:v>0</c:v>
                </c:pt>
                <c:pt idx="7384">
                  <c:v>0</c:v>
                </c:pt>
                <c:pt idx="7385">
                  <c:v>0</c:v>
                </c:pt>
                <c:pt idx="7386">
                  <c:v>0</c:v>
                </c:pt>
                <c:pt idx="7387">
                  <c:v>0</c:v>
                </c:pt>
                <c:pt idx="7388">
                  <c:v>0</c:v>
                </c:pt>
                <c:pt idx="7389">
                  <c:v>0</c:v>
                </c:pt>
                <c:pt idx="7390">
                  <c:v>0</c:v>
                </c:pt>
                <c:pt idx="7391">
                  <c:v>0</c:v>
                </c:pt>
                <c:pt idx="7392">
                  <c:v>0</c:v>
                </c:pt>
                <c:pt idx="7393">
                  <c:v>0</c:v>
                </c:pt>
                <c:pt idx="7394">
                  <c:v>0</c:v>
                </c:pt>
                <c:pt idx="7395">
                  <c:v>0</c:v>
                </c:pt>
                <c:pt idx="7396">
                  <c:v>0</c:v>
                </c:pt>
                <c:pt idx="7397">
                  <c:v>0</c:v>
                </c:pt>
                <c:pt idx="7398">
                  <c:v>0</c:v>
                </c:pt>
                <c:pt idx="7399">
                  <c:v>0</c:v>
                </c:pt>
                <c:pt idx="7400">
                  <c:v>0</c:v>
                </c:pt>
                <c:pt idx="7401">
                  <c:v>0</c:v>
                </c:pt>
                <c:pt idx="7402">
                  <c:v>0</c:v>
                </c:pt>
                <c:pt idx="7403">
                  <c:v>0</c:v>
                </c:pt>
                <c:pt idx="7404">
                  <c:v>0</c:v>
                </c:pt>
                <c:pt idx="7405">
                  <c:v>0</c:v>
                </c:pt>
                <c:pt idx="7406">
                  <c:v>0</c:v>
                </c:pt>
                <c:pt idx="7407">
                  <c:v>0</c:v>
                </c:pt>
                <c:pt idx="7408">
                  <c:v>0</c:v>
                </c:pt>
                <c:pt idx="7409">
                  <c:v>0</c:v>
                </c:pt>
                <c:pt idx="7410">
                  <c:v>0</c:v>
                </c:pt>
                <c:pt idx="7411">
                  <c:v>0</c:v>
                </c:pt>
                <c:pt idx="7412">
                  <c:v>0</c:v>
                </c:pt>
                <c:pt idx="7413">
                  <c:v>0</c:v>
                </c:pt>
                <c:pt idx="7414">
                  <c:v>0</c:v>
                </c:pt>
                <c:pt idx="7415">
                  <c:v>0</c:v>
                </c:pt>
                <c:pt idx="7416">
                  <c:v>0</c:v>
                </c:pt>
                <c:pt idx="7417">
                  <c:v>0</c:v>
                </c:pt>
                <c:pt idx="7418">
                  <c:v>0</c:v>
                </c:pt>
                <c:pt idx="7419">
                  <c:v>0</c:v>
                </c:pt>
                <c:pt idx="7420">
                  <c:v>0</c:v>
                </c:pt>
                <c:pt idx="7421">
                  <c:v>0</c:v>
                </c:pt>
                <c:pt idx="7422">
                  <c:v>0</c:v>
                </c:pt>
                <c:pt idx="7423">
                  <c:v>0</c:v>
                </c:pt>
                <c:pt idx="7424">
                  <c:v>0</c:v>
                </c:pt>
                <c:pt idx="7425">
                  <c:v>0</c:v>
                </c:pt>
                <c:pt idx="7426">
                  <c:v>0</c:v>
                </c:pt>
                <c:pt idx="7427">
                  <c:v>0</c:v>
                </c:pt>
                <c:pt idx="7428">
                  <c:v>0</c:v>
                </c:pt>
                <c:pt idx="7429">
                  <c:v>0</c:v>
                </c:pt>
                <c:pt idx="7430">
                  <c:v>0</c:v>
                </c:pt>
                <c:pt idx="7431">
                  <c:v>0</c:v>
                </c:pt>
                <c:pt idx="7432">
                  <c:v>0</c:v>
                </c:pt>
                <c:pt idx="7433">
                  <c:v>0</c:v>
                </c:pt>
                <c:pt idx="7434">
                  <c:v>0</c:v>
                </c:pt>
                <c:pt idx="7435">
                  <c:v>0</c:v>
                </c:pt>
                <c:pt idx="7436">
                  <c:v>0</c:v>
                </c:pt>
                <c:pt idx="7437">
                  <c:v>0</c:v>
                </c:pt>
                <c:pt idx="7438">
                  <c:v>0</c:v>
                </c:pt>
                <c:pt idx="7439">
                  <c:v>0</c:v>
                </c:pt>
                <c:pt idx="7440">
                  <c:v>0</c:v>
                </c:pt>
                <c:pt idx="7441">
                  <c:v>0</c:v>
                </c:pt>
                <c:pt idx="7442">
                  <c:v>0</c:v>
                </c:pt>
                <c:pt idx="7443">
                  <c:v>0</c:v>
                </c:pt>
                <c:pt idx="7444">
                  <c:v>0</c:v>
                </c:pt>
                <c:pt idx="7445">
                  <c:v>0</c:v>
                </c:pt>
                <c:pt idx="7446">
                  <c:v>0</c:v>
                </c:pt>
                <c:pt idx="7447">
                  <c:v>0</c:v>
                </c:pt>
                <c:pt idx="7448">
                  <c:v>0</c:v>
                </c:pt>
                <c:pt idx="7449">
                  <c:v>0</c:v>
                </c:pt>
                <c:pt idx="7450">
                  <c:v>0</c:v>
                </c:pt>
                <c:pt idx="7451">
                  <c:v>0</c:v>
                </c:pt>
                <c:pt idx="7452">
                  <c:v>0</c:v>
                </c:pt>
                <c:pt idx="7453">
                  <c:v>0</c:v>
                </c:pt>
                <c:pt idx="7454">
                  <c:v>0</c:v>
                </c:pt>
                <c:pt idx="7455">
                  <c:v>0</c:v>
                </c:pt>
                <c:pt idx="7456">
                  <c:v>0</c:v>
                </c:pt>
                <c:pt idx="7457">
                  <c:v>0</c:v>
                </c:pt>
                <c:pt idx="7458">
                  <c:v>0</c:v>
                </c:pt>
                <c:pt idx="7459">
                  <c:v>0</c:v>
                </c:pt>
                <c:pt idx="7460">
                  <c:v>0</c:v>
                </c:pt>
                <c:pt idx="7461">
                  <c:v>0</c:v>
                </c:pt>
                <c:pt idx="7462">
                  <c:v>0</c:v>
                </c:pt>
                <c:pt idx="7463">
                  <c:v>0</c:v>
                </c:pt>
                <c:pt idx="7464">
                  <c:v>0</c:v>
                </c:pt>
                <c:pt idx="7465">
                  <c:v>0</c:v>
                </c:pt>
                <c:pt idx="7466">
                  <c:v>0</c:v>
                </c:pt>
                <c:pt idx="7467">
                  <c:v>0</c:v>
                </c:pt>
                <c:pt idx="7468">
                  <c:v>0</c:v>
                </c:pt>
                <c:pt idx="7469">
                  <c:v>0</c:v>
                </c:pt>
                <c:pt idx="7470">
                  <c:v>0</c:v>
                </c:pt>
                <c:pt idx="7471">
                  <c:v>0</c:v>
                </c:pt>
                <c:pt idx="7472">
                  <c:v>0</c:v>
                </c:pt>
                <c:pt idx="7473">
                  <c:v>0</c:v>
                </c:pt>
                <c:pt idx="7474">
                  <c:v>0</c:v>
                </c:pt>
                <c:pt idx="7475">
                  <c:v>0</c:v>
                </c:pt>
                <c:pt idx="7476">
                  <c:v>0</c:v>
                </c:pt>
                <c:pt idx="7477">
                  <c:v>0</c:v>
                </c:pt>
                <c:pt idx="7478">
                  <c:v>0</c:v>
                </c:pt>
                <c:pt idx="7479">
                  <c:v>0</c:v>
                </c:pt>
                <c:pt idx="7480">
                  <c:v>0</c:v>
                </c:pt>
                <c:pt idx="7481">
                  <c:v>0</c:v>
                </c:pt>
                <c:pt idx="7482">
                  <c:v>0</c:v>
                </c:pt>
                <c:pt idx="7483">
                  <c:v>0</c:v>
                </c:pt>
                <c:pt idx="7484">
                  <c:v>0</c:v>
                </c:pt>
                <c:pt idx="7485">
                  <c:v>0</c:v>
                </c:pt>
                <c:pt idx="7486">
                  <c:v>0</c:v>
                </c:pt>
                <c:pt idx="7487">
                  <c:v>0</c:v>
                </c:pt>
                <c:pt idx="7488">
                  <c:v>0</c:v>
                </c:pt>
                <c:pt idx="7489">
                  <c:v>0</c:v>
                </c:pt>
                <c:pt idx="7490">
                  <c:v>0</c:v>
                </c:pt>
                <c:pt idx="7491">
                  <c:v>0</c:v>
                </c:pt>
                <c:pt idx="7492">
                  <c:v>0</c:v>
                </c:pt>
                <c:pt idx="7493">
                  <c:v>0</c:v>
                </c:pt>
                <c:pt idx="7494">
                  <c:v>0</c:v>
                </c:pt>
                <c:pt idx="7495">
                  <c:v>0</c:v>
                </c:pt>
                <c:pt idx="7496">
                  <c:v>0</c:v>
                </c:pt>
                <c:pt idx="7497">
                  <c:v>0</c:v>
                </c:pt>
                <c:pt idx="7498">
                  <c:v>0</c:v>
                </c:pt>
                <c:pt idx="7499">
                  <c:v>0</c:v>
                </c:pt>
                <c:pt idx="7500">
                  <c:v>0</c:v>
                </c:pt>
                <c:pt idx="7501">
                  <c:v>0</c:v>
                </c:pt>
                <c:pt idx="7502">
                  <c:v>0</c:v>
                </c:pt>
                <c:pt idx="7503">
                  <c:v>0</c:v>
                </c:pt>
                <c:pt idx="7504">
                  <c:v>0</c:v>
                </c:pt>
                <c:pt idx="7505">
                  <c:v>0</c:v>
                </c:pt>
                <c:pt idx="7506">
                  <c:v>0</c:v>
                </c:pt>
                <c:pt idx="7507">
                  <c:v>0</c:v>
                </c:pt>
                <c:pt idx="7508">
                  <c:v>0</c:v>
                </c:pt>
                <c:pt idx="7509">
                  <c:v>0</c:v>
                </c:pt>
                <c:pt idx="7510">
                  <c:v>0</c:v>
                </c:pt>
                <c:pt idx="7511">
                  <c:v>0</c:v>
                </c:pt>
                <c:pt idx="7512">
                  <c:v>0</c:v>
                </c:pt>
                <c:pt idx="7513">
                  <c:v>0</c:v>
                </c:pt>
                <c:pt idx="7514">
                  <c:v>0</c:v>
                </c:pt>
                <c:pt idx="7515">
                  <c:v>0</c:v>
                </c:pt>
                <c:pt idx="7516">
                  <c:v>0</c:v>
                </c:pt>
                <c:pt idx="7517">
                  <c:v>0</c:v>
                </c:pt>
                <c:pt idx="7518">
                  <c:v>0</c:v>
                </c:pt>
                <c:pt idx="7519">
                  <c:v>0</c:v>
                </c:pt>
                <c:pt idx="7520">
                  <c:v>0</c:v>
                </c:pt>
                <c:pt idx="7521">
                  <c:v>0</c:v>
                </c:pt>
                <c:pt idx="7522">
                  <c:v>0</c:v>
                </c:pt>
                <c:pt idx="7523">
                  <c:v>0</c:v>
                </c:pt>
                <c:pt idx="7524">
                  <c:v>0</c:v>
                </c:pt>
                <c:pt idx="7525">
                  <c:v>0</c:v>
                </c:pt>
                <c:pt idx="7526">
                  <c:v>0</c:v>
                </c:pt>
                <c:pt idx="7527">
                  <c:v>0</c:v>
                </c:pt>
                <c:pt idx="7528">
                  <c:v>0</c:v>
                </c:pt>
                <c:pt idx="7529">
                  <c:v>0</c:v>
                </c:pt>
                <c:pt idx="7530">
                  <c:v>0</c:v>
                </c:pt>
                <c:pt idx="7531">
                  <c:v>0</c:v>
                </c:pt>
                <c:pt idx="7532">
                  <c:v>0</c:v>
                </c:pt>
                <c:pt idx="7533">
                  <c:v>0</c:v>
                </c:pt>
                <c:pt idx="7534">
                  <c:v>0</c:v>
                </c:pt>
                <c:pt idx="7535">
                  <c:v>0</c:v>
                </c:pt>
                <c:pt idx="7536">
                  <c:v>0</c:v>
                </c:pt>
                <c:pt idx="7537">
                  <c:v>0</c:v>
                </c:pt>
                <c:pt idx="7538">
                  <c:v>0</c:v>
                </c:pt>
                <c:pt idx="7539">
                  <c:v>0</c:v>
                </c:pt>
                <c:pt idx="7540">
                  <c:v>0</c:v>
                </c:pt>
                <c:pt idx="7541">
                  <c:v>0</c:v>
                </c:pt>
                <c:pt idx="7542">
                  <c:v>0</c:v>
                </c:pt>
                <c:pt idx="7543">
                  <c:v>0</c:v>
                </c:pt>
                <c:pt idx="7544">
                  <c:v>0</c:v>
                </c:pt>
                <c:pt idx="7545">
                  <c:v>0</c:v>
                </c:pt>
                <c:pt idx="7546">
                  <c:v>0</c:v>
                </c:pt>
                <c:pt idx="7547">
                  <c:v>0</c:v>
                </c:pt>
                <c:pt idx="7548">
                  <c:v>0</c:v>
                </c:pt>
                <c:pt idx="7549">
                  <c:v>0</c:v>
                </c:pt>
                <c:pt idx="7550">
                  <c:v>0</c:v>
                </c:pt>
                <c:pt idx="7551">
                  <c:v>0</c:v>
                </c:pt>
                <c:pt idx="7552">
                  <c:v>0</c:v>
                </c:pt>
                <c:pt idx="7553">
                  <c:v>0</c:v>
                </c:pt>
                <c:pt idx="7554">
                  <c:v>0</c:v>
                </c:pt>
                <c:pt idx="7555">
                  <c:v>0</c:v>
                </c:pt>
                <c:pt idx="7556">
                  <c:v>0</c:v>
                </c:pt>
                <c:pt idx="7557">
                  <c:v>0</c:v>
                </c:pt>
                <c:pt idx="7558">
                  <c:v>0</c:v>
                </c:pt>
                <c:pt idx="7559">
                  <c:v>0</c:v>
                </c:pt>
                <c:pt idx="7560">
                  <c:v>0</c:v>
                </c:pt>
                <c:pt idx="7561">
                  <c:v>0</c:v>
                </c:pt>
                <c:pt idx="7562">
                  <c:v>0</c:v>
                </c:pt>
                <c:pt idx="7563">
                  <c:v>0</c:v>
                </c:pt>
                <c:pt idx="7564">
                  <c:v>0</c:v>
                </c:pt>
                <c:pt idx="7565">
                  <c:v>0</c:v>
                </c:pt>
                <c:pt idx="7566">
                  <c:v>0</c:v>
                </c:pt>
                <c:pt idx="7567">
                  <c:v>0</c:v>
                </c:pt>
                <c:pt idx="7568">
                  <c:v>0</c:v>
                </c:pt>
                <c:pt idx="7569">
                  <c:v>0</c:v>
                </c:pt>
                <c:pt idx="7570">
                  <c:v>0</c:v>
                </c:pt>
                <c:pt idx="7571">
                  <c:v>0</c:v>
                </c:pt>
                <c:pt idx="7572">
                  <c:v>0</c:v>
                </c:pt>
                <c:pt idx="7573">
                  <c:v>0</c:v>
                </c:pt>
                <c:pt idx="7574">
                  <c:v>0</c:v>
                </c:pt>
                <c:pt idx="7575">
                  <c:v>0</c:v>
                </c:pt>
                <c:pt idx="7576">
                  <c:v>0</c:v>
                </c:pt>
                <c:pt idx="7577">
                  <c:v>0</c:v>
                </c:pt>
                <c:pt idx="7578">
                  <c:v>0</c:v>
                </c:pt>
                <c:pt idx="7579">
                  <c:v>0</c:v>
                </c:pt>
                <c:pt idx="7580">
                  <c:v>0</c:v>
                </c:pt>
                <c:pt idx="7581">
                  <c:v>0</c:v>
                </c:pt>
                <c:pt idx="7582">
                  <c:v>0</c:v>
                </c:pt>
                <c:pt idx="7583">
                  <c:v>0</c:v>
                </c:pt>
                <c:pt idx="7584">
                  <c:v>0</c:v>
                </c:pt>
                <c:pt idx="7585">
                  <c:v>0</c:v>
                </c:pt>
                <c:pt idx="7586">
                  <c:v>0</c:v>
                </c:pt>
                <c:pt idx="7587">
                  <c:v>0</c:v>
                </c:pt>
                <c:pt idx="7588">
                  <c:v>0</c:v>
                </c:pt>
                <c:pt idx="7589">
                  <c:v>0</c:v>
                </c:pt>
                <c:pt idx="7590">
                  <c:v>0</c:v>
                </c:pt>
                <c:pt idx="7591">
                  <c:v>0</c:v>
                </c:pt>
                <c:pt idx="7592">
                  <c:v>0</c:v>
                </c:pt>
                <c:pt idx="7593">
                  <c:v>0</c:v>
                </c:pt>
                <c:pt idx="7594">
                  <c:v>0</c:v>
                </c:pt>
                <c:pt idx="7595">
                  <c:v>0</c:v>
                </c:pt>
                <c:pt idx="7596">
                  <c:v>0</c:v>
                </c:pt>
                <c:pt idx="7597">
                  <c:v>0</c:v>
                </c:pt>
                <c:pt idx="7598">
                  <c:v>0</c:v>
                </c:pt>
                <c:pt idx="7599">
                  <c:v>0</c:v>
                </c:pt>
                <c:pt idx="7600">
                  <c:v>0</c:v>
                </c:pt>
                <c:pt idx="7601">
                  <c:v>0</c:v>
                </c:pt>
                <c:pt idx="7602">
                  <c:v>0</c:v>
                </c:pt>
                <c:pt idx="7603">
                  <c:v>0</c:v>
                </c:pt>
                <c:pt idx="7604">
                  <c:v>0</c:v>
                </c:pt>
                <c:pt idx="7605">
                  <c:v>0</c:v>
                </c:pt>
                <c:pt idx="7606">
                  <c:v>0</c:v>
                </c:pt>
                <c:pt idx="7607">
                  <c:v>0</c:v>
                </c:pt>
                <c:pt idx="7608">
                  <c:v>0</c:v>
                </c:pt>
                <c:pt idx="7609">
                  <c:v>0</c:v>
                </c:pt>
                <c:pt idx="7610">
                  <c:v>0</c:v>
                </c:pt>
                <c:pt idx="7611">
                  <c:v>0</c:v>
                </c:pt>
                <c:pt idx="7612">
                  <c:v>0</c:v>
                </c:pt>
                <c:pt idx="7613">
                  <c:v>0</c:v>
                </c:pt>
                <c:pt idx="7614">
                  <c:v>0</c:v>
                </c:pt>
                <c:pt idx="7615">
                  <c:v>0</c:v>
                </c:pt>
                <c:pt idx="7616">
                  <c:v>0</c:v>
                </c:pt>
                <c:pt idx="7617">
                  <c:v>0</c:v>
                </c:pt>
                <c:pt idx="7618">
                  <c:v>0</c:v>
                </c:pt>
                <c:pt idx="7619">
                  <c:v>0</c:v>
                </c:pt>
                <c:pt idx="7620">
                  <c:v>0</c:v>
                </c:pt>
                <c:pt idx="7621">
                  <c:v>0</c:v>
                </c:pt>
                <c:pt idx="7622">
                  <c:v>0</c:v>
                </c:pt>
                <c:pt idx="7623">
                  <c:v>0</c:v>
                </c:pt>
                <c:pt idx="7624">
                  <c:v>0</c:v>
                </c:pt>
                <c:pt idx="7625">
                  <c:v>0</c:v>
                </c:pt>
                <c:pt idx="7626">
                  <c:v>0</c:v>
                </c:pt>
                <c:pt idx="7627">
                  <c:v>0</c:v>
                </c:pt>
                <c:pt idx="7628">
                  <c:v>0</c:v>
                </c:pt>
                <c:pt idx="7629">
                  <c:v>0</c:v>
                </c:pt>
                <c:pt idx="7630">
                  <c:v>0</c:v>
                </c:pt>
                <c:pt idx="7631">
                  <c:v>0</c:v>
                </c:pt>
                <c:pt idx="7632">
                  <c:v>0</c:v>
                </c:pt>
                <c:pt idx="7633">
                  <c:v>0</c:v>
                </c:pt>
                <c:pt idx="7634">
                  <c:v>0</c:v>
                </c:pt>
                <c:pt idx="7635">
                  <c:v>0</c:v>
                </c:pt>
                <c:pt idx="7636">
                  <c:v>0</c:v>
                </c:pt>
                <c:pt idx="7637">
                  <c:v>0</c:v>
                </c:pt>
                <c:pt idx="7638">
                  <c:v>0</c:v>
                </c:pt>
                <c:pt idx="7639">
                  <c:v>0</c:v>
                </c:pt>
                <c:pt idx="7640">
                  <c:v>0</c:v>
                </c:pt>
                <c:pt idx="7641">
                  <c:v>0</c:v>
                </c:pt>
                <c:pt idx="7642">
                  <c:v>0</c:v>
                </c:pt>
                <c:pt idx="7643">
                  <c:v>0</c:v>
                </c:pt>
                <c:pt idx="7644">
                  <c:v>0</c:v>
                </c:pt>
                <c:pt idx="7645">
                  <c:v>0</c:v>
                </c:pt>
                <c:pt idx="7646">
                  <c:v>0</c:v>
                </c:pt>
                <c:pt idx="7647">
                  <c:v>0</c:v>
                </c:pt>
                <c:pt idx="7648">
                  <c:v>0</c:v>
                </c:pt>
                <c:pt idx="7649">
                  <c:v>0</c:v>
                </c:pt>
                <c:pt idx="7650">
                  <c:v>0</c:v>
                </c:pt>
                <c:pt idx="7651">
                  <c:v>0</c:v>
                </c:pt>
                <c:pt idx="7652">
                  <c:v>0</c:v>
                </c:pt>
                <c:pt idx="7653">
                  <c:v>0</c:v>
                </c:pt>
                <c:pt idx="7654">
                  <c:v>0</c:v>
                </c:pt>
                <c:pt idx="7655">
                  <c:v>0</c:v>
                </c:pt>
                <c:pt idx="7656">
                  <c:v>0</c:v>
                </c:pt>
                <c:pt idx="7657">
                  <c:v>0</c:v>
                </c:pt>
                <c:pt idx="7658">
                  <c:v>0</c:v>
                </c:pt>
                <c:pt idx="7659">
                  <c:v>0</c:v>
                </c:pt>
                <c:pt idx="7660">
                  <c:v>0</c:v>
                </c:pt>
                <c:pt idx="7661">
                  <c:v>0</c:v>
                </c:pt>
                <c:pt idx="7662">
                  <c:v>0</c:v>
                </c:pt>
                <c:pt idx="7663">
                  <c:v>0</c:v>
                </c:pt>
                <c:pt idx="7664">
                  <c:v>0</c:v>
                </c:pt>
                <c:pt idx="7665">
                  <c:v>0</c:v>
                </c:pt>
                <c:pt idx="7666">
                  <c:v>0</c:v>
                </c:pt>
                <c:pt idx="7667">
                  <c:v>0</c:v>
                </c:pt>
                <c:pt idx="7668">
                  <c:v>0</c:v>
                </c:pt>
                <c:pt idx="7669">
                  <c:v>0</c:v>
                </c:pt>
                <c:pt idx="7670">
                  <c:v>0</c:v>
                </c:pt>
                <c:pt idx="7671">
                  <c:v>0</c:v>
                </c:pt>
                <c:pt idx="7672">
                  <c:v>0</c:v>
                </c:pt>
                <c:pt idx="7673">
                  <c:v>0</c:v>
                </c:pt>
                <c:pt idx="7674">
                  <c:v>0</c:v>
                </c:pt>
                <c:pt idx="7675">
                  <c:v>0</c:v>
                </c:pt>
                <c:pt idx="7676">
                  <c:v>0</c:v>
                </c:pt>
                <c:pt idx="7677">
                  <c:v>0</c:v>
                </c:pt>
                <c:pt idx="7678">
                  <c:v>0</c:v>
                </c:pt>
                <c:pt idx="7679">
                  <c:v>0</c:v>
                </c:pt>
                <c:pt idx="7680">
                  <c:v>0</c:v>
                </c:pt>
                <c:pt idx="7681">
                  <c:v>0</c:v>
                </c:pt>
                <c:pt idx="7682">
                  <c:v>0</c:v>
                </c:pt>
                <c:pt idx="7683">
                  <c:v>0</c:v>
                </c:pt>
                <c:pt idx="7684">
                  <c:v>0</c:v>
                </c:pt>
                <c:pt idx="7685">
                  <c:v>0</c:v>
                </c:pt>
                <c:pt idx="7686">
                  <c:v>0</c:v>
                </c:pt>
                <c:pt idx="7687">
                  <c:v>0</c:v>
                </c:pt>
                <c:pt idx="7688">
                  <c:v>0</c:v>
                </c:pt>
                <c:pt idx="7689">
                  <c:v>0</c:v>
                </c:pt>
                <c:pt idx="7690">
                  <c:v>0</c:v>
                </c:pt>
                <c:pt idx="7691">
                  <c:v>0</c:v>
                </c:pt>
                <c:pt idx="7692">
                  <c:v>0</c:v>
                </c:pt>
                <c:pt idx="7693">
                  <c:v>0</c:v>
                </c:pt>
                <c:pt idx="7694">
                  <c:v>0</c:v>
                </c:pt>
                <c:pt idx="7695">
                  <c:v>0</c:v>
                </c:pt>
                <c:pt idx="7696">
                  <c:v>0</c:v>
                </c:pt>
                <c:pt idx="7697">
                  <c:v>0</c:v>
                </c:pt>
                <c:pt idx="7698">
                  <c:v>0</c:v>
                </c:pt>
                <c:pt idx="7699">
                  <c:v>0</c:v>
                </c:pt>
                <c:pt idx="7700">
                  <c:v>0</c:v>
                </c:pt>
                <c:pt idx="7701">
                  <c:v>0</c:v>
                </c:pt>
                <c:pt idx="7702">
                  <c:v>0</c:v>
                </c:pt>
                <c:pt idx="7703">
                  <c:v>0</c:v>
                </c:pt>
                <c:pt idx="7704">
                  <c:v>0</c:v>
                </c:pt>
                <c:pt idx="7705">
                  <c:v>0</c:v>
                </c:pt>
                <c:pt idx="7706">
                  <c:v>0</c:v>
                </c:pt>
                <c:pt idx="7707">
                  <c:v>0</c:v>
                </c:pt>
                <c:pt idx="7708">
                  <c:v>0</c:v>
                </c:pt>
                <c:pt idx="7709">
                  <c:v>0</c:v>
                </c:pt>
                <c:pt idx="7710">
                  <c:v>0</c:v>
                </c:pt>
                <c:pt idx="7711">
                  <c:v>0</c:v>
                </c:pt>
                <c:pt idx="7712">
                  <c:v>0</c:v>
                </c:pt>
                <c:pt idx="7713">
                  <c:v>0</c:v>
                </c:pt>
                <c:pt idx="7714">
                  <c:v>0</c:v>
                </c:pt>
                <c:pt idx="7715">
                  <c:v>0</c:v>
                </c:pt>
                <c:pt idx="7716">
                  <c:v>0</c:v>
                </c:pt>
                <c:pt idx="7717">
                  <c:v>0</c:v>
                </c:pt>
                <c:pt idx="7718">
                  <c:v>0</c:v>
                </c:pt>
                <c:pt idx="7719">
                  <c:v>0</c:v>
                </c:pt>
                <c:pt idx="7720">
                  <c:v>0</c:v>
                </c:pt>
                <c:pt idx="7721">
                  <c:v>0</c:v>
                </c:pt>
                <c:pt idx="7722">
                  <c:v>0</c:v>
                </c:pt>
                <c:pt idx="7723">
                  <c:v>0</c:v>
                </c:pt>
                <c:pt idx="7724">
                  <c:v>0</c:v>
                </c:pt>
                <c:pt idx="7725">
                  <c:v>0</c:v>
                </c:pt>
                <c:pt idx="7726">
                  <c:v>0</c:v>
                </c:pt>
                <c:pt idx="7727">
                  <c:v>0</c:v>
                </c:pt>
                <c:pt idx="7728">
                  <c:v>0</c:v>
                </c:pt>
                <c:pt idx="7729">
                  <c:v>0</c:v>
                </c:pt>
                <c:pt idx="7730">
                  <c:v>0</c:v>
                </c:pt>
                <c:pt idx="7731">
                  <c:v>0</c:v>
                </c:pt>
                <c:pt idx="7732">
                  <c:v>0</c:v>
                </c:pt>
                <c:pt idx="7733">
                  <c:v>0</c:v>
                </c:pt>
                <c:pt idx="7734">
                  <c:v>0</c:v>
                </c:pt>
                <c:pt idx="7735">
                  <c:v>0</c:v>
                </c:pt>
                <c:pt idx="7736">
                  <c:v>0</c:v>
                </c:pt>
                <c:pt idx="7737">
                  <c:v>0</c:v>
                </c:pt>
                <c:pt idx="7738">
                  <c:v>0</c:v>
                </c:pt>
                <c:pt idx="7739">
                  <c:v>0</c:v>
                </c:pt>
                <c:pt idx="7740">
                  <c:v>0</c:v>
                </c:pt>
                <c:pt idx="7741">
                  <c:v>0</c:v>
                </c:pt>
                <c:pt idx="7742">
                  <c:v>0</c:v>
                </c:pt>
                <c:pt idx="7743">
                  <c:v>0</c:v>
                </c:pt>
                <c:pt idx="7744">
                  <c:v>0</c:v>
                </c:pt>
                <c:pt idx="7745">
                  <c:v>0</c:v>
                </c:pt>
                <c:pt idx="7746">
                  <c:v>0</c:v>
                </c:pt>
                <c:pt idx="7747">
                  <c:v>0</c:v>
                </c:pt>
                <c:pt idx="7748">
                  <c:v>0</c:v>
                </c:pt>
                <c:pt idx="7749">
                  <c:v>0</c:v>
                </c:pt>
                <c:pt idx="7750">
                  <c:v>0</c:v>
                </c:pt>
                <c:pt idx="7751">
                  <c:v>0</c:v>
                </c:pt>
                <c:pt idx="7752">
                  <c:v>0</c:v>
                </c:pt>
                <c:pt idx="7753">
                  <c:v>0</c:v>
                </c:pt>
                <c:pt idx="7754">
                  <c:v>0</c:v>
                </c:pt>
                <c:pt idx="7755">
                  <c:v>0</c:v>
                </c:pt>
                <c:pt idx="7756">
                  <c:v>0</c:v>
                </c:pt>
                <c:pt idx="7757">
                  <c:v>0</c:v>
                </c:pt>
                <c:pt idx="7758">
                  <c:v>0</c:v>
                </c:pt>
                <c:pt idx="7759">
                  <c:v>0</c:v>
                </c:pt>
                <c:pt idx="7760">
                  <c:v>0</c:v>
                </c:pt>
                <c:pt idx="7761">
                  <c:v>0</c:v>
                </c:pt>
                <c:pt idx="7762">
                  <c:v>0</c:v>
                </c:pt>
                <c:pt idx="7763">
                  <c:v>0</c:v>
                </c:pt>
                <c:pt idx="7764">
                  <c:v>0</c:v>
                </c:pt>
                <c:pt idx="7765">
                  <c:v>0</c:v>
                </c:pt>
                <c:pt idx="7766">
                  <c:v>0</c:v>
                </c:pt>
                <c:pt idx="7767">
                  <c:v>0</c:v>
                </c:pt>
                <c:pt idx="7768">
                  <c:v>0</c:v>
                </c:pt>
                <c:pt idx="7769">
                  <c:v>0</c:v>
                </c:pt>
                <c:pt idx="7770">
                  <c:v>0</c:v>
                </c:pt>
                <c:pt idx="7771">
                  <c:v>0</c:v>
                </c:pt>
                <c:pt idx="7772">
                  <c:v>0</c:v>
                </c:pt>
                <c:pt idx="7773">
                  <c:v>0</c:v>
                </c:pt>
                <c:pt idx="7774">
                  <c:v>0</c:v>
                </c:pt>
                <c:pt idx="7775">
                  <c:v>0</c:v>
                </c:pt>
                <c:pt idx="7776">
                  <c:v>0</c:v>
                </c:pt>
                <c:pt idx="7777">
                  <c:v>0</c:v>
                </c:pt>
                <c:pt idx="7778">
                  <c:v>0</c:v>
                </c:pt>
                <c:pt idx="7779">
                  <c:v>0</c:v>
                </c:pt>
                <c:pt idx="7780">
                  <c:v>0</c:v>
                </c:pt>
                <c:pt idx="7781">
                  <c:v>0</c:v>
                </c:pt>
                <c:pt idx="7782">
                  <c:v>0</c:v>
                </c:pt>
                <c:pt idx="7783">
                  <c:v>0</c:v>
                </c:pt>
                <c:pt idx="7784">
                  <c:v>0</c:v>
                </c:pt>
                <c:pt idx="7785">
                  <c:v>0</c:v>
                </c:pt>
                <c:pt idx="7786">
                  <c:v>0</c:v>
                </c:pt>
                <c:pt idx="7787">
                  <c:v>0</c:v>
                </c:pt>
                <c:pt idx="7788">
                  <c:v>0</c:v>
                </c:pt>
                <c:pt idx="7789">
                  <c:v>0</c:v>
                </c:pt>
                <c:pt idx="7790">
                  <c:v>0</c:v>
                </c:pt>
                <c:pt idx="7791">
                  <c:v>0</c:v>
                </c:pt>
                <c:pt idx="7792">
                  <c:v>0</c:v>
                </c:pt>
                <c:pt idx="7793">
                  <c:v>0</c:v>
                </c:pt>
                <c:pt idx="7794">
                  <c:v>0</c:v>
                </c:pt>
                <c:pt idx="7795">
                  <c:v>0</c:v>
                </c:pt>
                <c:pt idx="7796">
                  <c:v>0</c:v>
                </c:pt>
                <c:pt idx="7797">
                  <c:v>0</c:v>
                </c:pt>
                <c:pt idx="7798">
                  <c:v>0</c:v>
                </c:pt>
                <c:pt idx="7799">
                  <c:v>0</c:v>
                </c:pt>
                <c:pt idx="7800">
                  <c:v>0</c:v>
                </c:pt>
                <c:pt idx="7801">
                  <c:v>0</c:v>
                </c:pt>
                <c:pt idx="7802">
                  <c:v>0</c:v>
                </c:pt>
                <c:pt idx="7803">
                  <c:v>0</c:v>
                </c:pt>
                <c:pt idx="7804">
                  <c:v>0</c:v>
                </c:pt>
                <c:pt idx="7805">
                  <c:v>0</c:v>
                </c:pt>
                <c:pt idx="7806">
                  <c:v>0</c:v>
                </c:pt>
                <c:pt idx="7807">
                  <c:v>0</c:v>
                </c:pt>
                <c:pt idx="7808">
                  <c:v>0</c:v>
                </c:pt>
                <c:pt idx="7809">
                  <c:v>0</c:v>
                </c:pt>
                <c:pt idx="7810">
                  <c:v>0</c:v>
                </c:pt>
                <c:pt idx="7811">
                  <c:v>0</c:v>
                </c:pt>
                <c:pt idx="7812">
                  <c:v>0</c:v>
                </c:pt>
                <c:pt idx="7813">
                  <c:v>0</c:v>
                </c:pt>
                <c:pt idx="7814">
                  <c:v>0</c:v>
                </c:pt>
                <c:pt idx="7815">
                  <c:v>0</c:v>
                </c:pt>
                <c:pt idx="7816">
                  <c:v>0</c:v>
                </c:pt>
                <c:pt idx="7817">
                  <c:v>0</c:v>
                </c:pt>
                <c:pt idx="7818">
                  <c:v>0</c:v>
                </c:pt>
                <c:pt idx="7819">
                  <c:v>0</c:v>
                </c:pt>
                <c:pt idx="7820">
                  <c:v>0</c:v>
                </c:pt>
                <c:pt idx="7821">
                  <c:v>0</c:v>
                </c:pt>
                <c:pt idx="7822">
                  <c:v>0</c:v>
                </c:pt>
                <c:pt idx="7823">
                  <c:v>0</c:v>
                </c:pt>
                <c:pt idx="7824">
                  <c:v>0</c:v>
                </c:pt>
                <c:pt idx="7825">
                  <c:v>0</c:v>
                </c:pt>
                <c:pt idx="7826">
                  <c:v>0</c:v>
                </c:pt>
                <c:pt idx="7827">
                  <c:v>0</c:v>
                </c:pt>
                <c:pt idx="7828">
                  <c:v>0</c:v>
                </c:pt>
                <c:pt idx="7829">
                  <c:v>0</c:v>
                </c:pt>
                <c:pt idx="7830">
                  <c:v>0</c:v>
                </c:pt>
                <c:pt idx="7831">
                  <c:v>0</c:v>
                </c:pt>
                <c:pt idx="7832">
                  <c:v>0</c:v>
                </c:pt>
                <c:pt idx="7833">
                  <c:v>0</c:v>
                </c:pt>
                <c:pt idx="7834">
                  <c:v>0</c:v>
                </c:pt>
                <c:pt idx="7835">
                  <c:v>0</c:v>
                </c:pt>
                <c:pt idx="7836">
                  <c:v>0</c:v>
                </c:pt>
                <c:pt idx="7837">
                  <c:v>0</c:v>
                </c:pt>
                <c:pt idx="7838">
                  <c:v>0</c:v>
                </c:pt>
                <c:pt idx="7839">
                  <c:v>0</c:v>
                </c:pt>
                <c:pt idx="7840">
                  <c:v>0</c:v>
                </c:pt>
                <c:pt idx="7841">
                  <c:v>0</c:v>
                </c:pt>
                <c:pt idx="7842">
                  <c:v>0</c:v>
                </c:pt>
                <c:pt idx="7843">
                  <c:v>0</c:v>
                </c:pt>
                <c:pt idx="7844">
                  <c:v>0</c:v>
                </c:pt>
                <c:pt idx="7845">
                  <c:v>0</c:v>
                </c:pt>
                <c:pt idx="7846">
                  <c:v>0</c:v>
                </c:pt>
                <c:pt idx="7847">
                  <c:v>0</c:v>
                </c:pt>
                <c:pt idx="7848">
                  <c:v>0</c:v>
                </c:pt>
                <c:pt idx="7849">
                  <c:v>0</c:v>
                </c:pt>
                <c:pt idx="7850">
                  <c:v>0</c:v>
                </c:pt>
                <c:pt idx="7851">
                  <c:v>0</c:v>
                </c:pt>
                <c:pt idx="7852">
                  <c:v>0</c:v>
                </c:pt>
                <c:pt idx="7853">
                  <c:v>0</c:v>
                </c:pt>
                <c:pt idx="7854">
                  <c:v>0</c:v>
                </c:pt>
                <c:pt idx="7855">
                  <c:v>0</c:v>
                </c:pt>
                <c:pt idx="7856">
                  <c:v>0</c:v>
                </c:pt>
                <c:pt idx="7857">
                  <c:v>0</c:v>
                </c:pt>
                <c:pt idx="7858">
                  <c:v>0</c:v>
                </c:pt>
                <c:pt idx="7859">
                  <c:v>0</c:v>
                </c:pt>
                <c:pt idx="7860">
                  <c:v>0</c:v>
                </c:pt>
                <c:pt idx="7861">
                  <c:v>0</c:v>
                </c:pt>
                <c:pt idx="7862">
                  <c:v>0</c:v>
                </c:pt>
                <c:pt idx="7863">
                  <c:v>0</c:v>
                </c:pt>
                <c:pt idx="7864">
                  <c:v>0</c:v>
                </c:pt>
                <c:pt idx="7865">
                  <c:v>0</c:v>
                </c:pt>
                <c:pt idx="7866">
                  <c:v>0</c:v>
                </c:pt>
                <c:pt idx="7867">
                  <c:v>0</c:v>
                </c:pt>
                <c:pt idx="7868">
                  <c:v>0</c:v>
                </c:pt>
                <c:pt idx="7869">
                  <c:v>0</c:v>
                </c:pt>
                <c:pt idx="7870">
                  <c:v>0</c:v>
                </c:pt>
                <c:pt idx="7871">
                  <c:v>0</c:v>
                </c:pt>
                <c:pt idx="7872">
                  <c:v>0</c:v>
                </c:pt>
                <c:pt idx="7873">
                  <c:v>0</c:v>
                </c:pt>
                <c:pt idx="7874">
                  <c:v>0</c:v>
                </c:pt>
                <c:pt idx="7875">
                  <c:v>0</c:v>
                </c:pt>
                <c:pt idx="7876">
                  <c:v>0</c:v>
                </c:pt>
                <c:pt idx="7877">
                  <c:v>0</c:v>
                </c:pt>
                <c:pt idx="7878">
                  <c:v>0</c:v>
                </c:pt>
                <c:pt idx="7879">
                  <c:v>0</c:v>
                </c:pt>
                <c:pt idx="7880">
                  <c:v>0</c:v>
                </c:pt>
                <c:pt idx="7881">
                  <c:v>0</c:v>
                </c:pt>
                <c:pt idx="7882">
                  <c:v>0</c:v>
                </c:pt>
                <c:pt idx="7883">
                  <c:v>0</c:v>
                </c:pt>
                <c:pt idx="7884">
                  <c:v>0</c:v>
                </c:pt>
                <c:pt idx="7885">
                  <c:v>0</c:v>
                </c:pt>
                <c:pt idx="7886">
                  <c:v>0</c:v>
                </c:pt>
                <c:pt idx="7887">
                  <c:v>0</c:v>
                </c:pt>
                <c:pt idx="7888">
                  <c:v>0</c:v>
                </c:pt>
                <c:pt idx="7889">
                  <c:v>0</c:v>
                </c:pt>
                <c:pt idx="7890">
                  <c:v>0</c:v>
                </c:pt>
                <c:pt idx="7891">
                  <c:v>0</c:v>
                </c:pt>
                <c:pt idx="7892">
                  <c:v>0</c:v>
                </c:pt>
                <c:pt idx="7893">
                  <c:v>0</c:v>
                </c:pt>
                <c:pt idx="7894">
                  <c:v>0</c:v>
                </c:pt>
                <c:pt idx="7895">
                  <c:v>0</c:v>
                </c:pt>
                <c:pt idx="7896">
                  <c:v>0</c:v>
                </c:pt>
                <c:pt idx="7897">
                  <c:v>0</c:v>
                </c:pt>
                <c:pt idx="7898">
                  <c:v>0</c:v>
                </c:pt>
                <c:pt idx="7899">
                  <c:v>0</c:v>
                </c:pt>
                <c:pt idx="7900">
                  <c:v>0</c:v>
                </c:pt>
                <c:pt idx="7901">
                  <c:v>0</c:v>
                </c:pt>
                <c:pt idx="7902">
                  <c:v>0</c:v>
                </c:pt>
                <c:pt idx="7903">
                  <c:v>0</c:v>
                </c:pt>
                <c:pt idx="7904">
                  <c:v>0</c:v>
                </c:pt>
                <c:pt idx="7905">
                  <c:v>0</c:v>
                </c:pt>
                <c:pt idx="7906">
                  <c:v>0</c:v>
                </c:pt>
                <c:pt idx="7907">
                  <c:v>0</c:v>
                </c:pt>
                <c:pt idx="7908">
                  <c:v>0</c:v>
                </c:pt>
                <c:pt idx="7909">
                  <c:v>0</c:v>
                </c:pt>
                <c:pt idx="7910">
                  <c:v>0</c:v>
                </c:pt>
                <c:pt idx="7911">
                  <c:v>0</c:v>
                </c:pt>
                <c:pt idx="7912">
                  <c:v>0</c:v>
                </c:pt>
                <c:pt idx="7913">
                  <c:v>0</c:v>
                </c:pt>
                <c:pt idx="7914">
                  <c:v>0</c:v>
                </c:pt>
                <c:pt idx="7915">
                  <c:v>0</c:v>
                </c:pt>
                <c:pt idx="7916">
                  <c:v>0</c:v>
                </c:pt>
                <c:pt idx="7917">
                  <c:v>0</c:v>
                </c:pt>
                <c:pt idx="7918">
                  <c:v>0</c:v>
                </c:pt>
                <c:pt idx="7919">
                  <c:v>0</c:v>
                </c:pt>
                <c:pt idx="7920">
                  <c:v>0</c:v>
                </c:pt>
                <c:pt idx="7921">
                  <c:v>0</c:v>
                </c:pt>
                <c:pt idx="7922">
                  <c:v>0</c:v>
                </c:pt>
                <c:pt idx="7923">
                  <c:v>0</c:v>
                </c:pt>
                <c:pt idx="7924">
                  <c:v>0</c:v>
                </c:pt>
                <c:pt idx="7925">
                  <c:v>0</c:v>
                </c:pt>
                <c:pt idx="7926">
                  <c:v>0</c:v>
                </c:pt>
                <c:pt idx="7927">
                  <c:v>0</c:v>
                </c:pt>
                <c:pt idx="7928">
                  <c:v>0</c:v>
                </c:pt>
                <c:pt idx="7929">
                  <c:v>0</c:v>
                </c:pt>
                <c:pt idx="7930">
                  <c:v>0</c:v>
                </c:pt>
                <c:pt idx="7931">
                  <c:v>0</c:v>
                </c:pt>
                <c:pt idx="7932">
                  <c:v>0</c:v>
                </c:pt>
                <c:pt idx="7933">
                  <c:v>0</c:v>
                </c:pt>
                <c:pt idx="7934">
                  <c:v>0</c:v>
                </c:pt>
                <c:pt idx="7935">
                  <c:v>0</c:v>
                </c:pt>
                <c:pt idx="7936">
                  <c:v>0</c:v>
                </c:pt>
                <c:pt idx="7937">
                  <c:v>0</c:v>
                </c:pt>
                <c:pt idx="7938">
                  <c:v>0</c:v>
                </c:pt>
                <c:pt idx="7939">
                  <c:v>0</c:v>
                </c:pt>
                <c:pt idx="7940">
                  <c:v>0</c:v>
                </c:pt>
                <c:pt idx="7941">
                  <c:v>0</c:v>
                </c:pt>
                <c:pt idx="7942">
                  <c:v>0</c:v>
                </c:pt>
                <c:pt idx="7943">
                  <c:v>0</c:v>
                </c:pt>
                <c:pt idx="7944">
                  <c:v>0</c:v>
                </c:pt>
                <c:pt idx="7945">
                  <c:v>0</c:v>
                </c:pt>
                <c:pt idx="7946">
                  <c:v>0</c:v>
                </c:pt>
                <c:pt idx="7947">
                  <c:v>0</c:v>
                </c:pt>
                <c:pt idx="7948">
                  <c:v>0</c:v>
                </c:pt>
                <c:pt idx="7949">
                  <c:v>0</c:v>
                </c:pt>
                <c:pt idx="7950">
                  <c:v>0</c:v>
                </c:pt>
                <c:pt idx="7951">
                  <c:v>0</c:v>
                </c:pt>
                <c:pt idx="7952">
                  <c:v>0</c:v>
                </c:pt>
                <c:pt idx="7953">
                  <c:v>0</c:v>
                </c:pt>
                <c:pt idx="7954">
                  <c:v>0</c:v>
                </c:pt>
                <c:pt idx="7955">
                  <c:v>0</c:v>
                </c:pt>
                <c:pt idx="7956">
                  <c:v>0</c:v>
                </c:pt>
                <c:pt idx="7957">
                  <c:v>0</c:v>
                </c:pt>
                <c:pt idx="7958">
                  <c:v>0</c:v>
                </c:pt>
                <c:pt idx="7959">
                  <c:v>0</c:v>
                </c:pt>
                <c:pt idx="7960">
                  <c:v>0</c:v>
                </c:pt>
                <c:pt idx="7961">
                  <c:v>0</c:v>
                </c:pt>
                <c:pt idx="7962">
                  <c:v>0</c:v>
                </c:pt>
                <c:pt idx="7963">
                  <c:v>0</c:v>
                </c:pt>
                <c:pt idx="7964">
                  <c:v>0</c:v>
                </c:pt>
                <c:pt idx="7965">
                  <c:v>0</c:v>
                </c:pt>
                <c:pt idx="7966">
                  <c:v>0</c:v>
                </c:pt>
                <c:pt idx="7967">
                  <c:v>0</c:v>
                </c:pt>
                <c:pt idx="7968">
                  <c:v>0</c:v>
                </c:pt>
                <c:pt idx="7969">
                  <c:v>0</c:v>
                </c:pt>
                <c:pt idx="7970">
                  <c:v>0</c:v>
                </c:pt>
                <c:pt idx="7971">
                  <c:v>0</c:v>
                </c:pt>
                <c:pt idx="7972">
                  <c:v>0</c:v>
                </c:pt>
                <c:pt idx="7973">
                  <c:v>0</c:v>
                </c:pt>
                <c:pt idx="7974">
                  <c:v>0</c:v>
                </c:pt>
                <c:pt idx="7975">
                  <c:v>0</c:v>
                </c:pt>
                <c:pt idx="7976">
                  <c:v>0</c:v>
                </c:pt>
                <c:pt idx="7977">
                  <c:v>0</c:v>
                </c:pt>
                <c:pt idx="7978">
                  <c:v>0</c:v>
                </c:pt>
                <c:pt idx="7979">
                  <c:v>0</c:v>
                </c:pt>
                <c:pt idx="7980">
                  <c:v>0</c:v>
                </c:pt>
                <c:pt idx="7981">
                  <c:v>0</c:v>
                </c:pt>
                <c:pt idx="7982">
                  <c:v>0</c:v>
                </c:pt>
                <c:pt idx="7983">
                  <c:v>0</c:v>
                </c:pt>
                <c:pt idx="7984">
                  <c:v>0</c:v>
                </c:pt>
                <c:pt idx="7985">
                  <c:v>0</c:v>
                </c:pt>
                <c:pt idx="7986">
                  <c:v>0</c:v>
                </c:pt>
                <c:pt idx="7987">
                  <c:v>0</c:v>
                </c:pt>
                <c:pt idx="7988">
                  <c:v>0</c:v>
                </c:pt>
                <c:pt idx="7989">
                  <c:v>0</c:v>
                </c:pt>
                <c:pt idx="7990">
                  <c:v>0</c:v>
                </c:pt>
                <c:pt idx="7991">
                  <c:v>0</c:v>
                </c:pt>
                <c:pt idx="7992">
                  <c:v>0</c:v>
                </c:pt>
                <c:pt idx="7993">
                  <c:v>0</c:v>
                </c:pt>
                <c:pt idx="7994">
                  <c:v>0</c:v>
                </c:pt>
                <c:pt idx="7995">
                  <c:v>0</c:v>
                </c:pt>
                <c:pt idx="7996">
                  <c:v>0</c:v>
                </c:pt>
                <c:pt idx="7997">
                  <c:v>0</c:v>
                </c:pt>
                <c:pt idx="7998">
                  <c:v>0</c:v>
                </c:pt>
                <c:pt idx="7999">
                  <c:v>0</c:v>
                </c:pt>
                <c:pt idx="8000">
                  <c:v>0</c:v>
                </c:pt>
                <c:pt idx="8001">
                  <c:v>0</c:v>
                </c:pt>
                <c:pt idx="8002">
                  <c:v>0</c:v>
                </c:pt>
                <c:pt idx="8003">
                  <c:v>0</c:v>
                </c:pt>
                <c:pt idx="8004">
                  <c:v>0</c:v>
                </c:pt>
                <c:pt idx="8005">
                  <c:v>0</c:v>
                </c:pt>
                <c:pt idx="8006">
                  <c:v>0</c:v>
                </c:pt>
                <c:pt idx="8007">
                  <c:v>0</c:v>
                </c:pt>
                <c:pt idx="8008">
                  <c:v>0</c:v>
                </c:pt>
                <c:pt idx="8009">
                  <c:v>0</c:v>
                </c:pt>
                <c:pt idx="8010">
                  <c:v>0</c:v>
                </c:pt>
                <c:pt idx="8011">
                  <c:v>0</c:v>
                </c:pt>
                <c:pt idx="8012">
                  <c:v>0</c:v>
                </c:pt>
                <c:pt idx="8013">
                  <c:v>0</c:v>
                </c:pt>
                <c:pt idx="8014">
                  <c:v>0</c:v>
                </c:pt>
                <c:pt idx="8015">
                  <c:v>0</c:v>
                </c:pt>
                <c:pt idx="8016">
                  <c:v>0</c:v>
                </c:pt>
                <c:pt idx="8017">
                  <c:v>0</c:v>
                </c:pt>
                <c:pt idx="8018">
                  <c:v>0</c:v>
                </c:pt>
                <c:pt idx="8019">
                  <c:v>0</c:v>
                </c:pt>
                <c:pt idx="8020">
                  <c:v>0</c:v>
                </c:pt>
                <c:pt idx="8021">
                  <c:v>0</c:v>
                </c:pt>
                <c:pt idx="8022">
                  <c:v>0</c:v>
                </c:pt>
                <c:pt idx="8023">
                  <c:v>0</c:v>
                </c:pt>
                <c:pt idx="8024">
                  <c:v>0</c:v>
                </c:pt>
                <c:pt idx="8025">
                  <c:v>0</c:v>
                </c:pt>
                <c:pt idx="8026">
                  <c:v>0</c:v>
                </c:pt>
                <c:pt idx="8027">
                  <c:v>0</c:v>
                </c:pt>
                <c:pt idx="8028">
                  <c:v>0</c:v>
                </c:pt>
                <c:pt idx="8029">
                  <c:v>0</c:v>
                </c:pt>
                <c:pt idx="8030">
                  <c:v>0</c:v>
                </c:pt>
                <c:pt idx="8031">
                  <c:v>0</c:v>
                </c:pt>
                <c:pt idx="8032">
                  <c:v>0</c:v>
                </c:pt>
                <c:pt idx="8033">
                  <c:v>0</c:v>
                </c:pt>
                <c:pt idx="8034">
                  <c:v>0</c:v>
                </c:pt>
                <c:pt idx="8035">
                  <c:v>0</c:v>
                </c:pt>
                <c:pt idx="8036">
                  <c:v>0</c:v>
                </c:pt>
                <c:pt idx="8037">
                  <c:v>0</c:v>
                </c:pt>
                <c:pt idx="8038">
                  <c:v>0</c:v>
                </c:pt>
                <c:pt idx="8039">
                  <c:v>0</c:v>
                </c:pt>
                <c:pt idx="8040">
                  <c:v>0</c:v>
                </c:pt>
                <c:pt idx="8041">
                  <c:v>0</c:v>
                </c:pt>
                <c:pt idx="8042">
                  <c:v>0</c:v>
                </c:pt>
                <c:pt idx="8043">
                  <c:v>0</c:v>
                </c:pt>
                <c:pt idx="8044">
                  <c:v>0</c:v>
                </c:pt>
                <c:pt idx="8045">
                  <c:v>0</c:v>
                </c:pt>
                <c:pt idx="8046">
                  <c:v>0</c:v>
                </c:pt>
                <c:pt idx="8047">
                  <c:v>0</c:v>
                </c:pt>
                <c:pt idx="8048">
                  <c:v>0</c:v>
                </c:pt>
                <c:pt idx="8049">
                  <c:v>0</c:v>
                </c:pt>
                <c:pt idx="8050">
                  <c:v>0</c:v>
                </c:pt>
                <c:pt idx="8051">
                  <c:v>0</c:v>
                </c:pt>
                <c:pt idx="8052">
                  <c:v>0</c:v>
                </c:pt>
                <c:pt idx="8053">
                  <c:v>0</c:v>
                </c:pt>
                <c:pt idx="8054">
                  <c:v>0</c:v>
                </c:pt>
                <c:pt idx="8055">
                  <c:v>0</c:v>
                </c:pt>
                <c:pt idx="8056">
                  <c:v>0</c:v>
                </c:pt>
                <c:pt idx="8057">
                  <c:v>0</c:v>
                </c:pt>
                <c:pt idx="8058">
                  <c:v>0</c:v>
                </c:pt>
                <c:pt idx="8059">
                  <c:v>0</c:v>
                </c:pt>
                <c:pt idx="8060">
                  <c:v>0</c:v>
                </c:pt>
                <c:pt idx="8061">
                  <c:v>0</c:v>
                </c:pt>
                <c:pt idx="8062">
                  <c:v>0</c:v>
                </c:pt>
                <c:pt idx="8063">
                  <c:v>0</c:v>
                </c:pt>
                <c:pt idx="8064">
                  <c:v>0</c:v>
                </c:pt>
                <c:pt idx="8065">
                  <c:v>0</c:v>
                </c:pt>
                <c:pt idx="8066">
                  <c:v>0</c:v>
                </c:pt>
                <c:pt idx="8067">
                  <c:v>0</c:v>
                </c:pt>
                <c:pt idx="8068">
                  <c:v>0</c:v>
                </c:pt>
                <c:pt idx="8069">
                  <c:v>0</c:v>
                </c:pt>
                <c:pt idx="8070">
                  <c:v>0</c:v>
                </c:pt>
                <c:pt idx="8071">
                  <c:v>0</c:v>
                </c:pt>
                <c:pt idx="8072">
                  <c:v>0</c:v>
                </c:pt>
                <c:pt idx="8073">
                  <c:v>0</c:v>
                </c:pt>
                <c:pt idx="8074">
                  <c:v>0</c:v>
                </c:pt>
                <c:pt idx="8075">
                  <c:v>0</c:v>
                </c:pt>
                <c:pt idx="8076">
                  <c:v>0</c:v>
                </c:pt>
                <c:pt idx="8077">
                  <c:v>0</c:v>
                </c:pt>
                <c:pt idx="8078">
                  <c:v>0</c:v>
                </c:pt>
                <c:pt idx="8079">
                  <c:v>0</c:v>
                </c:pt>
                <c:pt idx="8080">
                  <c:v>0</c:v>
                </c:pt>
                <c:pt idx="8081">
                  <c:v>0</c:v>
                </c:pt>
                <c:pt idx="8082">
                  <c:v>0</c:v>
                </c:pt>
                <c:pt idx="8083">
                  <c:v>0</c:v>
                </c:pt>
                <c:pt idx="8084">
                  <c:v>0</c:v>
                </c:pt>
                <c:pt idx="8085">
                  <c:v>0</c:v>
                </c:pt>
                <c:pt idx="8086">
                  <c:v>0</c:v>
                </c:pt>
                <c:pt idx="8087">
                  <c:v>0</c:v>
                </c:pt>
                <c:pt idx="8088">
                  <c:v>0</c:v>
                </c:pt>
                <c:pt idx="8089">
                  <c:v>0</c:v>
                </c:pt>
                <c:pt idx="8090">
                  <c:v>0</c:v>
                </c:pt>
                <c:pt idx="8091">
                  <c:v>0</c:v>
                </c:pt>
                <c:pt idx="8092">
                  <c:v>0</c:v>
                </c:pt>
                <c:pt idx="8093">
                  <c:v>0</c:v>
                </c:pt>
                <c:pt idx="8094">
                  <c:v>0</c:v>
                </c:pt>
                <c:pt idx="8095">
                  <c:v>0</c:v>
                </c:pt>
                <c:pt idx="8096">
                  <c:v>0</c:v>
                </c:pt>
                <c:pt idx="8097">
                  <c:v>0</c:v>
                </c:pt>
                <c:pt idx="8098">
                  <c:v>0</c:v>
                </c:pt>
                <c:pt idx="8099">
                  <c:v>0</c:v>
                </c:pt>
                <c:pt idx="8100">
                  <c:v>0</c:v>
                </c:pt>
                <c:pt idx="8101">
                  <c:v>0</c:v>
                </c:pt>
                <c:pt idx="8102">
                  <c:v>0</c:v>
                </c:pt>
                <c:pt idx="8103">
                  <c:v>0</c:v>
                </c:pt>
                <c:pt idx="8104">
                  <c:v>0</c:v>
                </c:pt>
                <c:pt idx="8105">
                  <c:v>0</c:v>
                </c:pt>
                <c:pt idx="8106">
                  <c:v>0</c:v>
                </c:pt>
                <c:pt idx="8107">
                  <c:v>0</c:v>
                </c:pt>
                <c:pt idx="8108">
                  <c:v>0</c:v>
                </c:pt>
                <c:pt idx="8109">
                  <c:v>0</c:v>
                </c:pt>
                <c:pt idx="8110">
                  <c:v>0</c:v>
                </c:pt>
                <c:pt idx="8111">
                  <c:v>0</c:v>
                </c:pt>
                <c:pt idx="8112">
                  <c:v>0</c:v>
                </c:pt>
                <c:pt idx="8113">
                  <c:v>0</c:v>
                </c:pt>
                <c:pt idx="8114">
                  <c:v>0</c:v>
                </c:pt>
                <c:pt idx="8115">
                  <c:v>0</c:v>
                </c:pt>
                <c:pt idx="8116">
                  <c:v>0</c:v>
                </c:pt>
                <c:pt idx="8117">
                  <c:v>0</c:v>
                </c:pt>
                <c:pt idx="8118">
                  <c:v>0</c:v>
                </c:pt>
                <c:pt idx="8119">
                  <c:v>0</c:v>
                </c:pt>
                <c:pt idx="8120">
                  <c:v>0</c:v>
                </c:pt>
                <c:pt idx="8121">
                  <c:v>0</c:v>
                </c:pt>
                <c:pt idx="8122">
                  <c:v>0</c:v>
                </c:pt>
                <c:pt idx="8123">
                  <c:v>0</c:v>
                </c:pt>
                <c:pt idx="8124">
                  <c:v>0</c:v>
                </c:pt>
                <c:pt idx="8125">
                  <c:v>0</c:v>
                </c:pt>
                <c:pt idx="8126">
                  <c:v>0</c:v>
                </c:pt>
                <c:pt idx="8127">
                  <c:v>0</c:v>
                </c:pt>
                <c:pt idx="8128">
                  <c:v>0</c:v>
                </c:pt>
                <c:pt idx="8129">
                  <c:v>0</c:v>
                </c:pt>
                <c:pt idx="8130">
                  <c:v>0</c:v>
                </c:pt>
                <c:pt idx="8131">
                  <c:v>0</c:v>
                </c:pt>
                <c:pt idx="8132">
                  <c:v>0</c:v>
                </c:pt>
                <c:pt idx="8133">
                  <c:v>0</c:v>
                </c:pt>
                <c:pt idx="8134">
                  <c:v>0</c:v>
                </c:pt>
                <c:pt idx="8135">
                  <c:v>0</c:v>
                </c:pt>
                <c:pt idx="8136">
                  <c:v>0</c:v>
                </c:pt>
                <c:pt idx="8137">
                  <c:v>0</c:v>
                </c:pt>
                <c:pt idx="8138">
                  <c:v>0</c:v>
                </c:pt>
                <c:pt idx="8139">
                  <c:v>0</c:v>
                </c:pt>
                <c:pt idx="8140">
                  <c:v>0</c:v>
                </c:pt>
                <c:pt idx="8141">
                  <c:v>0</c:v>
                </c:pt>
                <c:pt idx="8142">
                  <c:v>0</c:v>
                </c:pt>
                <c:pt idx="8143">
                  <c:v>0</c:v>
                </c:pt>
                <c:pt idx="8144">
                  <c:v>0</c:v>
                </c:pt>
                <c:pt idx="8145">
                  <c:v>0</c:v>
                </c:pt>
                <c:pt idx="8146">
                  <c:v>0</c:v>
                </c:pt>
                <c:pt idx="8147">
                  <c:v>0</c:v>
                </c:pt>
                <c:pt idx="8148">
                  <c:v>0</c:v>
                </c:pt>
                <c:pt idx="8149">
                  <c:v>0</c:v>
                </c:pt>
                <c:pt idx="8150">
                  <c:v>0</c:v>
                </c:pt>
                <c:pt idx="8151">
                  <c:v>0</c:v>
                </c:pt>
                <c:pt idx="8152">
                  <c:v>0</c:v>
                </c:pt>
                <c:pt idx="8153">
                  <c:v>0</c:v>
                </c:pt>
                <c:pt idx="8154">
                  <c:v>0</c:v>
                </c:pt>
                <c:pt idx="8155">
                  <c:v>0</c:v>
                </c:pt>
                <c:pt idx="8156">
                  <c:v>0</c:v>
                </c:pt>
                <c:pt idx="8157">
                  <c:v>0</c:v>
                </c:pt>
                <c:pt idx="8158">
                  <c:v>0</c:v>
                </c:pt>
                <c:pt idx="8159">
                  <c:v>0</c:v>
                </c:pt>
                <c:pt idx="8160">
                  <c:v>0</c:v>
                </c:pt>
                <c:pt idx="8161">
                  <c:v>0</c:v>
                </c:pt>
                <c:pt idx="8162">
                  <c:v>0</c:v>
                </c:pt>
                <c:pt idx="8163">
                  <c:v>0</c:v>
                </c:pt>
                <c:pt idx="8164">
                  <c:v>0</c:v>
                </c:pt>
                <c:pt idx="8165">
                  <c:v>0</c:v>
                </c:pt>
                <c:pt idx="8166">
                  <c:v>0</c:v>
                </c:pt>
                <c:pt idx="8167">
                  <c:v>0</c:v>
                </c:pt>
                <c:pt idx="8168">
                  <c:v>0</c:v>
                </c:pt>
                <c:pt idx="8169">
                  <c:v>0</c:v>
                </c:pt>
                <c:pt idx="8170">
                  <c:v>0</c:v>
                </c:pt>
                <c:pt idx="8171">
                  <c:v>0</c:v>
                </c:pt>
                <c:pt idx="8172">
                  <c:v>0</c:v>
                </c:pt>
                <c:pt idx="8173">
                  <c:v>0</c:v>
                </c:pt>
                <c:pt idx="8174">
                  <c:v>0</c:v>
                </c:pt>
                <c:pt idx="8175">
                  <c:v>0</c:v>
                </c:pt>
                <c:pt idx="8176">
                  <c:v>0</c:v>
                </c:pt>
                <c:pt idx="8177">
                  <c:v>0</c:v>
                </c:pt>
                <c:pt idx="8178">
                  <c:v>0</c:v>
                </c:pt>
                <c:pt idx="8179">
                  <c:v>0</c:v>
                </c:pt>
                <c:pt idx="8180">
                  <c:v>0</c:v>
                </c:pt>
                <c:pt idx="8181">
                  <c:v>0</c:v>
                </c:pt>
                <c:pt idx="8182">
                  <c:v>0</c:v>
                </c:pt>
                <c:pt idx="8183">
                  <c:v>0</c:v>
                </c:pt>
                <c:pt idx="8184">
                  <c:v>0</c:v>
                </c:pt>
                <c:pt idx="8185">
                  <c:v>0</c:v>
                </c:pt>
                <c:pt idx="8186">
                  <c:v>0</c:v>
                </c:pt>
                <c:pt idx="8187">
                  <c:v>0</c:v>
                </c:pt>
                <c:pt idx="8188">
                  <c:v>0</c:v>
                </c:pt>
                <c:pt idx="8189">
                  <c:v>0</c:v>
                </c:pt>
                <c:pt idx="8190">
                  <c:v>0</c:v>
                </c:pt>
                <c:pt idx="8191">
                  <c:v>0</c:v>
                </c:pt>
                <c:pt idx="8192">
                  <c:v>0</c:v>
                </c:pt>
                <c:pt idx="8193">
                  <c:v>0</c:v>
                </c:pt>
                <c:pt idx="8194">
                  <c:v>0</c:v>
                </c:pt>
                <c:pt idx="8195">
                  <c:v>0</c:v>
                </c:pt>
                <c:pt idx="8196">
                  <c:v>0</c:v>
                </c:pt>
                <c:pt idx="8197">
                  <c:v>0</c:v>
                </c:pt>
                <c:pt idx="8198">
                  <c:v>0</c:v>
                </c:pt>
                <c:pt idx="8199">
                  <c:v>0</c:v>
                </c:pt>
                <c:pt idx="8200">
                  <c:v>0</c:v>
                </c:pt>
                <c:pt idx="8201">
                  <c:v>0</c:v>
                </c:pt>
                <c:pt idx="8202">
                  <c:v>0</c:v>
                </c:pt>
                <c:pt idx="8203">
                  <c:v>0</c:v>
                </c:pt>
                <c:pt idx="8204">
                  <c:v>0</c:v>
                </c:pt>
                <c:pt idx="8205">
                  <c:v>0</c:v>
                </c:pt>
                <c:pt idx="8206">
                  <c:v>0</c:v>
                </c:pt>
                <c:pt idx="8207">
                  <c:v>0</c:v>
                </c:pt>
                <c:pt idx="8208">
                  <c:v>0</c:v>
                </c:pt>
                <c:pt idx="8209">
                  <c:v>0</c:v>
                </c:pt>
                <c:pt idx="8210">
                  <c:v>0</c:v>
                </c:pt>
                <c:pt idx="8211">
                  <c:v>0</c:v>
                </c:pt>
                <c:pt idx="8212">
                  <c:v>0</c:v>
                </c:pt>
                <c:pt idx="8213">
                  <c:v>0</c:v>
                </c:pt>
                <c:pt idx="8214">
                  <c:v>0</c:v>
                </c:pt>
                <c:pt idx="8215">
                  <c:v>0</c:v>
                </c:pt>
                <c:pt idx="8216">
                  <c:v>0</c:v>
                </c:pt>
                <c:pt idx="8217">
                  <c:v>0</c:v>
                </c:pt>
                <c:pt idx="8218">
                  <c:v>0</c:v>
                </c:pt>
                <c:pt idx="8219">
                  <c:v>0</c:v>
                </c:pt>
                <c:pt idx="8220">
                  <c:v>0</c:v>
                </c:pt>
                <c:pt idx="8221">
                  <c:v>0</c:v>
                </c:pt>
                <c:pt idx="8222">
                  <c:v>0</c:v>
                </c:pt>
                <c:pt idx="8223">
                  <c:v>0</c:v>
                </c:pt>
                <c:pt idx="8224">
                  <c:v>0</c:v>
                </c:pt>
                <c:pt idx="8225">
                  <c:v>0</c:v>
                </c:pt>
                <c:pt idx="8226">
                  <c:v>0</c:v>
                </c:pt>
                <c:pt idx="8227">
                  <c:v>0</c:v>
                </c:pt>
                <c:pt idx="8228">
                  <c:v>0</c:v>
                </c:pt>
                <c:pt idx="8229">
                  <c:v>0</c:v>
                </c:pt>
                <c:pt idx="8230">
                  <c:v>0</c:v>
                </c:pt>
                <c:pt idx="8231">
                  <c:v>0</c:v>
                </c:pt>
                <c:pt idx="8232">
                  <c:v>0</c:v>
                </c:pt>
                <c:pt idx="8233">
                  <c:v>0</c:v>
                </c:pt>
                <c:pt idx="8234">
                  <c:v>0</c:v>
                </c:pt>
                <c:pt idx="8235">
                  <c:v>0</c:v>
                </c:pt>
                <c:pt idx="8236">
                  <c:v>0</c:v>
                </c:pt>
                <c:pt idx="8237">
                  <c:v>0</c:v>
                </c:pt>
                <c:pt idx="8238">
                  <c:v>0</c:v>
                </c:pt>
                <c:pt idx="8239">
                  <c:v>0</c:v>
                </c:pt>
                <c:pt idx="8240">
                  <c:v>0</c:v>
                </c:pt>
                <c:pt idx="8241">
                  <c:v>0</c:v>
                </c:pt>
                <c:pt idx="8242">
                  <c:v>0</c:v>
                </c:pt>
                <c:pt idx="8243">
                  <c:v>0</c:v>
                </c:pt>
                <c:pt idx="8244">
                  <c:v>0</c:v>
                </c:pt>
                <c:pt idx="8245">
                  <c:v>0</c:v>
                </c:pt>
                <c:pt idx="8246">
                  <c:v>0</c:v>
                </c:pt>
                <c:pt idx="8247">
                  <c:v>0</c:v>
                </c:pt>
                <c:pt idx="8248">
                  <c:v>0</c:v>
                </c:pt>
                <c:pt idx="8249">
                  <c:v>0</c:v>
                </c:pt>
                <c:pt idx="8250">
                  <c:v>0</c:v>
                </c:pt>
                <c:pt idx="8251">
                  <c:v>0</c:v>
                </c:pt>
                <c:pt idx="8252">
                  <c:v>0</c:v>
                </c:pt>
                <c:pt idx="8253">
                  <c:v>0</c:v>
                </c:pt>
                <c:pt idx="8254">
                  <c:v>0</c:v>
                </c:pt>
                <c:pt idx="8255">
                  <c:v>0</c:v>
                </c:pt>
                <c:pt idx="8256">
                  <c:v>0</c:v>
                </c:pt>
                <c:pt idx="8257">
                  <c:v>0</c:v>
                </c:pt>
                <c:pt idx="8258">
                  <c:v>0</c:v>
                </c:pt>
                <c:pt idx="8259">
                  <c:v>0</c:v>
                </c:pt>
                <c:pt idx="8260">
                  <c:v>0</c:v>
                </c:pt>
                <c:pt idx="8261">
                  <c:v>0</c:v>
                </c:pt>
                <c:pt idx="8262">
                  <c:v>0</c:v>
                </c:pt>
                <c:pt idx="8263">
                  <c:v>0</c:v>
                </c:pt>
                <c:pt idx="8264">
                  <c:v>0</c:v>
                </c:pt>
                <c:pt idx="8265">
                  <c:v>0</c:v>
                </c:pt>
                <c:pt idx="8266">
                  <c:v>0</c:v>
                </c:pt>
                <c:pt idx="8267">
                  <c:v>0</c:v>
                </c:pt>
                <c:pt idx="8268">
                  <c:v>0</c:v>
                </c:pt>
                <c:pt idx="8269">
                  <c:v>0</c:v>
                </c:pt>
                <c:pt idx="8270">
                  <c:v>0</c:v>
                </c:pt>
                <c:pt idx="8271">
                  <c:v>0</c:v>
                </c:pt>
                <c:pt idx="8272">
                  <c:v>0</c:v>
                </c:pt>
                <c:pt idx="8273">
                  <c:v>0</c:v>
                </c:pt>
                <c:pt idx="8274">
                  <c:v>0</c:v>
                </c:pt>
                <c:pt idx="8275">
                  <c:v>0</c:v>
                </c:pt>
                <c:pt idx="8276">
                  <c:v>0</c:v>
                </c:pt>
                <c:pt idx="8277">
                  <c:v>0</c:v>
                </c:pt>
                <c:pt idx="8278">
                  <c:v>0</c:v>
                </c:pt>
                <c:pt idx="8279">
                  <c:v>0</c:v>
                </c:pt>
                <c:pt idx="8280">
                  <c:v>0</c:v>
                </c:pt>
                <c:pt idx="8281">
                  <c:v>0</c:v>
                </c:pt>
                <c:pt idx="8282">
                  <c:v>0</c:v>
                </c:pt>
                <c:pt idx="8283">
                  <c:v>0</c:v>
                </c:pt>
                <c:pt idx="8284">
                  <c:v>0</c:v>
                </c:pt>
                <c:pt idx="8285">
                  <c:v>0</c:v>
                </c:pt>
                <c:pt idx="8286">
                  <c:v>0</c:v>
                </c:pt>
                <c:pt idx="8287">
                  <c:v>0</c:v>
                </c:pt>
                <c:pt idx="8288">
                  <c:v>0</c:v>
                </c:pt>
                <c:pt idx="8289">
                  <c:v>0</c:v>
                </c:pt>
                <c:pt idx="8290">
                  <c:v>0</c:v>
                </c:pt>
                <c:pt idx="8291">
                  <c:v>0</c:v>
                </c:pt>
                <c:pt idx="8292">
                  <c:v>0</c:v>
                </c:pt>
                <c:pt idx="8293">
                  <c:v>0</c:v>
                </c:pt>
                <c:pt idx="8294">
                  <c:v>0</c:v>
                </c:pt>
                <c:pt idx="8295">
                  <c:v>0</c:v>
                </c:pt>
                <c:pt idx="8296">
                  <c:v>0</c:v>
                </c:pt>
                <c:pt idx="8297">
                  <c:v>0</c:v>
                </c:pt>
                <c:pt idx="8298">
                  <c:v>0</c:v>
                </c:pt>
                <c:pt idx="8299">
                  <c:v>0</c:v>
                </c:pt>
                <c:pt idx="8300">
                  <c:v>0</c:v>
                </c:pt>
                <c:pt idx="8301">
                  <c:v>0</c:v>
                </c:pt>
                <c:pt idx="8302">
                  <c:v>0</c:v>
                </c:pt>
                <c:pt idx="8303">
                  <c:v>0</c:v>
                </c:pt>
                <c:pt idx="8304">
                  <c:v>0</c:v>
                </c:pt>
                <c:pt idx="8305">
                  <c:v>0</c:v>
                </c:pt>
                <c:pt idx="8306">
                  <c:v>0</c:v>
                </c:pt>
                <c:pt idx="8307">
                  <c:v>0</c:v>
                </c:pt>
                <c:pt idx="8308">
                  <c:v>0</c:v>
                </c:pt>
                <c:pt idx="8309">
                  <c:v>0</c:v>
                </c:pt>
                <c:pt idx="8310">
                  <c:v>0</c:v>
                </c:pt>
                <c:pt idx="8311">
                  <c:v>0</c:v>
                </c:pt>
                <c:pt idx="8312">
                  <c:v>0</c:v>
                </c:pt>
                <c:pt idx="8313">
                  <c:v>0</c:v>
                </c:pt>
                <c:pt idx="8314">
                  <c:v>0</c:v>
                </c:pt>
                <c:pt idx="8315">
                  <c:v>0</c:v>
                </c:pt>
                <c:pt idx="8316">
                  <c:v>0</c:v>
                </c:pt>
                <c:pt idx="8317">
                  <c:v>0</c:v>
                </c:pt>
                <c:pt idx="8318">
                  <c:v>0</c:v>
                </c:pt>
                <c:pt idx="8319">
                  <c:v>0</c:v>
                </c:pt>
                <c:pt idx="8320">
                  <c:v>0</c:v>
                </c:pt>
                <c:pt idx="8321">
                  <c:v>0</c:v>
                </c:pt>
                <c:pt idx="8322">
                  <c:v>0</c:v>
                </c:pt>
                <c:pt idx="8323">
                  <c:v>0</c:v>
                </c:pt>
                <c:pt idx="8324">
                  <c:v>0</c:v>
                </c:pt>
                <c:pt idx="8325">
                  <c:v>0</c:v>
                </c:pt>
                <c:pt idx="8326">
                  <c:v>0</c:v>
                </c:pt>
                <c:pt idx="8327">
                  <c:v>0</c:v>
                </c:pt>
                <c:pt idx="8328">
                  <c:v>0</c:v>
                </c:pt>
                <c:pt idx="8329">
                  <c:v>0</c:v>
                </c:pt>
                <c:pt idx="8330">
                  <c:v>0</c:v>
                </c:pt>
                <c:pt idx="8331">
                  <c:v>0</c:v>
                </c:pt>
                <c:pt idx="8332">
                  <c:v>0</c:v>
                </c:pt>
                <c:pt idx="8333">
                  <c:v>0</c:v>
                </c:pt>
                <c:pt idx="8334">
                  <c:v>0</c:v>
                </c:pt>
                <c:pt idx="8335">
                  <c:v>0</c:v>
                </c:pt>
                <c:pt idx="8336">
                  <c:v>0</c:v>
                </c:pt>
                <c:pt idx="8337">
                  <c:v>0</c:v>
                </c:pt>
                <c:pt idx="8338">
                  <c:v>0</c:v>
                </c:pt>
                <c:pt idx="8339">
                  <c:v>0</c:v>
                </c:pt>
                <c:pt idx="8340">
                  <c:v>0</c:v>
                </c:pt>
                <c:pt idx="8341">
                  <c:v>0</c:v>
                </c:pt>
                <c:pt idx="8342">
                  <c:v>0</c:v>
                </c:pt>
                <c:pt idx="8343">
                  <c:v>0</c:v>
                </c:pt>
                <c:pt idx="8344">
                  <c:v>0</c:v>
                </c:pt>
                <c:pt idx="8345">
                  <c:v>0</c:v>
                </c:pt>
                <c:pt idx="8346">
                  <c:v>0</c:v>
                </c:pt>
                <c:pt idx="8347">
                  <c:v>0</c:v>
                </c:pt>
                <c:pt idx="8348">
                  <c:v>0</c:v>
                </c:pt>
                <c:pt idx="8349">
                  <c:v>0</c:v>
                </c:pt>
                <c:pt idx="8350">
                  <c:v>0</c:v>
                </c:pt>
                <c:pt idx="8351">
                  <c:v>0</c:v>
                </c:pt>
                <c:pt idx="8352">
                  <c:v>0</c:v>
                </c:pt>
                <c:pt idx="8353">
                  <c:v>0</c:v>
                </c:pt>
                <c:pt idx="8354">
                  <c:v>0</c:v>
                </c:pt>
                <c:pt idx="8355">
                  <c:v>0</c:v>
                </c:pt>
                <c:pt idx="8356">
                  <c:v>0</c:v>
                </c:pt>
                <c:pt idx="8357">
                  <c:v>0</c:v>
                </c:pt>
                <c:pt idx="8358">
                  <c:v>0</c:v>
                </c:pt>
                <c:pt idx="8359">
                  <c:v>0</c:v>
                </c:pt>
                <c:pt idx="8360">
                  <c:v>0</c:v>
                </c:pt>
                <c:pt idx="8361">
                  <c:v>0</c:v>
                </c:pt>
                <c:pt idx="8362">
                  <c:v>0</c:v>
                </c:pt>
                <c:pt idx="8363">
                  <c:v>0</c:v>
                </c:pt>
                <c:pt idx="8364">
                  <c:v>0</c:v>
                </c:pt>
                <c:pt idx="8365">
                  <c:v>0</c:v>
                </c:pt>
                <c:pt idx="8366">
                  <c:v>0</c:v>
                </c:pt>
                <c:pt idx="8367">
                  <c:v>0</c:v>
                </c:pt>
                <c:pt idx="8368">
                  <c:v>0</c:v>
                </c:pt>
                <c:pt idx="8369">
                  <c:v>0</c:v>
                </c:pt>
                <c:pt idx="8370">
                  <c:v>0</c:v>
                </c:pt>
                <c:pt idx="8371">
                  <c:v>0</c:v>
                </c:pt>
                <c:pt idx="8372">
                  <c:v>0</c:v>
                </c:pt>
                <c:pt idx="8373">
                  <c:v>0</c:v>
                </c:pt>
                <c:pt idx="8374">
                  <c:v>0</c:v>
                </c:pt>
                <c:pt idx="8375">
                  <c:v>0</c:v>
                </c:pt>
                <c:pt idx="8376">
                  <c:v>0</c:v>
                </c:pt>
                <c:pt idx="8377">
                  <c:v>0</c:v>
                </c:pt>
                <c:pt idx="8378">
                  <c:v>0</c:v>
                </c:pt>
                <c:pt idx="8379">
                  <c:v>0</c:v>
                </c:pt>
                <c:pt idx="8380">
                  <c:v>0</c:v>
                </c:pt>
                <c:pt idx="8381">
                  <c:v>0</c:v>
                </c:pt>
                <c:pt idx="8382">
                  <c:v>0</c:v>
                </c:pt>
                <c:pt idx="8383">
                  <c:v>0</c:v>
                </c:pt>
                <c:pt idx="8384">
                  <c:v>0</c:v>
                </c:pt>
                <c:pt idx="8385">
                  <c:v>0</c:v>
                </c:pt>
                <c:pt idx="8386">
                  <c:v>0</c:v>
                </c:pt>
                <c:pt idx="8387">
                  <c:v>0</c:v>
                </c:pt>
                <c:pt idx="8388">
                  <c:v>0</c:v>
                </c:pt>
                <c:pt idx="8389">
                  <c:v>0</c:v>
                </c:pt>
                <c:pt idx="8390">
                  <c:v>0</c:v>
                </c:pt>
                <c:pt idx="8391">
                  <c:v>0</c:v>
                </c:pt>
                <c:pt idx="8392">
                  <c:v>0</c:v>
                </c:pt>
                <c:pt idx="8393">
                  <c:v>0</c:v>
                </c:pt>
                <c:pt idx="8394">
                  <c:v>0</c:v>
                </c:pt>
                <c:pt idx="8395">
                  <c:v>0</c:v>
                </c:pt>
                <c:pt idx="8396">
                  <c:v>0</c:v>
                </c:pt>
                <c:pt idx="8397">
                  <c:v>0</c:v>
                </c:pt>
                <c:pt idx="8398">
                  <c:v>0</c:v>
                </c:pt>
                <c:pt idx="8399">
                  <c:v>0</c:v>
                </c:pt>
                <c:pt idx="8400">
                  <c:v>0</c:v>
                </c:pt>
                <c:pt idx="8401">
                  <c:v>0</c:v>
                </c:pt>
                <c:pt idx="8402">
                  <c:v>0</c:v>
                </c:pt>
                <c:pt idx="8403">
                  <c:v>0</c:v>
                </c:pt>
                <c:pt idx="8404">
                  <c:v>0</c:v>
                </c:pt>
                <c:pt idx="8405">
                  <c:v>0</c:v>
                </c:pt>
                <c:pt idx="8406">
                  <c:v>0</c:v>
                </c:pt>
                <c:pt idx="8407">
                  <c:v>0</c:v>
                </c:pt>
                <c:pt idx="8408">
                  <c:v>0</c:v>
                </c:pt>
                <c:pt idx="8409">
                  <c:v>0</c:v>
                </c:pt>
                <c:pt idx="8410">
                  <c:v>0</c:v>
                </c:pt>
                <c:pt idx="8411">
                  <c:v>0</c:v>
                </c:pt>
                <c:pt idx="8412">
                  <c:v>0</c:v>
                </c:pt>
                <c:pt idx="8413">
                  <c:v>0</c:v>
                </c:pt>
                <c:pt idx="8414">
                  <c:v>0</c:v>
                </c:pt>
                <c:pt idx="8415">
                  <c:v>0</c:v>
                </c:pt>
                <c:pt idx="8416">
                  <c:v>0</c:v>
                </c:pt>
                <c:pt idx="8417">
                  <c:v>0</c:v>
                </c:pt>
                <c:pt idx="8418">
                  <c:v>0</c:v>
                </c:pt>
                <c:pt idx="8419">
                  <c:v>0</c:v>
                </c:pt>
                <c:pt idx="8420">
                  <c:v>0</c:v>
                </c:pt>
                <c:pt idx="8421">
                  <c:v>0</c:v>
                </c:pt>
                <c:pt idx="8422">
                  <c:v>0</c:v>
                </c:pt>
                <c:pt idx="8423">
                  <c:v>0</c:v>
                </c:pt>
                <c:pt idx="8424">
                  <c:v>0</c:v>
                </c:pt>
                <c:pt idx="8425">
                  <c:v>0</c:v>
                </c:pt>
                <c:pt idx="8426">
                  <c:v>0</c:v>
                </c:pt>
                <c:pt idx="8427">
                  <c:v>0</c:v>
                </c:pt>
                <c:pt idx="8428">
                  <c:v>0</c:v>
                </c:pt>
                <c:pt idx="8429">
                  <c:v>0</c:v>
                </c:pt>
                <c:pt idx="8430">
                  <c:v>0</c:v>
                </c:pt>
                <c:pt idx="8431">
                  <c:v>0</c:v>
                </c:pt>
                <c:pt idx="8432">
                  <c:v>0</c:v>
                </c:pt>
                <c:pt idx="8433">
                  <c:v>0</c:v>
                </c:pt>
                <c:pt idx="8434">
                  <c:v>0</c:v>
                </c:pt>
                <c:pt idx="8435">
                  <c:v>0</c:v>
                </c:pt>
                <c:pt idx="8436">
                  <c:v>0</c:v>
                </c:pt>
                <c:pt idx="8437">
                  <c:v>0</c:v>
                </c:pt>
                <c:pt idx="8438">
                  <c:v>0</c:v>
                </c:pt>
                <c:pt idx="8439">
                  <c:v>0</c:v>
                </c:pt>
                <c:pt idx="8440">
                  <c:v>0</c:v>
                </c:pt>
                <c:pt idx="8441">
                  <c:v>0</c:v>
                </c:pt>
                <c:pt idx="8442">
                  <c:v>0</c:v>
                </c:pt>
                <c:pt idx="8443">
                  <c:v>0</c:v>
                </c:pt>
                <c:pt idx="8444">
                  <c:v>0</c:v>
                </c:pt>
                <c:pt idx="8445">
                  <c:v>0</c:v>
                </c:pt>
                <c:pt idx="8446">
                  <c:v>0</c:v>
                </c:pt>
                <c:pt idx="8447">
                  <c:v>0</c:v>
                </c:pt>
                <c:pt idx="8448">
                  <c:v>0</c:v>
                </c:pt>
                <c:pt idx="8449">
                  <c:v>0</c:v>
                </c:pt>
                <c:pt idx="8450">
                  <c:v>0</c:v>
                </c:pt>
                <c:pt idx="8451">
                  <c:v>0</c:v>
                </c:pt>
                <c:pt idx="8452">
                  <c:v>0</c:v>
                </c:pt>
                <c:pt idx="8453">
                  <c:v>0</c:v>
                </c:pt>
                <c:pt idx="8454">
                  <c:v>0</c:v>
                </c:pt>
                <c:pt idx="8455">
                  <c:v>0</c:v>
                </c:pt>
                <c:pt idx="8456">
                  <c:v>0</c:v>
                </c:pt>
                <c:pt idx="8457">
                  <c:v>0</c:v>
                </c:pt>
                <c:pt idx="8458">
                  <c:v>0</c:v>
                </c:pt>
                <c:pt idx="8459">
                  <c:v>0</c:v>
                </c:pt>
                <c:pt idx="8460">
                  <c:v>0</c:v>
                </c:pt>
                <c:pt idx="8461">
                  <c:v>0</c:v>
                </c:pt>
                <c:pt idx="8462">
                  <c:v>0</c:v>
                </c:pt>
                <c:pt idx="8463">
                  <c:v>0</c:v>
                </c:pt>
                <c:pt idx="8464">
                  <c:v>0</c:v>
                </c:pt>
                <c:pt idx="8465">
                  <c:v>0</c:v>
                </c:pt>
                <c:pt idx="8466">
                  <c:v>0</c:v>
                </c:pt>
                <c:pt idx="8467">
                  <c:v>0</c:v>
                </c:pt>
                <c:pt idx="8468">
                  <c:v>0</c:v>
                </c:pt>
                <c:pt idx="8469">
                  <c:v>0</c:v>
                </c:pt>
                <c:pt idx="8470">
                  <c:v>0</c:v>
                </c:pt>
                <c:pt idx="8471">
                  <c:v>0</c:v>
                </c:pt>
                <c:pt idx="8472">
                  <c:v>0</c:v>
                </c:pt>
                <c:pt idx="8473">
                  <c:v>0</c:v>
                </c:pt>
                <c:pt idx="8474">
                  <c:v>0</c:v>
                </c:pt>
                <c:pt idx="8475">
                  <c:v>0</c:v>
                </c:pt>
                <c:pt idx="8476">
                  <c:v>0</c:v>
                </c:pt>
                <c:pt idx="8477">
                  <c:v>0</c:v>
                </c:pt>
                <c:pt idx="8478">
                  <c:v>0</c:v>
                </c:pt>
                <c:pt idx="8479">
                  <c:v>0</c:v>
                </c:pt>
                <c:pt idx="8480">
                  <c:v>0</c:v>
                </c:pt>
                <c:pt idx="8481">
                  <c:v>0</c:v>
                </c:pt>
                <c:pt idx="8482">
                  <c:v>0</c:v>
                </c:pt>
                <c:pt idx="8483">
                  <c:v>0</c:v>
                </c:pt>
                <c:pt idx="8484">
                  <c:v>0</c:v>
                </c:pt>
                <c:pt idx="8485">
                  <c:v>0</c:v>
                </c:pt>
                <c:pt idx="8486">
                  <c:v>0</c:v>
                </c:pt>
                <c:pt idx="8487">
                  <c:v>0</c:v>
                </c:pt>
                <c:pt idx="8488">
                  <c:v>0</c:v>
                </c:pt>
                <c:pt idx="8489">
                  <c:v>0</c:v>
                </c:pt>
                <c:pt idx="8490">
                  <c:v>0</c:v>
                </c:pt>
                <c:pt idx="8491">
                  <c:v>0</c:v>
                </c:pt>
                <c:pt idx="8492">
                  <c:v>0</c:v>
                </c:pt>
                <c:pt idx="8493">
                  <c:v>0</c:v>
                </c:pt>
                <c:pt idx="8494">
                  <c:v>0</c:v>
                </c:pt>
                <c:pt idx="8495">
                  <c:v>0</c:v>
                </c:pt>
                <c:pt idx="8496">
                  <c:v>0</c:v>
                </c:pt>
                <c:pt idx="8497">
                  <c:v>0</c:v>
                </c:pt>
                <c:pt idx="8498">
                  <c:v>0</c:v>
                </c:pt>
                <c:pt idx="8499">
                  <c:v>0</c:v>
                </c:pt>
                <c:pt idx="8500">
                  <c:v>0</c:v>
                </c:pt>
                <c:pt idx="8501">
                  <c:v>0</c:v>
                </c:pt>
                <c:pt idx="8502">
                  <c:v>0</c:v>
                </c:pt>
                <c:pt idx="8503">
                  <c:v>0</c:v>
                </c:pt>
                <c:pt idx="8504">
                  <c:v>0</c:v>
                </c:pt>
                <c:pt idx="8505">
                  <c:v>0</c:v>
                </c:pt>
                <c:pt idx="8506">
                  <c:v>0</c:v>
                </c:pt>
                <c:pt idx="8507">
                  <c:v>0</c:v>
                </c:pt>
                <c:pt idx="8508">
                  <c:v>0</c:v>
                </c:pt>
                <c:pt idx="8509">
                  <c:v>0</c:v>
                </c:pt>
                <c:pt idx="8510">
                  <c:v>0</c:v>
                </c:pt>
                <c:pt idx="8511">
                  <c:v>0</c:v>
                </c:pt>
                <c:pt idx="8512">
                  <c:v>0</c:v>
                </c:pt>
                <c:pt idx="8513">
                  <c:v>0</c:v>
                </c:pt>
                <c:pt idx="8514">
                  <c:v>0</c:v>
                </c:pt>
                <c:pt idx="8515">
                  <c:v>0</c:v>
                </c:pt>
                <c:pt idx="8516">
                  <c:v>0</c:v>
                </c:pt>
                <c:pt idx="8517">
                  <c:v>0</c:v>
                </c:pt>
                <c:pt idx="8518">
                  <c:v>0</c:v>
                </c:pt>
                <c:pt idx="8519">
                  <c:v>0</c:v>
                </c:pt>
                <c:pt idx="8520">
                  <c:v>0</c:v>
                </c:pt>
                <c:pt idx="8521">
                  <c:v>0</c:v>
                </c:pt>
                <c:pt idx="8522">
                  <c:v>0</c:v>
                </c:pt>
                <c:pt idx="8523">
                  <c:v>0</c:v>
                </c:pt>
                <c:pt idx="8524">
                  <c:v>0</c:v>
                </c:pt>
                <c:pt idx="8525">
                  <c:v>0</c:v>
                </c:pt>
                <c:pt idx="8526">
                  <c:v>0</c:v>
                </c:pt>
                <c:pt idx="8527">
                  <c:v>0</c:v>
                </c:pt>
                <c:pt idx="8528">
                  <c:v>0</c:v>
                </c:pt>
                <c:pt idx="8529">
                  <c:v>0</c:v>
                </c:pt>
                <c:pt idx="8530">
                  <c:v>0</c:v>
                </c:pt>
                <c:pt idx="8531">
                  <c:v>0</c:v>
                </c:pt>
                <c:pt idx="8532">
                  <c:v>0</c:v>
                </c:pt>
                <c:pt idx="8533">
                  <c:v>0</c:v>
                </c:pt>
                <c:pt idx="8534">
                  <c:v>0</c:v>
                </c:pt>
                <c:pt idx="8535">
                  <c:v>0</c:v>
                </c:pt>
                <c:pt idx="8536">
                  <c:v>0</c:v>
                </c:pt>
                <c:pt idx="8537">
                  <c:v>0</c:v>
                </c:pt>
                <c:pt idx="8538">
                  <c:v>0</c:v>
                </c:pt>
                <c:pt idx="8539">
                  <c:v>0</c:v>
                </c:pt>
                <c:pt idx="8540">
                  <c:v>0</c:v>
                </c:pt>
                <c:pt idx="8541">
                  <c:v>0</c:v>
                </c:pt>
                <c:pt idx="8542">
                  <c:v>0</c:v>
                </c:pt>
                <c:pt idx="8543">
                  <c:v>0</c:v>
                </c:pt>
                <c:pt idx="8544">
                  <c:v>0</c:v>
                </c:pt>
                <c:pt idx="8545">
                  <c:v>0</c:v>
                </c:pt>
                <c:pt idx="8546">
                  <c:v>0</c:v>
                </c:pt>
                <c:pt idx="8547">
                  <c:v>0</c:v>
                </c:pt>
                <c:pt idx="8548">
                  <c:v>0</c:v>
                </c:pt>
                <c:pt idx="8549">
                  <c:v>0</c:v>
                </c:pt>
                <c:pt idx="8550">
                  <c:v>0</c:v>
                </c:pt>
                <c:pt idx="8551">
                  <c:v>0</c:v>
                </c:pt>
                <c:pt idx="8552">
                  <c:v>0</c:v>
                </c:pt>
                <c:pt idx="8553">
                  <c:v>0</c:v>
                </c:pt>
                <c:pt idx="8554">
                  <c:v>0</c:v>
                </c:pt>
                <c:pt idx="8555">
                  <c:v>0</c:v>
                </c:pt>
                <c:pt idx="8556">
                  <c:v>0</c:v>
                </c:pt>
                <c:pt idx="8557">
                  <c:v>0</c:v>
                </c:pt>
                <c:pt idx="8558">
                  <c:v>0</c:v>
                </c:pt>
                <c:pt idx="8559">
                  <c:v>0</c:v>
                </c:pt>
                <c:pt idx="8560">
                  <c:v>0</c:v>
                </c:pt>
                <c:pt idx="8561">
                  <c:v>0</c:v>
                </c:pt>
                <c:pt idx="8562">
                  <c:v>0</c:v>
                </c:pt>
                <c:pt idx="8563">
                  <c:v>0</c:v>
                </c:pt>
                <c:pt idx="8564">
                  <c:v>0</c:v>
                </c:pt>
                <c:pt idx="8565">
                  <c:v>0</c:v>
                </c:pt>
                <c:pt idx="8566">
                  <c:v>0</c:v>
                </c:pt>
                <c:pt idx="8567">
                  <c:v>0</c:v>
                </c:pt>
                <c:pt idx="8568">
                  <c:v>0</c:v>
                </c:pt>
                <c:pt idx="8569">
                  <c:v>0</c:v>
                </c:pt>
                <c:pt idx="8570">
                  <c:v>0</c:v>
                </c:pt>
                <c:pt idx="8571">
                  <c:v>0</c:v>
                </c:pt>
                <c:pt idx="8572">
                  <c:v>0</c:v>
                </c:pt>
                <c:pt idx="8573">
                  <c:v>0</c:v>
                </c:pt>
                <c:pt idx="8574">
                  <c:v>0</c:v>
                </c:pt>
                <c:pt idx="8575">
                  <c:v>0</c:v>
                </c:pt>
                <c:pt idx="8576">
                  <c:v>0</c:v>
                </c:pt>
                <c:pt idx="8577">
                  <c:v>0</c:v>
                </c:pt>
                <c:pt idx="8578">
                  <c:v>0</c:v>
                </c:pt>
                <c:pt idx="8579">
                  <c:v>0</c:v>
                </c:pt>
                <c:pt idx="8580">
                  <c:v>0</c:v>
                </c:pt>
                <c:pt idx="8581">
                  <c:v>0</c:v>
                </c:pt>
                <c:pt idx="8582">
                  <c:v>0</c:v>
                </c:pt>
                <c:pt idx="8583">
                  <c:v>0</c:v>
                </c:pt>
                <c:pt idx="8584">
                  <c:v>0</c:v>
                </c:pt>
                <c:pt idx="8585">
                  <c:v>0</c:v>
                </c:pt>
                <c:pt idx="8586">
                  <c:v>0</c:v>
                </c:pt>
                <c:pt idx="8587">
                  <c:v>0</c:v>
                </c:pt>
                <c:pt idx="8588">
                  <c:v>0</c:v>
                </c:pt>
                <c:pt idx="8589">
                  <c:v>0</c:v>
                </c:pt>
                <c:pt idx="8590">
                  <c:v>0</c:v>
                </c:pt>
                <c:pt idx="8591">
                  <c:v>0</c:v>
                </c:pt>
                <c:pt idx="8592">
                  <c:v>0</c:v>
                </c:pt>
                <c:pt idx="8593">
                  <c:v>0</c:v>
                </c:pt>
                <c:pt idx="8594">
                  <c:v>0</c:v>
                </c:pt>
                <c:pt idx="8595">
                  <c:v>0</c:v>
                </c:pt>
                <c:pt idx="8596">
                  <c:v>0</c:v>
                </c:pt>
                <c:pt idx="8597">
                  <c:v>0</c:v>
                </c:pt>
                <c:pt idx="8598">
                  <c:v>0</c:v>
                </c:pt>
                <c:pt idx="8599">
                  <c:v>0</c:v>
                </c:pt>
                <c:pt idx="8600">
                  <c:v>0</c:v>
                </c:pt>
                <c:pt idx="8601">
                  <c:v>0</c:v>
                </c:pt>
                <c:pt idx="8602">
                  <c:v>0</c:v>
                </c:pt>
                <c:pt idx="8603">
                  <c:v>0</c:v>
                </c:pt>
                <c:pt idx="8604">
                  <c:v>0</c:v>
                </c:pt>
                <c:pt idx="8605">
                  <c:v>0</c:v>
                </c:pt>
                <c:pt idx="8606">
                  <c:v>0</c:v>
                </c:pt>
                <c:pt idx="8607">
                  <c:v>0</c:v>
                </c:pt>
                <c:pt idx="8608">
                  <c:v>0</c:v>
                </c:pt>
                <c:pt idx="8609">
                  <c:v>0</c:v>
                </c:pt>
                <c:pt idx="8610">
                  <c:v>0</c:v>
                </c:pt>
                <c:pt idx="8611">
                  <c:v>0</c:v>
                </c:pt>
                <c:pt idx="8612">
                  <c:v>0</c:v>
                </c:pt>
                <c:pt idx="8613">
                  <c:v>0</c:v>
                </c:pt>
                <c:pt idx="8614">
                  <c:v>0</c:v>
                </c:pt>
                <c:pt idx="8615">
                  <c:v>0</c:v>
                </c:pt>
                <c:pt idx="8616">
                  <c:v>0</c:v>
                </c:pt>
                <c:pt idx="8617">
                  <c:v>0</c:v>
                </c:pt>
                <c:pt idx="8618">
                  <c:v>0</c:v>
                </c:pt>
                <c:pt idx="8619">
                  <c:v>0</c:v>
                </c:pt>
                <c:pt idx="8620">
                  <c:v>0</c:v>
                </c:pt>
                <c:pt idx="8621">
                  <c:v>0</c:v>
                </c:pt>
                <c:pt idx="8622">
                  <c:v>0</c:v>
                </c:pt>
                <c:pt idx="8623">
                  <c:v>0</c:v>
                </c:pt>
                <c:pt idx="8624">
                  <c:v>0</c:v>
                </c:pt>
                <c:pt idx="8625">
                  <c:v>0</c:v>
                </c:pt>
                <c:pt idx="8626">
                  <c:v>0</c:v>
                </c:pt>
                <c:pt idx="8627">
                  <c:v>0</c:v>
                </c:pt>
                <c:pt idx="8628">
                  <c:v>0</c:v>
                </c:pt>
                <c:pt idx="8629">
                  <c:v>0</c:v>
                </c:pt>
                <c:pt idx="8630">
                  <c:v>0</c:v>
                </c:pt>
                <c:pt idx="8631">
                  <c:v>0</c:v>
                </c:pt>
                <c:pt idx="8632">
                  <c:v>0</c:v>
                </c:pt>
                <c:pt idx="8633">
                  <c:v>0</c:v>
                </c:pt>
                <c:pt idx="8634">
                  <c:v>0</c:v>
                </c:pt>
                <c:pt idx="8635">
                  <c:v>0</c:v>
                </c:pt>
                <c:pt idx="8636">
                  <c:v>0</c:v>
                </c:pt>
                <c:pt idx="8637">
                  <c:v>0</c:v>
                </c:pt>
                <c:pt idx="8638">
                  <c:v>0</c:v>
                </c:pt>
                <c:pt idx="8639">
                  <c:v>0</c:v>
                </c:pt>
                <c:pt idx="8640">
                  <c:v>0</c:v>
                </c:pt>
                <c:pt idx="8641">
                  <c:v>0</c:v>
                </c:pt>
                <c:pt idx="8642">
                  <c:v>0</c:v>
                </c:pt>
                <c:pt idx="8643">
                  <c:v>0</c:v>
                </c:pt>
                <c:pt idx="8644">
                  <c:v>0</c:v>
                </c:pt>
                <c:pt idx="8645">
                  <c:v>0</c:v>
                </c:pt>
                <c:pt idx="8646">
                  <c:v>0</c:v>
                </c:pt>
                <c:pt idx="8647">
                  <c:v>0</c:v>
                </c:pt>
                <c:pt idx="8648">
                  <c:v>0</c:v>
                </c:pt>
                <c:pt idx="8649">
                  <c:v>0</c:v>
                </c:pt>
                <c:pt idx="8650">
                  <c:v>0</c:v>
                </c:pt>
                <c:pt idx="8651">
                  <c:v>0</c:v>
                </c:pt>
                <c:pt idx="8652">
                  <c:v>0</c:v>
                </c:pt>
                <c:pt idx="8653">
                  <c:v>0</c:v>
                </c:pt>
                <c:pt idx="8654">
                  <c:v>0</c:v>
                </c:pt>
                <c:pt idx="8655">
                  <c:v>0</c:v>
                </c:pt>
                <c:pt idx="8656">
                  <c:v>0</c:v>
                </c:pt>
                <c:pt idx="8657">
                  <c:v>0</c:v>
                </c:pt>
                <c:pt idx="8658">
                  <c:v>0</c:v>
                </c:pt>
                <c:pt idx="8659">
                  <c:v>0</c:v>
                </c:pt>
                <c:pt idx="8660">
                  <c:v>0</c:v>
                </c:pt>
                <c:pt idx="8661">
                  <c:v>0</c:v>
                </c:pt>
                <c:pt idx="8662">
                  <c:v>0</c:v>
                </c:pt>
                <c:pt idx="8663">
                  <c:v>0</c:v>
                </c:pt>
                <c:pt idx="8664">
                  <c:v>0</c:v>
                </c:pt>
                <c:pt idx="8665">
                  <c:v>0</c:v>
                </c:pt>
                <c:pt idx="8666">
                  <c:v>0</c:v>
                </c:pt>
                <c:pt idx="8667">
                  <c:v>0</c:v>
                </c:pt>
                <c:pt idx="8668">
                  <c:v>0</c:v>
                </c:pt>
                <c:pt idx="8669">
                  <c:v>0</c:v>
                </c:pt>
                <c:pt idx="8670">
                  <c:v>0</c:v>
                </c:pt>
                <c:pt idx="8671">
                  <c:v>0</c:v>
                </c:pt>
                <c:pt idx="8672">
                  <c:v>0</c:v>
                </c:pt>
                <c:pt idx="8673">
                  <c:v>0</c:v>
                </c:pt>
                <c:pt idx="8674">
                  <c:v>0</c:v>
                </c:pt>
                <c:pt idx="8675">
                  <c:v>0</c:v>
                </c:pt>
                <c:pt idx="8676">
                  <c:v>0</c:v>
                </c:pt>
                <c:pt idx="8677">
                  <c:v>0</c:v>
                </c:pt>
                <c:pt idx="8678">
                  <c:v>0</c:v>
                </c:pt>
                <c:pt idx="8679">
                  <c:v>0</c:v>
                </c:pt>
                <c:pt idx="8680">
                  <c:v>0</c:v>
                </c:pt>
                <c:pt idx="8681">
                  <c:v>0</c:v>
                </c:pt>
                <c:pt idx="8682">
                  <c:v>0</c:v>
                </c:pt>
                <c:pt idx="8683">
                  <c:v>0</c:v>
                </c:pt>
                <c:pt idx="8684">
                  <c:v>0</c:v>
                </c:pt>
                <c:pt idx="8685">
                  <c:v>0</c:v>
                </c:pt>
                <c:pt idx="8686">
                  <c:v>0</c:v>
                </c:pt>
                <c:pt idx="8687">
                  <c:v>0</c:v>
                </c:pt>
                <c:pt idx="8688">
                  <c:v>0</c:v>
                </c:pt>
                <c:pt idx="8689">
                  <c:v>0</c:v>
                </c:pt>
                <c:pt idx="8690">
                  <c:v>0</c:v>
                </c:pt>
                <c:pt idx="8691">
                  <c:v>0</c:v>
                </c:pt>
                <c:pt idx="8692">
                  <c:v>0</c:v>
                </c:pt>
                <c:pt idx="8693">
                  <c:v>0</c:v>
                </c:pt>
                <c:pt idx="8694">
                  <c:v>0</c:v>
                </c:pt>
                <c:pt idx="8695">
                  <c:v>0</c:v>
                </c:pt>
                <c:pt idx="8696">
                  <c:v>0</c:v>
                </c:pt>
                <c:pt idx="8697">
                  <c:v>0</c:v>
                </c:pt>
                <c:pt idx="8698">
                  <c:v>0</c:v>
                </c:pt>
                <c:pt idx="8699">
                  <c:v>0</c:v>
                </c:pt>
                <c:pt idx="8700">
                  <c:v>0</c:v>
                </c:pt>
                <c:pt idx="8701">
                  <c:v>0</c:v>
                </c:pt>
                <c:pt idx="8702">
                  <c:v>0</c:v>
                </c:pt>
                <c:pt idx="8703">
                  <c:v>0</c:v>
                </c:pt>
                <c:pt idx="8704">
                  <c:v>0</c:v>
                </c:pt>
                <c:pt idx="8705">
                  <c:v>0</c:v>
                </c:pt>
                <c:pt idx="8706">
                  <c:v>0</c:v>
                </c:pt>
                <c:pt idx="8707">
                  <c:v>0</c:v>
                </c:pt>
                <c:pt idx="8708">
                  <c:v>0</c:v>
                </c:pt>
                <c:pt idx="8709">
                  <c:v>0</c:v>
                </c:pt>
                <c:pt idx="8710">
                  <c:v>0</c:v>
                </c:pt>
                <c:pt idx="8711">
                  <c:v>0</c:v>
                </c:pt>
                <c:pt idx="8712">
                  <c:v>0</c:v>
                </c:pt>
                <c:pt idx="8713">
                  <c:v>0</c:v>
                </c:pt>
                <c:pt idx="8714">
                  <c:v>0</c:v>
                </c:pt>
                <c:pt idx="8715">
                  <c:v>0</c:v>
                </c:pt>
                <c:pt idx="8716">
                  <c:v>0</c:v>
                </c:pt>
                <c:pt idx="8717">
                  <c:v>0</c:v>
                </c:pt>
                <c:pt idx="8718">
                  <c:v>0</c:v>
                </c:pt>
                <c:pt idx="8719">
                  <c:v>0</c:v>
                </c:pt>
                <c:pt idx="8720">
                  <c:v>0</c:v>
                </c:pt>
                <c:pt idx="8721">
                  <c:v>0</c:v>
                </c:pt>
                <c:pt idx="8722">
                  <c:v>0</c:v>
                </c:pt>
                <c:pt idx="8723">
                  <c:v>0</c:v>
                </c:pt>
                <c:pt idx="8724">
                  <c:v>0</c:v>
                </c:pt>
                <c:pt idx="8725">
                  <c:v>0</c:v>
                </c:pt>
                <c:pt idx="8726">
                  <c:v>0</c:v>
                </c:pt>
                <c:pt idx="8727">
                  <c:v>0</c:v>
                </c:pt>
                <c:pt idx="8728">
                  <c:v>0</c:v>
                </c:pt>
                <c:pt idx="8729">
                  <c:v>0</c:v>
                </c:pt>
                <c:pt idx="8730">
                  <c:v>0</c:v>
                </c:pt>
                <c:pt idx="8731">
                  <c:v>0</c:v>
                </c:pt>
                <c:pt idx="8732">
                  <c:v>0</c:v>
                </c:pt>
                <c:pt idx="8733">
                  <c:v>0</c:v>
                </c:pt>
                <c:pt idx="8734">
                  <c:v>0</c:v>
                </c:pt>
                <c:pt idx="8735">
                  <c:v>0</c:v>
                </c:pt>
                <c:pt idx="8736">
                  <c:v>0</c:v>
                </c:pt>
                <c:pt idx="8737">
                  <c:v>0</c:v>
                </c:pt>
                <c:pt idx="8738">
                  <c:v>0</c:v>
                </c:pt>
                <c:pt idx="8739">
                  <c:v>0</c:v>
                </c:pt>
                <c:pt idx="8740">
                  <c:v>0</c:v>
                </c:pt>
                <c:pt idx="8741">
                  <c:v>0</c:v>
                </c:pt>
                <c:pt idx="8742">
                  <c:v>0</c:v>
                </c:pt>
                <c:pt idx="8743">
                  <c:v>0</c:v>
                </c:pt>
                <c:pt idx="8744">
                  <c:v>0</c:v>
                </c:pt>
                <c:pt idx="8745">
                  <c:v>0</c:v>
                </c:pt>
                <c:pt idx="8746">
                  <c:v>0</c:v>
                </c:pt>
                <c:pt idx="8747">
                  <c:v>0</c:v>
                </c:pt>
                <c:pt idx="8748">
                  <c:v>0</c:v>
                </c:pt>
                <c:pt idx="8749">
                  <c:v>0</c:v>
                </c:pt>
                <c:pt idx="8750">
                  <c:v>0</c:v>
                </c:pt>
                <c:pt idx="8751">
                  <c:v>0</c:v>
                </c:pt>
                <c:pt idx="8752">
                  <c:v>0</c:v>
                </c:pt>
                <c:pt idx="8753">
                  <c:v>0</c:v>
                </c:pt>
                <c:pt idx="8754">
                  <c:v>0</c:v>
                </c:pt>
                <c:pt idx="8755">
                  <c:v>0</c:v>
                </c:pt>
                <c:pt idx="8756">
                  <c:v>0</c:v>
                </c:pt>
                <c:pt idx="8757">
                  <c:v>0</c:v>
                </c:pt>
                <c:pt idx="8758">
                  <c:v>0</c:v>
                </c:pt>
                <c:pt idx="8759">
                  <c:v>0</c:v>
                </c:pt>
                <c:pt idx="8760">
                  <c:v>0</c:v>
                </c:pt>
                <c:pt idx="8761">
                  <c:v>0</c:v>
                </c:pt>
                <c:pt idx="8762">
                  <c:v>0</c:v>
                </c:pt>
                <c:pt idx="8763">
                  <c:v>0</c:v>
                </c:pt>
                <c:pt idx="8764">
                  <c:v>0</c:v>
                </c:pt>
                <c:pt idx="8765">
                  <c:v>0</c:v>
                </c:pt>
                <c:pt idx="8766">
                  <c:v>0</c:v>
                </c:pt>
                <c:pt idx="8767">
                  <c:v>0</c:v>
                </c:pt>
                <c:pt idx="8768">
                  <c:v>0</c:v>
                </c:pt>
                <c:pt idx="8769">
                  <c:v>0</c:v>
                </c:pt>
                <c:pt idx="8770">
                  <c:v>0</c:v>
                </c:pt>
                <c:pt idx="8771">
                  <c:v>0</c:v>
                </c:pt>
                <c:pt idx="8772">
                  <c:v>0</c:v>
                </c:pt>
                <c:pt idx="8773">
                  <c:v>0</c:v>
                </c:pt>
                <c:pt idx="8774">
                  <c:v>0</c:v>
                </c:pt>
                <c:pt idx="8775">
                  <c:v>0</c:v>
                </c:pt>
                <c:pt idx="8776">
                  <c:v>0</c:v>
                </c:pt>
                <c:pt idx="8777">
                  <c:v>0</c:v>
                </c:pt>
                <c:pt idx="8778">
                  <c:v>0</c:v>
                </c:pt>
                <c:pt idx="8779">
                  <c:v>0</c:v>
                </c:pt>
                <c:pt idx="8780">
                  <c:v>0</c:v>
                </c:pt>
                <c:pt idx="8781">
                  <c:v>0</c:v>
                </c:pt>
                <c:pt idx="8782">
                  <c:v>0</c:v>
                </c:pt>
                <c:pt idx="8783">
                  <c:v>0</c:v>
                </c:pt>
                <c:pt idx="8784">
                  <c:v>0</c:v>
                </c:pt>
                <c:pt idx="8785">
                  <c:v>0</c:v>
                </c:pt>
                <c:pt idx="8786">
                  <c:v>0</c:v>
                </c:pt>
                <c:pt idx="8787">
                  <c:v>0</c:v>
                </c:pt>
                <c:pt idx="8788">
                  <c:v>0</c:v>
                </c:pt>
                <c:pt idx="8789">
                  <c:v>0</c:v>
                </c:pt>
                <c:pt idx="8790">
                  <c:v>0</c:v>
                </c:pt>
                <c:pt idx="8791">
                  <c:v>0</c:v>
                </c:pt>
                <c:pt idx="8792">
                  <c:v>0</c:v>
                </c:pt>
                <c:pt idx="8793">
                  <c:v>0</c:v>
                </c:pt>
                <c:pt idx="8794">
                  <c:v>0</c:v>
                </c:pt>
                <c:pt idx="8795">
                  <c:v>0</c:v>
                </c:pt>
                <c:pt idx="8796">
                  <c:v>0</c:v>
                </c:pt>
                <c:pt idx="8797">
                  <c:v>0</c:v>
                </c:pt>
                <c:pt idx="8798">
                  <c:v>0</c:v>
                </c:pt>
                <c:pt idx="8799">
                  <c:v>0</c:v>
                </c:pt>
                <c:pt idx="8800">
                  <c:v>0</c:v>
                </c:pt>
                <c:pt idx="8801">
                  <c:v>0</c:v>
                </c:pt>
                <c:pt idx="8802">
                  <c:v>0</c:v>
                </c:pt>
                <c:pt idx="8803">
                  <c:v>0</c:v>
                </c:pt>
                <c:pt idx="8804">
                  <c:v>0</c:v>
                </c:pt>
                <c:pt idx="8805">
                  <c:v>0</c:v>
                </c:pt>
                <c:pt idx="8806">
                  <c:v>0</c:v>
                </c:pt>
                <c:pt idx="8807">
                  <c:v>0</c:v>
                </c:pt>
                <c:pt idx="8808">
                  <c:v>0</c:v>
                </c:pt>
                <c:pt idx="8809">
                  <c:v>0</c:v>
                </c:pt>
                <c:pt idx="8810">
                  <c:v>0</c:v>
                </c:pt>
                <c:pt idx="8811">
                  <c:v>0</c:v>
                </c:pt>
                <c:pt idx="8812">
                  <c:v>0</c:v>
                </c:pt>
                <c:pt idx="8813">
                  <c:v>0</c:v>
                </c:pt>
                <c:pt idx="8814">
                  <c:v>0</c:v>
                </c:pt>
                <c:pt idx="8815">
                  <c:v>0</c:v>
                </c:pt>
                <c:pt idx="8816">
                  <c:v>0</c:v>
                </c:pt>
                <c:pt idx="8817">
                  <c:v>0</c:v>
                </c:pt>
                <c:pt idx="8818">
                  <c:v>0</c:v>
                </c:pt>
                <c:pt idx="8819">
                  <c:v>0</c:v>
                </c:pt>
                <c:pt idx="8820">
                  <c:v>0</c:v>
                </c:pt>
                <c:pt idx="8821">
                  <c:v>0</c:v>
                </c:pt>
                <c:pt idx="8822">
                  <c:v>0</c:v>
                </c:pt>
                <c:pt idx="8823">
                  <c:v>0</c:v>
                </c:pt>
                <c:pt idx="8824">
                  <c:v>0</c:v>
                </c:pt>
                <c:pt idx="8825">
                  <c:v>0</c:v>
                </c:pt>
                <c:pt idx="8826">
                  <c:v>0</c:v>
                </c:pt>
                <c:pt idx="8827">
                  <c:v>0</c:v>
                </c:pt>
                <c:pt idx="8828">
                  <c:v>0</c:v>
                </c:pt>
                <c:pt idx="8829">
                  <c:v>0</c:v>
                </c:pt>
                <c:pt idx="8830">
                  <c:v>0</c:v>
                </c:pt>
                <c:pt idx="8831">
                  <c:v>0</c:v>
                </c:pt>
                <c:pt idx="8832">
                  <c:v>0</c:v>
                </c:pt>
                <c:pt idx="8833">
                  <c:v>0</c:v>
                </c:pt>
                <c:pt idx="8834">
                  <c:v>0</c:v>
                </c:pt>
                <c:pt idx="8835">
                  <c:v>0</c:v>
                </c:pt>
                <c:pt idx="8836">
                  <c:v>0</c:v>
                </c:pt>
                <c:pt idx="8837">
                  <c:v>0</c:v>
                </c:pt>
                <c:pt idx="8838">
                  <c:v>0</c:v>
                </c:pt>
                <c:pt idx="8839">
                  <c:v>0</c:v>
                </c:pt>
                <c:pt idx="8840">
                  <c:v>0</c:v>
                </c:pt>
                <c:pt idx="8841">
                  <c:v>0</c:v>
                </c:pt>
                <c:pt idx="8842">
                  <c:v>0</c:v>
                </c:pt>
                <c:pt idx="8843">
                  <c:v>0</c:v>
                </c:pt>
                <c:pt idx="8844">
                  <c:v>0</c:v>
                </c:pt>
                <c:pt idx="8845">
                  <c:v>0</c:v>
                </c:pt>
                <c:pt idx="8846">
                  <c:v>0</c:v>
                </c:pt>
                <c:pt idx="8847">
                  <c:v>0</c:v>
                </c:pt>
                <c:pt idx="8848">
                  <c:v>0</c:v>
                </c:pt>
                <c:pt idx="8849">
                  <c:v>0</c:v>
                </c:pt>
                <c:pt idx="8850">
                  <c:v>0</c:v>
                </c:pt>
                <c:pt idx="8851">
                  <c:v>0</c:v>
                </c:pt>
                <c:pt idx="8852">
                  <c:v>0</c:v>
                </c:pt>
                <c:pt idx="8853">
                  <c:v>0</c:v>
                </c:pt>
                <c:pt idx="8854">
                  <c:v>0</c:v>
                </c:pt>
                <c:pt idx="8855">
                  <c:v>0</c:v>
                </c:pt>
                <c:pt idx="8856">
                  <c:v>0</c:v>
                </c:pt>
                <c:pt idx="8857">
                  <c:v>0</c:v>
                </c:pt>
                <c:pt idx="8858">
                  <c:v>0</c:v>
                </c:pt>
                <c:pt idx="8859">
                  <c:v>0</c:v>
                </c:pt>
                <c:pt idx="8860">
                  <c:v>0</c:v>
                </c:pt>
                <c:pt idx="8861">
                  <c:v>0</c:v>
                </c:pt>
                <c:pt idx="8862">
                  <c:v>0</c:v>
                </c:pt>
                <c:pt idx="8863">
                  <c:v>0</c:v>
                </c:pt>
                <c:pt idx="8864">
                  <c:v>0</c:v>
                </c:pt>
                <c:pt idx="8865">
                  <c:v>0</c:v>
                </c:pt>
                <c:pt idx="8866">
                  <c:v>0</c:v>
                </c:pt>
                <c:pt idx="8867">
                  <c:v>0</c:v>
                </c:pt>
                <c:pt idx="8868">
                  <c:v>0</c:v>
                </c:pt>
                <c:pt idx="8869">
                  <c:v>0</c:v>
                </c:pt>
                <c:pt idx="8870">
                  <c:v>0</c:v>
                </c:pt>
                <c:pt idx="8871">
                  <c:v>0</c:v>
                </c:pt>
                <c:pt idx="8872">
                  <c:v>0</c:v>
                </c:pt>
                <c:pt idx="8873">
                  <c:v>0</c:v>
                </c:pt>
                <c:pt idx="8874">
                  <c:v>0</c:v>
                </c:pt>
                <c:pt idx="8875">
                  <c:v>0</c:v>
                </c:pt>
                <c:pt idx="8876">
                  <c:v>0</c:v>
                </c:pt>
                <c:pt idx="8877">
                  <c:v>0</c:v>
                </c:pt>
                <c:pt idx="8878">
                  <c:v>0</c:v>
                </c:pt>
                <c:pt idx="8879">
                  <c:v>0</c:v>
                </c:pt>
                <c:pt idx="8880">
                  <c:v>0</c:v>
                </c:pt>
                <c:pt idx="8881">
                  <c:v>0</c:v>
                </c:pt>
                <c:pt idx="8882">
                  <c:v>0</c:v>
                </c:pt>
                <c:pt idx="8883">
                  <c:v>0</c:v>
                </c:pt>
                <c:pt idx="8884">
                  <c:v>0</c:v>
                </c:pt>
                <c:pt idx="8885">
                  <c:v>0</c:v>
                </c:pt>
                <c:pt idx="8886">
                  <c:v>0</c:v>
                </c:pt>
                <c:pt idx="8887">
                  <c:v>0</c:v>
                </c:pt>
                <c:pt idx="8888">
                  <c:v>0</c:v>
                </c:pt>
                <c:pt idx="8889">
                  <c:v>0</c:v>
                </c:pt>
                <c:pt idx="8890">
                  <c:v>0</c:v>
                </c:pt>
                <c:pt idx="8891">
                  <c:v>0</c:v>
                </c:pt>
                <c:pt idx="8892">
                  <c:v>0</c:v>
                </c:pt>
                <c:pt idx="8893">
                  <c:v>0</c:v>
                </c:pt>
                <c:pt idx="8894">
                  <c:v>0</c:v>
                </c:pt>
                <c:pt idx="8895">
                  <c:v>0</c:v>
                </c:pt>
                <c:pt idx="8896">
                  <c:v>0</c:v>
                </c:pt>
                <c:pt idx="8897">
                  <c:v>0</c:v>
                </c:pt>
                <c:pt idx="8898">
                  <c:v>0</c:v>
                </c:pt>
                <c:pt idx="8899">
                  <c:v>0</c:v>
                </c:pt>
                <c:pt idx="8900">
                  <c:v>0</c:v>
                </c:pt>
                <c:pt idx="8901">
                  <c:v>0</c:v>
                </c:pt>
                <c:pt idx="8902">
                  <c:v>0</c:v>
                </c:pt>
                <c:pt idx="8903">
                  <c:v>0</c:v>
                </c:pt>
                <c:pt idx="8904">
                  <c:v>0</c:v>
                </c:pt>
                <c:pt idx="8905">
                  <c:v>0</c:v>
                </c:pt>
                <c:pt idx="8906">
                  <c:v>0</c:v>
                </c:pt>
                <c:pt idx="8907">
                  <c:v>0</c:v>
                </c:pt>
                <c:pt idx="8908">
                  <c:v>0</c:v>
                </c:pt>
                <c:pt idx="8909">
                  <c:v>0</c:v>
                </c:pt>
                <c:pt idx="8910">
                  <c:v>0</c:v>
                </c:pt>
                <c:pt idx="8911">
                  <c:v>0</c:v>
                </c:pt>
                <c:pt idx="8912">
                  <c:v>0</c:v>
                </c:pt>
                <c:pt idx="8913">
                  <c:v>0</c:v>
                </c:pt>
                <c:pt idx="8914">
                  <c:v>0</c:v>
                </c:pt>
                <c:pt idx="8915">
                  <c:v>0</c:v>
                </c:pt>
                <c:pt idx="8916">
                  <c:v>0</c:v>
                </c:pt>
                <c:pt idx="8917">
                  <c:v>0</c:v>
                </c:pt>
                <c:pt idx="8918">
                  <c:v>0</c:v>
                </c:pt>
                <c:pt idx="8919">
                  <c:v>0</c:v>
                </c:pt>
                <c:pt idx="8920">
                  <c:v>0</c:v>
                </c:pt>
                <c:pt idx="8921">
                  <c:v>0</c:v>
                </c:pt>
                <c:pt idx="8922">
                  <c:v>0</c:v>
                </c:pt>
                <c:pt idx="8923">
                  <c:v>0</c:v>
                </c:pt>
                <c:pt idx="8924">
                  <c:v>0</c:v>
                </c:pt>
                <c:pt idx="8925">
                  <c:v>0</c:v>
                </c:pt>
                <c:pt idx="8926">
                  <c:v>0</c:v>
                </c:pt>
                <c:pt idx="8927">
                  <c:v>0</c:v>
                </c:pt>
                <c:pt idx="8928">
                  <c:v>0</c:v>
                </c:pt>
                <c:pt idx="8929">
                  <c:v>0</c:v>
                </c:pt>
                <c:pt idx="8930">
                  <c:v>0</c:v>
                </c:pt>
                <c:pt idx="8931">
                  <c:v>0</c:v>
                </c:pt>
                <c:pt idx="8932">
                  <c:v>0</c:v>
                </c:pt>
                <c:pt idx="8933">
                  <c:v>0</c:v>
                </c:pt>
                <c:pt idx="8934">
                  <c:v>0</c:v>
                </c:pt>
                <c:pt idx="8935">
                  <c:v>0</c:v>
                </c:pt>
                <c:pt idx="8936">
                  <c:v>0</c:v>
                </c:pt>
                <c:pt idx="8937">
                  <c:v>0</c:v>
                </c:pt>
                <c:pt idx="8938">
                  <c:v>0</c:v>
                </c:pt>
                <c:pt idx="8939">
                  <c:v>0</c:v>
                </c:pt>
                <c:pt idx="8940">
                  <c:v>0</c:v>
                </c:pt>
                <c:pt idx="8941">
                  <c:v>0</c:v>
                </c:pt>
                <c:pt idx="8942">
                  <c:v>0</c:v>
                </c:pt>
                <c:pt idx="8943">
                  <c:v>0</c:v>
                </c:pt>
                <c:pt idx="8944">
                  <c:v>0</c:v>
                </c:pt>
                <c:pt idx="8945">
                  <c:v>0</c:v>
                </c:pt>
                <c:pt idx="8946">
                  <c:v>0</c:v>
                </c:pt>
                <c:pt idx="8947">
                  <c:v>0</c:v>
                </c:pt>
                <c:pt idx="8948">
                  <c:v>0</c:v>
                </c:pt>
                <c:pt idx="8949">
                  <c:v>0</c:v>
                </c:pt>
                <c:pt idx="8950">
                  <c:v>0</c:v>
                </c:pt>
                <c:pt idx="8951">
                  <c:v>0</c:v>
                </c:pt>
                <c:pt idx="8952">
                  <c:v>0</c:v>
                </c:pt>
                <c:pt idx="8953">
                  <c:v>0</c:v>
                </c:pt>
                <c:pt idx="8954">
                  <c:v>0</c:v>
                </c:pt>
                <c:pt idx="8955">
                  <c:v>0</c:v>
                </c:pt>
                <c:pt idx="8956">
                  <c:v>0</c:v>
                </c:pt>
                <c:pt idx="8957">
                  <c:v>0</c:v>
                </c:pt>
                <c:pt idx="8958">
                  <c:v>0</c:v>
                </c:pt>
                <c:pt idx="8959">
                  <c:v>0</c:v>
                </c:pt>
                <c:pt idx="8960">
                  <c:v>0</c:v>
                </c:pt>
                <c:pt idx="8961">
                  <c:v>0</c:v>
                </c:pt>
                <c:pt idx="8962">
                  <c:v>0</c:v>
                </c:pt>
                <c:pt idx="8963">
                  <c:v>0</c:v>
                </c:pt>
                <c:pt idx="8964">
                  <c:v>0</c:v>
                </c:pt>
                <c:pt idx="8965">
                  <c:v>0</c:v>
                </c:pt>
                <c:pt idx="8966">
                  <c:v>0</c:v>
                </c:pt>
                <c:pt idx="8967">
                  <c:v>0</c:v>
                </c:pt>
                <c:pt idx="8968">
                  <c:v>0</c:v>
                </c:pt>
                <c:pt idx="8969">
                  <c:v>0</c:v>
                </c:pt>
                <c:pt idx="8970">
                  <c:v>0</c:v>
                </c:pt>
                <c:pt idx="8971">
                  <c:v>0</c:v>
                </c:pt>
                <c:pt idx="8972">
                  <c:v>0</c:v>
                </c:pt>
                <c:pt idx="8973">
                  <c:v>0</c:v>
                </c:pt>
                <c:pt idx="8974">
                  <c:v>0</c:v>
                </c:pt>
                <c:pt idx="8975">
                  <c:v>0</c:v>
                </c:pt>
                <c:pt idx="8976">
                  <c:v>0</c:v>
                </c:pt>
                <c:pt idx="8977">
                  <c:v>0</c:v>
                </c:pt>
                <c:pt idx="8978">
                  <c:v>0</c:v>
                </c:pt>
                <c:pt idx="8979">
                  <c:v>0</c:v>
                </c:pt>
                <c:pt idx="8980">
                  <c:v>0</c:v>
                </c:pt>
                <c:pt idx="8981">
                  <c:v>0</c:v>
                </c:pt>
                <c:pt idx="8982">
                  <c:v>0</c:v>
                </c:pt>
                <c:pt idx="8983">
                  <c:v>0</c:v>
                </c:pt>
                <c:pt idx="8984">
                  <c:v>0</c:v>
                </c:pt>
                <c:pt idx="8985">
                  <c:v>0</c:v>
                </c:pt>
                <c:pt idx="8986">
                  <c:v>0</c:v>
                </c:pt>
                <c:pt idx="8987">
                  <c:v>0</c:v>
                </c:pt>
                <c:pt idx="8988">
                  <c:v>0</c:v>
                </c:pt>
                <c:pt idx="8989">
                  <c:v>0</c:v>
                </c:pt>
                <c:pt idx="8990">
                  <c:v>0</c:v>
                </c:pt>
                <c:pt idx="8991">
                  <c:v>0</c:v>
                </c:pt>
                <c:pt idx="8992">
                  <c:v>0</c:v>
                </c:pt>
                <c:pt idx="8993">
                  <c:v>0</c:v>
                </c:pt>
                <c:pt idx="8994">
                  <c:v>0</c:v>
                </c:pt>
                <c:pt idx="8995">
                  <c:v>0</c:v>
                </c:pt>
                <c:pt idx="8996">
                  <c:v>0</c:v>
                </c:pt>
                <c:pt idx="8997">
                  <c:v>0</c:v>
                </c:pt>
                <c:pt idx="8998">
                  <c:v>0</c:v>
                </c:pt>
                <c:pt idx="8999">
                  <c:v>0</c:v>
                </c:pt>
                <c:pt idx="9000">
                  <c:v>0</c:v>
                </c:pt>
                <c:pt idx="9001">
                  <c:v>0</c:v>
                </c:pt>
                <c:pt idx="9002">
                  <c:v>0</c:v>
                </c:pt>
                <c:pt idx="9003">
                  <c:v>0</c:v>
                </c:pt>
                <c:pt idx="9004">
                  <c:v>0</c:v>
                </c:pt>
                <c:pt idx="9005">
                  <c:v>0</c:v>
                </c:pt>
                <c:pt idx="9006">
                  <c:v>0</c:v>
                </c:pt>
                <c:pt idx="9007">
                  <c:v>0</c:v>
                </c:pt>
                <c:pt idx="9008">
                  <c:v>0</c:v>
                </c:pt>
                <c:pt idx="9009">
                  <c:v>0</c:v>
                </c:pt>
                <c:pt idx="9010">
                  <c:v>0</c:v>
                </c:pt>
                <c:pt idx="9011">
                  <c:v>0</c:v>
                </c:pt>
                <c:pt idx="9012">
                  <c:v>0</c:v>
                </c:pt>
                <c:pt idx="9013">
                  <c:v>0</c:v>
                </c:pt>
                <c:pt idx="9014">
                  <c:v>0</c:v>
                </c:pt>
                <c:pt idx="9015">
                  <c:v>0</c:v>
                </c:pt>
                <c:pt idx="9016">
                  <c:v>0</c:v>
                </c:pt>
                <c:pt idx="9017">
                  <c:v>0</c:v>
                </c:pt>
                <c:pt idx="9018">
                  <c:v>0</c:v>
                </c:pt>
                <c:pt idx="9019">
                  <c:v>0</c:v>
                </c:pt>
                <c:pt idx="9020">
                  <c:v>0</c:v>
                </c:pt>
                <c:pt idx="9021">
                  <c:v>0</c:v>
                </c:pt>
                <c:pt idx="9022">
                  <c:v>0</c:v>
                </c:pt>
                <c:pt idx="9023">
                  <c:v>0</c:v>
                </c:pt>
                <c:pt idx="9024">
                  <c:v>0</c:v>
                </c:pt>
                <c:pt idx="9025">
                  <c:v>0</c:v>
                </c:pt>
                <c:pt idx="9026">
                  <c:v>0</c:v>
                </c:pt>
                <c:pt idx="9027">
                  <c:v>0</c:v>
                </c:pt>
                <c:pt idx="9028">
                  <c:v>0</c:v>
                </c:pt>
                <c:pt idx="9029">
                  <c:v>0</c:v>
                </c:pt>
                <c:pt idx="9030">
                  <c:v>0</c:v>
                </c:pt>
                <c:pt idx="9031">
                  <c:v>0</c:v>
                </c:pt>
                <c:pt idx="9032">
                  <c:v>0</c:v>
                </c:pt>
                <c:pt idx="9033">
                  <c:v>0</c:v>
                </c:pt>
                <c:pt idx="9034">
                  <c:v>0</c:v>
                </c:pt>
                <c:pt idx="9035">
                  <c:v>0</c:v>
                </c:pt>
                <c:pt idx="9036">
                  <c:v>0</c:v>
                </c:pt>
                <c:pt idx="9037">
                  <c:v>0</c:v>
                </c:pt>
                <c:pt idx="9038">
                  <c:v>0</c:v>
                </c:pt>
                <c:pt idx="9039">
                  <c:v>0</c:v>
                </c:pt>
                <c:pt idx="9040">
                  <c:v>0</c:v>
                </c:pt>
                <c:pt idx="9041">
                  <c:v>0</c:v>
                </c:pt>
                <c:pt idx="9042">
                  <c:v>0</c:v>
                </c:pt>
                <c:pt idx="9043">
                  <c:v>0</c:v>
                </c:pt>
                <c:pt idx="9044">
                  <c:v>0</c:v>
                </c:pt>
                <c:pt idx="9045">
                  <c:v>0</c:v>
                </c:pt>
                <c:pt idx="9046">
                  <c:v>0</c:v>
                </c:pt>
                <c:pt idx="9047">
                  <c:v>0</c:v>
                </c:pt>
                <c:pt idx="9048">
                  <c:v>0</c:v>
                </c:pt>
                <c:pt idx="9049">
                  <c:v>0</c:v>
                </c:pt>
                <c:pt idx="9050">
                  <c:v>0</c:v>
                </c:pt>
                <c:pt idx="9051">
                  <c:v>0</c:v>
                </c:pt>
                <c:pt idx="9052">
                  <c:v>0</c:v>
                </c:pt>
                <c:pt idx="9053">
                  <c:v>0</c:v>
                </c:pt>
                <c:pt idx="9054">
                  <c:v>0</c:v>
                </c:pt>
                <c:pt idx="9055">
                  <c:v>0</c:v>
                </c:pt>
                <c:pt idx="9056">
                  <c:v>0</c:v>
                </c:pt>
                <c:pt idx="9057">
                  <c:v>0</c:v>
                </c:pt>
                <c:pt idx="9058">
                  <c:v>0</c:v>
                </c:pt>
                <c:pt idx="9059">
                  <c:v>0</c:v>
                </c:pt>
                <c:pt idx="9060">
                  <c:v>0</c:v>
                </c:pt>
                <c:pt idx="9061">
                  <c:v>0</c:v>
                </c:pt>
                <c:pt idx="9062">
                  <c:v>0</c:v>
                </c:pt>
                <c:pt idx="9063">
                  <c:v>0</c:v>
                </c:pt>
                <c:pt idx="9064">
                  <c:v>0</c:v>
                </c:pt>
                <c:pt idx="9065">
                  <c:v>0</c:v>
                </c:pt>
                <c:pt idx="9066">
                  <c:v>0</c:v>
                </c:pt>
                <c:pt idx="9067">
                  <c:v>0</c:v>
                </c:pt>
                <c:pt idx="9068">
                  <c:v>0</c:v>
                </c:pt>
                <c:pt idx="9069">
                  <c:v>0</c:v>
                </c:pt>
                <c:pt idx="9070">
                  <c:v>0</c:v>
                </c:pt>
                <c:pt idx="9071">
                  <c:v>0</c:v>
                </c:pt>
                <c:pt idx="9072">
                  <c:v>0</c:v>
                </c:pt>
                <c:pt idx="9073">
                  <c:v>0</c:v>
                </c:pt>
                <c:pt idx="9074">
                  <c:v>0</c:v>
                </c:pt>
                <c:pt idx="9075">
                  <c:v>0</c:v>
                </c:pt>
                <c:pt idx="9076">
                  <c:v>0</c:v>
                </c:pt>
                <c:pt idx="9077">
                  <c:v>0</c:v>
                </c:pt>
                <c:pt idx="9078">
                  <c:v>0</c:v>
                </c:pt>
                <c:pt idx="9079">
                  <c:v>0</c:v>
                </c:pt>
                <c:pt idx="9080">
                  <c:v>0</c:v>
                </c:pt>
                <c:pt idx="9081">
                  <c:v>0</c:v>
                </c:pt>
                <c:pt idx="9082">
                  <c:v>0</c:v>
                </c:pt>
                <c:pt idx="9083">
                  <c:v>0</c:v>
                </c:pt>
                <c:pt idx="9084">
                  <c:v>0</c:v>
                </c:pt>
                <c:pt idx="9085">
                  <c:v>0</c:v>
                </c:pt>
                <c:pt idx="9086">
                  <c:v>0</c:v>
                </c:pt>
                <c:pt idx="9087">
                  <c:v>0</c:v>
                </c:pt>
                <c:pt idx="9088">
                  <c:v>0</c:v>
                </c:pt>
                <c:pt idx="9089">
                  <c:v>0</c:v>
                </c:pt>
                <c:pt idx="9090">
                  <c:v>0</c:v>
                </c:pt>
                <c:pt idx="9091">
                  <c:v>0</c:v>
                </c:pt>
                <c:pt idx="9092">
                  <c:v>0</c:v>
                </c:pt>
                <c:pt idx="9093">
                  <c:v>0</c:v>
                </c:pt>
                <c:pt idx="9094">
                  <c:v>0</c:v>
                </c:pt>
                <c:pt idx="9095">
                  <c:v>0</c:v>
                </c:pt>
                <c:pt idx="9096">
                  <c:v>0</c:v>
                </c:pt>
                <c:pt idx="9097">
                  <c:v>0</c:v>
                </c:pt>
                <c:pt idx="9098">
                  <c:v>0</c:v>
                </c:pt>
                <c:pt idx="9099">
                  <c:v>0</c:v>
                </c:pt>
                <c:pt idx="9100">
                  <c:v>0</c:v>
                </c:pt>
                <c:pt idx="9101">
                  <c:v>0</c:v>
                </c:pt>
                <c:pt idx="9102">
                  <c:v>0</c:v>
                </c:pt>
                <c:pt idx="9103">
                  <c:v>0</c:v>
                </c:pt>
                <c:pt idx="9104">
                  <c:v>0</c:v>
                </c:pt>
                <c:pt idx="9105">
                  <c:v>0</c:v>
                </c:pt>
                <c:pt idx="9106">
                  <c:v>0</c:v>
                </c:pt>
                <c:pt idx="9107">
                  <c:v>0</c:v>
                </c:pt>
                <c:pt idx="9108">
                  <c:v>0</c:v>
                </c:pt>
                <c:pt idx="9109">
                  <c:v>0</c:v>
                </c:pt>
                <c:pt idx="9110">
                  <c:v>0</c:v>
                </c:pt>
                <c:pt idx="9111">
                  <c:v>0</c:v>
                </c:pt>
                <c:pt idx="9112">
                  <c:v>0</c:v>
                </c:pt>
                <c:pt idx="9113">
                  <c:v>0</c:v>
                </c:pt>
                <c:pt idx="9114">
                  <c:v>0</c:v>
                </c:pt>
                <c:pt idx="9115">
                  <c:v>0</c:v>
                </c:pt>
                <c:pt idx="9116">
                  <c:v>0</c:v>
                </c:pt>
                <c:pt idx="9117">
                  <c:v>0</c:v>
                </c:pt>
                <c:pt idx="9118">
                  <c:v>0</c:v>
                </c:pt>
                <c:pt idx="9119">
                  <c:v>0</c:v>
                </c:pt>
                <c:pt idx="9120">
                  <c:v>0</c:v>
                </c:pt>
                <c:pt idx="9121">
                  <c:v>0</c:v>
                </c:pt>
                <c:pt idx="9122">
                  <c:v>0</c:v>
                </c:pt>
                <c:pt idx="9123">
                  <c:v>0</c:v>
                </c:pt>
                <c:pt idx="9124">
                  <c:v>0</c:v>
                </c:pt>
                <c:pt idx="9125">
                  <c:v>0</c:v>
                </c:pt>
                <c:pt idx="9126">
                  <c:v>0</c:v>
                </c:pt>
                <c:pt idx="9127">
                  <c:v>0</c:v>
                </c:pt>
                <c:pt idx="9128">
                  <c:v>0</c:v>
                </c:pt>
                <c:pt idx="9129">
                  <c:v>0</c:v>
                </c:pt>
                <c:pt idx="9130">
                  <c:v>0</c:v>
                </c:pt>
                <c:pt idx="9131">
                  <c:v>0</c:v>
                </c:pt>
                <c:pt idx="9132">
                  <c:v>0</c:v>
                </c:pt>
                <c:pt idx="9133">
                  <c:v>0</c:v>
                </c:pt>
                <c:pt idx="9134">
                  <c:v>0</c:v>
                </c:pt>
                <c:pt idx="9135">
                  <c:v>0</c:v>
                </c:pt>
                <c:pt idx="9136">
                  <c:v>0</c:v>
                </c:pt>
                <c:pt idx="9137">
                  <c:v>0</c:v>
                </c:pt>
                <c:pt idx="9138">
                  <c:v>0</c:v>
                </c:pt>
                <c:pt idx="9139">
                  <c:v>0</c:v>
                </c:pt>
                <c:pt idx="9140">
                  <c:v>0</c:v>
                </c:pt>
                <c:pt idx="9141">
                  <c:v>0</c:v>
                </c:pt>
                <c:pt idx="9142">
                  <c:v>0</c:v>
                </c:pt>
                <c:pt idx="9143">
                  <c:v>0</c:v>
                </c:pt>
                <c:pt idx="9144">
                  <c:v>0</c:v>
                </c:pt>
                <c:pt idx="9145">
                  <c:v>0</c:v>
                </c:pt>
                <c:pt idx="9146">
                  <c:v>0</c:v>
                </c:pt>
                <c:pt idx="9147">
                  <c:v>0</c:v>
                </c:pt>
                <c:pt idx="9148">
                  <c:v>0</c:v>
                </c:pt>
                <c:pt idx="9149">
                  <c:v>0</c:v>
                </c:pt>
                <c:pt idx="9150">
                  <c:v>0</c:v>
                </c:pt>
                <c:pt idx="9151">
                  <c:v>0</c:v>
                </c:pt>
                <c:pt idx="9152">
                  <c:v>0</c:v>
                </c:pt>
                <c:pt idx="9153">
                  <c:v>0</c:v>
                </c:pt>
                <c:pt idx="9154">
                  <c:v>0</c:v>
                </c:pt>
                <c:pt idx="9155">
                  <c:v>0</c:v>
                </c:pt>
                <c:pt idx="9156">
                  <c:v>0</c:v>
                </c:pt>
                <c:pt idx="9157">
                  <c:v>0</c:v>
                </c:pt>
                <c:pt idx="9158">
                  <c:v>0</c:v>
                </c:pt>
                <c:pt idx="9159">
                  <c:v>0</c:v>
                </c:pt>
                <c:pt idx="9160">
                  <c:v>0</c:v>
                </c:pt>
                <c:pt idx="9161">
                  <c:v>0</c:v>
                </c:pt>
                <c:pt idx="9162">
                  <c:v>0</c:v>
                </c:pt>
                <c:pt idx="9163">
                  <c:v>0</c:v>
                </c:pt>
                <c:pt idx="9164">
                  <c:v>0</c:v>
                </c:pt>
                <c:pt idx="9165">
                  <c:v>0</c:v>
                </c:pt>
                <c:pt idx="9166">
                  <c:v>0</c:v>
                </c:pt>
                <c:pt idx="9167">
                  <c:v>0</c:v>
                </c:pt>
                <c:pt idx="9168">
                  <c:v>0</c:v>
                </c:pt>
                <c:pt idx="9169">
                  <c:v>0</c:v>
                </c:pt>
                <c:pt idx="9170">
                  <c:v>0</c:v>
                </c:pt>
                <c:pt idx="9171">
                  <c:v>0</c:v>
                </c:pt>
                <c:pt idx="9172">
                  <c:v>0</c:v>
                </c:pt>
                <c:pt idx="9173">
                  <c:v>0</c:v>
                </c:pt>
                <c:pt idx="9174">
                  <c:v>0</c:v>
                </c:pt>
                <c:pt idx="9175">
                  <c:v>0</c:v>
                </c:pt>
                <c:pt idx="9176">
                  <c:v>0</c:v>
                </c:pt>
                <c:pt idx="9177">
                  <c:v>0</c:v>
                </c:pt>
                <c:pt idx="9178">
                  <c:v>0</c:v>
                </c:pt>
                <c:pt idx="9179">
                  <c:v>0</c:v>
                </c:pt>
                <c:pt idx="9180">
                  <c:v>0</c:v>
                </c:pt>
                <c:pt idx="9181">
                  <c:v>0</c:v>
                </c:pt>
                <c:pt idx="9182">
                  <c:v>0</c:v>
                </c:pt>
                <c:pt idx="9183">
                  <c:v>0</c:v>
                </c:pt>
                <c:pt idx="9184">
                  <c:v>0</c:v>
                </c:pt>
                <c:pt idx="9185">
                  <c:v>0</c:v>
                </c:pt>
                <c:pt idx="9186">
                  <c:v>0</c:v>
                </c:pt>
                <c:pt idx="9187">
                  <c:v>0</c:v>
                </c:pt>
                <c:pt idx="9188">
                  <c:v>0</c:v>
                </c:pt>
                <c:pt idx="9189">
                  <c:v>0</c:v>
                </c:pt>
                <c:pt idx="9190">
                  <c:v>0</c:v>
                </c:pt>
                <c:pt idx="9191">
                  <c:v>0</c:v>
                </c:pt>
                <c:pt idx="9192">
                  <c:v>0</c:v>
                </c:pt>
                <c:pt idx="9193">
                  <c:v>0</c:v>
                </c:pt>
                <c:pt idx="9194">
                  <c:v>0</c:v>
                </c:pt>
                <c:pt idx="9195">
                  <c:v>0</c:v>
                </c:pt>
                <c:pt idx="9196">
                  <c:v>0</c:v>
                </c:pt>
                <c:pt idx="9197">
                  <c:v>0</c:v>
                </c:pt>
                <c:pt idx="9198">
                  <c:v>0</c:v>
                </c:pt>
                <c:pt idx="9199">
                  <c:v>0</c:v>
                </c:pt>
                <c:pt idx="9200">
                  <c:v>0</c:v>
                </c:pt>
                <c:pt idx="9201">
                  <c:v>0</c:v>
                </c:pt>
                <c:pt idx="9202">
                  <c:v>0</c:v>
                </c:pt>
                <c:pt idx="9203">
                  <c:v>0</c:v>
                </c:pt>
                <c:pt idx="9204">
                  <c:v>0</c:v>
                </c:pt>
                <c:pt idx="9205">
                  <c:v>0</c:v>
                </c:pt>
                <c:pt idx="9206">
                  <c:v>0</c:v>
                </c:pt>
                <c:pt idx="9207">
                  <c:v>0</c:v>
                </c:pt>
                <c:pt idx="9208">
                  <c:v>0</c:v>
                </c:pt>
                <c:pt idx="9209">
                  <c:v>0</c:v>
                </c:pt>
                <c:pt idx="9210">
                  <c:v>0</c:v>
                </c:pt>
                <c:pt idx="9211">
                  <c:v>0</c:v>
                </c:pt>
                <c:pt idx="9212">
                  <c:v>0</c:v>
                </c:pt>
                <c:pt idx="9213">
                  <c:v>0</c:v>
                </c:pt>
                <c:pt idx="9214">
                  <c:v>0</c:v>
                </c:pt>
                <c:pt idx="9215">
                  <c:v>0</c:v>
                </c:pt>
                <c:pt idx="9216">
                  <c:v>0</c:v>
                </c:pt>
                <c:pt idx="9217">
                  <c:v>0</c:v>
                </c:pt>
                <c:pt idx="9218">
                  <c:v>0</c:v>
                </c:pt>
                <c:pt idx="9219">
                  <c:v>0</c:v>
                </c:pt>
                <c:pt idx="9220">
                  <c:v>0</c:v>
                </c:pt>
                <c:pt idx="9221">
                  <c:v>0</c:v>
                </c:pt>
                <c:pt idx="9222">
                  <c:v>0</c:v>
                </c:pt>
                <c:pt idx="9223">
                  <c:v>0</c:v>
                </c:pt>
                <c:pt idx="9224">
                  <c:v>0</c:v>
                </c:pt>
                <c:pt idx="9225">
                  <c:v>0</c:v>
                </c:pt>
                <c:pt idx="9226">
                  <c:v>0</c:v>
                </c:pt>
                <c:pt idx="9227">
                  <c:v>0</c:v>
                </c:pt>
                <c:pt idx="9228">
                  <c:v>0</c:v>
                </c:pt>
                <c:pt idx="9229">
                  <c:v>0</c:v>
                </c:pt>
                <c:pt idx="9230">
                  <c:v>0</c:v>
                </c:pt>
                <c:pt idx="9231">
                  <c:v>0</c:v>
                </c:pt>
                <c:pt idx="9232">
                  <c:v>0</c:v>
                </c:pt>
                <c:pt idx="9233">
                  <c:v>0</c:v>
                </c:pt>
                <c:pt idx="9234">
                  <c:v>0</c:v>
                </c:pt>
                <c:pt idx="9235">
                  <c:v>0</c:v>
                </c:pt>
                <c:pt idx="9236">
                  <c:v>0</c:v>
                </c:pt>
                <c:pt idx="9237">
                  <c:v>0</c:v>
                </c:pt>
                <c:pt idx="9238">
                  <c:v>0</c:v>
                </c:pt>
                <c:pt idx="9239">
                  <c:v>0</c:v>
                </c:pt>
                <c:pt idx="9240">
                  <c:v>0</c:v>
                </c:pt>
                <c:pt idx="9241">
                  <c:v>0</c:v>
                </c:pt>
                <c:pt idx="9242">
                  <c:v>0</c:v>
                </c:pt>
                <c:pt idx="9243">
                  <c:v>0</c:v>
                </c:pt>
                <c:pt idx="9244">
                  <c:v>0</c:v>
                </c:pt>
                <c:pt idx="9245">
                  <c:v>0</c:v>
                </c:pt>
                <c:pt idx="9246">
                  <c:v>0</c:v>
                </c:pt>
                <c:pt idx="9247">
                  <c:v>0</c:v>
                </c:pt>
                <c:pt idx="9248">
                  <c:v>0</c:v>
                </c:pt>
                <c:pt idx="9249">
                  <c:v>0</c:v>
                </c:pt>
                <c:pt idx="9250">
                  <c:v>0</c:v>
                </c:pt>
                <c:pt idx="9251">
                  <c:v>0</c:v>
                </c:pt>
                <c:pt idx="9252">
                  <c:v>0</c:v>
                </c:pt>
                <c:pt idx="9253">
                  <c:v>0</c:v>
                </c:pt>
                <c:pt idx="9254">
                  <c:v>0</c:v>
                </c:pt>
                <c:pt idx="9255">
                  <c:v>0</c:v>
                </c:pt>
                <c:pt idx="9256">
                  <c:v>0</c:v>
                </c:pt>
                <c:pt idx="9257">
                  <c:v>0</c:v>
                </c:pt>
                <c:pt idx="9258">
                  <c:v>0</c:v>
                </c:pt>
                <c:pt idx="9259">
                  <c:v>0</c:v>
                </c:pt>
                <c:pt idx="9260">
                  <c:v>0</c:v>
                </c:pt>
                <c:pt idx="9261">
                  <c:v>0</c:v>
                </c:pt>
                <c:pt idx="9262">
                  <c:v>0</c:v>
                </c:pt>
                <c:pt idx="9263">
                  <c:v>0</c:v>
                </c:pt>
                <c:pt idx="9264">
                  <c:v>0</c:v>
                </c:pt>
                <c:pt idx="9265">
                  <c:v>0</c:v>
                </c:pt>
                <c:pt idx="9266">
                  <c:v>0</c:v>
                </c:pt>
                <c:pt idx="9267">
                  <c:v>0</c:v>
                </c:pt>
                <c:pt idx="9268">
                  <c:v>0</c:v>
                </c:pt>
                <c:pt idx="9269">
                  <c:v>0</c:v>
                </c:pt>
                <c:pt idx="9270">
                  <c:v>0</c:v>
                </c:pt>
                <c:pt idx="9271">
                  <c:v>0</c:v>
                </c:pt>
                <c:pt idx="9272">
                  <c:v>0</c:v>
                </c:pt>
                <c:pt idx="9273">
                  <c:v>0</c:v>
                </c:pt>
                <c:pt idx="9274">
                  <c:v>0</c:v>
                </c:pt>
                <c:pt idx="9275">
                  <c:v>0</c:v>
                </c:pt>
                <c:pt idx="9276">
                  <c:v>0</c:v>
                </c:pt>
                <c:pt idx="9277">
                  <c:v>0</c:v>
                </c:pt>
                <c:pt idx="9278">
                  <c:v>0</c:v>
                </c:pt>
                <c:pt idx="9279">
                  <c:v>0</c:v>
                </c:pt>
                <c:pt idx="9280">
                  <c:v>0</c:v>
                </c:pt>
                <c:pt idx="9281">
                  <c:v>0</c:v>
                </c:pt>
                <c:pt idx="9282">
                  <c:v>0</c:v>
                </c:pt>
                <c:pt idx="9283">
                  <c:v>0</c:v>
                </c:pt>
                <c:pt idx="9284">
                  <c:v>0</c:v>
                </c:pt>
                <c:pt idx="9285">
                  <c:v>0</c:v>
                </c:pt>
                <c:pt idx="9286">
                  <c:v>0</c:v>
                </c:pt>
                <c:pt idx="9287">
                  <c:v>0</c:v>
                </c:pt>
                <c:pt idx="9288">
                  <c:v>0</c:v>
                </c:pt>
                <c:pt idx="9289">
                  <c:v>0</c:v>
                </c:pt>
                <c:pt idx="9290">
                  <c:v>0</c:v>
                </c:pt>
                <c:pt idx="9291">
                  <c:v>0</c:v>
                </c:pt>
                <c:pt idx="9292">
                  <c:v>0</c:v>
                </c:pt>
                <c:pt idx="9293">
                  <c:v>0</c:v>
                </c:pt>
                <c:pt idx="9294">
                  <c:v>0</c:v>
                </c:pt>
                <c:pt idx="9295">
                  <c:v>0</c:v>
                </c:pt>
                <c:pt idx="9296">
                  <c:v>0</c:v>
                </c:pt>
                <c:pt idx="9297">
                  <c:v>0</c:v>
                </c:pt>
                <c:pt idx="9298">
                  <c:v>0</c:v>
                </c:pt>
                <c:pt idx="9299">
                  <c:v>0</c:v>
                </c:pt>
                <c:pt idx="9300">
                  <c:v>0</c:v>
                </c:pt>
                <c:pt idx="9301">
                  <c:v>0</c:v>
                </c:pt>
                <c:pt idx="9302">
                  <c:v>0</c:v>
                </c:pt>
                <c:pt idx="9303">
                  <c:v>0</c:v>
                </c:pt>
                <c:pt idx="9304">
                  <c:v>0</c:v>
                </c:pt>
                <c:pt idx="9305">
                  <c:v>0</c:v>
                </c:pt>
                <c:pt idx="9306">
                  <c:v>0</c:v>
                </c:pt>
                <c:pt idx="9307">
                  <c:v>0</c:v>
                </c:pt>
                <c:pt idx="9308">
                  <c:v>0</c:v>
                </c:pt>
                <c:pt idx="9309">
                  <c:v>0</c:v>
                </c:pt>
                <c:pt idx="9310">
                  <c:v>0</c:v>
                </c:pt>
                <c:pt idx="9311">
                  <c:v>0</c:v>
                </c:pt>
                <c:pt idx="9312">
                  <c:v>0</c:v>
                </c:pt>
                <c:pt idx="9313">
                  <c:v>0</c:v>
                </c:pt>
                <c:pt idx="9314">
                  <c:v>0</c:v>
                </c:pt>
                <c:pt idx="9315">
                  <c:v>0</c:v>
                </c:pt>
                <c:pt idx="9316">
                  <c:v>0</c:v>
                </c:pt>
                <c:pt idx="9317">
                  <c:v>0</c:v>
                </c:pt>
                <c:pt idx="9318">
                  <c:v>0</c:v>
                </c:pt>
                <c:pt idx="9319">
                  <c:v>0</c:v>
                </c:pt>
                <c:pt idx="9320">
                  <c:v>0</c:v>
                </c:pt>
                <c:pt idx="9321">
                  <c:v>0</c:v>
                </c:pt>
                <c:pt idx="9322">
                  <c:v>0</c:v>
                </c:pt>
                <c:pt idx="9323">
                  <c:v>0</c:v>
                </c:pt>
                <c:pt idx="9324">
                  <c:v>0</c:v>
                </c:pt>
                <c:pt idx="9325">
                  <c:v>0</c:v>
                </c:pt>
                <c:pt idx="9326">
                  <c:v>0</c:v>
                </c:pt>
                <c:pt idx="9327">
                  <c:v>0</c:v>
                </c:pt>
                <c:pt idx="9328">
                  <c:v>0</c:v>
                </c:pt>
                <c:pt idx="9329">
                  <c:v>0</c:v>
                </c:pt>
                <c:pt idx="9330">
                  <c:v>0</c:v>
                </c:pt>
                <c:pt idx="9331">
                  <c:v>0</c:v>
                </c:pt>
                <c:pt idx="9332">
                  <c:v>0</c:v>
                </c:pt>
                <c:pt idx="9333">
                  <c:v>0</c:v>
                </c:pt>
                <c:pt idx="9334">
                  <c:v>0</c:v>
                </c:pt>
                <c:pt idx="9335">
                  <c:v>0</c:v>
                </c:pt>
                <c:pt idx="9336">
                  <c:v>0</c:v>
                </c:pt>
                <c:pt idx="9337">
                  <c:v>0</c:v>
                </c:pt>
                <c:pt idx="9338">
                  <c:v>0</c:v>
                </c:pt>
                <c:pt idx="9339">
                  <c:v>0</c:v>
                </c:pt>
                <c:pt idx="9340">
                  <c:v>0</c:v>
                </c:pt>
                <c:pt idx="9341">
                  <c:v>0</c:v>
                </c:pt>
                <c:pt idx="9342">
                  <c:v>0</c:v>
                </c:pt>
                <c:pt idx="9343">
                  <c:v>0</c:v>
                </c:pt>
                <c:pt idx="9344">
                  <c:v>0</c:v>
                </c:pt>
                <c:pt idx="9345">
                  <c:v>0</c:v>
                </c:pt>
                <c:pt idx="9346">
                  <c:v>0</c:v>
                </c:pt>
                <c:pt idx="9347">
                  <c:v>0</c:v>
                </c:pt>
                <c:pt idx="9348">
                  <c:v>0</c:v>
                </c:pt>
                <c:pt idx="9349">
                  <c:v>0</c:v>
                </c:pt>
                <c:pt idx="9350">
                  <c:v>0</c:v>
                </c:pt>
                <c:pt idx="9351">
                  <c:v>0</c:v>
                </c:pt>
                <c:pt idx="9352">
                  <c:v>0</c:v>
                </c:pt>
                <c:pt idx="9353">
                  <c:v>0</c:v>
                </c:pt>
                <c:pt idx="9354">
                  <c:v>0</c:v>
                </c:pt>
                <c:pt idx="9355">
                  <c:v>0</c:v>
                </c:pt>
                <c:pt idx="9356">
                  <c:v>0</c:v>
                </c:pt>
                <c:pt idx="9357">
                  <c:v>0</c:v>
                </c:pt>
                <c:pt idx="9358">
                  <c:v>0</c:v>
                </c:pt>
                <c:pt idx="9359">
                  <c:v>0</c:v>
                </c:pt>
                <c:pt idx="9360">
                  <c:v>0</c:v>
                </c:pt>
                <c:pt idx="9361">
                  <c:v>0</c:v>
                </c:pt>
                <c:pt idx="9362">
                  <c:v>0</c:v>
                </c:pt>
                <c:pt idx="9363">
                  <c:v>0</c:v>
                </c:pt>
                <c:pt idx="9364">
                  <c:v>0</c:v>
                </c:pt>
                <c:pt idx="9365">
                  <c:v>0</c:v>
                </c:pt>
                <c:pt idx="9366">
                  <c:v>0</c:v>
                </c:pt>
                <c:pt idx="9367">
                  <c:v>0</c:v>
                </c:pt>
                <c:pt idx="9368">
                  <c:v>0</c:v>
                </c:pt>
                <c:pt idx="9369">
                  <c:v>0</c:v>
                </c:pt>
                <c:pt idx="9370">
                  <c:v>0</c:v>
                </c:pt>
                <c:pt idx="9371">
                  <c:v>0</c:v>
                </c:pt>
                <c:pt idx="9372">
                  <c:v>0</c:v>
                </c:pt>
                <c:pt idx="9373">
                  <c:v>0</c:v>
                </c:pt>
                <c:pt idx="9374">
                  <c:v>0</c:v>
                </c:pt>
                <c:pt idx="9375">
                  <c:v>0</c:v>
                </c:pt>
                <c:pt idx="9376">
                  <c:v>0</c:v>
                </c:pt>
                <c:pt idx="9377">
                  <c:v>0</c:v>
                </c:pt>
                <c:pt idx="9378">
                  <c:v>0</c:v>
                </c:pt>
                <c:pt idx="9379">
                  <c:v>0</c:v>
                </c:pt>
                <c:pt idx="9380">
                  <c:v>0</c:v>
                </c:pt>
                <c:pt idx="9381">
                  <c:v>0</c:v>
                </c:pt>
                <c:pt idx="9382">
                  <c:v>0</c:v>
                </c:pt>
                <c:pt idx="9383">
                  <c:v>0</c:v>
                </c:pt>
                <c:pt idx="9384">
                  <c:v>0</c:v>
                </c:pt>
                <c:pt idx="9385">
                  <c:v>0</c:v>
                </c:pt>
                <c:pt idx="9386">
                  <c:v>0</c:v>
                </c:pt>
                <c:pt idx="9387">
                  <c:v>0</c:v>
                </c:pt>
                <c:pt idx="9388">
                  <c:v>0</c:v>
                </c:pt>
                <c:pt idx="9389">
                  <c:v>0</c:v>
                </c:pt>
                <c:pt idx="9390">
                  <c:v>0</c:v>
                </c:pt>
                <c:pt idx="9391">
                  <c:v>0</c:v>
                </c:pt>
                <c:pt idx="9392">
                  <c:v>0</c:v>
                </c:pt>
                <c:pt idx="9393">
                  <c:v>0</c:v>
                </c:pt>
                <c:pt idx="9394">
                  <c:v>0</c:v>
                </c:pt>
                <c:pt idx="9395">
                  <c:v>0</c:v>
                </c:pt>
                <c:pt idx="9396">
                  <c:v>0</c:v>
                </c:pt>
                <c:pt idx="9397">
                  <c:v>0</c:v>
                </c:pt>
                <c:pt idx="9398">
                  <c:v>0</c:v>
                </c:pt>
                <c:pt idx="9399">
                  <c:v>0</c:v>
                </c:pt>
                <c:pt idx="9400">
                  <c:v>0</c:v>
                </c:pt>
                <c:pt idx="9401">
                  <c:v>0</c:v>
                </c:pt>
                <c:pt idx="9402">
                  <c:v>0</c:v>
                </c:pt>
                <c:pt idx="9403">
                  <c:v>0</c:v>
                </c:pt>
                <c:pt idx="9404">
                  <c:v>0</c:v>
                </c:pt>
                <c:pt idx="9405">
                  <c:v>0</c:v>
                </c:pt>
                <c:pt idx="9406">
                  <c:v>0</c:v>
                </c:pt>
                <c:pt idx="9407">
                  <c:v>0</c:v>
                </c:pt>
                <c:pt idx="9408">
                  <c:v>0</c:v>
                </c:pt>
                <c:pt idx="9409">
                  <c:v>0</c:v>
                </c:pt>
                <c:pt idx="9410">
                  <c:v>0</c:v>
                </c:pt>
                <c:pt idx="9411">
                  <c:v>0</c:v>
                </c:pt>
                <c:pt idx="9412">
                  <c:v>0</c:v>
                </c:pt>
                <c:pt idx="9413">
                  <c:v>0</c:v>
                </c:pt>
                <c:pt idx="9414">
                  <c:v>0</c:v>
                </c:pt>
                <c:pt idx="9415">
                  <c:v>0</c:v>
                </c:pt>
                <c:pt idx="9416">
                  <c:v>0</c:v>
                </c:pt>
                <c:pt idx="9417">
                  <c:v>0</c:v>
                </c:pt>
                <c:pt idx="9418">
                  <c:v>0</c:v>
                </c:pt>
                <c:pt idx="9419">
                  <c:v>0</c:v>
                </c:pt>
                <c:pt idx="9420">
                  <c:v>0</c:v>
                </c:pt>
                <c:pt idx="9421">
                  <c:v>0</c:v>
                </c:pt>
                <c:pt idx="9422">
                  <c:v>0</c:v>
                </c:pt>
                <c:pt idx="9423">
                  <c:v>0</c:v>
                </c:pt>
                <c:pt idx="9424">
                  <c:v>0</c:v>
                </c:pt>
                <c:pt idx="9425">
                  <c:v>0</c:v>
                </c:pt>
                <c:pt idx="9426">
                  <c:v>0</c:v>
                </c:pt>
                <c:pt idx="9427">
                  <c:v>0</c:v>
                </c:pt>
                <c:pt idx="9428">
                  <c:v>0</c:v>
                </c:pt>
                <c:pt idx="9429">
                  <c:v>0</c:v>
                </c:pt>
                <c:pt idx="9430">
                  <c:v>0</c:v>
                </c:pt>
                <c:pt idx="9431">
                  <c:v>0</c:v>
                </c:pt>
                <c:pt idx="9432">
                  <c:v>0</c:v>
                </c:pt>
                <c:pt idx="9433">
                  <c:v>0</c:v>
                </c:pt>
                <c:pt idx="9434">
                  <c:v>0</c:v>
                </c:pt>
                <c:pt idx="9435">
                  <c:v>0</c:v>
                </c:pt>
                <c:pt idx="9436">
                  <c:v>0</c:v>
                </c:pt>
                <c:pt idx="9437">
                  <c:v>0</c:v>
                </c:pt>
                <c:pt idx="9438">
                  <c:v>0</c:v>
                </c:pt>
                <c:pt idx="9439">
                  <c:v>0</c:v>
                </c:pt>
                <c:pt idx="9440">
                  <c:v>0</c:v>
                </c:pt>
                <c:pt idx="9441">
                  <c:v>0</c:v>
                </c:pt>
                <c:pt idx="9442">
                  <c:v>0</c:v>
                </c:pt>
                <c:pt idx="9443">
                  <c:v>0</c:v>
                </c:pt>
                <c:pt idx="9444">
                  <c:v>0</c:v>
                </c:pt>
                <c:pt idx="9445">
                  <c:v>0</c:v>
                </c:pt>
                <c:pt idx="9446">
                  <c:v>0</c:v>
                </c:pt>
                <c:pt idx="9447">
                  <c:v>0</c:v>
                </c:pt>
                <c:pt idx="9448">
                  <c:v>0</c:v>
                </c:pt>
                <c:pt idx="9449">
                  <c:v>0</c:v>
                </c:pt>
                <c:pt idx="9450">
                  <c:v>0</c:v>
                </c:pt>
                <c:pt idx="9451">
                  <c:v>0</c:v>
                </c:pt>
                <c:pt idx="9452">
                  <c:v>0</c:v>
                </c:pt>
                <c:pt idx="9453">
                  <c:v>0</c:v>
                </c:pt>
                <c:pt idx="9454">
                  <c:v>0</c:v>
                </c:pt>
                <c:pt idx="9455">
                  <c:v>0</c:v>
                </c:pt>
                <c:pt idx="9456">
                  <c:v>0</c:v>
                </c:pt>
                <c:pt idx="9457">
                  <c:v>0</c:v>
                </c:pt>
                <c:pt idx="9458">
                  <c:v>0</c:v>
                </c:pt>
                <c:pt idx="9459">
                  <c:v>0</c:v>
                </c:pt>
                <c:pt idx="9460">
                  <c:v>0</c:v>
                </c:pt>
                <c:pt idx="9461">
                  <c:v>0</c:v>
                </c:pt>
                <c:pt idx="9462">
                  <c:v>0</c:v>
                </c:pt>
                <c:pt idx="9463">
                  <c:v>0</c:v>
                </c:pt>
                <c:pt idx="9464">
                  <c:v>0</c:v>
                </c:pt>
                <c:pt idx="9465">
                  <c:v>0</c:v>
                </c:pt>
                <c:pt idx="9466">
                  <c:v>0</c:v>
                </c:pt>
                <c:pt idx="9467">
                  <c:v>0</c:v>
                </c:pt>
                <c:pt idx="9468">
                  <c:v>0</c:v>
                </c:pt>
                <c:pt idx="9469">
                  <c:v>0</c:v>
                </c:pt>
                <c:pt idx="9470">
                  <c:v>0</c:v>
                </c:pt>
                <c:pt idx="9471">
                  <c:v>0</c:v>
                </c:pt>
                <c:pt idx="9472">
                  <c:v>0</c:v>
                </c:pt>
                <c:pt idx="9473">
                  <c:v>0</c:v>
                </c:pt>
                <c:pt idx="9474">
                  <c:v>0</c:v>
                </c:pt>
                <c:pt idx="9475">
                  <c:v>0</c:v>
                </c:pt>
                <c:pt idx="9476">
                  <c:v>0</c:v>
                </c:pt>
                <c:pt idx="9477">
                  <c:v>0</c:v>
                </c:pt>
                <c:pt idx="9478">
                  <c:v>0</c:v>
                </c:pt>
                <c:pt idx="9479">
                  <c:v>0</c:v>
                </c:pt>
                <c:pt idx="9480">
                  <c:v>0</c:v>
                </c:pt>
                <c:pt idx="9481">
                  <c:v>0</c:v>
                </c:pt>
                <c:pt idx="9482">
                  <c:v>0</c:v>
                </c:pt>
                <c:pt idx="9483">
                  <c:v>0</c:v>
                </c:pt>
                <c:pt idx="9484">
                  <c:v>0</c:v>
                </c:pt>
                <c:pt idx="9485">
                  <c:v>0</c:v>
                </c:pt>
                <c:pt idx="9486">
                  <c:v>0</c:v>
                </c:pt>
                <c:pt idx="9487">
                  <c:v>0</c:v>
                </c:pt>
                <c:pt idx="9488">
                  <c:v>0</c:v>
                </c:pt>
                <c:pt idx="9489">
                  <c:v>0</c:v>
                </c:pt>
                <c:pt idx="9490">
                  <c:v>0</c:v>
                </c:pt>
                <c:pt idx="9491">
                  <c:v>0</c:v>
                </c:pt>
                <c:pt idx="9492">
                  <c:v>0</c:v>
                </c:pt>
                <c:pt idx="9493">
                  <c:v>0</c:v>
                </c:pt>
                <c:pt idx="9494">
                  <c:v>0</c:v>
                </c:pt>
                <c:pt idx="9495">
                  <c:v>0</c:v>
                </c:pt>
                <c:pt idx="9496">
                  <c:v>0</c:v>
                </c:pt>
                <c:pt idx="9497">
                  <c:v>0</c:v>
                </c:pt>
                <c:pt idx="9498">
                  <c:v>0</c:v>
                </c:pt>
                <c:pt idx="9499">
                  <c:v>0</c:v>
                </c:pt>
                <c:pt idx="9500">
                  <c:v>0</c:v>
                </c:pt>
                <c:pt idx="9501">
                  <c:v>0</c:v>
                </c:pt>
                <c:pt idx="9502">
                  <c:v>0</c:v>
                </c:pt>
                <c:pt idx="9503">
                  <c:v>0</c:v>
                </c:pt>
                <c:pt idx="9504">
                  <c:v>0</c:v>
                </c:pt>
                <c:pt idx="9505">
                  <c:v>0</c:v>
                </c:pt>
                <c:pt idx="9506">
                  <c:v>0</c:v>
                </c:pt>
                <c:pt idx="9507">
                  <c:v>0</c:v>
                </c:pt>
                <c:pt idx="9508">
                  <c:v>0</c:v>
                </c:pt>
                <c:pt idx="9509">
                  <c:v>0</c:v>
                </c:pt>
                <c:pt idx="9510">
                  <c:v>0</c:v>
                </c:pt>
                <c:pt idx="9511">
                  <c:v>0</c:v>
                </c:pt>
                <c:pt idx="9512">
                  <c:v>0</c:v>
                </c:pt>
                <c:pt idx="9513">
                  <c:v>0</c:v>
                </c:pt>
                <c:pt idx="9514">
                  <c:v>0</c:v>
                </c:pt>
                <c:pt idx="9515">
                  <c:v>0</c:v>
                </c:pt>
                <c:pt idx="9516">
                  <c:v>0</c:v>
                </c:pt>
                <c:pt idx="9517">
                  <c:v>0</c:v>
                </c:pt>
                <c:pt idx="9518">
                  <c:v>0</c:v>
                </c:pt>
                <c:pt idx="9519">
                  <c:v>0</c:v>
                </c:pt>
                <c:pt idx="9520">
                  <c:v>0</c:v>
                </c:pt>
                <c:pt idx="9521">
                  <c:v>0</c:v>
                </c:pt>
                <c:pt idx="9522">
                  <c:v>0</c:v>
                </c:pt>
                <c:pt idx="9523">
                  <c:v>0</c:v>
                </c:pt>
                <c:pt idx="9524">
                  <c:v>0</c:v>
                </c:pt>
                <c:pt idx="9525">
                  <c:v>0</c:v>
                </c:pt>
                <c:pt idx="9526">
                  <c:v>0</c:v>
                </c:pt>
                <c:pt idx="9527">
                  <c:v>0</c:v>
                </c:pt>
                <c:pt idx="9528">
                  <c:v>0</c:v>
                </c:pt>
                <c:pt idx="9529">
                  <c:v>0</c:v>
                </c:pt>
                <c:pt idx="9530">
                  <c:v>0</c:v>
                </c:pt>
                <c:pt idx="9531">
                  <c:v>0</c:v>
                </c:pt>
                <c:pt idx="9532">
                  <c:v>0</c:v>
                </c:pt>
                <c:pt idx="9533">
                  <c:v>0</c:v>
                </c:pt>
                <c:pt idx="9534">
                  <c:v>0</c:v>
                </c:pt>
                <c:pt idx="9535">
                  <c:v>0</c:v>
                </c:pt>
                <c:pt idx="9536">
                  <c:v>0</c:v>
                </c:pt>
                <c:pt idx="9537">
                  <c:v>0</c:v>
                </c:pt>
                <c:pt idx="9538">
                  <c:v>0</c:v>
                </c:pt>
                <c:pt idx="9539">
                  <c:v>0</c:v>
                </c:pt>
                <c:pt idx="9540">
                  <c:v>0</c:v>
                </c:pt>
                <c:pt idx="9541">
                  <c:v>0</c:v>
                </c:pt>
                <c:pt idx="9542">
                  <c:v>0</c:v>
                </c:pt>
                <c:pt idx="9543">
                  <c:v>0</c:v>
                </c:pt>
                <c:pt idx="9544">
                  <c:v>0</c:v>
                </c:pt>
                <c:pt idx="9545">
                  <c:v>0</c:v>
                </c:pt>
                <c:pt idx="9546">
                  <c:v>0</c:v>
                </c:pt>
                <c:pt idx="9547">
                  <c:v>0</c:v>
                </c:pt>
                <c:pt idx="9548">
                  <c:v>0</c:v>
                </c:pt>
                <c:pt idx="9549">
                  <c:v>0</c:v>
                </c:pt>
                <c:pt idx="9550">
                  <c:v>0</c:v>
                </c:pt>
                <c:pt idx="9551">
                  <c:v>0</c:v>
                </c:pt>
                <c:pt idx="9552">
                  <c:v>0</c:v>
                </c:pt>
                <c:pt idx="9553">
                  <c:v>0</c:v>
                </c:pt>
                <c:pt idx="9554">
                  <c:v>0</c:v>
                </c:pt>
                <c:pt idx="9555">
                  <c:v>0</c:v>
                </c:pt>
                <c:pt idx="9556">
                  <c:v>0</c:v>
                </c:pt>
                <c:pt idx="9557">
                  <c:v>0</c:v>
                </c:pt>
                <c:pt idx="9558">
                  <c:v>0</c:v>
                </c:pt>
                <c:pt idx="9559">
                  <c:v>0</c:v>
                </c:pt>
                <c:pt idx="9560">
                  <c:v>0</c:v>
                </c:pt>
                <c:pt idx="9561">
                  <c:v>0</c:v>
                </c:pt>
                <c:pt idx="9562">
                  <c:v>0</c:v>
                </c:pt>
                <c:pt idx="9563">
                  <c:v>0</c:v>
                </c:pt>
                <c:pt idx="9564">
                  <c:v>0</c:v>
                </c:pt>
                <c:pt idx="9565">
                  <c:v>0</c:v>
                </c:pt>
                <c:pt idx="9566">
                  <c:v>0</c:v>
                </c:pt>
                <c:pt idx="9567">
                  <c:v>0</c:v>
                </c:pt>
                <c:pt idx="9568">
                  <c:v>0</c:v>
                </c:pt>
                <c:pt idx="9569">
                  <c:v>0</c:v>
                </c:pt>
                <c:pt idx="9570">
                  <c:v>0</c:v>
                </c:pt>
                <c:pt idx="9571">
                  <c:v>0</c:v>
                </c:pt>
                <c:pt idx="9572">
                  <c:v>0</c:v>
                </c:pt>
                <c:pt idx="9573">
                  <c:v>0</c:v>
                </c:pt>
                <c:pt idx="9574">
                  <c:v>0</c:v>
                </c:pt>
                <c:pt idx="9575">
                  <c:v>0</c:v>
                </c:pt>
                <c:pt idx="9576">
                  <c:v>0</c:v>
                </c:pt>
                <c:pt idx="9577">
                  <c:v>0</c:v>
                </c:pt>
                <c:pt idx="9578">
                  <c:v>0</c:v>
                </c:pt>
                <c:pt idx="9579">
                  <c:v>0</c:v>
                </c:pt>
                <c:pt idx="9580">
                  <c:v>0</c:v>
                </c:pt>
                <c:pt idx="9581">
                  <c:v>0</c:v>
                </c:pt>
                <c:pt idx="9582">
                  <c:v>0</c:v>
                </c:pt>
                <c:pt idx="9583">
                  <c:v>0</c:v>
                </c:pt>
                <c:pt idx="9584">
                  <c:v>0</c:v>
                </c:pt>
                <c:pt idx="9585">
                  <c:v>0</c:v>
                </c:pt>
                <c:pt idx="9586">
                  <c:v>0</c:v>
                </c:pt>
                <c:pt idx="9587">
                  <c:v>0</c:v>
                </c:pt>
                <c:pt idx="9588">
                  <c:v>0</c:v>
                </c:pt>
                <c:pt idx="9589">
                  <c:v>0</c:v>
                </c:pt>
                <c:pt idx="9590">
                  <c:v>0</c:v>
                </c:pt>
                <c:pt idx="9591">
                  <c:v>0</c:v>
                </c:pt>
                <c:pt idx="9592">
                  <c:v>0</c:v>
                </c:pt>
                <c:pt idx="9593">
                  <c:v>0</c:v>
                </c:pt>
                <c:pt idx="9594">
                  <c:v>0</c:v>
                </c:pt>
                <c:pt idx="9595">
                  <c:v>0</c:v>
                </c:pt>
                <c:pt idx="9596">
                  <c:v>0</c:v>
                </c:pt>
                <c:pt idx="9597">
                  <c:v>0</c:v>
                </c:pt>
                <c:pt idx="9598">
                  <c:v>0</c:v>
                </c:pt>
                <c:pt idx="9599">
                  <c:v>0</c:v>
                </c:pt>
                <c:pt idx="9600">
                  <c:v>0</c:v>
                </c:pt>
                <c:pt idx="9601">
                  <c:v>0</c:v>
                </c:pt>
                <c:pt idx="9602">
                  <c:v>0</c:v>
                </c:pt>
                <c:pt idx="9603">
                  <c:v>0</c:v>
                </c:pt>
                <c:pt idx="9604">
                  <c:v>0</c:v>
                </c:pt>
                <c:pt idx="9605">
                  <c:v>0</c:v>
                </c:pt>
                <c:pt idx="9606">
                  <c:v>0</c:v>
                </c:pt>
                <c:pt idx="9607">
                  <c:v>0</c:v>
                </c:pt>
                <c:pt idx="9608">
                  <c:v>0</c:v>
                </c:pt>
                <c:pt idx="9609">
                  <c:v>0</c:v>
                </c:pt>
                <c:pt idx="9610">
                  <c:v>0</c:v>
                </c:pt>
                <c:pt idx="9611">
                  <c:v>0</c:v>
                </c:pt>
                <c:pt idx="9612">
                  <c:v>0</c:v>
                </c:pt>
                <c:pt idx="9613">
                  <c:v>0</c:v>
                </c:pt>
                <c:pt idx="9614">
                  <c:v>0</c:v>
                </c:pt>
                <c:pt idx="9615">
                  <c:v>0</c:v>
                </c:pt>
                <c:pt idx="9616">
                  <c:v>0</c:v>
                </c:pt>
                <c:pt idx="9617">
                  <c:v>0</c:v>
                </c:pt>
                <c:pt idx="9618">
                  <c:v>0</c:v>
                </c:pt>
                <c:pt idx="9619">
                  <c:v>0</c:v>
                </c:pt>
                <c:pt idx="9620">
                  <c:v>0</c:v>
                </c:pt>
                <c:pt idx="9621">
                  <c:v>0</c:v>
                </c:pt>
                <c:pt idx="9622">
                  <c:v>0</c:v>
                </c:pt>
                <c:pt idx="9623">
                  <c:v>0</c:v>
                </c:pt>
                <c:pt idx="9624">
                  <c:v>0</c:v>
                </c:pt>
                <c:pt idx="9625">
                  <c:v>0</c:v>
                </c:pt>
                <c:pt idx="9626">
                  <c:v>0</c:v>
                </c:pt>
                <c:pt idx="9627">
                  <c:v>0</c:v>
                </c:pt>
                <c:pt idx="9628">
                  <c:v>0</c:v>
                </c:pt>
                <c:pt idx="9629">
                  <c:v>0</c:v>
                </c:pt>
                <c:pt idx="9630">
                  <c:v>0</c:v>
                </c:pt>
                <c:pt idx="9631">
                  <c:v>0</c:v>
                </c:pt>
                <c:pt idx="9632">
                  <c:v>0</c:v>
                </c:pt>
                <c:pt idx="9633">
                  <c:v>0</c:v>
                </c:pt>
                <c:pt idx="9634">
                  <c:v>0</c:v>
                </c:pt>
                <c:pt idx="9635">
                  <c:v>0</c:v>
                </c:pt>
                <c:pt idx="9636">
                  <c:v>0</c:v>
                </c:pt>
                <c:pt idx="9637">
                  <c:v>0</c:v>
                </c:pt>
                <c:pt idx="9638">
                  <c:v>0</c:v>
                </c:pt>
                <c:pt idx="9639">
                  <c:v>0</c:v>
                </c:pt>
                <c:pt idx="9640">
                  <c:v>0</c:v>
                </c:pt>
                <c:pt idx="9641">
                  <c:v>0</c:v>
                </c:pt>
                <c:pt idx="9642">
                  <c:v>0</c:v>
                </c:pt>
                <c:pt idx="9643">
                  <c:v>0</c:v>
                </c:pt>
                <c:pt idx="9644">
                  <c:v>0</c:v>
                </c:pt>
                <c:pt idx="9645">
                  <c:v>0</c:v>
                </c:pt>
                <c:pt idx="9646">
                  <c:v>0</c:v>
                </c:pt>
                <c:pt idx="9647">
                  <c:v>0</c:v>
                </c:pt>
                <c:pt idx="9648">
                  <c:v>0</c:v>
                </c:pt>
                <c:pt idx="9649">
                  <c:v>0</c:v>
                </c:pt>
                <c:pt idx="9650">
                  <c:v>0</c:v>
                </c:pt>
                <c:pt idx="9651">
                  <c:v>0</c:v>
                </c:pt>
                <c:pt idx="9652">
                  <c:v>0</c:v>
                </c:pt>
                <c:pt idx="9653">
                  <c:v>0</c:v>
                </c:pt>
                <c:pt idx="9654">
                  <c:v>0</c:v>
                </c:pt>
                <c:pt idx="9655">
                  <c:v>0</c:v>
                </c:pt>
                <c:pt idx="9656">
                  <c:v>0</c:v>
                </c:pt>
                <c:pt idx="9657">
                  <c:v>0</c:v>
                </c:pt>
                <c:pt idx="9658">
                  <c:v>0</c:v>
                </c:pt>
                <c:pt idx="9659">
                  <c:v>0</c:v>
                </c:pt>
                <c:pt idx="9660">
                  <c:v>0</c:v>
                </c:pt>
                <c:pt idx="9661">
                  <c:v>0</c:v>
                </c:pt>
                <c:pt idx="9662">
                  <c:v>0</c:v>
                </c:pt>
                <c:pt idx="9663">
                  <c:v>0</c:v>
                </c:pt>
                <c:pt idx="9664">
                  <c:v>0</c:v>
                </c:pt>
                <c:pt idx="9665">
                  <c:v>0</c:v>
                </c:pt>
                <c:pt idx="9666">
                  <c:v>0</c:v>
                </c:pt>
                <c:pt idx="9667">
                  <c:v>0</c:v>
                </c:pt>
                <c:pt idx="9668">
                  <c:v>0</c:v>
                </c:pt>
                <c:pt idx="9669">
                  <c:v>0</c:v>
                </c:pt>
                <c:pt idx="9670">
                  <c:v>0</c:v>
                </c:pt>
                <c:pt idx="9671">
                  <c:v>0</c:v>
                </c:pt>
                <c:pt idx="9672">
                  <c:v>0</c:v>
                </c:pt>
                <c:pt idx="9673">
                  <c:v>0</c:v>
                </c:pt>
                <c:pt idx="9674">
                  <c:v>0</c:v>
                </c:pt>
                <c:pt idx="9675">
                  <c:v>0</c:v>
                </c:pt>
                <c:pt idx="9676">
                  <c:v>0</c:v>
                </c:pt>
                <c:pt idx="9677">
                  <c:v>0</c:v>
                </c:pt>
                <c:pt idx="9678">
                  <c:v>0</c:v>
                </c:pt>
                <c:pt idx="9679">
                  <c:v>0</c:v>
                </c:pt>
                <c:pt idx="9680">
                  <c:v>0</c:v>
                </c:pt>
                <c:pt idx="9681">
                  <c:v>0</c:v>
                </c:pt>
                <c:pt idx="9682">
                  <c:v>0</c:v>
                </c:pt>
                <c:pt idx="9683">
                  <c:v>0</c:v>
                </c:pt>
                <c:pt idx="9684">
                  <c:v>0</c:v>
                </c:pt>
                <c:pt idx="9685">
                  <c:v>0</c:v>
                </c:pt>
                <c:pt idx="9686">
                  <c:v>0</c:v>
                </c:pt>
                <c:pt idx="9687">
                  <c:v>0</c:v>
                </c:pt>
                <c:pt idx="9688">
                  <c:v>0</c:v>
                </c:pt>
                <c:pt idx="9689">
                  <c:v>0</c:v>
                </c:pt>
                <c:pt idx="9690">
                  <c:v>0</c:v>
                </c:pt>
                <c:pt idx="9691">
                  <c:v>0</c:v>
                </c:pt>
                <c:pt idx="9692">
                  <c:v>0</c:v>
                </c:pt>
                <c:pt idx="9693">
                  <c:v>0</c:v>
                </c:pt>
                <c:pt idx="9694">
                  <c:v>0</c:v>
                </c:pt>
                <c:pt idx="9695">
                  <c:v>0</c:v>
                </c:pt>
                <c:pt idx="9696">
                  <c:v>0</c:v>
                </c:pt>
                <c:pt idx="9697">
                  <c:v>0</c:v>
                </c:pt>
                <c:pt idx="9698">
                  <c:v>0</c:v>
                </c:pt>
                <c:pt idx="9699">
                  <c:v>0</c:v>
                </c:pt>
                <c:pt idx="9700">
                  <c:v>0</c:v>
                </c:pt>
                <c:pt idx="9701">
                  <c:v>0</c:v>
                </c:pt>
                <c:pt idx="9702">
                  <c:v>0</c:v>
                </c:pt>
                <c:pt idx="9703">
                  <c:v>0</c:v>
                </c:pt>
                <c:pt idx="9704">
                  <c:v>0</c:v>
                </c:pt>
                <c:pt idx="9705">
                  <c:v>0</c:v>
                </c:pt>
                <c:pt idx="9706">
                  <c:v>0</c:v>
                </c:pt>
                <c:pt idx="9707">
                  <c:v>0</c:v>
                </c:pt>
                <c:pt idx="9708">
                  <c:v>0</c:v>
                </c:pt>
                <c:pt idx="9709">
                  <c:v>0</c:v>
                </c:pt>
                <c:pt idx="9710">
                  <c:v>0</c:v>
                </c:pt>
                <c:pt idx="9711">
                  <c:v>0</c:v>
                </c:pt>
                <c:pt idx="9712">
                  <c:v>0</c:v>
                </c:pt>
                <c:pt idx="9713">
                  <c:v>0</c:v>
                </c:pt>
                <c:pt idx="9714">
                  <c:v>0</c:v>
                </c:pt>
                <c:pt idx="9715">
                  <c:v>0</c:v>
                </c:pt>
                <c:pt idx="9716">
                  <c:v>0</c:v>
                </c:pt>
                <c:pt idx="9717">
                  <c:v>0</c:v>
                </c:pt>
                <c:pt idx="9718">
                  <c:v>0</c:v>
                </c:pt>
                <c:pt idx="9719">
                  <c:v>0</c:v>
                </c:pt>
                <c:pt idx="9720">
                  <c:v>0</c:v>
                </c:pt>
                <c:pt idx="9721">
                  <c:v>0</c:v>
                </c:pt>
                <c:pt idx="9722">
                  <c:v>0</c:v>
                </c:pt>
                <c:pt idx="9723">
                  <c:v>0</c:v>
                </c:pt>
                <c:pt idx="9724">
                  <c:v>0</c:v>
                </c:pt>
                <c:pt idx="9725">
                  <c:v>0</c:v>
                </c:pt>
                <c:pt idx="9726">
                  <c:v>0</c:v>
                </c:pt>
                <c:pt idx="9727">
                  <c:v>0</c:v>
                </c:pt>
                <c:pt idx="9728">
                  <c:v>0</c:v>
                </c:pt>
                <c:pt idx="9729">
                  <c:v>0</c:v>
                </c:pt>
                <c:pt idx="9730">
                  <c:v>0</c:v>
                </c:pt>
                <c:pt idx="9731">
                  <c:v>0</c:v>
                </c:pt>
                <c:pt idx="9732">
                  <c:v>0</c:v>
                </c:pt>
                <c:pt idx="9733">
                  <c:v>0</c:v>
                </c:pt>
                <c:pt idx="9734">
                  <c:v>0</c:v>
                </c:pt>
                <c:pt idx="9735">
                  <c:v>0</c:v>
                </c:pt>
                <c:pt idx="9736">
                  <c:v>0</c:v>
                </c:pt>
                <c:pt idx="9737">
                  <c:v>0</c:v>
                </c:pt>
                <c:pt idx="9738">
                  <c:v>0</c:v>
                </c:pt>
                <c:pt idx="9739">
                  <c:v>0</c:v>
                </c:pt>
                <c:pt idx="9740">
                  <c:v>0</c:v>
                </c:pt>
                <c:pt idx="9741">
                  <c:v>0</c:v>
                </c:pt>
                <c:pt idx="9742">
                  <c:v>0</c:v>
                </c:pt>
                <c:pt idx="9743">
                  <c:v>0</c:v>
                </c:pt>
                <c:pt idx="9744">
                  <c:v>0</c:v>
                </c:pt>
                <c:pt idx="9745">
                  <c:v>0</c:v>
                </c:pt>
                <c:pt idx="9746">
                  <c:v>0</c:v>
                </c:pt>
                <c:pt idx="9747">
                  <c:v>0</c:v>
                </c:pt>
                <c:pt idx="9748">
                  <c:v>0</c:v>
                </c:pt>
                <c:pt idx="9749">
                  <c:v>0</c:v>
                </c:pt>
                <c:pt idx="9750">
                  <c:v>0</c:v>
                </c:pt>
                <c:pt idx="9751">
                  <c:v>0</c:v>
                </c:pt>
                <c:pt idx="9752">
                  <c:v>0</c:v>
                </c:pt>
                <c:pt idx="9753">
                  <c:v>0</c:v>
                </c:pt>
                <c:pt idx="9754">
                  <c:v>0</c:v>
                </c:pt>
                <c:pt idx="9755">
                  <c:v>0</c:v>
                </c:pt>
                <c:pt idx="9756">
                  <c:v>0</c:v>
                </c:pt>
                <c:pt idx="9757">
                  <c:v>0</c:v>
                </c:pt>
                <c:pt idx="9758">
                  <c:v>0</c:v>
                </c:pt>
                <c:pt idx="9759">
                  <c:v>0</c:v>
                </c:pt>
                <c:pt idx="9760">
                  <c:v>0</c:v>
                </c:pt>
                <c:pt idx="9761">
                  <c:v>0</c:v>
                </c:pt>
                <c:pt idx="9762">
                  <c:v>0</c:v>
                </c:pt>
                <c:pt idx="9763">
                  <c:v>0</c:v>
                </c:pt>
                <c:pt idx="9764">
                  <c:v>0</c:v>
                </c:pt>
                <c:pt idx="9765">
                  <c:v>0</c:v>
                </c:pt>
                <c:pt idx="9766">
                  <c:v>0</c:v>
                </c:pt>
                <c:pt idx="9767">
                  <c:v>0</c:v>
                </c:pt>
                <c:pt idx="9768">
                  <c:v>0</c:v>
                </c:pt>
                <c:pt idx="9769">
                  <c:v>0</c:v>
                </c:pt>
                <c:pt idx="9770">
                  <c:v>0</c:v>
                </c:pt>
                <c:pt idx="9771">
                  <c:v>0</c:v>
                </c:pt>
                <c:pt idx="9772">
                  <c:v>0</c:v>
                </c:pt>
                <c:pt idx="9773">
                  <c:v>0</c:v>
                </c:pt>
                <c:pt idx="9774">
                  <c:v>0</c:v>
                </c:pt>
                <c:pt idx="9775">
                  <c:v>0</c:v>
                </c:pt>
                <c:pt idx="9776">
                  <c:v>0</c:v>
                </c:pt>
                <c:pt idx="9777">
                  <c:v>0</c:v>
                </c:pt>
                <c:pt idx="9778">
                  <c:v>0</c:v>
                </c:pt>
                <c:pt idx="9779">
                  <c:v>0</c:v>
                </c:pt>
                <c:pt idx="9780">
                  <c:v>0</c:v>
                </c:pt>
                <c:pt idx="9781">
                  <c:v>0</c:v>
                </c:pt>
                <c:pt idx="9782">
                  <c:v>0</c:v>
                </c:pt>
                <c:pt idx="9783">
                  <c:v>0</c:v>
                </c:pt>
                <c:pt idx="9784">
                  <c:v>0</c:v>
                </c:pt>
                <c:pt idx="9785">
                  <c:v>0</c:v>
                </c:pt>
                <c:pt idx="9786">
                  <c:v>0</c:v>
                </c:pt>
                <c:pt idx="9787">
                  <c:v>0</c:v>
                </c:pt>
                <c:pt idx="9788">
                  <c:v>0</c:v>
                </c:pt>
                <c:pt idx="9789">
                  <c:v>0</c:v>
                </c:pt>
                <c:pt idx="9790">
                  <c:v>0</c:v>
                </c:pt>
                <c:pt idx="9791">
                  <c:v>0</c:v>
                </c:pt>
                <c:pt idx="9792">
                  <c:v>0</c:v>
                </c:pt>
                <c:pt idx="9793">
                  <c:v>0</c:v>
                </c:pt>
                <c:pt idx="9794">
                  <c:v>0</c:v>
                </c:pt>
                <c:pt idx="9795">
                  <c:v>0</c:v>
                </c:pt>
                <c:pt idx="9796">
                  <c:v>0</c:v>
                </c:pt>
                <c:pt idx="9797">
                  <c:v>0</c:v>
                </c:pt>
                <c:pt idx="9798">
                  <c:v>0</c:v>
                </c:pt>
                <c:pt idx="9799">
                  <c:v>0</c:v>
                </c:pt>
                <c:pt idx="9800">
                  <c:v>0</c:v>
                </c:pt>
                <c:pt idx="9801">
                  <c:v>0</c:v>
                </c:pt>
                <c:pt idx="9802">
                  <c:v>0</c:v>
                </c:pt>
                <c:pt idx="9803">
                  <c:v>0</c:v>
                </c:pt>
                <c:pt idx="9804">
                  <c:v>0</c:v>
                </c:pt>
                <c:pt idx="9805">
                  <c:v>0</c:v>
                </c:pt>
                <c:pt idx="9806">
                  <c:v>0</c:v>
                </c:pt>
                <c:pt idx="9807">
                  <c:v>0</c:v>
                </c:pt>
                <c:pt idx="9808">
                  <c:v>0</c:v>
                </c:pt>
                <c:pt idx="9809">
                  <c:v>0</c:v>
                </c:pt>
                <c:pt idx="9810">
                  <c:v>0</c:v>
                </c:pt>
                <c:pt idx="9811">
                  <c:v>0</c:v>
                </c:pt>
                <c:pt idx="9812">
                  <c:v>0</c:v>
                </c:pt>
                <c:pt idx="9813">
                  <c:v>0</c:v>
                </c:pt>
                <c:pt idx="9814">
                  <c:v>0</c:v>
                </c:pt>
                <c:pt idx="9815">
                  <c:v>0</c:v>
                </c:pt>
                <c:pt idx="9816">
                  <c:v>0</c:v>
                </c:pt>
                <c:pt idx="9817">
                  <c:v>0</c:v>
                </c:pt>
                <c:pt idx="9818">
                  <c:v>0</c:v>
                </c:pt>
                <c:pt idx="9819">
                  <c:v>0</c:v>
                </c:pt>
                <c:pt idx="9820">
                  <c:v>0</c:v>
                </c:pt>
                <c:pt idx="9821">
                  <c:v>0</c:v>
                </c:pt>
                <c:pt idx="9822">
                  <c:v>0</c:v>
                </c:pt>
                <c:pt idx="9823">
                  <c:v>0</c:v>
                </c:pt>
                <c:pt idx="9824">
                  <c:v>0</c:v>
                </c:pt>
                <c:pt idx="9825">
                  <c:v>0</c:v>
                </c:pt>
                <c:pt idx="9826">
                  <c:v>0</c:v>
                </c:pt>
                <c:pt idx="9827">
                  <c:v>0</c:v>
                </c:pt>
                <c:pt idx="9828">
                  <c:v>0</c:v>
                </c:pt>
                <c:pt idx="9829">
                  <c:v>0</c:v>
                </c:pt>
                <c:pt idx="9830">
                  <c:v>0</c:v>
                </c:pt>
                <c:pt idx="9831">
                  <c:v>0</c:v>
                </c:pt>
                <c:pt idx="9832">
                  <c:v>0</c:v>
                </c:pt>
                <c:pt idx="9833">
                  <c:v>0</c:v>
                </c:pt>
                <c:pt idx="9834">
                  <c:v>0</c:v>
                </c:pt>
                <c:pt idx="9835">
                  <c:v>0</c:v>
                </c:pt>
                <c:pt idx="9836">
                  <c:v>0</c:v>
                </c:pt>
                <c:pt idx="9837">
                  <c:v>0</c:v>
                </c:pt>
                <c:pt idx="9838">
                  <c:v>0</c:v>
                </c:pt>
                <c:pt idx="9839">
                  <c:v>0</c:v>
                </c:pt>
                <c:pt idx="9840">
                  <c:v>0</c:v>
                </c:pt>
                <c:pt idx="9841">
                  <c:v>0</c:v>
                </c:pt>
                <c:pt idx="9842">
                  <c:v>0</c:v>
                </c:pt>
                <c:pt idx="9843">
                  <c:v>0</c:v>
                </c:pt>
                <c:pt idx="9844">
                  <c:v>0</c:v>
                </c:pt>
                <c:pt idx="9845">
                  <c:v>0</c:v>
                </c:pt>
                <c:pt idx="9846">
                  <c:v>0</c:v>
                </c:pt>
                <c:pt idx="9847">
                  <c:v>0</c:v>
                </c:pt>
                <c:pt idx="9848">
                  <c:v>0</c:v>
                </c:pt>
                <c:pt idx="9849">
                  <c:v>0</c:v>
                </c:pt>
                <c:pt idx="9850">
                  <c:v>0</c:v>
                </c:pt>
                <c:pt idx="9851">
                  <c:v>0</c:v>
                </c:pt>
                <c:pt idx="9852">
                  <c:v>0</c:v>
                </c:pt>
                <c:pt idx="9853">
                  <c:v>0</c:v>
                </c:pt>
                <c:pt idx="9854">
                  <c:v>0</c:v>
                </c:pt>
                <c:pt idx="9855">
                  <c:v>0</c:v>
                </c:pt>
                <c:pt idx="9856">
                  <c:v>0</c:v>
                </c:pt>
                <c:pt idx="9857">
                  <c:v>0</c:v>
                </c:pt>
                <c:pt idx="9858">
                  <c:v>0</c:v>
                </c:pt>
                <c:pt idx="9859">
                  <c:v>0</c:v>
                </c:pt>
                <c:pt idx="9860">
                  <c:v>0</c:v>
                </c:pt>
                <c:pt idx="9861">
                  <c:v>0</c:v>
                </c:pt>
                <c:pt idx="9862">
                  <c:v>0</c:v>
                </c:pt>
                <c:pt idx="9863">
                  <c:v>0</c:v>
                </c:pt>
                <c:pt idx="9864">
                  <c:v>0</c:v>
                </c:pt>
                <c:pt idx="9865">
                  <c:v>0</c:v>
                </c:pt>
                <c:pt idx="9866">
                  <c:v>0</c:v>
                </c:pt>
                <c:pt idx="9867">
                  <c:v>0</c:v>
                </c:pt>
                <c:pt idx="9868">
                  <c:v>0</c:v>
                </c:pt>
                <c:pt idx="9869">
                  <c:v>0</c:v>
                </c:pt>
                <c:pt idx="9870">
                  <c:v>0</c:v>
                </c:pt>
                <c:pt idx="9871">
                  <c:v>0</c:v>
                </c:pt>
                <c:pt idx="9872">
                  <c:v>0</c:v>
                </c:pt>
                <c:pt idx="9873">
                  <c:v>0</c:v>
                </c:pt>
                <c:pt idx="9874">
                  <c:v>0</c:v>
                </c:pt>
                <c:pt idx="9875">
                  <c:v>0</c:v>
                </c:pt>
                <c:pt idx="9876">
                  <c:v>0</c:v>
                </c:pt>
                <c:pt idx="9877">
                  <c:v>0</c:v>
                </c:pt>
                <c:pt idx="9878">
                  <c:v>0</c:v>
                </c:pt>
                <c:pt idx="9879">
                  <c:v>0</c:v>
                </c:pt>
                <c:pt idx="9880">
                  <c:v>0</c:v>
                </c:pt>
                <c:pt idx="9881">
                  <c:v>0</c:v>
                </c:pt>
                <c:pt idx="9882">
                  <c:v>0</c:v>
                </c:pt>
                <c:pt idx="9883">
                  <c:v>0</c:v>
                </c:pt>
                <c:pt idx="9884">
                  <c:v>0</c:v>
                </c:pt>
                <c:pt idx="9885">
                  <c:v>0</c:v>
                </c:pt>
                <c:pt idx="9886">
                  <c:v>0</c:v>
                </c:pt>
                <c:pt idx="9887">
                  <c:v>0</c:v>
                </c:pt>
                <c:pt idx="9888">
                  <c:v>0</c:v>
                </c:pt>
                <c:pt idx="9889">
                  <c:v>0</c:v>
                </c:pt>
                <c:pt idx="9890">
                  <c:v>0</c:v>
                </c:pt>
                <c:pt idx="9891">
                  <c:v>0</c:v>
                </c:pt>
                <c:pt idx="9892">
                  <c:v>0</c:v>
                </c:pt>
                <c:pt idx="9893">
                  <c:v>0</c:v>
                </c:pt>
                <c:pt idx="9894">
                  <c:v>0</c:v>
                </c:pt>
                <c:pt idx="9895">
                  <c:v>0</c:v>
                </c:pt>
                <c:pt idx="9896">
                  <c:v>0</c:v>
                </c:pt>
                <c:pt idx="9897">
                  <c:v>0</c:v>
                </c:pt>
                <c:pt idx="9898">
                  <c:v>0</c:v>
                </c:pt>
                <c:pt idx="9899">
                  <c:v>0</c:v>
                </c:pt>
                <c:pt idx="9900">
                  <c:v>0</c:v>
                </c:pt>
                <c:pt idx="9901">
                  <c:v>0</c:v>
                </c:pt>
                <c:pt idx="9902">
                  <c:v>0</c:v>
                </c:pt>
                <c:pt idx="9903">
                  <c:v>0</c:v>
                </c:pt>
                <c:pt idx="9904">
                  <c:v>0</c:v>
                </c:pt>
                <c:pt idx="9905">
                  <c:v>0</c:v>
                </c:pt>
                <c:pt idx="9906">
                  <c:v>0</c:v>
                </c:pt>
                <c:pt idx="9907">
                  <c:v>0</c:v>
                </c:pt>
                <c:pt idx="9908">
                  <c:v>0</c:v>
                </c:pt>
                <c:pt idx="9909">
                  <c:v>0</c:v>
                </c:pt>
                <c:pt idx="9910">
                  <c:v>0</c:v>
                </c:pt>
                <c:pt idx="9911">
                  <c:v>0</c:v>
                </c:pt>
                <c:pt idx="9912">
                  <c:v>0</c:v>
                </c:pt>
                <c:pt idx="9913">
                  <c:v>0</c:v>
                </c:pt>
                <c:pt idx="9914">
                  <c:v>0</c:v>
                </c:pt>
                <c:pt idx="9915">
                  <c:v>0</c:v>
                </c:pt>
                <c:pt idx="9916">
                  <c:v>0</c:v>
                </c:pt>
                <c:pt idx="9917">
                  <c:v>0</c:v>
                </c:pt>
                <c:pt idx="9918">
                  <c:v>0</c:v>
                </c:pt>
                <c:pt idx="9919">
                  <c:v>0</c:v>
                </c:pt>
                <c:pt idx="9920">
                  <c:v>0</c:v>
                </c:pt>
                <c:pt idx="9921">
                  <c:v>0</c:v>
                </c:pt>
                <c:pt idx="9922">
                  <c:v>0</c:v>
                </c:pt>
                <c:pt idx="9923">
                  <c:v>0</c:v>
                </c:pt>
                <c:pt idx="9924">
                  <c:v>0</c:v>
                </c:pt>
                <c:pt idx="9925">
                  <c:v>0</c:v>
                </c:pt>
                <c:pt idx="9926">
                  <c:v>0</c:v>
                </c:pt>
                <c:pt idx="9927">
                  <c:v>0</c:v>
                </c:pt>
                <c:pt idx="9928">
                  <c:v>0</c:v>
                </c:pt>
                <c:pt idx="9929">
                  <c:v>0</c:v>
                </c:pt>
                <c:pt idx="9930">
                  <c:v>0</c:v>
                </c:pt>
                <c:pt idx="9931">
                  <c:v>0</c:v>
                </c:pt>
                <c:pt idx="9932">
                  <c:v>0</c:v>
                </c:pt>
                <c:pt idx="9933">
                  <c:v>0</c:v>
                </c:pt>
                <c:pt idx="9934">
                  <c:v>0</c:v>
                </c:pt>
                <c:pt idx="9935">
                  <c:v>0</c:v>
                </c:pt>
                <c:pt idx="9936">
                  <c:v>0</c:v>
                </c:pt>
                <c:pt idx="9937">
                  <c:v>0</c:v>
                </c:pt>
                <c:pt idx="9938">
                  <c:v>0</c:v>
                </c:pt>
                <c:pt idx="9939">
                  <c:v>0</c:v>
                </c:pt>
                <c:pt idx="9940">
                  <c:v>0</c:v>
                </c:pt>
                <c:pt idx="9941">
                  <c:v>0</c:v>
                </c:pt>
                <c:pt idx="9942">
                  <c:v>0</c:v>
                </c:pt>
                <c:pt idx="9943">
                  <c:v>0</c:v>
                </c:pt>
                <c:pt idx="9944">
                  <c:v>0</c:v>
                </c:pt>
                <c:pt idx="9945">
                  <c:v>0</c:v>
                </c:pt>
                <c:pt idx="9946">
                  <c:v>0</c:v>
                </c:pt>
                <c:pt idx="9947">
                  <c:v>0</c:v>
                </c:pt>
                <c:pt idx="9948">
                  <c:v>0</c:v>
                </c:pt>
                <c:pt idx="9949">
                  <c:v>0</c:v>
                </c:pt>
                <c:pt idx="9950">
                  <c:v>0</c:v>
                </c:pt>
                <c:pt idx="9951">
                  <c:v>0</c:v>
                </c:pt>
                <c:pt idx="9952">
                  <c:v>0</c:v>
                </c:pt>
                <c:pt idx="9953">
                  <c:v>0</c:v>
                </c:pt>
                <c:pt idx="9954">
                  <c:v>0</c:v>
                </c:pt>
                <c:pt idx="9955">
                  <c:v>0</c:v>
                </c:pt>
                <c:pt idx="9956">
                  <c:v>0</c:v>
                </c:pt>
                <c:pt idx="9957">
                  <c:v>0</c:v>
                </c:pt>
                <c:pt idx="9958">
                  <c:v>0</c:v>
                </c:pt>
                <c:pt idx="9959">
                  <c:v>0</c:v>
                </c:pt>
                <c:pt idx="9960">
                  <c:v>0</c:v>
                </c:pt>
                <c:pt idx="9961">
                  <c:v>0</c:v>
                </c:pt>
                <c:pt idx="9962">
                  <c:v>0</c:v>
                </c:pt>
                <c:pt idx="9963">
                  <c:v>0</c:v>
                </c:pt>
                <c:pt idx="9964">
                  <c:v>0</c:v>
                </c:pt>
                <c:pt idx="9965">
                  <c:v>0</c:v>
                </c:pt>
                <c:pt idx="9966">
                  <c:v>0</c:v>
                </c:pt>
                <c:pt idx="9967">
                  <c:v>0</c:v>
                </c:pt>
                <c:pt idx="9968">
                  <c:v>0</c:v>
                </c:pt>
                <c:pt idx="9969">
                  <c:v>0</c:v>
                </c:pt>
                <c:pt idx="9970">
                  <c:v>0</c:v>
                </c:pt>
                <c:pt idx="9971">
                  <c:v>0</c:v>
                </c:pt>
                <c:pt idx="9972">
                  <c:v>0</c:v>
                </c:pt>
                <c:pt idx="9973">
                  <c:v>0</c:v>
                </c:pt>
                <c:pt idx="9974">
                  <c:v>0</c:v>
                </c:pt>
                <c:pt idx="9975">
                  <c:v>0</c:v>
                </c:pt>
                <c:pt idx="9976">
                  <c:v>0</c:v>
                </c:pt>
                <c:pt idx="9977">
                  <c:v>0</c:v>
                </c:pt>
                <c:pt idx="9978">
                  <c:v>0</c:v>
                </c:pt>
                <c:pt idx="9979">
                  <c:v>0</c:v>
                </c:pt>
                <c:pt idx="9980">
                  <c:v>0</c:v>
                </c:pt>
                <c:pt idx="9981">
                  <c:v>0</c:v>
                </c:pt>
                <c:pt idx="9982">
                  <c:v>0</c:v>
                </c:pt>
                <c:pt idx="9983">
                  <c:v>0</c:v>
                </c:pt>
                <c:pt idx="9984">
                  <c:v>0</c:v>
                </c:pt>
                <c:pt idx="9985">
                  <c:v>0</c:v>
                </c:pt>
                <c:pt idx="9986">
                  <c:v>0</c:v>
                </c:pt>
                <c:pt idx="9987">
                  <c:v>0</c:v>
                </c:pt>
                <c:pt idx="9988">
                  <c:v>0</c:v>
                </c:pt>
                <c:pt idx="9989">
                  <c:v>0</c:v>
                </c:pt>
                <c:pt idx="9990">
                  <c:v>0</c:v>
                </c:pt>
                <c:pt idx="9991">
                  <c:v>0</c:v>
                </c:pt>
                <c:pt idx="9992">
                  <c:v>0</c:v>
                </c:pt>
                <c:pt idx="9993">
                  <c:v>0</c:v>
                </c:pt>
                <c:pt idx="9994">
                  <c:v>0</c:v>
                </c:pt>
                <c:pt idx="9995">
                  <c:v>0</c:v>
                </c:pt>
                <c:pt idx="9996">
                  <c:v>0</c:v>
                </c:pt>
              </c:numCache>
            </c:numRef>
          </c:val>
          <c:smooth val="0"/>
          <c:extLst>
            <c:ext xmlns:c16="http://schemas.microsoft.com/office/drawing/2014/chart" uri="{C3380CC4-5D6E-409C-BE32-E72D297353CC}">
              <c16:uniqueId val="{00000001-7EE9-BB4C-B7EC-602296DA415D}"/>
            </c:ext>
          </c:extLst>
        </c:ser>
        <c:dLbls>
          <c:showLegendKey val="0"/>
          <c:showVal val="0"/>
          <c:showCatName val="0"/>
          <c:showSerName val="0"/>
          <c:showPercent val="0"/>
          <c:showBubbleSize val="0"/>
        </c:dLbls>
        <c:smooth val="0"/>
        <c:axId val="1978582991"/>
        <c:axId val="2017380559"/>
      </c:lineChart>
      <c:dateAx>
        <c:axId val="1978582991"/>
        <c:scaling>
          <c:orientation val="minMax"/>
          <c:min val="44000"/>
        </c:scaling>
        <c:delete val="0"/>
        <c:axPos val="b"/>
        <c:numFmt formatCode="m/d/yyyy;@" sourceLinked="1"/>
        <c:majorTickMark val="none"/>
        <c:minorTickMark val="none"/>
        <c:tickLblPos val="nextTo"/>
        <c:spPr>
          <a:noFill/>
          <a:ln w="9525" cap="flat" cmpd="sng" algn="ctr">
            <a:solidFill>
              <a:schemeClr val="tx1">
                <a:lumMod val="15000"/>
                <a:lumOff val="85000"/>
              </a:schemeClr>
            </a:solidFill>
            <a:prstDash val="solid"/>
            <a:round/>
          </a:ln>
        </c:spPr>
        <c:txPr>
          <a:bodyPr rot="-5400000" spcFirstLastPara="1" vertOverflow="ellipsis" vert="horz" wrap="square" anchor="ctr" anchorCtr="1"/>
          <a:lstStyle/>
          <a:p>
            <a:pPr>
              <a:defRPr sz="1400" b="0" i="0" strike="noStrike" kern="1200" baseline="0">
                <a:solidFill>
                  <a:schemeClr val="tx1">
                    <a:lumMod val="65000"/>
                    <a:lumOff val="35000"/>
                  </a:schemeClr>
                </a:solidFill>
                <a:latin typeface="+mn-lt"/>
                <a:ea typeface="+mn-ea"/>
                <a:cs typeface="+mn-cs"/>
              </a:defRPr>
            </a:pPr>
            <a:endParaRPr lang="en-US"/>
          </a:p>
        </c:txPr>
        <c:crossAx val="2017380559"/>
        <c:crosses val="autoZero"/>
        <c:auto val="0"/>
        <c:lblOffset val="100"/>
        <c:baseTimeUnit val="days"/>
        <c:majorUnit val="14"/>
        <c:majorTimeUnit val="days"/>
      </c:dateAx>
      <c:valAx>
        <c:axId val="2017380559"/>
        <c:scaling>
          <c:orientation val="minMax"/>
        </c:scaling>
        <c:delete val="0"/>
        <c:axPos val="l"/>
        <c:majorGridlines>
          <c:spPr>
            <a:ln w="9525" cap="flat" cmpd="sng" algn="ctr">
              <a:solidFill>
                <a:schemeClr val="tx1">
                  <a:lumMod val="15000"/>
                  <a:lumOff val="85000"/>
                </a:schemeClr>
              </a:solidFill>
              <a:prstDash val="solid"/>
              <a:round/>
            </a:ln>
          </c:spPr>
        </c:majorGridlines>
        <c:title>
          <c:tx>
            <c:rich>
              <a:bodyPr rot="-5400000" spcFirstLastPara="1" vertOverflow="ellipsis" vert="horz" wrap="square" anchor="ctr" anchorCtr="1"/>
              <a:lstStyle/>
              <a:p>
                <a:pPr>
                  <a:defRPr sz="1400" b="0" i="0" strike="noStrike" kern="1200" baseline="0">
                    <a:solidFill>
                      <a:schemeClr val="tx1"/>
                    </a:solidFill>
                    <a:latin typeface="+mn-lt"/>
                    <a:ea typeface="+mn-ea"/>
                    <a:cs typeface="+mn-cs"/>
                  </a:defRPr>
                </a:pPr>
                <a:r>
                  <a:rPr lang="en-US" sz="1400">
                    <a:solidFill>
                      <a:schemeClr val="tx1"/>
                    </a:solidFill>
                  </a:rPr>
                  <a:t>New Deaths</a:t>
                </a:r>
              </a:p>
            </c:rich>
          </c:tx>
          <c:overlay val="0"/>
          <c:spPr>
            <a:noFill/>
            <a:ln>
              <a:noFill/>
              <a:prstDash val="solid"/>
            </a:ln>
          </c:spPr>
        </c:title>
        <c:numFmt formatCode="0.0" sourceLinked="1"/>
        <c:majorTickMark val="none"/>
        <c:minorTickMark val="none"/>
        <c:tickLblPos val="nextTo"/>
        <c:spPr>
          <a:noFill/>
          <a:ln>
            <a:noFill/>
            <a:prstDash val="solid"/>
          </a:ln>
        </c:spPr>
        <c:txPr>
          <a:bodyPr rot="-60000000" spcFirstLastPara="1" vertOverflow="ellipsis" vert="horz" wrap="square" anchor="ctr" anchorCtr="1"/>
          <a:lstStyle/>
          <a:p>
            <a:pPr>
              <a:defRPr sz="1400" b="0" i="0" strike="noStrike" kern="1200" baseline="0">
                <a:solidFill>
                  <a:schemeClr val="tx1"/>
                </a:solidFill>
                <a:latin typeface="+mn-lt"/>
                <a:ea typeface="+mn-ea"/>
                <a:cs typeface="+mn-cs"/>
              </a:defRPr>
            </a:pPr>
            <a:endParaRPr lang="en-US"/>
          </a:p>
        </c:txPr>
        <c:crossAx val="1978582991"/>
        <c:crosses val="autoZero"/>
        <c:crossBetween val="between"/>
      </c:valAx>
    </c:plotArea>
    <c:legend>
      <c:legendPos val="t"/>
      <c:overlay val="0"/>
      <c:spPr>
        <a:noFill/>
        <a:ln>
          <a:noFill/>
          <a:prstDash val="solid"/>
        </a:ln>
      </c:spPr>
      <c:txPr>
        <a:bodyPr rot="0" spcFirstLastPara="1" vertOverflow="ellipsis" vert="horz" wrap="square" anchor="ctr" anchorCtr="1"/>
        <a:lstStyle/>
        <a:p>
          <a:pPr>
            <a:defRPr sz="1400" b="0" i="0"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strike="noStrike" kern="1200" spc="0" baseline="0">
                <a:solidFill>
                  <a:schemeClr val="tx1">
                    <a:lumMod val="65000"/>
                    <a:lumOff val="35000"/>
                  </a:schemeClr>
                </a:solidFill>
                <a:latin typeface="+mn-lt"/>
                <a:ea typeface="+mn-ea"/>
                <a:cs typeface="+mn-cs"/>
              </a:defRPr>
            </a:pPr>
            <a:r>
              <a:rPr lang="en-US" sz="1600"/>
              <a:t>Kentucky Covid</a:t>
            </a:r>
            <a:r>
              <a:rPr lang="en-US" sz="1600" baseline="0"/>
              <a:t>-19 </a:t>
            </a:r>
            <a:r>
              <a:rPr lang="en-US" sz="1600"/>
              <a:t>Hospitalizations</a:t>
            </a:r>
          </a:p>
          <a:p>
            <a:pPr>
              <a:defRPr sz="1600" b="0" i="0" strike="noStrike" kern="1200" spc="0" baseline="0">
                <a:solidFill>
                  <a:schemeClr val="tx1">
                    <a:lumMod val="65000"/>
                    <a:lumOff val="35000"/>
                  </a:schemeClr>
                </a:solidFill>
                <a:latin typeface="+mn-lt"/>
                <a:ea typeface="+mn-ea"/>
                <a:cs typeface="+mn-cs"/>
              </a:defRPr>
            </a:pPr>
            <a:r>
              <a:rPr lang="en-US" sz="1200"/>
              <a:t>(Daily View)</a:t>
            </a:r>
          </a:p>
        </c:rich>
      </c:tx>
      <c:overlay val="0"/>
      <c:spPr>
        <a:noFill/>
        <a:ln>
          <a:noFill/>
          <a:prstDash val="solid"/>
        </a:ln>
      </c:spPr>
    </c:title>
    <c:autoTitleDeleted val="0"/>
    <c:plotArea>
      <c:layout/>
      <c:lineChart>
        <c:grouping val="standard"/>
        <c:varyColors val="0"/>
        <c:ser>
          <c:idx val="0"/>
          <c:order val="0"/>
          <c:tx>
            <c:v>All</c:v>
          </c:tx>
          <c:spPr>
            <a:ln w="28575" cap="rnd">
              <a:solidFill>
                <a:schemeClr val="accent1"/>
              </a:solidFill>
              <a:prstDash val="solid"/>
              <a:round/>
            </a:ln>
          </c:spPr>
          <c:marker>
            <c:symbol val="none"/>
          </c:marker>
          <c:cat>
            <c:strRef>
              <c:f>CalculatedFields!$A$4:$A$10002</c:f>
              <c:strCache>
                <c:ptCount val="213"/>
                <c:pt idx="0">
                  <c:v>6/2/2020</c:v>
                </c:pt>
                <c:pt idx="1">
                  <c:v>6/3/2020</c:v>
                </c:pt>
                <c:pt idx="2">
                  <c:v>6/4/2020</c:v>
                </c:pt>
                <c:pt idx="3">
                  <c:v>6/5/2020</c:v>
                </c:pt>
                <c:pt idx="4">
                  <c:v>6/6/2020</c:v>
                </c:pt>
                <c:pt idx="5">
                  <c:v>6/7/2020</c:v>
                </c:pt>
                <c:pt idx="6">
                  <c:v>6/8/2020</c:v>
                </c:pt>
                <c:pt idx="7">
                  <c:v>6/9/2020</c:v>
                </c:pt>
                <c:pt idx="8">
                  <c:v>6/10/2020</c:v>
                </c:pt>
                <c:pt idx="9">
                  <c:v>6/11/2020</c:v>
                </c:pt>
                <c:pt idx="10">
                  <c:v>6/13/2020</c:v>
                </c:pt>
                <c:pt idx="11">
                  <c:v>6/14/2020</c:v>
                </c:pt>
                <c:pt idx="12">
                  <c:v>6/15/2020</c:v>
                </c:pt>
                <c:pt idx="13">
                  <c:v>6/16/2020</c:v>
                </c:pt>
                <c:pt idx="14">
                  <c:v>6/17/2020</c:v>
                </c:pt>
                <c:pt idx="15">
                  <c:v>6/18/2020</c:v>
                </c:pt>
                <c:pt idx="16">
                  <c:v>6/19/2020</c:v>
                </c:pt>
                <c:pt idx="17">
                  <c:v>6/20/2020</c:v>
                </c:pt>
                <c:pt idx="18">
                  <c:v>6/22/2020</c:v>
                </c:pt>
                <c:pt idx="19">
                  <c:v>6/23/2020</c:v>
                </c:pt>
                <c:pt idx="20">
                  <c:v>6/24/2020</c:v>
                </c:pt>
                <c:pt idx="21">
                  <c:v>6/25/2020</c:v>
                </c:pt>
                <c:pt idx="22">
                  <c:v>6/26/2020</c:v>
                </c:pt>
                <c:pt idx="23">
                  <c:v>6/27/2020</c:v>
                </c:pt>
                <c:pt idx="24">
                  <c:v>6/29/2020</c:v>
                </c:pt>
                <c:pt idx="25">
                  <c:v>6/30/2020</c:v>
                </c:pt>
                <c:pt idx="26">
                  <c:v>7/1/2020</c:v>
                </c:pt>
                <c:pt idx="27">
                  <c:v>7/2/2020</c:v>
                </c:pt>
                <c:pt idx="28">
                  <c:v>7/3/2020</c:v>
                </c:pt>
                <c:pt idx="29">
                  <c:v>7/4/2020</c:v>
                </c:pt>
                <c:pt idx="30">
                  <c:v>7/5/2020</c:v>
                </c:pt>
                <c:pt idx="31">
                  <c:v>7/6/2020</c:v>
                </c:pt>
                <c:pt idx="32">
                  <c:v>7/7/2020</c:v>
                </c:pt>
                <c:pt idx="33">
                  <c:v>7/8/2020</c:v>
                </c:pt>
                <c:pt idx="34">
                  <c:v>7/9/2020</c:v>
                </c:pt>
                <c:pt idx="35">
                  <c:v>7/10/2020</c:v>
                </c:pt>
                <c:pt idx="36">
                  <c:v>7/11/2020</c:v>
                </c:pt>
                <c:pt idx="37">
                  <c:v>7/13/2020</c:v>
                </c:pt>
                <c:pt idx="38">
                  <c:v>7/14/2020</c:v>
                </c:pt>
                <c:pt idx="39">
                  <c:v>7/15/2020</c:v>
                </c:pt>
                <c:pt idx="40">
                  <c:v>7/16/2020</c:v>
                </c:pt>
                <c:pt idx="41">
                  <c:v>7/17/2020</c:v>
                </c:pt>
                <c:pt idx="42">
                  <c:v>7/18/2020</c:v>
                </c:pt>
                <c:pt idx="43">
                  <c:v>7/20/2020</c:v>
                </c:pt>
                <c:pt idx="44">
                  <c:v>7/21/2020</c:v>
                </c:pt>
                <c:pt idx="45">
                  <c:v>7/22/2020</c:v>
                </c:pt>
                <c:pt idx="46">
                  <c:v>7/23/2020</c:v>
                </c:pt>
                <c:pt idx="47">
                  <c:v>7/24/2020</c:v>
                </c:pt>
                <c:pt idx="48">
                  <c:v>7/25/2020</c:v>
                </c:pt>
                <c:pt idx="49">
                  <c:v>7/27/2020</c:v>
                </c:pt>
                <c:pt idx="50">
                  <c:v>7/28/2020</c:v>
                </c:pt>
                <c:pt idx="51">
                  <c:v>7/29/2020</c:v>
                </c:pt>
                <c:pt idx="52">
                  <c:v>7/30/2020</c:v>
                </c:pt>
                <c:pt idx="53">
                  <c:v>7/31/2020</c:v>
                </c:pt>
                <c:pt idx="54">
                  <c:v>8/1/2020</c:v>
                </c:pt>
                <c:pt idx="55">
                  <c:v>8/3/2020</c:v>
                </c:pt>
                <c:pt idx="56">
                  <c:v>8/4/2020</c:v>
                </c:pt>
                <c:pt idx="57">
                  <c:v>8/5/2020</c:v>
                </c:pt>
                <c:pt idx="58">
                  <c:v>8/6/2020</c:v>
                </c:pt>
                <c:pt idx="59">
                  <c:v>8/7/2020</c:v>
                </c:pt>
                <c:pt idx="60">
                  <c:v>8/8/2020</c:v>
                </c:pt>
                <c:pt idx="61">
                  <c:v>8/10/2020</c:v>
                </c:pt>
                <c:pt idx="62">
                  <c:v>8/11/2020</c:v>
                </c:pt>
                <c:pt idx="63">
                  <c:v>8/12/2020</c:v>
                </c:pt>
                <c:pt idx="64">
                  <c:v>8/13/2020</c:v>
                </c:pt>
                <c:pt idx="65">
                  <c:v>8/14/2020</c:v>
                </c:pt>
                <c:pt idx="66">
                  <c:v>8/15/2020</c:v>
                </c:pt>
                <c:pt idx="67">
                  <c:v>8/17/2020</c:v>
                </c:pt>
                <c:pt idx="68">
                  <c:v>8/18/2020</c:v>
                </c:pt>
                <c:pt idx="69">
                  <c:v>8/19/2020</c:v>
                </c:pt>
                <c:pt idx="70">
                  <c:v>8/20/2020</c:v>
                </c:pt>
                <c:pt idx="71">
                  <c:v>8/21/2020</c:v>
                </c:pt>
                <c:pt idx="72">
                  <c:v>8/22/2020</c:v>
                </c:pt>
                <c:pt idx="73">
                  <c:v>8/24/2020</c:v>
                </c:pt>
                <c:pt idx="74">
                  <c:v>8/25/2020</c:v>
                </c:pt>
                <c:pt idx="75">
                  <c:v>8/26/2020</c:v>
                </c:pt>
                <c:pt idx="76">
                  <c:v>8/27/2020</c:v>
                </c:pt>
                <c:pt idx="77">
                  <c:v>8/28/2020</c:v>
                </c:pt>
                <c:pt idx="78">
                  <c:v>8/29/2020</c:v>
                </c:pt>
                <c:pt idx="79">
                  <c:v>8/31/2020</c:v>
                </c:pt>
                <c:pt idx="80">
                  <c:v>9/1/2020</c:v>
                </c:pt>
                <c:pt idx="81">
                  <c:v>9/2/2020</c:v>
                </c:pt>
                <c:pt idx="82">
                  <c:v>9/3/2020</c:v>
                </c:pt>
                <c:pt idx="83">
                  <c:v>9/5/2020</c:v>
                </c:pt>
                <c:pt idx="84">
                  <c:v>9/7/2020</c:v>
                </c:pt>
                <c:pt idx="85">
                  <c:v>9/8/2020</c:v>
                </c:pt>
                <c:pt idx="86">
                  <c:v>9/9/2020</c:v>
                </c:pt>
                <c:pt idx="87">
                  <c:v>9/10/2020</c:v>
                </c:pt>
                <c:pt idx="88">
                  <c:v>9/11/2020</c:v>
                </c:pt>
                <c:pt idx="89">
                  <c:v>9/12/2020</c:v>
                </c:pt>
                <c:pt idx="90">
                  <c:v>9/14/2020</c:v>
                </c:pt>
                <c:pt idx="91">
                  <c:v>9/15/2020</c:v>
                </c:pt>
                <c:pt idx="92">
                  <c:v>9/16/2020</c:v>
                </c:pt>
                <c:pt idx="93">
                  <c:v>9/17/2020</c:v>
                </c:pt>
                <c:pt idx="94">
                  <c:v>9/18/2020</c:v>
                </c:pt>
                <c:pt idx="95">
                  <c:v>9/19/2020</c:v>
                </c:pt>
                <c:pt idx="96">
                  <c:v>9/21/2020</c:v>
                </c:pt>
                <c:pt idx="97">
                  <c:v>9/22/2020</c:v>
                </c:pt>
                <c:pt idx="98">
                  <c:v>9/23/2020</c:v>
                </c:pt>
                <c:pt idx="99">
                  <c:v>9/24/2020</c:v>
                </c:pt>
                <c:pt idx="100">
                  <c:v>9/25/2020</c:v>
                </c:pt>
                <c:pt idx="101">
                  <c:v>9/26/2020</c:v>
                </c:pt>
                <c:pt idx="102">
                  <c:v>9/28/2020</c:v>
                </c:pt>
                <c:pt idx="103">
                  <c:v>9/29/2020</c:v>
                </c:pt>
                <c:pt idx="104">
                  <c:v>9/30/2020</c:v>
                </c:pt>
                <c:pt idx="105">
                  <c:v>10/1/2020</c:v>
                </c:pt>
                <c:pt idx="106">
                  <c:v>10/2/2020</c:v>
                </c:pt>
                <c:pt idx="107">
                  <c:v>10/3/2020</c:v>
                </c:pt>
                <c:pt idx="108">
                  <c:v>10/5/2020</c:v>
                </c:pt>
                <c:pt idx="109">
                  <c:v>10/6/2020</c:v>
                </c:pt>
                <c:pt idx="110">
                  <c:v>10/7/2020</c:v>
                </c:pt>
                <c:pt idx="111">
                  <c:v>10/8/2020</c:v>
                </c:pt>
                <c:pt idx="112">
                  <c:v>10/9/2020</c:v>
                </c:pt>
                <c:pt idx="113">
                  <c:v>10/10/2020</c:v>
                </c:pt>
                <c:pt idx="114">
                  <c:v>10/12/2020</c:v>
                </c:pt>
                <c:pt idx="115">
                  <c:v>10/13/2020</c:v>
                </c:pt>
                <c:pt idx="116">
                  <c:v>10/14/2020</c:v>
                </c:pt>
                <c:pt idx="117">
                  <c:v>10/15/2020</c:v>
                </c:pt>
                <c:pt idx="118">
                  <c:v>10/16/2020</c:v>
                </c:pt>
                <c:pt idx="119">
                  <c:v>10/17/2020</c:v>
                </c:pt>
                <c:pt idx="120">
                  <c:v>10/19/2020</c:v>
                </c:pt>
                <c:pt idx="121">
                  <c:v>10/20/2020</c:v>
                </c:pt>
                <c:pt idx="122">
                  <c:v>10/21/2020</c:v>
                </c:pt>
                <c:pt idx="123">
                  <c:v>10/22/2020</c:v>
                </c:pt>
                <c:pt idx="124">
                  <c:v>10/23/2020</c:v>
                </c:pt>
                <c:pt idx="125">
                  <c:v>10/24/2020</c:v>
                </c:pt>
                <c:pt idx="126">
                  <c:v>10/26/2020</c:v>
                </c:pt>
                <c:pt idx="127">
                  <c:v>10/27/2020</c:v>
                </c:pt>
                <c:pt idx="128">
                  <c:v>10/28/2020</c:v>
                </c:pt>
                <c:pt idx="129">
                  <c:v>10/29/2020</c:v>
                </c:pt>
                <c:pt idx="130">
                  <c:v>10/30/2020</c:v>
                </c:pt>
                <c:pt idx="131">
                  <c:v>10/31/2020</c:v>
                </c:pt>
                <c:pt idx="132">
                  <c:v>11/2/2020</c:v>
                </c:pt>
                <c:pt idx="133">
                  <c:v>11/3/2020</c:v>
                </c:pt>
                <c:pt idx="134">
                  <c:v>11/4/2020</c:v>
                </c:pt>
                <c:pt idx="135">
                  <c:v>11/5/2020</c:v>
                </c:pt>
                <c:pt idx="136">
                  <c:v>11/6/2020</c:v>
                </c:pt>
                <c:pt idx="137">
                  <c:v>11/7/2020</c:v>
                </c:pt>
                <c:pt idx="138">
                  <c:v>11/9/2020</c:v>
                </c:pt>
                <c:pt idx="139">
                  <c:v>11/10/2020</c:v>
                </c:pt>
                <c:pt idx="140">
                  <c:v>11/11/2020</c:v>
                </c:pt>
                <c:pt idx="141">
                  <c:v>11/12/2020</c:v>
                </c:pt>
                <c:pt idx="142">
                  <c:v>11/13/2020</c:v>
                </c:pt>
                <c:pt idx="143">
                  <c:v>11/14/2020</c:v>
                </c:pt>
                <c:pt idx="144">
                  <c:v>11/16/2020</c:v>
                </c:pt>
                <c:pt idx="145">
                  <c:v>11/17/2020</c:v>
                </c:pt>
                <c:pt idx="146">
                  <c:v>11/18/2020</c:v>
                </c:pt>
                <c:pt idx="147">
                  <c:v>11/19/2020</c:v>
                </c:pt>
                <c:pt idx="148">
                  <c:v>11/20/2020</c:v>
                </c:pt>
                <c:pt idx="149">
                  <c:v>11/21/2020</c:v>
                </c:pt>
                <c:pt idx="150">
                  <c:v>11/23/2020</c:v>
                </c:pt>
                <c:pt idx="151">
                  <c:v>11/24/2020</c:v>
                </c:pt>
                <c:pt idx="152">
                  <c:v>11/25/2020</c:v>
                </c:pt>
                <c:pt idx="153">
                  <c:v>11/26/2020</c:v>
                </c:pt>
                <c:pt idx="154">
                  <c:v>11/27/2020</c:v>
                </c:pt>
                <c:pt idx="155">
                  <c:v>11/28/2020</c:v>
                </c:pt>
                <c:pt idx="156">
                  <c:v>11/30/2020</c:v>
                </c:pt>
                <c:pt idx="157">
                  <c:v>12/1/2020</c:v>
                </c:pt>
                <c:pt idx="158">
                  <c:v>12/3/2020</c:v>
                </c:pt>
                <c:pt idx="159">
                  <c:v>12/4/2020</c:v>
                </c:pt>
                <c:pt idx="160">
                  <c:v>12/5/2020</c:v>
                </c:pt>
                <c:pt idx="161">
                  <c:v>12/7/2020</c:v>
                </c:pt>
                <c:pt idx="162">
                  <c:v>12/8/2020</c:v>
                </c:pt>
                <c:pt idx="163">
                  <c:v>12/9/2020</c:v>
                </c:pt>
                <c:pt idx="164">
                  <c:v>12/10/2020</c:v>
                </c:pt>
                <c:pt idx="165">
                  <c:v>12/11/2020</c:v>
                </c:pt>
                <c:pt idx="166">
                  <c:v>12/12/2020</c:v>
                </c:pt>
                <c:pt idx="167">
                  <c:v>12/14/2020</c:v>
                </c:pt>
                <c:pt idx="168">
                  <c:v>12/15/2020</c:v>
                </c:pt>
                <c:pt idx="169">
                  <c:v>12/16/2020</c:v>
                </c:pt>
                <c:pt idx="170">
                  <c:v>12/17/2020</c:v>
                </c:pt>
                <c:pt idx="171">
                  <c:v>12/18/2020</c:v>
                </c:pt>
                <c:pt idx="172">
                  <c:v>12/19/2020</c:v>
                </c:pt>
                <c:pt idx="173">
                  <c:v>12/20/2020</c:v>
                </c:pt>
                <c:pt idx="174">
                  <c:v>12/21/2020</c:v>
                </c:pt>
                <c:pt idx="175">
                  <c:v>12/22/2020</c:v>
                </c:pt>
                <c:pt idx="176">
                  <c:v>12/23/2020</c:v>
                </c:pt>
                <c:pt idx="177">
                  <c:v>12/24/2020</c:v>
                </c:pt>
                <c:pt idx="178">
                  <c:v>12/25/2020</c:v>
                </c:pt>
                <c:pt idx="179">
                  <c:v>12/26/2020</c:v>
                </c:pt>
                <c:pt idx="180">
                  <c:v>12/27/2020</c:v>
                </c:pt>
                <c:pt idx="181">
                  <c:v>12/28/2020</c:v>
                </c:pt>
                <c:pt idx="182">
                  <c:v>12/29/2020</c:v>
                </c:pt>
                <c:pt idx="183">
                  <c:v>12/30/2020</c:v>
                </c:pt>
                <c:pt idx="184">
                  <c:v>12/31/2020</c:v>
                </c:pt>
                <c:pt idx="185">
                  <c:v>1/1/2021</c:v>
                </c:pt>
                <c:pt idx="186">
                  <c:v>1/2/2021</c:v>
                </c:pt>
                <c:pt idx="187">
                  <c:v>1/3/2021</c:v>
                </c:pt>
                <c:pt idx="188">
                  <c:v>1/4/2021</c:v>
                </c:pt>
                <c:pt idx="189">
                  <c:v>1/5/2021</c:v>
                </c:pt>
                <c:pt idx="190">
                  <c:v>1/6/2021</c:v>
                </c:pt>
                <c:pt idx="191">
                  <c:v>1/7/2021</c:v>
                </c:pt>
                <c:pt idx="192">
                  <c:v>1/8/2021</c:v>
                </c:pt>
                <c:pt idx="193">
                  <c:v>1/9/2021</c:v>
                </c:pt>
                <c:pt idx="194">
                  <c:v>1/10/2021</c:v>
                </c:pt>
                <c:pt idx="195">
                  <c:v>1/11/2021</c:v>
                </c:pt>
                <c:pt idx="196">
                  <c:v>1/12/2021</c:v>
                </c:pt>
                <c:pt idx="197">
                  <c:v>1/13/2021</c:v>
                </c:pt>
                <c:pt idx="198">
                  <c:v>1/14/2021</c:v>
                </c:pt>
                <c:pt idx="199">
                  <c:v>1/15/2021</c:v>
                </c:pt>
                <c:pt idx="200">
                  <c:v>1/16/2021</c:v>
                </c:pt>
                <c:pt idx="201">
                  <c:v>1/17/2021</c:v>
                </c:pt>
                <c:pt idx="202">
                  <c:v>1/18/2021</c:v>
                </c:pt>
                <c:pt idx="203">
                  <c:v>1/19/2021</c:v>
                </c:pt>
                <c:pt idx="204">
                  <c:v>1/20/2021</c:v>
                </c:pt>
                <c:pt idx="205">
                  <c:v>1/21/2021</c:v>
                </c:pt>
                <c:pt idx="206">
                  <c:v>1/22/2021</c:v>
                </c:pt>
                <c:pt idx="207">
                  <c:v>1/23/2021</c:v>
                </c:pt>
                <c:pt idx="208">
                  <c:v>1/24/2021</c:v>
                </c:pt>
                <c:pt idx="209">
                  <c:v>1/25/2021</c:v>
                </c:pt>
                <c:pt idx="210">
                  <c:v>1/26/2021</c:v>
                </c:pt>
                <c:pt idx="211">
                  <c:v>1/27/2021</c:v>
                </c:pt>
                <c:pt idx="212">
                  <c:v>1/28/2021</c:v>
                </c:pt>
              </c:strCache>
            </c:strRef>
          </c:cat>
          <c:val>
            <c:numRef>
              <c:f>CalculatedFields!$B$4:$B$10002</c:f>
              <c:numCache>
                <c:formatCode>General</c:formatCode>
                <c:ptCount val="9999"/>
                <c:pt idx="0">
                  <c:v>481</c:v>
                </c:pt>
                <c:pt idx="1">
                  <c:v>488</c:v>
                </c:pt>
                <c:pt idx="2">
                  <c:v>518</c:v>
                </c:pt>
                <c:pt idx="3">
                  <c:v>505</c:v>
                </c:pt>
                <c:pt idx="4">
                  <c:v>495</c:v>
                </c:pt>
                <c:pt idx="5">
                  <c:v>486</c:v>
                </c:pt>
                <c:pt idx="6">
                  <c:v>486</c:v>
                </c:pt>
                <c:pt idx="7">
                  <c:v>525</c:v>
                </c:pt>
                <c:pt idx="8">
                  <c:v>508</c:v>
                </c:pt>
                <c:pt idx="9">
                  <c:v>514</c:v>
                </c:pt>
                <c:pt idx="10">
                  <c:v>410</c:v>
                </c:pt>
                <c:pt idx="11">
                  <c:v>393</c:v>
                </c:pt>
                <c:pt idx="12">
                  <c:v>383</c:v>
                </c:pt>
                <c:pt idx="13">
                  <c:v>395</c:v>
                </c:pt>
                <c:pt idx="14">
                  <c:v>416</c:v>
                </c:pt>
                <c:pt idx="15">
                  <c:v>400</c:v>
                </c:pt>
                <c:pt idx="16">
                  <c:v>339</c:v>
                </c:pt>
                <c:pt idx="17">
                  <c:v>354</c:v>
                </c:pt>
                <c:pt idx="18">
                  <c:v>349</c:v>
                </c:pt>
                <c:pt idx="19">
                  <c:v>376</c:v>
                </c:pt>
                <c:pt idx="20">
                  <c:v>335</c:v>
                </c:pt>
                <c:pt idx="21">
                  <c:v>377</c:v>
                </c:pt>
                <c:pt idx="22">
                  <c:v>387</c:v>
                </c:pt>
                <c:pt idx="23">
                  <c:v>386</c:v>
                </c:pt>
                <c:pt idx="24">
                  <c:v>387</c:v>
                </c:pt>
                <c:pt idx="25">
                  <c:v>408</c:v>
                </c:pt>
                <c:pt idx="26">
                  <c:v>427</c:v>
                </c:pt>
                <c:pt idx="27">
                  <c:v>430</c:v>
                </c:pt>
                <c:pt idx="28">
                  <c:v>455</c:v>
                </c:pt>
                <c:pt idx="29">
                  <c:v>439</c:v>
                </c:pt>
                <c:pt idx="30">
                  <c:v>430</c:v>
                </c:pt>
                <c:pt idx="31">
                  <c:v>433</c:v>
                </c:pt>
                <c:pt idx="32">
                  <c:v>421</c:v>
                </c:pt>
                <c:pt idx="33">
                  <c:v>453</c:v>
                </c:pt>
                <c:pt idx="34">
                  <c:v>457</c:v>
                </c:pt>
                <c:pt idx="35">
                  <c:v>409</c:v>
                </c:pt>
                <c:pt idx="36">
                  <c:v>370</c:v>
                </c:pt>
                <c:pt idx="37">
                  <c:v>440</c:v>
                </c:pt>
                <c:pt idx="38">
                  <c:v>449</c:v>
                </c:pt>
                <c:pt idx="39">
                  <c:v>445</c:v>
                </c:pt>
                <c:pt idx="40">
                  <c:v>418</c:v>
                </c:pt>
                <c:pt idx="41">
                  <c:v>452</c:v>
                </c:pt>
                <c:pt idx="42">
                  <c:v>514</c:v>
                </c:pt>
                <c:pt idx="43">
                  <c:v>542</c:v>
                </c:pt>
                <c:pt idx="44">
                  <c:v>532</c:v>
                </c:pt>
                <c:pt idx="45">
                  <c:v>603</c:v>
                </c:pt>
                <c:pt idx="46">
                  <c:v>581</c:v>
                </c:pt>
                <c:pt idx="47">
                  <c:v>618</c:v>
                </c:pt>
                <c:pt idx="48">
                  <c:v>595</c:v>
                </c:pt>
                <c:pt idx="49">
                  <c:v>609</c:v>
                </c:pt>
                <c:pt idx="50">
                  <c:v>584</c:v>
                </c:pt>
                <c:pt idx="51">
                  <c:v>571</c:v>
                </c:pt>
                <c:pt idx="52">
                  <c:v>587</c:v>
                </c:pt>
                <c:pt idx="53">
                  <c:v>597</c:v>
                </c:pt>
                <c:pt idx="54">
                  <c:v>602</c:v>
                </c:pt>
                <c:pt idx="55">
                  <c:v>612</c:v>
                </c:pt>
                <c:pt idx="56">
                  <c:v>638</c:v>
                </c:pt>
                <c:pt idx="57">
                  <c:v>620</c:v>
                </c:pt>
                <c:pt idx="58">
                  <c:v>701</c:v>
                </c:pt>
                <c:pt idx="59">
                  <c:v>717</c:v>
                </c:pt>
                <c:pt idx="60">
                  <c:v>653</c:v>
                </c:pt>
                <c:pt idx="61">
                  <c:v>641</c:v>
                </c:pt>
                <c:pt idx="62">
                  <c:v>667</c:v>
                </c:pt>
                <c:pt idx="63">
                  <c:v>683</c:v>
                </c:pt>
                <c:pt idx="64">
                  <c:v>658</c:v>
                </c:pt>
                <c:pt idx="65">
                  <c:v>656</c:v>
                </c:pt>
                <c:pt idx="66">
                  <c:v>618</c:v>
                </c:pt>
                <c:pt idx="67">
                  <c:v>563</c:v>
                </c:pt>
                <c:pt idx="68">
                  <c:v>622</c:v>
                </c:pt>
                <c:pt idx="69">
                  <c:v>640</c:v>
                </c:pt>
                <c:pt idx="70">
                  <c:v>638</c:v>
                </c:pt>
                <c:pt idx="71">
                  <c:v>590</c:v>
                </c:pt>
                <c:pt idx="72">
                  <c:v>622</c:v>
                </c:pt>
                <c:pt idx="73">
                  <c:v>564</c:v>
                </c:pt>
                <c:pt idx="74">
                  <c:v>593</c:v>
                </c:pt>
                <c:pt idx="75">
                  <c:v>593</c:v>
                </c:pt>
                <c:pt idx="76">
                  <c:v>573</c:v>
                </c:pt>
                <c:pt idx="77">
                  <c:v>572</c:v>
                </c:pt>
                <c:pt idx="78">
                  <c:v>570</c:v>
                </c:pt>
                <c:pt idx="79">
                  <c:v>557</c:v>
                </c:pt>
                <c:pt idx="80">
                  <c:v>552</c:v>
                </c:pt>
                <c:pt idx="81">
                  <c:v>589</c:v>
                </c:pt>
                <c:pt idx="82">
                  <c:v>568</c:v>
                </c:pt>
                <c:pt idx="83">
                  <c:v>535</c:v>
                </c:pt>
                <c:pt idx="84">
                  <c:v>503</c:v>
                </c:pt>
                <c:pt idx="85">
                  <c:v>510</c:v>
                </c:pt>
                <c:pt idx="86">
                  <c:v>558</c:v>
                </c:pt>
                <c:pt idx="87">
                  <c:v>565</c:v>
                </c:pt>
                <c:pt idx="88">
                  <c:v>549</c:v>
                </c:pt>
                <c:pt idx="89">
                  <c:v>587</c:v>
                </c:pt>
                <c:pt idx="90">
                  <c:v>504</c:v>
                </c:pt>
                <c:pt idx="91">
                  <c:v>533</c:v>
                </c:pt>
                <c:pt idx="92">
                  <c:v>565</c:v>
                </c:pt>
                <c:pt idx="93">
                  <c:v>515</c:v>
                </c:pt>
                <c:pt idx="94">
                  <c:v>500</c:v>
                </c:pt>
                <c:pt idx="95">
                  <c:v>496</c:v>
                </c:pt>
                <c:pt idx="96">
                  <c:v>496</c:v>
                </c:pt>
                <c:pt idx="97">
                  <c:v>511</c:v>
                </c:pt>
                <c:pt idx="98">
                  <c:v>530</c:v>
                </c:pt>
                <c:pt idx="99">
                  <c:v>543</c:v>
                </c:pt>
                <c:pt idx="100">
                  <c:v>553</c:v>
                </c:pt>
                <c:pt idx="101">
                  <c:v>538</c:v>
                </c:pt>
                <c:pt idx="102">
                  <c:v>507</c:v>
                </c:pt>
                <c:pt idx="103">
                  <c:v>589</c:v>
                </c:pt>
                <c:pt idx="104">
                  <c:v>541</c:v>
                </c:pt>
                <c:pt idx="105">
                  <c:v>524</c:v>
                </c:pt>
                <c:pt idx="106">
                  <c:v>578</c:v>
                </c:pt>
                <c:pt idx="107">
                  <c:v>600</c:v>
                </c:pt>
                <c:pt idx="108">
                  <c:v>563</c:v>
                </c:pt>
                <c:pt idx="109">
                  <c:v>592</c:v>
                </c:pt>
                <c:pt idx="110">
                  <c:v>672</c:v>
                </c:pt>
                <c:pt idx="111">
                  <c:v>701</c:v>
                </c:pt>
                <c:pt idx="112">
                  <c:v>679</c:v>
                </c:pt>
                <c:pt idx="113">
                  <c:v>652</c:v>
                </c:pt>
                <c:pt idx="114">
                  <c:v>672</c:v>
                </c:pt>
                <c:pt idx="115">
                  <c:v>704</c:v>
                </c:pt>
                <c:pt idx="116">
                  <c:v>711</c:v>
                </c:pt>
                <c:pt idx="117">
                  <c:v>738</c:v>
                </c:pt>
                <c:pt idx="118">
                  <c:v>667</c:v>
                </c:pt>
                <c:pt idx="119">
                  <c:v>691</c:v>
                </c:pt>
                <c:pt idx="120">
                  <c:v>764</c:v>
                </c:pt>
                <c:pt idx="121">
                  <c:v>776</c:v>
                </c:pt>
                <c:pt idx="122">
                  <c:v>794</c:v>
                </c:pt>
                <c:pt idx="123">
                  <c:v>800</c:v>
                </c:pt>
                <c:pt idx="124">
                  <c:v>819</c:v>
                </c:pt>
                <c:pt idx="125">
                  <c:v>840</c:v>
                </c:pt>
                <c:pt idx="126">
                  <c:v>858</c:v>
                </c:pt>
                <c:pt idx="127">
                  <c:v>913</c:v>
                </c:pt>
                <c:pt idx="128">
                  <c:v>927</c:v>
                </c:pt>
                <c:pt idx="129">
                  <c:v>969</c:v>
                </c:pt>
                <c:pt idx="130">
                  <c:v>974</c:v>
                </c:pt>
                <c:pt idx="131">
                  <c:v>964</c:v>
                </c:pt>
                <c:pt idx="132">
                  <c:v>988</c:v>
                </c:pt>
                <c:pt idx="133">
                  <c:v>1037</c:v>
                </c:pt>
                <c:pt idx="134">
                  <c:v>1066</c:v>
                </c:pt>
                <c:pt idx="135">
                  <c:v>1102</c:v>
                </c:pt>
                <c:pt idx="136">
                  <c:v>1153</c:v>
                </c:pt>
                <c:pt idx="137">
                  <c:v>1129</c:v>
                </c:pt>
                <c:pt idx="138">
                  <c:v>1133</c:v>
                </c:pt>
                <c:pt idx="139">
                  <c:v>1189</c:v>
                </c:pt>
                <c:pt idx="140">
                  <c:v>1274</c:v>
                </c:pt>
                <c:pt idx="141">
                  <c:v>1311</c:v>
                </c:pt>
                <c:pt idx="142">
                  <c:v>1358</c:v>
                </c:pt>
                <c:pt idx="143">
                  <c:v>1378</c:v>
                </c:pt>
                <c:pt idx="144">
                  <c:v>1442</c:v>
                </c:pt>
                <c:pt idx="145">
                  <c:v>1521</c:v>
                </c:pt>
                <c:pt idx="146">
                  <c:v>1553</c:v>
                </c:pt>
                <c:pt idx="147">
                  <c:v>1550</c:v>
                </c:pt>
                <c:pt idx="148">
                  <c:v>1544</c:v>
                </c:pt>
                <c:pt idx="149">
                  <c:v>1514</c:v>
                </c:pt>
                <c:pt idx="150">
                  <c:v>1573</c:v>
                </c:pt>
                <c:pt idx="151">
                  <c:v>1658</c:v>
                </c:pt>
                <c:pt idx="152">
                  <c:v>1734</c:v>
                </c:pt>
                <c:pt idx="153">
                  <c:v>1747</c:v>
                </c:pt>
                <c:pt idx="154">
                  <c:v>1714</c:v>
                </c:pt>
                <c:pt idx="155">
                  <c:v>1722</c:v>
                </c:pt>
                <c:pt idx="156">
                  <c:v>1741</c:v>
                </c:pt>
                <c:pt idx="157">
                  <c:v>1777</c:v>
                </c:pt>
                <c:pt idx="158">
                  <c:v>1810</c:v>
                </c:pt>
                <c:pt idx="159">
                  <c:v>1792</c:v>
                </c:pt>
                <c:pt idx="160">
                  <c:v>1731</c:v>
                </c:pt>
                <c:pt idx="161">
                  <c:v>1700</c:v>
                </c:pt>
                <c:pt idx="162">
                  <c:v>1760</c:v>
                </c:pt>
                <c:pt idx="163">
                  <c:v>1792</c:v>
                </c:pt>
                <c:pt idx="164">
                  <c:v>1756</c:v>
                </c:pt>
                <c:pt idx="165">
                  <c:v>1717</c:v>
                </c:pt>
                <c:pt idx="166">
                  <c:v>1711</c:v>
                </c:pt>
                <c:pt idx="167">
                  <c:v>1712</c:v>
                </c:pt>
                <c:pt idx="168">
                  <c:v>1788</c:v>
                </c:pt>
                <c:pt idx="169">
                  <c:v>1793</c:v>
                </c:pt>
                <c:pt idx="170">
                  <c:v>1817</c:v>
                </c:pt>
                <c:pt idx="171">
                  <c:v>1712</c:v>
                </c:pt>
                <c:pt idx="172">
                  <c:v>1655</c:v>
                </c:pt>
                <c:pt idx="173">
                  <c:v>1607</c:v>
                </c:pt>
                <c:pt idx="174">
                  <c:v>1580</c:v>
                </c:pt>
                <c:pt idx="175">
                  <c:v>1631</c:v>
                </c:pt>
                <c:pt idx="176">
                  <c:v>1644</c:v>
                </c:pt>
                <c:pt idx="177">
                  <c:v>1689</c:v>
                </c:pt>
                <c:pt idx="178">
                  <c:v>1601</c:v>
                </c:pt>
                <c:pt idx="179">
                  <c:v>1511</c:v>
                </c:pt>
                <c:pt idx="180">
                  <c:v>1504</c:v>
                </c:pt>
                <c:pt idx="181">
                  <c:v>1552</c:v>
                </c:pt>
                <c:pt idx="182">
                  <c:v>1635</c:v>
                </c:pt>
                <c:pt idx="183">
                  <c:v>1673</c:v>
                </c:pt>
                <c:pt idx="184">
                  <c:v>1627</c:v>
                </c:pt>
                <c:pt idx="185">
                  <c:v>1671</c:v>
                </c:pt>
                <c:pt idx="186">
                  <c:v>1635</c:v>
                </c:pt>
                <c:pt idx="187">
                  <c:v>1677</c:v>
                </c:pt>
                <c:pt idx="188">
                  <c:v>1737</c:v>
                </c:pt>
                <c:pt idx="189">
                  <c:v>1760</c:v>
                </c:pt>
                <c:pt idx="190">
                  <c:v>1778</c:v>
                </c:pt>
                <c:pt idx="191">
                  <c:v>1744</c:v>
                </c:pt>
                <c:pt idx="192">
                  <c:v>1748</c:v>
                </c:pt>
                <c:pt idx="193">
                  <c:v>1752</c:v>
                </c:pt>
                <c:pt idx="194">
                  <c:v>1713</c:v>
                </c:pt>
                <c:pt idx="195">
                  <c:v>1709</c:v>
                </c:pt>
                <c:pt idx="196">
                  <c:v>1733</c:v>
                </c:pt>
                <c:pt idx="197">
                  <c:v>1702</c:v>
                </c:pt>
                <c:pt idx="198">
                  <c:v>1661</c:v>
                </c:pt>
                <c:pt idx="199">
                  <c:v>1644</c:v>
                </c:pt>
                <c:pt idx="200">
                  <c:v>1631</c:v>
                </c:pt>
                <c:pt idx="201">
                  <c:v>1602</c:v>
                </c:pt>
                <c:pt idx="202">
                  <c:v>1587</c:v>
                </c:pt>
                <c:pt idx="203">
                  <c:v>1633</c:v>
                </c:pt>
                <c:pt idx="204">
                  <c:v>1678</c:v>
                </c:pt>
                <c:pt idx="205">
                  <c:v>1604</c:v>
                </c:pt>
                <c:pt idx="206">
                  <c:v>1561</c:v>
                </c:pt>
                <c:pt idx="207">
                  <c:v>1604</c:v>
                </c:pt>
                <c:pt idx="208">
                  <c:v>1540</c:v>
                </c:pt>
                <c:pt idx="209">
                  <c:v>1539</c:v>
                </c:pt>
                <c:pt idx="210">
                  <c:v>1566</c:v>
                </c:pt>
                <c:pt idx="211">
                  <c:v>1597</c:v>
                </c:pt>
                <c:pt idx="212">
                  <c:v>1561</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c:v>
                </c:pt>
                <c:pt idx="5385">
                  <c:v>0</c:v>
                </c:pt>
                <c:pt idx="5386">
                  <c:v>0</c:v>
                </c:pt>
                <c:pt idx="5387">
                  <c:v>0</c:v>
                </c:pt>
                <c:pt idx="5388">
                  <c:v>0</c:v>
                </c:pt>
                <c:pt idx="5389">
                  <c:v>0</c:v>
                </c:pt>
                <c:pt idx="5390">
                  <c:v>0</c:v>
                </c:pt>
                <c:pt idx="5391">
                  <c:v>0</c:v>
                </c:pt>
                <c:pt idx="5392">
                  <c:v>0</c:v>
                </c:pt>
                <c:pt idx="5393">
                  <c:v>0</c:v>
                </c:pt>
                <c:pt idx="5394">
                  <c:v>0</c:v>
                </c:pt>
                <c:pt idx="5395">
                  <c:v>0</c:v>
                </c:pt>
                <c:pt idx="5396">
                  <c:v>0</c:v>
                </c:pt>
                <c:pt idx="5397">
                  <c:v>0</c:v>
                </c:pt>
                <c:pt idx="5398">
                  <c:v>0</c:v>
                </c:pt>
                <c:pt idx="5399">
                  <c:v>0</c:v>
                </c:pt>
                <c:pt idx="5400">
                  <c:v>0</c:v>
                </c:pt>
                <c:pt idx="5401">
                  <c:v>0</c:v>
                </c:pt>
                <c:pt idx="5402">
                  <c:v>0</c:v>
                </c:pt>
                <c:pt idx="5403">
                  <c:v>0</c:v>
                </c:pt>
                <c:pt idx="5404">
                  <c:v>0</c:v>
                </c:pt>
                <c:pt idx="5405">
                  <c:v>0</c:v>
                </c:pt>
                <c:pt idx="5406">
                  <c:v>0</c:v>
                </c:pt>
                <c:pt idx="5407">
                  <c:v>0</c:v>
                </c:pt>
                <c:pt idx="5408">
                  <c:v>0</c:v>
                </c:pt>
                <c:pt idx="5409">
                  <c:v>0</c:v>
                </c:pt>
                <c:pt idx="5410">
                  <c:v>0</c:v>
                </c:pt>
                <c:pt idx="5411">
                  <c:v>0</c:v>
                </c:pt>
                <c:pt idx="5412">
                  <c:v>0</c:v>
                </c:pt>
                <c:pt idx="5413">
                  <c:v>0</c:v>
                </c:pt>
                <c:pt idx="5414">
                  <c:v>0</c:v>
                </c:pt>
                <c:pt idx="5415">
                  <c:v>0</c:v>
                </c:pt>
                <c:pt idx="5416">
                  <c:v>0</c:v>
                </c:pt>
                <c:pt idx="5417">
                  <c:v>0</c:v>
                </c:pt>
                <c:pt idx="5418">
                  <c:v>0</c:v>
                </c:pt>
                <c:pt idx="5419">
                  <c:v>0</c:v>
                </c:pt>
                <c:pt idx="5420">
                  <c:v>0</c:v>
                </c:pt>
                <c:pt idx="5421">
                  <c:v>0</c:v>
                </c:pt>
                <c:pt idx="5422">
                  <c:v>0</c:v>
                </c:pt>
                <c:pt idx="5423">
                  <c:v>0</c:v>
                </c:pt>
                <c:pt idx="5424">
                  <c:v>0</c:v>
                </c:pt>
                <c:pt idx="5425">
                  <c:v>0</c:v>
                </c:pt>
                <c:pt idx="5426">
                  <c:v>0</c:v>
                </c:pt>
                <c:pt idx="5427">
                  <c:v>0</c:v>
                </c:pt>
                <c:pt idx="5428">
                  <c:v>0</c:v>
                </c:pt>
                <c:pt idx="5429">
                  <c:v>0</c:v>
                </c:pt>
                <c:pt idx="5430">
                  <c:v>0</c:v>
                </c:pt>
                <c:pt idx="5431">
                  <c:v>0</c:v>
                </c:pt>
                <c:pt idx="5432">
                  <c:v>0</c:v>
                </c:pt>
                <c:pt idx="5433">
                  <c:v>0</c:v>
                </c:pt>
                <c:pt idx="5434">
                  <c:v>0</c:v>
                </c:pt>
                <c:pt idx="5435">
                  <c:v>0</c:v>
                </c:pt>
                <c:pt idx="5436">
                  <c:v>0</c:v>
                </c:pt>
                <c:pt idx="5437">
                  <c:v>0</c:v>
                </c:pt>
                <c:pt idx="5438">
                  <c:v>0</c:v>
                </c:pt>
                <c:pt idx="5439">
                  <c:v>0</c:v>
                </c:pt>
                <c:pt idx="5440">
                  <c:v>0</c:v>
                </c:pt>
                <c:pt idx="5441">
                  <c:v>0</c:v>
                </c:pt>
                <c:pt idx="5442">
                  <c:v>0</c:v>
                </c:pt>
                <c:pt idx="5443">
                  <c:v>0</c:v>
                </c:pt>
                <c:pt idx="5444">
                  <c:v>0</c:v>
                </c:pt>
                <c:pt idx="5445">
                  <c:v>0</c:v>
                </c:pt>
                <c:pt idx="5446">
                  <c:v>0</c:v>
                </c:pt>
                <c:pt idx="5447">
                  <c:v>0</c:v>
                </c:pt>
                <c:pt idx="5448">
                  <c:v>0</c:v>
                </c:pt>
                <c:pt idx="5449">
                  <c:v>0</c:v>
                </c:pt>
                <c:pt idx="5450">
                  <c:v>0</c:v>
                </c:pt>
                <c:pt idx="5451">
                  <c:v>0</c:v>
                </c:pt>
                <c:pt idx="5452">
                  <c:v>0</c:v>
                </c:pt>
                <c:pt idx="5453">
                  <c:v>0</c:v>
                </c:pt>
                <c:pt idx="5454">
                  <c:v>0</c:v>
                </c:pt>
                <c:pt idx="5455">
                  <c:v>0</c:v>
                </c:pt>
                <c:pt idx="5456">
                  <c:v>0</c:v>
                </c:pt>
                <c:pt idx="5457">
                  <c:v>0</c:v>
                </c:pt>
                <c:pt idx="5458">
                  <c:v>0</c:v>
                </c:pt>
                <c:pt idx="5459">
                  <c:v>0</c:v>
                </c:pt>
                <c:pt idx="5460">
                  <c:v>0</c:v>
                </c:pt>
                <c:pt idx="5461">
                  <c:v>0</c:v>
                </c:pt>
                <c:pt idx="5462">
                  <c:v>0</c:v>
                </c:pt>
                <c:pt idx="5463">
                  <c:v>0</c:v>
                </c:pt>
                <c:pt idx="5464">
                  <c:v>0</c:v>
                </c:pt>
                <c:pt idx="5465">
                  <c:v>0</c:v>
                </c:pt>
                <c:pt idx="5466">
                  <c:v>0</c:v>
                </c:pt>
                <c:pt idx="5467">
                  <c:v>0</c:v>
                </c:pt>
                <c:pt idx="5468">
                  <c:v>0</c:v>
                </c:pt>
                <c:pt idx="5469">
                  <c:v>0</c:v>
                </c:pt>
                <c:pt idx="5470">
                  <c:v>0</c:v>
                </c:pt>
                <c:pt idx="5471">
                  <c:v>0</c:v>
                </c:pt>
                <c:pt idx="5472">
                  <c:v>0</c:v>
                </c:pt>
                <c:pt idx="5473">
                  <c:v>0</c:v>
                </c:pt>
                <c:pt idx="5474">
                  <c:v>0</c:v>
                </c:pt>
                <c:pt idx="5475">
                  <c:v>0</c:v>
                </c:pt>
                <c:pt idx="5476">
                  <c:v>0</c:v>
                </c:pt>
                <c:pt idx="5477">
                  <c:v>0</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pt idx="6468">
                  <c:v>0</c:v>
                </c:pt>
                <c:pt idx="6469">
                  <c:v>0</c:v>
                </c:pt>
                <c:pt idx="6470">
                  <c:v>0</c:v>
                </c:pt>
                <c:pt idx="6471">
                  <c:v>0</c:v>
                </c:pt>
                <c:pt idx="6472">
                  <c:v>0</c:v>
                </c:pt>
                <c:pt idx="6473">
                  <c:v>0</c:v>
                </c:pt>
                <c:pt idx="6474">
                  <c:v>0</c:v>
                </c:pt>
                <c:pt idx="6475">
                  <c:v>0</c:v>
                </c:pt>
                <c:pt idx="6476">
                  <c:v>0</c:v>
                </c:pt>
                <c:pt idx="6477">
                  <c:v>0</c:v>
                </c:pt>
                <c:pt idx="6478">
                  <c:v>0</c:v>
                </c:pt>
                <c:pt idx="6479">
                  <c:v>0</c:v>
                </c:pt>
                <c:pt idx="6480">
                  <c:v>0</c:v>
                </c:pt>
                <c:pt idx="6481">
                  <c:v>0</c:v>
                </c:pt>
                <c:pt idx="6482">
                  <c:v>0</c:v>
                </c:pt>
                <c:pt idx="6483">
                  <c:v>0</c:v>
                </c:pt>
                <c:pt idx="6484">
                  <c:v>0</c:v>
                </c:pt>
                <c:pt idx="6485">
                  <c:v>0</c:v>
                </c:pt>
                <c:pt idx="6486">
                  <c:v>0</c:v>
                </c:pt>
                <c:pt idx="6487">
                  <c:v>0</c:v>
                </c:pt>
                <c:pt idx="6488">
                  <c:v>0</c:v>
                </c:pt>
                <c:pt idx="6489">
                  <c:v>0</c:v>
                </c:pt>
                <c:pt idx="6490">
                  <c:v>0</c:v>
                </c:pt>
                <c:pt idx="6491">
                  <c:v>0</c:v>
                </c:pt>
                <c:pt idx="6492">
                  <c:v>0</c:v>
                </c:pt>
                <c:pt idx="6493">
                  <c:v>0</c:v>
                </c:pt>
                <c:pt idx="6494">
                  <c:v>0</c:v>
                </c:pt>
                <c:pt idx="6495">
                  <c:v>0</c:v>
                </c:pt>
                <c:pt idx="6496">
                  <c:v>0</c:v>
                </c:pt>
                <c:pt idx="6497">
                  <c:v>0</c:v>
                </c:pt>
                <c:pt idx="6498">
                  <c:v>0</c:v>
                </c:pt>
                <c:pt idx="6499">
                  <c:v>0</c:v>
                </c:pt>
                <c:pt idx="6500">
                  <c:v>0</c:v>
                </c:pt>
                <c:pt idx="6501">
                  <c:v>0</c:v>
                </c:pt>
                <c:pt idx="6502">
                  <c:v>0</c:v>
                </c:pt>
                <c:pt idx="6503">
                  <c:v>0</c:v>
                </c:pt>
                <c:pt idx="6504">
                  <c:v>0</c:v>
                </c:pt>
                <c:pt idx="6505">
                  <c:v>0</c:v>
                </c:pt>
                <c:pt idx="6506">
                  <c:v>0</c:v>
                </c:pt>
                <c:pt idx="6507">
                  <c:v>0</c:v>
                </c:pt>
                <c:pt idx="6508">
                  <c:v>0</c:v>
                </c:pt>
                <c:pt idx="6509">
                  <c:v>0</c:v>
                </c:pt>
                <c:pt idx="6510">
                  <c:v>0</c:v>
                </c:pt>
                <c:pt idx="6511">
                  <c:v>0</c:v>
                </c:pt>
                <c:pt idx="6512">
                  <c:v>0</c:v>
                </c:pt>
                <c:pt idx="6513">
                  <c:v>0</c:v>
                </c:pt>
                <c:pt idx="6514">
                  <c:v>0</c:v>
                </c:pt>
                <c:pt idx="6515">
                  <c:v>0</c:v>
                </c:pt>
                <c:pt idx="6516">
                  <c:v>0</c:v>
                </c:pt>
                <c:pt idx="6517">
                  <c:v>0</c:v>
                </c:pt>
                <c:pt idx="6518">
                  <c:v>0</c:v>
                </c:pt>
                <c:pt idx="6519">
                  <c:v>0</c:v>
                </c:pt>
                <c:pt idx="6520">
                  <c:v>0</c:v>
                </c:pt>
                <c:pt idx="6521">
                  <c:v>0</c:v>
                </c:pt>
                <c:pt idx="6522">
                  <c:v>0</c:v>
                </c:pt>
                <c:pt idx="6523">
                  <c:v>0</c:v>
                </c:pt>
                <c:pt idx="6524">
                  <c:v>0</c:v>
                </c:pt>
                <c:pt idx="6525">
                  <c:v>0</c:v>
                </c:pt>
                <c:pt idx="6526">
                  <c:v>0</c:v>
                </c:pt>
                <c:pt idx="6527">
                  <c:v>0</c:v>
                </c:pt>
                <c:pt idx="6528">
                  <c:v>0</c:v>
                </c:pt>
                <c:pt idx="6529">
                  <c:v>0</c:v>
                </c:pt>
                <c:pt idx="6530">
                  <c:v>0</c:v>
                </c:pt>
                <c:pt idx="6531">
                  <c:v>0</c:v>
                </c:pt>
                <c:pt idx="6532">
                  <c:v>0</c:v>
                </c:pt>
                <c:pt idx="6533">
                  <c:v>0</c:v>
                </c:pt>
                <c:pt idx="6534">
                  <c:v>0</c:v>
                </c:pt>
                <c:pt idx="6535">
                  <c:v>0</c:v>
                </c:pt>
                <c:pt idx="6536">
                  <c:v>0</c:v>
                </c:pt>
                <c:pt idx="6537">
                  <c:v>0</c:v>
                </c:pt>
                <c:pt idx="6538">
                  <c:v>0</c:v>
                </c:pt>
                <c:pt idx="6539">
                  <c:v>0</c:v>
                </c:pt>
                <c:pt idx="6540">
                  <c:v>0</c:v>
                </c:pt>
                <c:pt idx="6541">
                  <c:v>0</c:v>
                </c:pt>
                <c:pt idx="6542">
                  <c:v>0</c:v>
                </c:pt>
                <c:pt idx="6543">
                  <c:v>0</c:v>
                </c:pt>
                <c:pt idx="6544">
                  <c:v>0</c:v>
                </c:pt>
                <c:pt idx="6545">
                  <c:v>0</c:v>
                </c:pt>
                <c:pt idx="6546">
                  <c:v>0</c:v>
                </c:pt>
                <c:pt idx="6547">
                  <c:v>0</c:v>
                </c:pt>
                <c:pt idx="6548">
                  <c:v>0</c:v>
                </c:pt>
                <c:pt idx="6549">
                  <c:v>0</c:v>
                </c:pt>
                <c:pt idx="6550">
                  <c:v>0</c:v>
                </c:pt>
                <c:pt idx="6551">
                  <c:v>0</c:v>
                </c:pt>
                <c:pt idx="6552">
                  <c:v>0</c:v>
                </c:pt>
                <c:pt idx="6553">
                  <c:v>0</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0</c:v>
                </c:pt>
                <c:pt idx="6573">
                  <c:v>0</c:v>
                </c:pt>
                <c:pt idx="6574">
                  <c:v>0</c:v>
                </c:pt>
                <c:pt idx="6575">
                  <c:v>0</c:v>
                </c:pt>
                <c:pt idx="6576">
                  <c:v>0</c:v>
                </c:pt>
                <c:pt idx="6577">
                  <c:v>0</c:v>
                </c:pt>
                <c:pt idx="6578">
                  <c:v>0</c:v>
                </c:pt>
                <c:pt idx="6579">
                  <c:v>0</c:v>
                </c:pt>
                <c:pt idx="6580">
                  <c:v>0</c:v>
                </c:pt>
                <c:pt idx="6581">
                  <c:v>0</c:v>
                </c:pt>
                <c:pt idx="6582">
                  <c:v>0</c:v>
                </c:pt>
                <c:pt idx="6583">
                  <c:v>0</c:v>
                </c:pt>
                <c:pt idx="6584">
                  <c:v>0</c:v>
                </c:pt>
                <c:pt idx="6585">
                  <c:v>0</c:v>
                </c:pt>
                <c:pt idx="6586">
                  <c:v>0</c:v>
                </c:pt>
                <c:pt idx="6587">
                  <c:v>0</c:v>
                </c:pt>
                <c:pt idx="6588">
                  <c:v>0</c:v>
                </c:pt>
                <c:pt idx="6589">
                  <c:v>0</c:v>
                </c:pt>
                <c:pt idx="6590">
                  <c:v>0</c:v>
                </c:pt>
                <c:pt idx="6591">
                  <c:v>0</c:v>
                </c:pt>
                <c:pt idx="6592">
                  <c:v>0</c:v>
                </c:pt>
                <c:pt idx="6593">
                  <c:v>0</c:v>
                </c:pt>
                <c:pt idx="6594">
                  <c:v>0</c:v>
                </c:pt>
                <c:pt idx="6595">
                  <c:v>0</c:v>
                </c:pt>
                <c:pt idx="6596">
                  <c:v>0</c:v>
                </c:pt>
                <c:pt idx="6597">
                  <c:v>0</c:v>
                </c:pt>
                <c:pt idx="6598">
                  <c:v>0</c:v>
                </c:pt>
                <c:pt idx="6599">
                  <c:v>0</c:v>
                </c:pt>
                <c:pt idx="6600">
                  <c:v>0</c:v>
                </c:pt>
                <c:pt idx="6601">
                  <c:v>0</c:v>
                </c:pt>
                <c:pt idx="6602">
                  <c:v>0</c:v>
                </c:pt>
                <c:pt idx="6603">
                  <c:v>0</c:v>
                </c:pt>
                <c:pt idx="6604">
                  <c:v>0</c:v>
                </c:pt>
                <c:pt idx="6605">
                  <c:v>0</c:v>
                </c:pt>
                <c:pt idx="6606">
                  <c:v>0</c:v>
                </c:pt>
                <c:pt idx="6607">
                  <c:v>0</c:v>
                </c:pt>
                <c:pt idx="6608">
                  <c:v>0</c:v>
                </c:pt>
                <c:pt idx="6609">
                  <c:v>0</c:v>
                </c:pt>
                <c:pt idx="6610">
                  <c:v>0</c:v>
                </c:pt>
                <c:pt idx="6611">
                  <c:v>0</c:v>
                </c:pt>
                <c:pt idx="6612">
                  <c:v>0</c:v>
                </c:pt>
                <c:pt idx="6613">
                  <c:v>0</c:v>
                </c:pt>
                <c:pt idx="6614">
                  <c:v>0</c:v>
                </c:pt>
                <c:pt idx="6615">
                  <c:v>0</c:v>
                </c:pt>
                <c:pt idx="6616">
                  <c:v>0</c:v>
                </c:pt>
                <c:pt idx="6617">
                  <c:v>0</c:v>
                </c:pt>
                <c:pt idx="6618">
                  <c:v>0</c:v>
                </c:pt>
                <c:pt idx="6619">
                  <c:v>0</c:v>
                </c:pt>
                <c:pt idx="6620">
                  <c:v>0</c:v>
                </c:pt>
                <c:pt idx="6621">
                  <c:v>0</c:v>
                </c:pt>
                <c:pt idx="6622">
                  <c:v>0</c:v>
                </c:pt>
                <c:pt idx="6623">
                  <c:v>0</c:v>
                </c:pt>
                <c:pt idx="6624">
                  <c:v>0</c:v>
                </c:pt>
                <c:pt idx="6625">
                  <c:v>0</c:v>
                </c:pt>
                <c:pt idx="6626">
                  <c:v>0</c:v>
                </c:pt>
                <c:pt idx="6627">
                  <c:v>0</c:v>
                </c:pt>
                <c:pt idx="6628">
                  <c:v>0</c:v>
                </c:pt>
                <c:pt idx="6629">
                  <c:v>0</c:v>
                </c:pt>
                <c:pt idx="6630">
                  <c:v>0</c:v>
                </c:pt>
                <c:pt idx="6631">
                  <c:v>0</c:v>
                </c:pt>
                <c:pt idx="6632">
                  <c:v>0</c:v>
                </c:pt>
                <c:pt idx="6633">
                  <c:v>0</c:v>
                </c:pt>
                <c:pt idx="6634">
                  <c:v>0</c:v>
                </c:pt>
                <c:pt idx="6635">
                  <c:v>0</c:v>
                </c:pt>
                <c:pt idx="6636">
                  <c:v>0</c:v>
                </c:pt>
                <c:pt idx="6637">
                  <c:v>0</c:v>
                </c:pt>
                <c:pt idx="6638">
                  <c:v>0</c:v>
                </c:pt>
                <c:pt idx="6639">
                  <c:v>0</c:v>
                </c:pt>
                <c:pt idx="6640">
                  <c:v>0</c:v>
                </c:pt>
                <c:pt idx="6641">
                  <c:v>0</c:v>
                </c:pt>
                <c:pt idx="6642">
                  <c:v>0</c:v>
                </c:pt>
                <c:pt idx="6643">
                  <c:v>0</c:v>
                </c:pt>
                <c:pt idx="6644">
                  <c:v>0</c:v>
                </c:pt>
                <c:pt idx="6645">
                  <c:v>0</c:v>
                </c:pt>
                <c:pt idx="6646">
                  <c:v>0</c:v>
                </c:pt>
                <c:pt idx="6647">
                  <c:v>0</c:v>
                </c:pt>
                <c:pt idx="6648">
                  <c:v>0</c:v>
                </c:pt>
                <c:pt idx="6649">
                  <c:v>0</c:v>
                </c:pt>
                <c:pt idx="6650">
                  <c:v>0</c:v>
                </c:pt>
                <c:pt idx="6651">
                  <c:v>0</c:v>
                </c:pt>
                <c:pt idx="6652">
                  <c:v>0</c:v>
                </c:pt>
                <c:pt idx="6653">
                  <c:v>0</c:v>
                </c:pt>
                <c:pt idx="6654">
                  <c:v>0</c:v>
                </c:pt>
                <c:pt idx="6655">
                  <c:v>0</c:v>
                </c:pt>
                <c:pt idx="6656">
                  <c:v>0</c:v>
                </c:pt>
                <c:pt idx="6657">
                  <c:v>0</c:v>
                </c:pt>
                <c:pt idx="6658">
                  <c:v>0</c:v>
                </c:pt>
                <c:pt idx="6659">
                  <c:v>0</c:v>
                </c:pt>
                <c:pt idx="6660">
                  <c:v>0</c:v>
                </c:pt>
                <c:pt idx="6661">
                  <c:v>0</c:v>
                </c:pt>
                <c:pt idx="6662">
                  <c:v>0</c:v>
                </c:pt>
                <c:pt idx="6663">
                  <c:v>0</c:v>
                </c:pt>
                <c:pt idx="6664">
                  <c:v>0</c:v>
                </c:pt>
                <c:pt idx="6665">
                  <c:v>0</c:v>
                </c:pt>
                <c:pt idx="6666">
                  <c:v>0</c:v>
                </c:pt>
                <c:pt idx="6667">
                  <c:v>0</c:v>
                </c:pt>
                <c:pt idx="6668">
                  <c:v>0</c:v>
                </c:pt>
                <c:pt idx="6669">
                  <c:v>0</c:v>
                </c:pt>
                <c:pt idx="6670">
                  <c:v>0</c:v>
                </c:pt>
                <c:pt idx="6671">
                  <c:v>0</c:v>
                </c:pt>
                <c:pt idx="6672">
                  <c:v>0</c:v>
                </c:pt>
                <c:pt idx="6673">
                  <c:v>0</c:v>
                </c:pt>
                <c:pt idx="6674">
                  <c:v>0</c:v>
                </c:pt>
                <c:pt idx="6675">
                  <c:v>0</c:v>
                </c:pt>
                <c:pt idx="6676">
                  <c:v>0</c:v>
                </c:pt>
                <c:pt idx="6677">
                  <c:v>0</c:v>
                </c:pt>
                <c:pt idx="6678">
                  <c:v>0</c:v>
                </c:pt>
                <c:pt idx="6679">
                  <c:v>0</c:v>
                </c:pt>
                <c:pt idx="6680">
                  <c:v>0</c:v>
                </c:pt>
                <c:pt idx="6681">
                  <c:v>0</c:v>
                </c:pt>
                <c:pt idx="6682">
                  <c:v>0</c:v>
                </c:pt>
                <c:pt idx="6683">
                  <c:v>0</c:v>
                </c:pt>
                <c:pt idx="6684">
                  <c:v>0</c:v>
                </c:pt>
                <c:pt idx="6685">
                  <c:v>0</c:v>
                </c:pt>
                <c:pt idx="6686">
                  <c:v>0</c:v>
                </c:pt>
                <c:pt idx="6687">
                  <c:v>0</c:v>
                </c:pt>
                <c:pt idx="6688">
                  <c:v>0</c:v>
                </c:pt>
                <c:pt idx="6689">
                  <c:v>0</c:v>
                </c:pt>
                <c:pt idx="6690">
                  <c:v>0</c:v>
                </c:pt>
                <c:pt idx="6691">
                  <c:v>0</c:v>
                </c:pt>
                <c:pt idx="6692">
                  <c:v>0</c:v>
                </c:pt>
                <c:pt idx="6693">
                  <c:v>0</c:v>
                </c:pt>
                <c:pt idx="6694">
                  <c:v>0</c:v>
                </c:pt>
                <c:pt idx="6695">
                  <c:v>0</c:v>
                </c:pt>
                <c:pt idx="6696">
                  <c:v>0</c:v>
                </c:pt>
                <c:pt idx="6697">
                  <c:v>0</c:v>
                </c:pt>
                <c:pt idx="6698">
                  <c:v>0</c:v>
                </c:pt>
                <c:pt idx="6699">
                  <c:v>0</c:v>
                </c:pt>
                <c:pt idx="6700">
                  <c:v>0</c:v>
                </c:pt>
                <c:pt idx="6701">
                  <c:v>0</c:v>
                </c:pt>
                <c:pt idx="6702">
                  <c:v>0</c:v>
                </c:pt>
                <c:pt idx="6703">
                  <c:v>0</c:v>
                </c:pt>
                <c:pt idx="6704">
                  <c:v>0</c:v>
                </c:pt>
                <c:pt idx="6705">
                  <c:v>0</c:v>
                </c:pt>
                <c:pt idx="6706">
                  <c:v>0</c:v>
                </c:pt>
                <c:pt idx="6707">
                  <c:v>0</c:v>
                </c:pt>
                <c:pt idx="6708">
                  <c:v>0</c:v>
                </c:pt>
                <c:pt idx="6709">
                  <c:v>0</c:v>
                </c:pt>
                <c:pt idx="6710">
                  <c:v>0</c:v>
                </c:pt>
                <c:pt idx="6711">
                  <c:v>0</c:v>
                </c:pt>
                <c:pt idx="6712">
                  <c:v>0</c:v>
                </c:pt>
                <c:pt idx="6713">
                  <c:v>0</c:v>
                </c:pt>
                <c:pt idx="6714">
                  <c:v>0</c:v>
                </c:pt>
                <c:pt idx="6715">
                  <c:v>0</c:v>
                </c:pt>
                <c:pt idx="6716">
                  <c:v>0</c:v>
                </c:pt>
                <c:pt idx="6717">
                  <c:v>0</c:v>
                </c:pt>
                <c:pt idx="6718">
                  <c:v>0</c:v>
                </c:pt>
                <c:pt idx="6719">
                  <c:v>0</c:v>
                </c:pt>
                <c:pt idx="6720">
                  <c:v>0</c:v>
                </c:pt>
                <c:pt idx="6721">
                  <c:v>0</c:v>
                </c:pt>
                <c:pt idx="6722">
                  <c:v>0</c:v>
                </c:pt>
                <c:pt idx="6723">
                  <c:v>0</c:v>
                </c:pt>
                <c:pt idx="6724">
                  <c:v>0</c:v>
                </c:pt>
                <c:pt idx="6725">
                  <c:v>0</c:v>
                </c:pt>
                <c:pt idx="6726">
                  <c:v>0</c:v>
                </c:pt>
                <c:pt idx="6727">
                  <c:v>0</c:v>
                </c:pt>
                <c:pt idx="6728">
                  <c:v>0</c:v>
                </c:pt>
                <c:pt idx="6729">
                  <c:v>0</c:v>
                </c:pt>
                <c:pt idx="6730">
                  <c:v>0</c:v>
                </c:pt>
                <c:pt idx="6731">
                  <c:v>0</c:v>
                </c:pt>
                <c:pt idx="6732">
                  <c:v>0</c:v>
                </c:pt>
                <c:pt idx="6733">
                  <c:v>0</c:v>
                </c:pt>
                <c:pt idx="6734">
                  <c:v>0</c:v>
                </c:pt>
                <c:pt idx="6735">
                  <c:v>0</c:v>
                </c:pt>
                <c:pt idx="6736">
                  <c:v>0</c:v>
                </c:pt>
                <c:pt idx="6737">
                  <c:v>0</c:v>
                </c:pt>
                <c:pt idx="6738">
                  <c:v>0</c:v>
                </c:pt>
                <c:pt idx="6739">
                  <c:v>0</c:v>
                </c:pt>
                <c:pt idx="6740">
                  <c:v>0</c:v>
                </c:pt>
                <c:pt idx="6741">
                  <c:v>0</c:v>
                </c:pt>
                <c:pt idx="6742">
                  <c:v>0</c:v>
                </c:pt>
                <c:pt idx="6743">
                  <c:v>0</c:v>
                </c:pt>
                <c:pt idx="6744">
                  <c:v>0</c:v>
                </c:pt>
                <c:pt idx="6745">
                  <c:v>0</c:v>
                </c:pt>
                <c:pt idx="6746">
                  <c:v>0</c:v>
                </c:pt>
                <c:pt idx="6747">
                  <c:v>0</c:v>
                </c:pt>
                <c:pt idx="6748">
                  <c:v>0</c:v>
                </c:pt>
                <c:pt idx="6749">
                  <c:v>0</c:v>
                </c:pt>
                <c:pt idx="6750">
                  <c:v>0</c:v>
                </c:pt>
                <c:pt idx="6751">
                  <c:v>0</c:v>
                </c:pt>
                <c:pt idx="6752">
                  <c:v>0</c:v>
                </c:pt>
                <c:pt idx="6753">
                  <c:v>0</c:v>
                </c:pt>
                <c:pt idx="6754">
                  <c:v>0</c:v>
                </c:pt>
                <c:pt idx="6755">
                  <c:v>0</c:v>
                </c:pt>
                <c:pt idx="6756">
                  <c:v>0</c:v>
                </c:pt>
                <c:pt idx="6757">
                  <c:v>0</c:v>
                </c:pt>
                <c:pt idx="6758">
                  <c:v>0</c:v>
                </c:pt>
                <c:pt idx="6759">
                  <c:v>0</c:v>
                </c:pt>
                <c:pt idx="6760">
                  <c:v>0</c:v>
                </c:pt>
                <c:pt idx="6761">
                  <c:v>0</c:v>
                </c:pt>
                <c:pt idx="6762">
                  <c:v>0</c:v>
                </c:pt>
                <c:pt idx="6763">
                  <c:v>0</c:v>
                </c:pt>
                <c:pt idx="6764">
                  <c:v>0</c:v>
                </c:pt>
                <c:pt idx="6765">
                  <c:v>0</c:v>
                </c:pt>
                <c:pt idx="6766">
                  <c:v>0</c:v>
                </c:pt>
                <c:pt idx="6767">
                  <c:v>0</c:v>
                </c:pt>
                <c:pt idx="6768">
                  <c:v>0</c:v>
                </c:pt>
                <c:pt idx="6769">
                  <c:v>0</c:v>
                </c:pt>
                <c:pt idx="6770">
                  <c:v>0</c:v>
                </c:pt>
                <c:pt idx="6771">
                  <c:v>0</c:v>
                </c:pt>
                <c:pt idx="6772">
                  <c:v>0</c:v>
                </c:pt>
                <c:pt idx="6773">
                  <c:v>0</c:v>
                </c:pt>
                <c:pt idx="6774">
                  <c:v>0</c:v>
                </c:pt>
                <c:pt idx="6775">
                  <c:v>0</c:v>
                </c:pt>
                <c:pt idx="6776">
                  <c:v>0</c:v>
                </c:pt>
                <c:pt idx="6777">
                  <c:v>0</c:v>
                </c:pt>
                <c:pt idx="6778">
                  <c:v>0</c:v>
                </c:pt>
                <c:pt idx="6779">
                  <c:v>0</c:v>
                </c:pt>
                <c:pt idx="6780">
                  <c:v>0</c:v>
                </c:pt>
                <c:pt idx="6781">
                  <c:v>0</c:v>
                </c:pt>
                <c:pt idx="6782">
                  <c:v>0</c:v>
                </c:pt>
                <c:pt idx="6783">
                  <c:v>0</c:v>
                </c:pt>
                <c:pt idx="6784">
                  <c:v>0</c:v>
                </c:pt>
                <c:pt idx="6785">
                  <c:v>0</c:v>
                </c:pt>
                <c:pt idx="6786">
                  <c:v>0</c:v>
                </c:pt>
                <c:pt idx="6787">
                  <c:v>0</c:v>
                </c:pt>
                <c:pt idx="6788">
                  <c:v>0</c:v>
                </c:pt>
                <c:pt idx="6789">
                  <c:v>0</c:v>
                </c:pt>
                <c:pt idx="6790">
                  <c:v>0</c:v>
                </c:pt>
                <c:pt idx="6791">
                  <c:v>0</c:v>
                </c:pt>
                <c:pt idx="6792">
                  <c:v>0</c:v>
                </c:pt>
                <c:pt idx="6793">
                  <c:v>0</c:v>
                </c:pt>
                <c:pt idx="6794">
                  <c:v>0</c:v>
                </c:pt>
                <c:pt idx="6795">
                  <c:v>0</c:v>
                </c:pt>
                <c:pt idx="6796">
                  <c:v>0</c:v>
                </c:pt>
                <c:pt idx="6797">
                  <c:v>0</c:v>
                </c:pt>
                <c:pt idx="6798">
                  <c:v>0</c:v>
                </c:pt>
                <c:pt idx="6799">
                  <c:v>0</c:v>
                </c:pt>
                <c:pt idx="6800">
                  <c:v>0</c:v>
                </c:pt>
                <c:pt idx="6801">
                  <c:v>0</c:v>
                </c:pt>
                <c:pt idx="6802">
                  <c:v>0</c:v>
                </c:pt>
                <c:pt idx="6803">
                  <c:v>0</c:v>
                </c:pt>
                <c:pt idx="6804">
                  <c:v>0</c:v>
                </c:pt>
                <c:pt idx="6805">
                  <c:v>0</c:v>
                </c:pt>
                <c:pt idx="6806">
                  <c:v>0</c:v>
                </c:pt>
                <c:pt idx="6807">
                  <c:v>0</c:v>
                </c:pt>
                <c:pt idx="6808">
                  <c:v>0</c:v>
                </c:pt>
                <c:pt idx="6809">
                  <c:v>0</c:v>
                </c:pt>
                <c:pt idx="6810">
                  <c:v>0</c:v>
                </c:pt>
                <c:pt idx="6811">
                  <c:v>0</c:v>
                </c:pt>
                <c:pt idx="6812">
                  <c:v>0</c:v>
                </c:pt>
                <c:pt idx="6813">
                  <c:v>0</c:v>
                </c:pt>
                <c:pt idx="6814">
                  <c:v>0</c:v>
                </c:pt>
                <c:pt idx="6815">
                  <c:v>0</c:v>
                </c:pt>
                <c:pt idx="6816">
                  <c:v>0</c:v>
                </c:pt>
                <c:pt idx="6817">
                  <c:v>0</c:v>
                </c:pt>
                <c:pt idx="6818">
                  <c:v>0</c:v>
                </c:pt>
                <c:pt idx="6819">
                  <c:v>0</c:v>
                </c:pt>
                <c:pt idx="6820">
                  <c:v>0</c:v>
                </c:pt>
                <c:pt idx="6821">
                  <c:v>0</c:v>
                </c:pt>
                <c:pt idx="6822">
                  <c:v>0</c:v>
                </c:pt>
                <c:pt idx="6823">
                  <c:v>0</c:v>
                </c:pt>
                <c:pt idx="6824">
                  <c:v>0</c:v>
                </c:pt>
                <c:pt idx="6825">
                  <c:v>0</c:v>
                </c:pt>
                <c:pt idx="6826">
                  <c:v>0</c:v>
                </c:pt>
                <c:pt idx="6827">
                  <c:v>0</c:v>
                </c:pt>
                <c:pt idx="6828">
                  <c:v>0</c:v>
                </c:pt>
                <c:pt idx="6829">
                  <c:v>0</c:v>
                </c:pt>
                <c:pt idx="6830">
                  <c:v>0</c:v>
                </c:pt>
                <c:pt idx="6831">
                  <c:v>0</c:v>
                </c:pt>
                <c:pt idx="6832">
                  <c:v>0</c:v>
                </c:pt>
                <c:pt idx="6833">
                  <c:v>0</c:v>
                </c:pt>
                <c:pt idx="6834">
                  <c:v>0</c:v>
                </c:pt>
                <c:pt idx="6835">
                  <c:v>0</c:v>
                </c:pt>
                <c:pt idx="6836">
                  <c:v>0</c:v>
                </c:pt>
                <c:pt idx="6837">
                  <c:v>0</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0</c:v>
                </c:pt>
                <c:pt idx="6884">
                  <c:v>0</c:v>
                </c:pt>
                <c:pt idx="6885">
                  <c:v>0</c:v>
                </c:pt>
                <c:pt idx="6886">
                  <c:v>0</c:v>
                </c:pt>
                <c:pt idx="6887">
                  <c:v>0</c:v>
                </c:pt>
                <c:pt idx="6888">
                  <c:v>0</c:v>
                </c:pt>
                <c:pt idx="6889">
                  <c:v>0</c:v>
                </c:pt>
                <c:pt idx="6890">
                  <c:v>0</c:v>
                </c:pt>
                <c:pt idx="6891">
                  <c:v>0</c:v>
                </c:pt>
                <c:pt idx="6892">
                  <c:v>0</c:v>
                </c:pt>
                <c:pt idx="6893">
                  <c:v>0</c:v>
                </c:pt>
                <c:pt idx="6894">
                  <c:v>0</c:v>
                </c:pt>
                <c:pt idx="6895">
                  <c:v>0</c:v>
                </c:pt>
                <c:pt idx="6896">
                  <c:v>0</c:v>
                </c:pt>
                <c:pt idx="6897">
                  <c:v>0</c:v>
                </c:pt>
                <c:pt idx="6898">
                  <c:v>0</c:v>
                </c:pt>
                <c:pt idx="6899">
                  <c:v>0</c:v>
                </c:pt>
                <c:pt idx="6900">
                  <c:v>0</c:v>
                </c:pt>
                <c:pt idx="6901">
                  <c:v>0</c:v>
                </c:pt>
                <c:pt idx="6902">
                  <c:v>0</c:v>
                </c:pt>
                <c:pt idx="6903">
                  <c:v>0</c:v>
                </c:pt>
                <c:pt idx="6904">
                  <c:v>0</c:v>
                </c:pt>
                <c:pt idx="6905">
                  <c:v>0</c:v>
                </c:pt>
                <c:pt idx="6906">
                  <c:v>0</c:v>
                </c:pt>
                <c:pt idx="6907">
                  <c:v>0</c:v>
                </c:pt>
                <c:pt idx="6908">
                  <c:v>0</c:v>
                </c:pt>
                <c:pt idx="6909">
                  <c:v>0</c:v>
                </c:pt>
                <c:pt idx="6910">
                  <c:v>0</c:v>
                </c:pt>
                <c:pt idx="6911">
                  <c:v>0</c:v>
                </c:pt>
                <c:pt idx="6912">
                  <c:v>0</c:v>
                </c:pt>
                <c:pt idx="6913">
                  <c:v>0</c:v>
                </c:pt>
                <c:pt idx="6914">
                  <c:v>0</c:v>
                </c:pt>
                <c:pt idx="6915">
                  <c:v>0</c:v>
                </c:pt>
                <c:pt idx="6916">
                  <c:v>0</c:v>
                </c:pt>
                <c:pt idx="6917">
                  <c:v>0</c:v>
                </c:pt>
                <c:pt idx="6918">
                  <c:v>0</c:v>
                </c:pt>
                <c:pt idx="6919">
                  <c:v>0</c:v>
                </c:pt>
                <c:pt idx="6920">
                  <c:v>0</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0</c:v>
                </c:pt>
                <c:pt idx="6940">
                  <c:v>0</c:v>
                </c:pt>
                <c:pt idx="6941">
                  <c:v>0</c:v>
                </c:pt>
                <c:pt idx="6942">
                  <c:v>0</c:v>
                </c:pt>
                <c:pt idx="6943">
                  <c:v>0</c:v>
                </c:pt>
                <c:pt idx="6944">
                  <c:v>0</c:v>
                </c:pt>
                <c:pt idx="6945">
                  <c:v>0</c:v>
                </c:pt>
                <c:pt idx="6946">
                  <c:v>0</c:v>
                </c:pt>
                <c:pt idx="6947">
                  <c:v>0</c:v>
                </c:pt>
                <c:pt idx="6948">
                  <c:v>0</c:v>
                </c:pt>
                <c:pt idx="6949">
                  <c:v>0</c:v>
                </c:pt>
                <c:pt idx="6950">
                  <c:v>0</c:v>
                </c:pt>
                <c:pt idx="6951">
                  <c:v>0</c:v>
                </c:pt>
                <c:pt idx="6952">
                  <c:v>0</c:v>
                </c:pt>
                <c:pt idx="6953">
                  <c:v>0</c:v>
                </c:pt>
                <c:pt idx="6954">
                  <c:v>0</c:v>
                </c:pt>
                <c:pt idx="6955">
                  <c:v>0</c:v>
                </c:pt>
                <c:pt idx="6956">
                  <c:v>0</c:v>
                </c:pt>
                <c:pt idx="6957">
                  <c:v>0</c:v>
                </c:pt>
                <c:pt idx="6958">
                  <c:v>0</c:v>
                </c:pt>
                <c:pt idx="6959">
                  <c:v>0</c:v>
                </c:pt>
                <c:pt idx="6960">
                  <c:v>0</c:v>
                </c:pt>
                <c:pt idx="6961">
                  <c:v>0</c:v>
                </c:pt>
                <c:pt idx="6962">
                  <c:v>0</c:v>
                </c:pt>
                <c:pt idx="6963">
                  <c:v>0</c:v>
                </c:pt>
                <c:pt idx="6964">
                  <c:v>0</c:v>
                </c:pt>
                <c:pt idx="6965">
                  <c:v>0</c:v>
                </c:pt>
                <c:pt idx="6966">
                  <c:v>0</c:v>
                </c:pt>
                <c:pt idx="6967">
                  <c:v>0</c:v>
                </c:pt>
                <c:pt idx="6968">
                  <c:v>0</c:v>
                </c:pt>
                <c:pt idx="6969">
                  <c:v>0</c:v>
                </c:pt>
                <c:pt idx="6970">
                  <c:v>0</c:v>
                </c:pt>
                <c:pt idx="6971">
                  <c:v>0</c:v>
                </c:pt>
                <c:pt idx="6972">
                  <c:v>0</c:v>
                </c:pt>
                <c:pt idx="6973">
                  <c:v>0</c:v>
                </c:pt>
                <c:pt idx="6974">
                  <c:v>0</c:v>
                </c:pt>
                <c:pt idx="6975">
                  <c:v>0</c:v>
                </c:pt>
                <c:pt idx="6976">
                  <c:v>0</c:v>
                </c:pt>
                <c:pt idx="6977">
                  <c:v>0</c:v>
                </c:pt>
                <c:pt idx="6978">
                  <c:v>0</c:v>
                </c:pt>
                <c:pt idx="6979">
                  <c:v>0</c:v>
                </c:pt>
                <c:pt idx="6980">
                  <c:v>0</c:v>
                </c:pt>
                <c:pt idx="6981">
                  <c:v>0</c:v>
                </c:pt>
                <c:pt idx="6982">
                  <c:v>0</c:v>
                </c:pt>
                <c:pt idx="6983">
                  <c:v>0</c:v>
                </c:pt>
                <c:pt idx="6984">
                  <c:v>0</c:v>
                </c:pt>
                <c:pt idx="6985">
                  <c:v>0</c:v>
                </c:pt>
                <c:pt idx="6986">
                  <c:v>0</c:v>
                </c:pt>
                <c:pt idx="6987">
                  <c:v>0</c:v>
                </c:pt>
                <c:pt idx="6988">
                  <c:v>0</c:v>
                </c:pt>
                <c:pt idx="6989">
                  <c:v>0</c:v>
                </c:pt>
                <c:pt idx="6990">
                  <c:v>0</c:v>
                </c:pt>
                <c:pt idx="6991">
                  <c:v>0</c:v>
                </c:pt>
                <c:pt idx="6992">
                  <c:v>0</c:v>
                </c:pt>
                <c:pt idx="6993">
                  <c:v>0</c:v>
                </c:pt>
                <c:pt idx="6994">
                  <c:v>0</c:v>
                </c:pt>
                <c:pt idx="6995">
                  <c:v>0</c:v>
                </c:pt>
                <c:pt idx="6996">
                  <c:v>0</c:v>
                </c:pt>
                <c:pt idx="6997">
                  <c:v>0</c:v>
                </c:pt>
                <c:pt idx="6998">
                  <c:v>0</c:v>
                </c:pt>
                <c:pt idx="6999">
                  <c:v>0</c:v>
                </c:pt>
                <c:pt idx="7000">
                  <c:v>0</c:v>
                </c:pt>
                <c:pt idx="7001">
                  <c:v>0</c:v>
                </c:pt>
                <c:pt idx="7002">
                  <c:v>0</c:v>
                </c:pt>
                <c:pt idx="7003">
                  <c:v>0</c:v>
                </c:pt>
                <c:pt idx="7004">
                  <c:v>0</c:v>
                </c:pt>
                <c:pt idx="7005">
                  <c:v>0</c:v>
                </c:pt>
                <c:pt idx="7006">
                  <c:v>0</c:v>
                </c:pt>
                <c:pt idx="7007">
                  <c:v>0</c:v>
                </c:pt>
                <c:pt idx="7008">
                  <c:v>0</c:v>
                </c:pt>
                <c:pt idx="7009">
                  <c:v>0</c:v>
                </c:pt>
                <c:pt idx="7010">
                  <c:v>0</c:v>
                </c:pt>
                <c:pt idx="7011">
                  <c:v>0</c:v>
                </c:pt>
                <c:pt idx="7012">
                  <c:v>0</c:v>
                </c:pt>
                <c:pt idx="7013">
                  <c:v>0</c:v>
                </c:pt>
                <c:pt idx="7014">
                  <c:v>0</c:v>
                </c:pt>
                <c:pt idx="7015">
                  <c:v>0</c:v>
                </c:pt>
                <c:pt idx="7016">
                  <c:v>0</c:v>
                </c:pt>
                <c:pt idx="7017">
                  <c:v>0</c:v>
                </c:pt>
                <c:pt idx="7018">
                  <c:v>0</c:v>
                </c:pt>
                <c:pt idx="7019">
                  <c:v>0</c:v>
                </c:pt>
                <c:pt idx="7020">
                  <c:v>0</c:v>
                </c:pt>
                <c:pt idx="7021">
                  <c:v>0</c:v>
                </c:pt>
                <c:pt idx="7022">
                  <c:v>0</c:v>
                </c:pt>
                <c:pt idx="7023">
                  <c:v>0</c:v>
                </c:pt>
                <c:pt idx="7024">
                  <c:v>0</c:v>
                </c:pt>
                <c:pt idx="7025">
                  <c:v>0</c:v>
                </c:pt>
                <c:pt idx="7026">
                  <c:v>0</c:v>
                </c:pt>
                <c:pt idx="7027">
                  <c:v>0</c:v>
                </c:pt>
                <c:pt idx="7028">
                  <c:v>0</c:v>
                </c:pt>
                <c:pt idx="7029">
                  <c:v>0</c:v>
                </c:pt>
                <c:pt idx="7030">
                  <c:v>0</c:v>
                </c:pt>
                <c:pt idx="7031">
                  <c:v>0</c:v>
                </c:pt>
                <c:pt idx="7032">
                  <c:v>0</c:v>
                </c:pt>
                <c:pt idx="7033">
                  <c:v>0</c:v>
                </c:pt>
                <c:pt idx="7034">
                  <c:v>0</c:v>
                </c:pt>
                <c:pt idx="7035">
                  <c:v>0</c:v>
                </c:pt>
                <c:pt idx="7036">
                  <c:v>0</c:v>
                </c:pt>
                <c:pt idx="7037">
                  <c:v>0</c:v>
                </c:pt>
                <c:pt idx="7038">
                  <c:v>0</c:v>
                </c:pt>
                <c:pt idx="7039">
                  <c:v>0</c:v>
                </c:pt>
                <c:pt idx="7040">
                  <c:v>0</c:v>
                </c:pt>
                <c:pt idx="7041">
                  <c:v>0</c:v>
                </c:pt>
                <c:pt idx="7042">
                  <c:v>0</c:v>
                </c:pt>
                <c:pt idx="7043">
                  <c:v>0</c:v>
                </c:pt>
                <c:pt idx="7044">
                  <c:v>0</c:v>
                </c:pt>
                <c:pt idx="7045">
                  <c:v>0</c:v>
                </c:pt>
                <c:pt idx="7046">
                  <c:v>0</c:v>
                </c:pt>
                <c:pt idx="7047">
                  <c:v>0</c:v>
                </c:pt>
                <c:pt idx="7048">
                  <c:v>0</c:v>
                </c:pt>
                <c:pt idx="7049">
                  <c:v>0</c:v>
                </c:pt>
                <c:pt idx="7050">
                  <c:v>0</c:v>
                </c:pt>
                <c:pt idx="7051">
                  <c:v>0</c:v>
                </c:pt>
                <c:pt idx="7052">
                  <c:v>0</c:v>
                </c:pt>
                <c:pt idx="7053">
                  <c:v>0</c:v>
                </c:pt>
                <c:pt idx="7054">
                  <c:v>0</c:v>
                </c:pt>
                <c:pt idx="7055">
                  <c:v>0</c:v>
                </c:pt>
                <c:pt idx="7056">
                  <c:v>0</c:v>
                </c:pt>
                <c:pt idx="7057">
                  <c:v>0</c:v>
                </c:pt>
                <c:pt idx="7058">
                  <c:v>0</c:v>
                </c:pt>
                <c:pt idx="7059">
                  <c:v>0</c:v>
                </c:pt>
                <c:pt idx="7060">
                  <c:v>0</c:v>
                </c:pt>
                <c:pt idx="7061">
                  <c:v>0</c:v>
                </c:pt>
                <c:pt idx="7062">
                  <c:v>0</c:v>
                </c:pt>
                <c:pt idx="7063">
                  <c:v>0</c:v>
                </c:pt>
                <c:pt idx="7064">
                  <c:v>0</c:v>
                </c:pt>
                <c:pt idx="7065">
                  <c:v>0</c:v>
                </c:pt>
                <c:pt idx="7066">
                  <c:v>0</c:v>
                </c:pt>
                <c:pt idx="7067">
                  <c:v>0</c:v>
                </c:pt>
                <c:pt idx="7068">
                  <c:v>0</c:v>
                </c:pt>
                <c:pt idx="7069">
                  <c:v>0</c:v>
                </c:pt>
                <c:pt idx="7070">
                  <c:v>0</c:v>
                </c:pt>
                <c:pt idx="7071">
                  <c:v>0</c:v>
                </c:pt>
                <c:pt idx="7072">
                  <c:v>0</c:v>
                </c:pt>
                <c:pt idx="7073">
                  <c:v>0</c:v>
                </c:pt>
                <c:pt idx="7074">
                  <c:v>0</c:v>
                </c:pt>
                <c:pt idx="7075">
                  <c:v>0</c:v>
                </c:pt>
                <c:pt idx="7076">
                  <c:v>0</c:v>
                </c:pt>
                <c:pt idx="7077">
                  <c:v>0</c:v>
                </c:pt>
                <c:pt idx="7078">
                  <c:v>0</c:v>
                </c:pt>
                <c:pt idx="7079">
                  <c:v>0</c:v>
                </c:pt>
                <c:pt idx="7080">
                  <c:v>0</c:v>
                </c:pt>
                <c:pt idx="7081">
                  <c:v>0</c:v>
                </c:pt>
                <c:pt idx="7082">
                  <c:v>0</c:v>
                </c:pt>
                <c:pt idx="7083">
                  <c:v>0</c:v>
                </c:pt>
                <c:pt idx="7084">
                  <c:v>0</c:v>
                </c:pt>
                <c:pt idx="7085">
                  <c:v>0</c:v>
                </c:pt>
                <c:pt idx="7086">
                  <c:v>0</c:v>
                </c:pt>
                <c:pt idx="7087">
                  <c:v>0</c:v>
                </c:pt>
                <c:pt idx="7088">
                  <c:v>0</c:v>
                </c:pt>
                <c:pt idx="7089">
                  <c:v>0</c:v>
                </c:pt>
                <c:pt idx="7090">
                  <c:v>0</c:v>
                </c:pt>
                <c:pt idx="7091">
                  <c:v>0</c:v>
                </c:pt>
                <c:pt idx="7092">
                  <c:v>0</c:v>
                </c:pt>
                <c:pt idx="7093">
                  <c:v>0</c:v>
                </c:pt>
                <c:pt idx="7094">
                  <c:v>0</c:v>
                </c:pt>
                <c:pt idx="7095">
                  <c:v>0</c:v>
                </c:pt>
                <c:pt idx="7096">
                  <c:v>0</c:v>
                </c:pt>
                <c:pt idx="7097">
                  <c:v>0</c:v>
                </c:pt>
                <c:pt idx="7098">
                  <c:v>0</c:v>
                </c:pt>
                <c:pt idx="7099">
                  <c:v>0</c:v>
                </c:pt>
                <c:pt idx="7100">
                  <c:v>0</c:v>
                </c:pt>
                <c:pt idx="7101">
                  <c:v>0</c:v>
                </c:pt>
                <c:pt idx="7102">
                  <c:v>0</c:v>
                </c:pt>
                <c:pt idx="7103">
                  <c:v>0</c:v>
                </c:pt>
                <c:pt idx="7104">
                  <c:v>0</c:v>
                </c:pt>
                <c:pt idx="7105">
                  <c:v>0</c:v>
                </c:pt>
                <c:pt idx="7106">
                  <c:v>0</c:v>
                </c:pt>
                <c:pt idx="7107">
                  <c:v>0</c:v>
                </c:pt>
                <c:pt idx="7108">
                  <c:v>0</c:v>
                </c:pt>
                <c:pt idx="7109">
                  <c:v>0</c:v>
                </c:pt>
                <c:pt idx="7110">
                  <c:v>0</c:v>
                </c:pt>
                <c:pt idx="7111">
                  <c:v>0</c:v>
                </c:pt>
                <c:pt idx="7112">
                  <c:v>0</c:v>
                </c:pt>
                <c:pt idx="7113">
                  <c:v>0</c:v>
                </c:pt>
                <c:pt idx="7114">
                  <c:v>0</c:v>
                </c:pt>
                <c:pt idx="7115">
                  <c:v>0</c:v>
                </c:pt>
                <c:pt idx="7116">
                  <c:v>0</c:v>
                </c:pt>
                <c:pt idx="7117">
                  <c:v>0</c:v>
                </c:pt>
                <c:pt idx="7118">
                  <c:v>0</c:v>
                </c:pt>
                <c:pt idx="7119">
                  <c:v>0</c:v>
                </c:pt>
                <c:pt idx="7120">
                  <c:v>0</c:v>
                </c:pt>
                <c:pt idx="7121">
                  <c:v>0</c:v>
                </c:pt>
                <c:pt idx="7122">
                  <c:v>0</c:v>
                </c:pt>
                <c:pt idx="7123">
                  <c:v>0</c:v>
                </c:pt>
                <c:pt idx="7124">
                  <c:v>0</c:v>
                </c:pt>
                <c:pt idx="7125">
                  <c:v>0</c:v>
                </c:pt>
                <c:pt idx="7126">
                  <c:v>0</c:v>
                </c:pt>
                <c:pt idx="7127">
                  <c:v>0</c:v>
                </c:pt>
                <c:pt idx="7128">
                  <c:v>0</c:v>
                </c:pt>
                <c:pt idx="7129">
                  <c:v>0</c:v>
                </c:pt>
                <c:pt idx="7130">
                  <c:v>0</c:v>
                </c:pt>
                <c:pt idx="7131">
                  <c:v>0</c:v>
                </c:pt>
                <c:pt idx="7132">
                  <c:v>0</c:v>
                </c:pt>
                <c:pt idx="7133">
                  <c:v>0</c:v>
                </c:pt>
                <c:pt idx="7134">
                  <c:v>0</c:v>
                </c:pt>
                <c:pt idx="7135">
                  <c:v>0</c:v>
                </c:pt>
                <c:pt idx="7136">
                  <c:v>0</c:v>
                </c:pt>
                <c:pt idx="7137">
                  <c:v>0</c:v>
                </c:pt>
                <c:pt idx="7138">
                  <c:v>0</c:v>
                </c:pt>
                <c:pt idx="7139">
                  <c:v>0</c:v>
                </c:pt>
                <c:pt idx="7140">
                  <c:v>0</c:v>
                </c:pt>
                <c:pt idx="7141">
                  <c:v>0</c:v>
                </c:pt>
                <c:pt idx="7142">
                  <c:v>0</c:v>
                </c:pt>
                <c:pt idx="7143">
                  <c:v>0</c:v>
                </c:pt>
                <c:pt idx="7144">
                  <c:v>0</c:v>
                </c:pt>
                <c:pt idx="7145">
                  <c:v>0</c:v>
                </c:pt>
                <c:pt idx="7146">
                  <c:v>0</c:v>
                </c:pt>
                <c:pt idx="7147">
                  <c:v>0</c:v>
                </c:pt>
                <c:pt idx="7148">
                  <c:v>0</c:v>
                </c:pt>
                <c:pt idx="7149">
                  <c:v>0</c:v>
                </c:pt>
                <c:pt idx="7150">
                  <c:v>0</c:v>
                </c:pt>
                <c:pt idx="7151">
                  <c:v>0</c:v>
                </c:pt>
                <c:pt idx="7152">
                  <c:v>0</c:v>
                </c:pt>
                <c:pt idx="7153">
                  <c:v>0</c:v>
                </c:pt>
                <c:pt idx="7154">
                  <c:v>0</c:v>
                </c:pt>
                <c:pt idx="7155">
                  <c:v>0</c:v>
                </c:pt>
                <c:pt idx="7156">
                  <c:v>0</c:v>
                </c:pt>
                <c:pt idx="7157">
                  <c:v>0</c:v>
                </c:pt>
                <c:pt idx="7158">
                  <c:v>0</c:v>
                </c:pt>
                <c:pt idx="7159">
                  <c:v>0</c:v>
                </c:pt>
                <c:pt idx="7160">
                  <c:v>0</c:v>
                </c:pt>
                <c:pt idx="7161">
                  <c:v>0</c:v>
                </c:pt>
                <c:pt idx="7162">
                  <c:v>0</c:v>
                </c:pt>
                <c:pt idx="7163">
                  <c:v>0</c:v>
                </c:pt>
                <c:pt idx="7164">
                  <c:v>0</c:v>
                </c:pt>
                <c:pt idx="7165">
                  <c:v>0</c:v>
                </c:pt>
                <c:pt idx="7166">
                  <c:v>0</c:v>
                </c:pt>
                <c:pt idx="7167">
                  <c:v>0</c:v>
                </c:pt>
                <c:pt idx="7168">
                  <c:v>0</c:v>
                </c:pt>
                <c:pt idx="7169">
                  <c:v>0</c:v>
                </c:pt>
                <c:pt idx="7170">
                  <c:v>0</c:v>
                </c:pt>
                <c:pt idx="7171">
                  <c:v>0</c:v>
                </c:pt>
                <c:pt idx="7172">
                  <c:v>0</c:v>
                </c:pt>
                <c:pt idx="7173">
                  <c:v>0</c:v>
                </c:pt>
                <c:pt idx="7174">
                  <c:v>0</c:v>
                </c:pt>
                <c:pt idx="7175">
                  <c:v>0</c:v>
                </c:pt>
                <c:pt idx="7176">
                  <c:v>0</c:v>
                </c:pt>
                <c:pt idx="7177">
                  <c:v>0</c:v>
                </c:pt>
                <c:pt idx="7178">
                  <c:v>0</c:v>
                </c:pt>
                <c:pt idx="7179">
                  <c:v>0</c:v>
                </c:pt>
                <c:pt idx="7180">
                  <c:v>0</c:v>
                </c:pt>
                <c:pt idx="7181">
                  <c:v>0</c:v>
                </c:pt>
                <c:pt idx="7182">
                  <c:v>0</c:v>
                </c:pt>
                <c:pt idx="7183">
                  <c:v>0</c:v>
                </c:pt>
                <c:pt idx="7184">
                  <c:v>0</c:v>
                </c:pt>
                <c:pt idx="7185">
                  <c:v>0</c:v>
                </c:pt>
                <c:pt idx="7186">
                  <c:v>0</c:v>
                </c:pt>
                <c:pt idx="7187">
                  <c:v>0</c:v>
                </c:pt>
                <c:pt idx="7188">
                  <c:v>0</c:v>
                </c:pt>
                <c:pt idx="7189">
                  <c:v>0</c:v>
                </c:pt>
                <c:pt idx="7190">
                  <c:v>0</c:v>
                </c:pt>
                <c:pt idx="7191">
                  <c:v>0</c:v>
                </c:pt>
                <c:pt idx="7192">
                  <c:v>0</c:v>
                </c:pt>
                <c:pt idx="7193">
                  <c:v>0</c:v>
                </c:pt>
                <c:pt idx="7194">
                  <c:v>0</c:v>
                </c:pt>
                <c:pt idx="7195">
                  <c:v>0</c:v>
                </c:pt>
                <c:pt idx="7196">
                  <c:v>0</c:v>
                </c:pt>
                <c:pt idx="7197">
                  <c:v>0</c:v>
                </c:pt>
                <c:pt idx="7198">
                  <c:v>0</c:v>
                </c:pt>
                <c:pt idx="7199">
                  <c:v>0</c:v>
                </c:pt>
                <c:pt idx="7200">
                  <c:v>0</c:v>
                </c:pt>
                <c:pt idx="7201">
                  <c:v>0</c:v>
                </c:pt>
                <c:pt idx="7202">
                  <c:v>0</c:v>
                </c:pt>
                <c:pt idx="7203">
                  <c:v>0</c:v>
                </c:pt>
                <c:pt idx="7204">
                  <c:v>0</c:v>
                </c:pt>
                <c:pt idx="7205">
                  <c:v>0</c:v>
                </c:pt>
                <c:pt idx="7206">
                  <c:v>0</c:v>
                </c:pt>
                <c:pt idx="7207">
                  <c:v>0</c:v>
                </c:pt>
                <c:pt idx="7208">
                  <c:v>0</c:v>
                </c:pt>
                <c:pt idx="7209">
                  <c:v>0</c:v>
                </c:pt>
                <c:pt idx="7210">
                  <c:v>0</c:v>
                </c:pt>
                <c:pt idx="7211">
                  <c:v>0</c:v>
                </c:pt>
                <c:pt idx="7212">
                  <c:v>0</c:v>
                </c:pt>
                <c:pt idx="7213">
                  <c:v>0</c:v>
                </c:pt>
                <c:pt idx="7214">
                  <c:v>0</c:v>
                </c:pt>
                <c:pt idx="7215">
                  <c:v>0</c:v>
                </c:pt>
                <c:pt idx="7216">
                  <c:v>0</c:v>
                </c:pt>
                <c:pt idx="7217">
                  <c:v>0</c:v>
                </c:pt>
                <c:pt idx="7218">
                  <c:v>0</c:v>
                </c:pt>
                <c:pt idx="7219">
                  <c:v>0</c:v>
                </c:pt>
                <c:pt idx="7220">
                  <c:v>0</c:v>
                </c:pt>
                <c:pt idx="7221">
                  <c:v>0</c:v>
                </c:pt>
                <c:pt idx="7222">
                  <c:v>0</c:v>
                </c:pt>
                <c:pt idx="7223">
                  <c:v>0</c:v>
                </c:pt>
                <c:pt idx="7224">
                  <c:v>0</c:v>
                </c:pt>
                <c:pt idx="7225">
                  <c:v>0</c:v>
                </c:pt>
                <c:pt idx="7226">
                  <c:v>0</c:v>
                </c:pt>
                <c:pt idx="7227">
                  <c:v>0</c:v>
                </c:pt>
                <c:pt idx="7228">
                  <c:v>0</c:v>
                </c:pt>
                <c:pt idx="7229">
                  <c:v>0</c:v>
                </c:pt>
                <c:pt idx="7230">
                  <c:v>0</c:v>
                </c:pt>
                <c:pt idx="7231">
                  <c:v>0</c:v>
                </c:pt>
                <c:pt idx="7232">
                  <c:v>0</c:v>
                </c:pt>
                <c:pt idx="7233">
                  <c:v>0</c:v>
                </c:pt>
                <c:pt idx="7234">
                  <c:v>0</c:v>
                </c:pt>
                <c:pt idx="7235">
                  <c:v>0</c:v>
                </c:pt>
                <c:pt idx="7236">
                  <c:v>0</c:v>
                </c:pt>
                <c:pt idx="7237">
                  <c:v>0</c:v>
                </c:pt>
                <c:pt idx="7238">
                  <c:v>0</c:v>
                </c:pt>
                <c:pt idx="7239">
                  <c:v>0</c:v>
                </c:pt>
                <c:pt idx="7240">
                  <c:v>0</c:v>
                </c:pt>
                <c:pt idx="7241">
                  <c:v>0</c:v>
                </c:pt>
                <c:pt idx="7242">
                  <c:v>0</c:v>
                </c:pt>
                <c:pt idx="7243">
                  <c:v>0</c:v>
                </c:pt>
                <c:pt idx="7244">
                  <c:v>0</c:v>
                </c:pt>
                <c:pt idx="7245">
                  <c:v>0</c:v>
                </c:pt>
                <c:pt idx="7246">
                  <c:v>0</c:v>
                </c:pt>
                <c:pt idx="7247">
                  <c:v>0</c:v>
                </c:pt>
                <c:pt idx="7248">
                  <c:v>0</c:v>
                </c:pt>
                <c:pt idx="7249">
                  <c:v>0</c:v>
                </c:pt>
                <c:pt idx="7250">
                  <c:v>0</c:v>
                </c:pt>
                <c:pt idx="7251">
                  <c:v>0</c:v>
                </c:pt>
                <c:pt idx="7252">
                  <c:v>0</c:v>
                </c:pt>
                <c:pt idx="7253">
                  <c:v>0</c:v>
                </c:pt>
                <c:pt idx="7254">
                  <c:v>0</c:v>
                </c:pt>
                <c:pt idx="7255">
                  <c:v>0</c:v>
                </c:pt>
                <c:pt idx="7256">
                  <c:v>0</c:v>
                </c:pt>
                <c:pt idx="7257">
                  <c:v>0</c:v>
                </c:pt>
                <c:pt idx="7258">
                  <c:v>0</c:v>
                </c:pt>
                <c:pt idx="7259">
                  <c:v>0</c:v>
                </c:pt>
                <c:pt idx="7260">
                  <c:v>0</c:v>
                </c:pt>
                <c:pt idx="7261">
                  <c:v>0</c:v>
                </c:pt>
                <c:pt idx="7262">
                  <c:v>0</c:v>
                </c:pt>
                <c:pt idx="7263">
                  <c:v>0</c:v>
                </c:pt>
                <c:pt idx="7264">
                  <c:v>0</c:v>
                </c:pt>
                <c:pt idx="7265">
                  <c:v>0</c:v>
                </c:pt>
                <c:pt idx="7266">
                  <c:v>0</c:v>
                </c:pt>
                <c:pt idx="7267">
                  <c:v>0</c:v>
                </c:pt>
                <c:pt idx="7268">
                  <c:v>0</c:v>
                </c:pt>
                <c:pt idx="7269">
                  <c:v>0</c:v>
                </c:pt>
                <c:pt idx="7270">
                  <c:v>0</c:v>
                </c:pt>
                <c:pt idx="7271">
                  <c:v>0</c:v>
                </c:pt>
                <c:pt idx="7272">
                  <c:v>0</c:v>
                </c:pt>
                <c:pt idx="7273">
                  <c:v>0</c:v>
                </c:pt>
                <c:pt idx="7274">
                  <c:v>0</c:v>
                </c:pt>
                <c:pt idx="7275">
                  <c:v>0</c:v>
                </c:pt>
                <c:pt idx="7276">
                  <c:v>0</c:v>
                </c:pt>
                <c:pt idx="7277">
                  <c:v>0</c:v>
                </c:pt>
                <c:pt idx="7278">
                  <c:v>0</c:v>
                </c:pt>
                <c:pt idx="7279">
                  <c:v>0</c:v>
                </c:pt>
                <c:pt idx="7280">
                  <c:v>0</c:v>
                </c:pt>
                <c:pt idx="7281">
                  <c:v>0</c:v>
                </c:pt>
                <c:pt idx="7282">
                  <c:v>0</c:v>
                </c:pt>
                <c:pt idx="7283">
                  <c:v>0</c:v>
                </c:pt>
                <c:pt idx="7284">
                  <c:v>0</c:v>
                </c:pt>
                <c:pt idx="7285">
                  <c:v>0</c:v>
                </c:pt>
                <c:pt idx="7286">
                  <c:v>0</c:v>
                </c:pt>
                <c:pt idx="7287">
                  <c:v>0</c:v>
                </c:pt>
                <c:pt idx="7288">
                  <c:v>0</c:v>
                </c:pt>
                <c:pt idx="7289">
                  <c:v>0</c:v>
                </c:pt>
                <c:pt idx="7290">
                  <c:v>0</c:v>
                </c:pt>
                <c:pt idx="7291">
                  <c:v>0</c:v>
                </c:pt>
                <c:pt idx="7292">
                  <c:v>0</c:v>
                </c:pt>
                <c:pt idx="7293">
                  <c:v>0</c:v>
                </c:pt>
                <c:pt idx="7294">
                  <c:v>0</c:v>
                </c:pt>
                <c:pt idx="7295">
                  <c:v>0</c:v>
                </c:pt>
                <c:pt idx="7296">
                  <c:v>0</c:v>
                </c:pt>
                <c:pt idx="7297">
                  <c:v>0</c:v>
                </c:pt>
                <c:pt idx="7298">
                  <c:v>0</c:v>
                </c:pt>
                <c:pt idx="7299">
                  <c:v>0</c:v>
                </c:pt>
                <c:pt idx="7300">
                  <c:v>0</c:v>
                </c:pt>
                <c:pt idx="7301">
                  <c:v>0</c:v>
                </c:pt>
                <c:pt idx="7302">
                  <c:v>0</c:v>
                </c:pt>
                <c:pt idx="7303">
                  <c:v>0</c:v>
                </c:pt>
                <c:pt idx="7304">
                  <c:v>0</c:v>
                </c:pt>
                <c:pt idx="7305">
                  <c:v>0</c:v>
                </c:pt>
                <c:pt idx="7306">
                  <c:v>0</c:v>
                </c:pt>
                <c:pt idx="7307">
                  <c:v>0</c:v>
                </c:pt>
                <c:pt idx="7308">
                  <c:v>0</c:v>
                </c:pt>
                <c:pt idx="7309">
                  <c:v>0</c:v>
                </c:pt>
                <c:pt idx="7310">
                  <c:v>0</c:v>
                </c:pt>
                <c:pt idx="7311">
                  <c:v>0</c:v>
                </c:pt>
                <c:pt idx="7312">
                  <c:v>0</c:v>
                </c:pt>
                <c:pt idx="7313">
                  <c:v>0</c:v>
                </c:pt>
                <c:pt idx="7314">
                  <c:v>0</c:v>
                </c:pt>
                <c:pt idx="7315">
                  <c:v>0</c:v>
                </c:pt>
                <c:pt idx="7316">
                  <c:v>0</c:v>
                </c:pt>
                <c:pt idx="7317">
                  <c:v>0</c:v>
                </c:pt>
                <c:pt idx="7318">
                  <c:v>0</c:v>
                </c:pt>
                <c:pt idx="7319">
                  <c:v>0</c:v>
                </c:pt>
                <c:pt idx="7320">
                  <c:v>0</c:v>
                </c:pt>
                <c:pt idx="7321">
                  <c:v>0</c:v>
                </c:pt>
                <c:pt idx="7322">
                  <c:v>0</c:v>
                </c:pt>
                <c:pt idx="7323">
                  <c:v>0</c:v>
                </c:pt>
                <c:pt idx="7324">
                  <c:v>0</c:v>
                </c:pt>
                <c:pt idx="7325">
                  <c:v>0</c:v>
                </c:pt>
                <c:pt idx="7326">
                  <c:v>0</c:v>
                </c:pt>
                <c:pt idx="7327">
                  <c:v>0</c:v>
                </c:pt>
                <c:pt idx="7328">
                  <c:v>0</c:v>
                </c:pt>
                <c:pt idx="7329">
                  <c:v>0</c:v>
                </c:pt>
                <c:pt idx="7330">
                  <c:v>0</c:v>
                </c:pt>
                <c:pt idx="7331">
                  <c:v>0</c:v>
                </c:pt>
                <c:pt idx="7332">
                  <c:v>0</c:v>
                </c:pt>
                <c:pt idx="7333">
                  <c:v>0</c:v>
                </c:pt>
                <c:pt idx="7334">
                  <c:v>0</c:v>
                </c:pt>
                <c:pt idx="7335">
                  <c:v>0</c:v>
                </c:pt>
                <c:pt idx="7336">
                  <c:v>0</c:v>
                </c:pt>
                <c:pt idx="7337">
                  <c:v>0</c:v>
                </c:pt>
                <c:pt idx="7338">
                  <c:v>0</c:v>
                </c:pt>
                <c:pt idx="7339">
                  <c:v>0</c:v>
                </c:pt>
                <c:pt idx="7340">
                  <c:v>0</c:v>
                </c:pt>
                <c:pt idx="7341">
                  <c:v>0</c:v>
                </c:pt>
                <c:pt idx="7342">
                  <c:v>0</c:v>
                </c:pt>
                <c:pt idx="7343">
                  <c:v>0</c:v>
                </c:pt>
                <c:pt idx="7344">
                  <c:v>0</c:v>
                </c:pt>
                <c:pt idx="7345">
                  <c:v>0</c:v>
                </c:pt>
                <c:pt idx="7346">
                  <c:v>0</c:v>
                </c:pt>
                <c:pt idx="7347">
                  <c:v>0</c:v>
                </c:pt>
                <c:pt idx="7348">
                  <c:v>0</c:v>
                </c:pt>
                <c:pt idx="7349">
                  <c:v>0</c:v>
                </c:pt>
                <c:pt idx="7350">
                  <c:v>0</c:v>
                </c:pt>
                <c:pt idx="7351">
                  <c:v>0</c:v>
                </c:pt>
                <c:pt idx="7352">
                  <c:v>0</c:v>
                </c:pt>
                <c:pt idx="7353">
                  <c:v>0</c:v>
                </c:pt>
                <c:pt idx="7354">
                  <c:v>0</c:v>
                </c:pt>
                <c:pt idx="7355">
                  <c:v>0</c:v>
                </c:pt>
                <c:pt idx="7356">
                  <c:v>0</c:v>
                </c:pt>
                <c:pt idx="7357">
                  <c:v>0</c:v>
                </c:pt>
                <c:pt idx="7358">
                  <c:v>0</c:v>
                </c:pt>
                <c:pt idx="7359">
                  <c:v>0</c:v>
                </c:pt>
                <c:pt idx="7360">
                  <c:v>0</c:v>
                </c:pt>
                <c:pt idx="7361">
                  <c:v>0</c:v>
                </c:pt>
                <c:pt idx="7362">
                  <c:v>0</c:v>
                </c:pt>
                <c:pt idx="7363">
                  <c:v>0</c:v>
                </c:pt>
                <c:pt idx="7364">
                  <c:v>0</c:v>
                </c:pt>
                <c:pt idx="7365">
                  <c:v>0</c:v>
                </c:pt>
                <c:pt idx="7366">
                  <c:v>0</c:v>
                </c:pt>
                <c:pt idx="7367">
                  <c:v>0</c:v>
                </c:pt>
                <c:pt idx="7368">
                  <c:v>0</c:v>
                </c:pt>
                <c:pt idx="7369">
                  <c:v>0</c:v>
                </c:pt>
                <c:pt idx="7370">
                  <c:v>0</c:v>
                </c:pt>
                <c:pt idx="7371">
                  <c:v>0</c:v>
                </c:pt>
                <c:pt idx="7372">
                  <c:v>0</c:v>
                </c:pt>
                <c:pt idx="7373">
                  <c:v>0</c:v>
                </c:pt>
                <c:pt idx="7374">
                  <c:v>0</c:v>
                </c:pt>
                <c:pt idx="7375">
                  <c:v>0</c:v>
                </c:pt>
                <c:pt idx="7376">
                  <c:v>0</c:v>
                </c:pt>
                <c:pt idx="7377">
                  <c:v>0</c:v>
                </c:pt>
                <c:pt idx="7378">
                  <c:v>0</c:v>
                </c:pt>
                <c:pt idx="7379">
                  <c:v>0</c:v>
                </c:pt>
                <c:pt idx="7380">
                  <c:v>0</c:v>
                </c:pt>
                <c:pt idx="7381">
                  <c:v>0</c:v>
                </c:pt>
                <c:pt idx="7382">
                  <c:v>0</c:v>
                </c:pt>
                <c:pt idx="7383">
                  <c:v>0</c:v>
                </c:pt>
                <c:pt idx="7384">
                  <c:v>0</c:v>
                </c:pt>
                <c:pt idx="7385">
                  <c:v>0</c:v>
                </c:pt>
                <c:pt idx="7386">
                  <c:v>0</c:v>
                </c:pt>
                <c:pt idx="7387">
                  <c:v>0</c:v>
                </c:pt>
                <c:pt idx="7388">
                  <c:v>0</c:v>
                </c:pt>
                <c:pt idx="7389">
                  <c:v>0</c:v>
                </c:pt>
                <c:pt idx="7390">
                  <c:v>0</c:v>
                </c:pt>
                <c:pt idx="7391">
                  <c:v>0</c:v>
                </c:pt>
                <c:pt idx="7392">
                  <c:v>0</c:v>
                </c:pt>
                <c:pt idx="7393">
                  <c:v>0</c:v>
                </c:pt>
                <c:pt idx="7394">
                  <c:v>0</c:v>
                </c:pt>
                <c:pt idx="7395">
                  <c:v>0</c:v>
                </c:pt>
                <c:pt idx="7396">
                  <c:v>0</c:v>
                </c:pt>
                <c:pt idx="7397">
                  <c:v>0</c:v>
                </c:pt>
                <c:pt idx="7398">
                  <c:v>0</c:v>
                </c:pt>
                <c:pt idx="7399">
                  <c:v>0</c:v>
                </c:pt>
                <c:pt idx="7400">
                  <c:v>0</c:v>
                </c:pt>
                <c:pt idx="7401">
                  <c:v>0</c:v>
                </c:pt>
                <c:pt idx="7402">
                  <c:v>0</c:v>
                </c:pt>
                <c:pt idx="7403">
                  <c:v>0</c:v>
                </c:pt>
                <c:pt idx="7404">
                  <c:v>0</c:v>
                </c:pt>
                <c:pt idx="7405">
                  <c:v>0</c:v>
                </c:pt>
                <c:pt idx="7406">
                  <c:v>0</c:v>
                </c:pt>
                <c:pt idx="7407">
                  <c:v>0</c:v>
                </c:pt>
                <c:pt idx="7408">
                  <c:v>0</c:v>
                </c:pt>
                <c:pt idx="7409">
                  <c:v>0</c:v>
                </c:pt>
                <c:pt idx="7410">
                  <c:v>0</c:v>
                </c:pt>
                <c:pt idx="7411">
                  <c:v>0</c:v>
                </c:pt>
                <c:pt idx="7412">
                  <c:v>0</c:v>
                </c:pt>
                <c:pt idx="7413">
                  <c:v>0</c:v>
                </c:pt>
                <c:pt idx="7414">
                  <c:v>0</c:v>
                </c:pt>
                <c:pt idx="7415">
                  <c:v>0</c:v>
                </c:pt>
                <c:pt idx="7416">
                  <c:v>0</c:v>
                </c:pt>
                <c:pt idx="7417">
                  <c:v>0</c:v>
                </c:pt>
                <c:pt idx="7418">
                  <c:v>0</c:v>
                </c:pt>
                <c:pt idx="7419">
                  <c:v>0</c:v>
                </c:pt>
                <c:pt idx="7420">
                  <c:v>0</c:v>
                </c:pt>
                <c:pt idx="7421">
                  <c:v>0</c:v>
                </c:pt>
                <c:pt idx="7422">
                  <c:v>0</c:v>
                </c:pt>
                <c:pt idx="7423">
                  <c:v>0</c:v>
                </c:pt>
                <c:pt idx="7424">
                  <c:v>0</c:v>
                </c:pt>
                <c:pt idx="7425">
                  <c:v>0</c:v>
                </c:pt>
                <c:pt idx="7426">
                  <c:v>0</c:v>
                </c:pt>
                <c:pt idx="7427">
                  <c:v>0</c:v>
                </c:pt>
                <c:pt idx="7428">
                  <c:v>0</c:v>
                </c:pt>
                <c:pt idx="7429">
                  <c:v>0</c:v>
                </c:pt>
                <c:pt idx="7430">
                  <c:v>0</c:v>
                </c:pt>
                <c:pt idx="7431">
                  <c:v>0</c:v>
                </c:pt>
                <c:pt idx="7432">
                  <c:v>0</c:v>
                </c:pt>
                <c:pt idx="7433">
                  <c:v>0</c:v>
                </c:pt>
                <c:pt idx="7434">
                  <c:v>0</c:v>
                </c:pt>
                <c:pt idx="7435">
                  <c:v>0</c:v>
                </c:pt>
                <c:pt idx="7436">
                  <c:v>0</c:v>
                </c:pt>
                <c:pt idx="7437">
                  <c:v>0</c:v>
                </c:pt>
                <c:pt idx="7438">
                  <c:v>0</c:v>
                </c:pt>
                <c:pt idx="7439">
                  <c:v>0</c:v>
                </c:pt>
                <c:pt idx="7440">
                  <c:v>0</c:v>
                </c:pt>
                <c:pt idx="7441">
                  <c:v>0</c:v>
                </c:pt>
                <c:pt idx="7442">
                  <c:v>0</c:v>
                </c:pt>
                <c:pt idx="7443">
                  <c:v>0</c:v>
                </c:pt>
                <c:pt idx="7444">
                  <c:v>0</c:v>
                </c:pt>
                <c:pt idx="7445">
                  <c:v>0</c:v>
                </c:pt>
                <c:pt idx="7446">
                  <c:v>0</c:v>
                </c:pt>
                <c:pt idx="7447">
                  <c:v>0</c:v>
                </c:pt>
                <c:pt idx="7448">
                  <c:v>0</c:v>
                </c:pt>
                <c:pt idx="7449">
                  <c:v>0</c:v>
                </c:pt>
                <c:pt idx="7450">
                  <c:v>0</c:v>
                </c:pt>
                <c:pt idx="7451">
                  <c:v>0</c:v>
                </c:pt>
                <c:pt idx="7452">
                  <c:v>0</c:v>
                </c:pt>
                <c:pt idx="7453">
                  <c:v>0</c:v>
                </c:pt>
                <c:pt idx="7454">
                  <c:v>0</c:v>
                </c:pt>
                <c:pt idx="7455">
                  <c:v>0</c:v>
                </c:pt>
                <c:pt idx="7456">
                  <c:v>0</c:v>
                </c:pt>
                <c:pt idx="7457">
                  <c:v>0</c:v>
                </c:pt>
                <c:pt idx="7458">
                  <c:v>0</c:v>
                </c:pt>
                <c:pt idx="7459">
                  <c:v>0</c:v>
                </c:pt>
                <c:pt idx="7460">
                  <c:v>0</c:v>
                </c:pt>
                <c:pt idx="7461">
                  <c:v>0</c:v>
                </c:pt>
                <c:pt idx="7462">
                  <c:v>0</c:v>
                </c:pt>
                <c:pt idx="7463">
                  <c:v>0</c:v>
                </c:pt>
                <c:pt idx="7464">
                  <c:v>0</c:v>
                </c:pt>
                <c:pt idx="7465">
                  <c:v>0</c:v>
                </c:pt>
                <c:pt idx="7466">
                  <c:v>0</c:v>
                </c:pt>
                <c:pt idx="7467">
                  <c:v>0</c:v>
                </c:pt>
                <c:pt idx="7468">
                  <c:v>0</c:v>
                </c:pt>
                <c:pt idx="7469">
                  <c:v>0</c:v>
                </c:pt>
                <c:pt idx="7470">
                  <c:v>0</c:v>
                </c:pt>
                <c:pt idx="7471">
                  <c:v>0</c:v>
                </c:pt>
                <c:pt idx="7472">
                  <c:v>0</c:v>
                </c:pt>
                <c:pt idx="7473">
                  <c:v>0</c:v>
                </c:pt>
                <c:pt idx="7474">
                  <c:v>0</c:v>
                </c:pt>
                <c:pt idx="7475">
                  <c:v>0</c:v>
                </c:pt>
                <c:pt idx="7476">
                  <c:v>0</c:v>
                </c:pt>
                <c:pt idx="7477">
                  <c:v>0</c:v>
                </c:pt>
                <c:pt idx="7478">
                  <c:v>0</c:v>
                </c:pt>
                <c:pt idx="7479">
                  <c:v>0</c:v>
                </c:pt>
                <c:pt idx="7480">
                  <c:v>0</c:v>
                </c:pt>
                <c:pt idx="7481">
                  <c:v>0</c:v>
                </c:pt>
                <c:pt idx="7482">
                  <c:v>0</c:v>
                </c:pt>
                <c:pt idx="7483">
                  <c:v>0</c:v>
                </c:pt>
                <c:pt idx="7484">
                  <c:v>0</c:v>
                </c:pt>
                <c:pt idx="7485">
                  <c:v>0</c:v>
                </c:pt>
                <c:pt idx="7486">
                  <c:v>0</c:v>
                </c:pt>
                <c:pt idx="7487">
                  <c:v>0</c:v>
                </c:pt>
                <c:pt idx="7488">
                  <c:v>0</c:v>
                </c:pt>
                <c:pt idx="7489">
                  <c:v>0</c:v>
                </c:pt>
                <c:pt idx="7490">
                  <c:v>0</c:v>
                </c:pt>
                <c:pt idx="7491">
                  <c:v>0</c:v>
                </c:pt>
                <c:pt idx="7492">
                  <c:v>0</c:v>
                </c:pt>
                <c:pt idx="7493">
                  <c:v>0</c:v>
                </c:pt>
                <c:pt idx="7494">
                  <c:v>0</c:v>
                </c:pt>
                <c:pt idx="7495">
                  <c:v>0</c:v>
                </c:pt>
                <c:pt idx="7496">
                  <c:v>0</c:v>
                </c:pt>
                <c:pt idx="7497">
                  <c:v>0</c:v>
                </c:pt>
                <c:pt idx="7498">
                  <c:v>0</c:v>
                </c:pt>
                <c:pt idx="7499">
                  <c:v>0</c:v>
                </c:pt>
                <c:pt idx="7500">
                  <c:v>0</c:v>
                </c:pt>
                <c:pt idx="7501">
                  <c:v>0</c:v>
                </c:pt>
                <c:pt idx="7502">
                  <c:v>0</c:v>
                </c:pt>
                <c:pt idx="7503">
                  <c:v>0</c:v>
                </c:pt>
                <c:pt idx="7504">
                  <c:v>0</c:v>
                </c:pt>
                <c:pt idx="7505">
                  <c:v>0</c:v>
                </c:pt>
                <c:pt idx="7506">
                  <c:v>0</c:v>
                </c:pt>
                <c:pt idx="7507">
                  <c:v>0</c:v>
                </c:pt>
                <c:pt idx="7508">
                  <c:v>0</c:v>
                </c:pt>
                <c:pt idx="7509">
                  <c:v>0</c:v>
                </c:pt>
                <c:pt idx="7510">
                  <c:v>0</c:v>
                </c:pt>
                <c:pt idx="7511">
                  <c:v>0</c:v>
                </c:pt>
                <c:pt idx="7512">
                  <c:v>0</c:v>
                </c:pt>
                <c:pt idx="7513">
                  <c:v>0</c:v>
                </c:pt>
                <c:pt idx="7514">
                  <c:v>0</c:v>
                </c:pt>
                <c:pt idx="7515">
                  <c:v>0</c:v>
                </c:pt>
                <c:pt idx="7516">
                  <c:v>0</c:v>
                </c:pt>
                <c:pt idx="7517">
                  <c:v>0</c:v>
                </c:pt>
                <c:pt idx="7518">
                  <c:v>0</c:v>
                </c:pt>
                <c:pt idx="7519">
                  <c:v>0</c:v>
                </c:pt>
                <c:pt idx="7520">
                  <c:v>0</c:v>
                </c:pt>
                <c:pt idx="7521">
                  <c:v>0</c:v>
                </c:pt>
                <c:pt idx="7522">
                  <c:v>0</c:v>
                </c:pt>
                <c:pt idx="7523">
                  <c:v>0</c:v>
                </c:pt>
                <c:pt idx="7524">
                  <c:v>0</c:v>
                </c:pt>
                <c:pt idx="7525">
                  <c:v>0</c:v>
                </c:pt>
                <c:pt idx="7526">
                  <c:v>0</c:v>
                </c:pt>
                <c:pt idx="7527">
                  <c:v>0</c:v>
                </c:pt>
                <c:pt idx="7528">
                  <c:v>0</c:v>
                </c:pt>
                <c:pt idx="7529">
                  <c:v>0</c:v>
                </c:pt>
                <c:pt idx="7530">
                  <c:v>0</c:v>
                </c:pt>
                <c:pt idx="7531">
                  <c:v>0</c:v>
                </c:pt>
                <c:pt idx="7532">
                  <c:v>0</c:v>
                </c:pt>
                <c:pt idx="7533">
                  <c:v>0</c:v>
                </c:pt>
                <c:pt idx="7534">
                  <c:v>0</c:v>
                </c:pt>
                <c:pt idx="7535">
                  <c:v>0</c:v>
                </c:pt>
                <c:pt idx="7536">
                  <c:v>0</c:v>
                </c:pt>
                <c:pt idx="7537">
                  <c:v>0</c:v>
                </c:pt>
                <c:pt idx="7538">
                  <c:v>0</c:v>
                </c:pt>
                <c:pt idx="7539">
                  <c:v>0</c:v>
                </c:pt>
                <c:pt idx="7540">
                  <c:v>0</c:v>
                </c:pt>
                <c:pt idx="7541">
                  <c:v>0</c:v>
                </c:pt>
                <c:pt idx="7542">
                  <c:v>0</c:v>
                </c:pt>
                <c:pt idx="7543">
                  <c:v>0</c:v>
                </c:pt>
                <c:pt idx="7544">
                  <c:v>0</c:v>
                </c:pt>
                <c:pt idx="7545">
                  <c:v>0</c:v>
                </c:pt>
                <c:pt idx="7546">
                  <c:v>0</c:v>
                </c:pt>
                <c:pt idx="7547">
                  <c:v>0</c:v>
                </c:pt>
                <c:pt idx="7548">
                  <c:v>0</c:v>
                </c:pt>
                <c:pt idx="7549">
                  <c:v>0</c:v>
                </c:pt>
                <c:pt idx="7550">
                  <c:v>0</c:v>
                </c:pt>
                <c:pt idx="7551">
                  <c:v>0</c:v>
                </c:pt>
                <c:pt idx="7552">
                  <c:v>0</c:v>
                </c:pt>
                <c:pt idx="7553">
                  <c:v>0</c:v>
                </c:pt>
                <c:pt idx="7554">
                  <c:v>0</c:v>
                </c:pt>
                <c:pt idx="7555">
                  <c:v>0</c:v>
                </c:pt>
                <c:pt idx="7556">
                  <c:v>0</c:v>
                </c:pt>
                <c:pt idx="7557">
                  <c:v>0</c:v>
                </c:pt>
                <c:pt idx="7558">
                  <c:v>0</c:v>
                </c:pt>
                <c:pt idx="7559">
                  <c:v>0</c:v>
                </c:pt>
                <c:pt idx="7560">
                  <c:v>0</c:v>
                </c:pt>
                <c:pt idx="7561">
                  <c:v>0</c:v>
                </c:pt>
                <c:pt idx="7562">
                  <c:v>0</c:v>
                </c:pt>
                <c:pt idx="7563">
                  <c:v>0</c:v>
                </c:pt>
                <c:pt idx="7564">
                  <c:v>0</c:v>
                </c:pt>
                <c:pt idx="7565">
                  <c:v>0</c:v>
                </c:pt>
                <c:pt idx="7566">
                  <c:v>0</c:v>
                </c:pt>
                <c:pt idx="7567">
                  <c:v>0</c:v>
                </c:pt>
                <c:pt idx="7568">
                  <c:v>0</c:v>
                </c:pt>
                <c:pt idx="7569">
                  <c:v>0</c:v>
                </c:pt>
                <c:pt idx="7570">
                  <c:v>0</c:v>
                </c:pt>
                <c:pt idx="7571">
                  <c:v>0</c:v>
                </c:pt>
                <c:pt idx="7572">
                  <c:v>0</c:v>
                </c:pt>
                <c:pt idx="7573">
                  <c:v>0</c:v>
                </c:pt>
                <c:pt idx="7574">
                  <c:v>0</c:v>
                </c:pt>
                <c:pt idx="7575">
                  <c:v>0</c:v>
                </c:pt>
                <c:pt idx="7576">
                  <c:v>0</c:v>
                </c:pt>
                <c:pt idx="7577">
                  <c:v>0</c:v>
                </c:pt>
                <c:pt idx="7578">
                  <c:v>0</c:v>
                </c:pt>
                <c:pt idx="7579">
                  <c:v>0</c:v>
                </c:pt>
                <c:pt idx="7580">
                  <c:v>0</c:v>
                </c:pt>
                <c:pt idx="7581">
                  <c:v>0</c:v>
                </c:pt>
                <c:pt idx="7582">
                  <c:v>0</c:v>
                </c:pt>
                <c:pt idx="7583">
                  <c:v>0</c:v>
                </c:pt>
                <c:pt idx="7584">
                  <c:v>0</c:v>
                </c:pt>
                <c:pt idx="7585">
                  <c:v>0</c:v>
                </c:pt>
                <c:pt idx="7586">
                  <c:v>0</c:v>
                </c:pt>
                <c:pt idx="7587">
                  <c:v>0</c:v>
                </c:pt>
                <c:pt idx="7588">
                  <c:v>0</c:v>
                </c:pt>
                <c:pt idx="7589">
                  <c:v>0</c:v>
                </c:pt>
                <c:pt idx="7590">
                  <c:v>0</c:v>
                </c:pt>
                <c:pt idx="7591">
                  <c:v>0</c:v>
                </c:pt>
                <c:pt idx="7592">
                  <c:v>0</c:v>
                </c:pt>
                <c:pt idx="7593">
                  <c:v>0</c:v>
                </c:pt>
                <c:pt idx="7594">
                  <c:v>0</c:v>
                </c:pt>
                <c:pt idx="7595">
                  <c:v>0</c:v>
                </c:pt>
                <c:pt idx="7596">
                  <c:v>0</c:v>
                </c:pt>
                <c:pt idx="7597">
                  <c:v>0</c:v>
                </c:pt>
                <c:pt idx="7598">
                  <c:v>0</c:v>
                </c:pt>
                <c:pt idx="7599">
                  <c:v>0</c:v>
                </c:pt>
                <c:pt idx="7600">
                  <c:v>0</c:v>
                </c:pt>
                <c:pt idx="7601">
                  <c:v>0</c:v>
                </c:pt>
                <c:pt idx="7602">
                  <c:v>0</c:v>
                </c:pt>
                <c:pt idx="7603">
                  <c:v>0</c:v>
                </c:pt>
                <c:pt idx="7604">
                  <c:v>0</c:v>
                </c:pt>
                <c:pt idx="7605">
                  <c:v>0</c:v>
                </c:pt>
                <c:pt idx="7606">
                  <c:v>0</c:v>
                </c:pt>
                <c:pt idx="7607">
                  <c:v>0</c:v>
                </c:pt>
                <c:pt idx="7608">
                  <c:v>0</c:v>
                </c:pt>
                <c:pt idx="7609">
                  <c:v>0</c:v>
                </c:pt>
                <c:pt idx="7610">
                  <c:v>0</c:v>
                </c:pt>
                <c:pt idx="7611">
                  <c:v>0</c:v>
                </c:pt>
                <c:pt idx="7612">
                  <c:v>0</c:v>
                </c:pt>
                <c:pt idx="7613">
                  <c:v>0</c:v>
                </c:pt>
                <c:pt idx="7614">
                  <c:v>0</c:v>
                </c:pt>
                <c:pt idx="7615">
                  <c:v>0</c:v>
                </c:pt>
                <c:pt idx="7616">
                  <c:v>0</c:v>
                </c:pt>
                <c:pt idx="7617">
                  <c:v>0</c:v>
                </c:pt>
                <c:pt idx="7618">
                  <c:v>0</c:v>
                </c:pt>
                <c:pt idx="7619">
                  <c:v>0</c:v>
                </c:pt>
                <c:pt idx="7620">
                  <c:v>0</c:v>
                </c:pt>
                <c:pt idx="7621">
                  <c:v>0</c:v>
                </c:pt>
                <c:pt idx="7622">
                  <c:v>0</c:v>
                </c:pt>
                <c:pt idx="7623">
                  <c:v>0</c:v>
                </c:pt>
                <c:pt idx="7624">
                  <c:v>0</c:v>
                </c:pt>
                <c:pt idx="7625">
                  <c:v>0</c:v>
                </c:pt>
                <c:pt idx="7626">
                  <c:v>0</c:v>
                </c:pt>
                <c:pt idx="7627">
                  <c:v>0</c:v>
                </c:pt>
                <c:pt idx="7628">
                  <c:v>0</c:v>
                </c:pt>
                <c:pt idx="7629">
                  <c:v>0</c:v>
                </c:pt>
                <c:pt idx="7630">
                  <c:v>0</c:v>
                </c:pt>
                <c:pt idx="7631">
                  <c:v>0</c:v>
                </c:pt>
                <c:pt idx="7632">
                  <c:v>0</c:v>
                </c:pt>
                <c:pt idx="7633">
                  <c:v>0</c:v>
                </c:pt>
                <c:pt idx="7634">
                  <c:v>0</c:v>
                </c:pt>
                <c:pt idx="7635">
                  <c:v>0</c:v>
                </c:pt>
                <c:pt idx="7636">
                  <c:v>0</c:v>
                </c:pt>
                <c:pt idx="7637">
                  <c:v>0</c:v>
                </c:pt>
                <c:pt idx="7638">
                  <c:v>0</c:v>
                </c:pt>
                <c:pt idx="7639">
                  <c:v>0</c:v>
                </c:pt>
                <c:pt idx="7640">
                  <c:v>0</c:v>
                </c:pt>
                <c:pt idx="7641">
                  <c:v>0</c:v>
                </c:pt>
                <c:pt idx="7642">
                  <c:v>0</c:v>
                </c:pt>
                <c:pt idx="7643">
                  <c:v>0</c:v>
                </c:pt>
                <c:pt idx="7644">
                  <c:v>0</c:v>
                </c:pt>
                <c:pt idx="7645">
                  <c:v>0</c:v>
                </c:pt>
                <c:pt idx="7646">
                  <c:v>0</c:v>
                </c:pt>
                <c:pt idx="7647">
                  <c:v>0</c:v>
                </c:pt>
                <c:pt idx="7648">
                  <c:v>0</c:v>
                </c:pt>
                <c:pt idx="7649">
                  <c:v>0</c:v>
                </c:pt>
                <c:pt idx="7650">
                  <c:v>0</c:v>
                </c:pt>
                <c:pt idx="7651">
                  <c:v>0</c:v>
                </c:pt>
                <c:pt idx="7652">
                  <c:v>0</c:v>
                </c:pt>
                <c:pt idx="7653">
                  <c:v>0</c:v>
                </c:pt>
                <c:pt idx="7654">
                  <c:v>0</c:v>
                </c:pt>
                <c:pt idx="7655">
                  <c:v>0</c:v>
                </c:pt>
                <c:pt idx="7656">
                  <c:v>0</c:v>
                </c:pt>
                <c:pt idx="7657">
                  <c:v>0</c:v>
                </c:pt>
                <c:pt idx="7658">
                  <c:v>0</c:v>
                </c:pt>
                <c:pt idx="7659">
                  <c:v>0</c:v>
                </c:pt>
                <c:pt idx="7660">
                  <c:v>0</c:v>
                </c:pt>
                <c:pt idx="7661">
                  <c:v>0</c:v>
                </c:pt>
                <c:pt idx="7662">
                  <c:v>0</c:v>
                </c:pt>
                <c:pt idx="7663">
                  <c:v>0</c:v>
                </c:pt>
                <c:pt idx="7664">
                  <c:v>0</c:v>
                </c:pt>
                <c:pt idx="7665">
                  <c:v>0</c:v>
                </c:pt>
                <c:pt idx="7666">
                  <c:v>0</c:v>
                </c:pt>
                <c:pt idx="7667">
                  <c:v>0</c:v>
                </c:pt>
                <c:pt idx="7668">
                  <c:v>0</c:v>
                </c:pt>
                <c:pt idx="7669">
                  <c:v>0</c:v>
                </c:pt>
                <c:pt idx="7670">
                  <c:v>0</c:v>
                </c:pt>
                <c:pt idx="7671">
                  <c:v>0</c:v>
                </c:pt>
                <c:pt idx="7672">
                  <c:v>0</c:v>
                </c:pt>
                <c:pt idx="7673">
                  <c:v>0</c:v>
                </c:pt>
                <c:pt idx="7674">
                  <c:v>0</c:v>
                </c:pt>
                <c:pt idx="7675">
                  <c:v>0</c:v>
                </c:pt>
                <c:pt idx="7676">
                  <c:v>0</c:v>
                </c:pt>
                <c:pt idx="7677">
                  <c:v>0</c:v>
                </c:pt>
                <c:pt idx="7678">
                  <c:v>0</c:v>
                </c:pt>
                <c:pt idx="7679">
                  <c:v>0</c:v>
                </c:pt>
                <c:pt idx="7680">
                  <c:v>0</c:v>
                </c:pt>
                <c:pt idx="7681">
                  <c:v>0</c:v>
                </c:pt>
                <c:pt idx="7682">
                  <c:v>0</c:v>
                </c:pt>
                <c:pt idx="7683">
                  <c:v>0</c:v>
                </c:pt>
                <c:pt idx="7684">
                  <c:v>0</c:v>
                </c:pt>
                <c:pt idx="7685">
                  <c:v>0</c:v>
                </c:pt>
                <c:pt idx="7686">
                  <c:v>0</c:v>
                </c:pt>
                <c:pt idx="7687">
                  <c:v>0</c:v>
                </c:pt>
                <c:pt idx="7688">
                  <c:v>0</c:v>
                </c:pt>
                <c:pt idx="7689">
                  <c:v>0</c:v>
                </c:pt>
                <c:pt idx="7690">
                  <c:v>0</c:v>
                </c:pt>
                <c:pt idx="7691">
                  <c:v>0</c:v>
                </c:pt>
                <c:pt idx="7692">
                  <c:v>0</c:v>
                </c:pt>
                <c:pt idx="7693">
                  <c:v>0</c:v>
                </c:pt>
                <c:pt idx="7694">
                  <c:v>0</c:v>
                </c:pt>
                <c:pt idx="7695">
                  <c:v>0</c:v>
                </c:pt>
                <c:pt idx="7696">
                  <c:v>0</c:v>
                </c:pt>
                <c:pt idx="7697">
                  <c:v>0</c:v>
                </c:pt>
                <c:pt idx="7698">
                  <c:v>0</c:v>
                </c:pt>
                <c:pt idx="7699">
                  <c:v>0</c:v>
                </c:pt>
                <c:pt idx="7700">
                  <c:v>0</c:v>
                </c:pt>
                <c:pt idx="7701">
                  <c:v>0</c:v>
                </c:pt>
                <c:pt idx="7702">
                  <c:v>0</c:v>
                </c:pt>
                <c:pt idx="7703">
                  <c:v>0</c:v>
                </c:pt>
                <c:pt idx="7704">
                  <c:v>0</c:v>
                </c:pt>
                <c:pt idx="7705">
                  <c:v>0</c:v>
                </c:pt>
                <c:pt idx="7706">
                  <c:v>0</c:v>
                </c:pt>
                <c:pt idx="7707">
                  <c:v>0</c:v>
                </c:pt>
                <c:pt idx="7708">
                  <c:v>0</c:v>
                </c:pt>
                <c:pt idx="7709">
                  <c:v>0</c:v>
                </c:pt>
                <c:pt idx="7710">
                  <c:v>0</c:v>
                </c:pt>
                <c:pt idx="7711">
                  <c:v>0</c:v>
                </c:pt>
                <c:pt idx="7712">
                  <c:v>0</c:v>
                </c:pt>
                <c:pt idx="7713">
                  <c:v>0</c:v>
                </c:pt>
                <c:pt idx="7714">
                  <c:v>0</c:v>
                </c:pt>
                <c:pt idx="7715">
                  <c:v>0</c:v>
                </c:pt>
                <c:pt idx="7716">
                  <c:v>0</c:v>
                </c:pt>
                <c:pt idx="7717">
                  <c:v>0</c:v>
                </c:pt>
                <c:pt idx="7718">
                  <c:v>0</c:v>
                </c:pt>
                <c:pt idx="7719">
                  <c:v>0</c:v>
                </c:pt>
                <c:pt idx="7720">
                  <c:v>0</c:v>
                </c:pt>
                <c:pt idx="7721">
                  <c:v>0</c:v>
                </c:pt>
                <c:pt idx="7722">
                  <c:v>0</c:v>
                </c:pt>
                <c:pt idx="7723">
                  <c:v>0</c:v>
                </c:pt>
                <c:pt idx="7724">
                  <c:v>0</c:v>
                </c:pt>
                <c:pt idx="7725">
                  <c:v>0</c:v>
                </c:pt>
                <c:pt idx="7726">
                  <c:v>0</c:v>
                </c:pt>
                <c:pt idx="7727">
                  <c:v>0</c:v>
                </c:pt>
                <c:pt idx="7728">
                  <c:v>0</c:v>
                </c:pt>
                <c:pt idx="7729">
                  <c:v>0</c:v>
                </c:pt>
                <c:pt idx="7730">
                  <c:v>0</c:v>
                </c:pt>
                <c:pt idx="7731">
                  <c:v>0</c:v>
                </c:pt>
                <c:pt idx="7732">
                  <c:v>0</c:v>
                </c:pt>
                <c:pt idx="7733">
                  <c:v>0</c:v>
                </c:pt>
                <c:pt idx="7734">
                  <c:v>0</c:v>
                </c:pt>
                <c:pt idx="7735">
                  <c:v>0</c:v>
                </c:pt>
                <c:pt idx="7736">
                  <c:v>0</c:v>
                </c:pt>
                <c:pt idx="7737">
                  <c:v>0</c:v>
                </c:pt>
                <c:pt idx="7738">
                  <c:v>0</c:v>
                </c:pt>
                <c:pt idx="7739">
                  <c:v>0</c:v>
                </c:pt>
                <c:pt idx="7740">
                  <c:v>0</c:v>
                </c:pt>
                <c:pt idx="7741">
                  <c:v>0</c:v>
                </c:pt>
                <c:pt idx="7742">
                  <c:v>0</c:v>
                </c:pt>
                <c:pt idx="7743">
                  <c:v>0</c:v>
                </c:pt>
                <c:pt idx="7744">
                  <c:v>0</c:v>
                </c:pt>
                <c:pt idx="7745">
                  <c:v>0</c:v>
                </c:pt>
                <c:pt idx="7746">
                  <c:v>0</c:v>
                </c:pt>
                <c:pt idx="7747">
                  <c:v>0</c:v>
                </c:pt>
                <c:pt idx="7748">
                  <c:v>0</c:v>
                </c:pt>
                <c:pt idx="7749">
                  <c:v>0</c:v>
                </c:pt>
                <c:pt idx="7750">
                  <c:v>0</c:v>
                </c:pt>
                <c:pt idx="7751">
                  <c:v>0</c:v>
                </c:pt>
                <c:pt idx="7752">
                  <c:v>0</c:v>
                </c:pt>
                <c:pt idx="7753">
                  <c:v>0</c:v>
                </c:pt>
                <c:pt idx="7754">
                  <c:v>0</c:v>
                </c:pt>
                <c:pt idx="7755">
                  <c:v>0</c:v>
                </c:pt>
                <c:pt idx="7756">
                  <c:v>0</c:v>
                </c:pt>
                <c:pt idx="7757">
                  <c:v>0</c:v>
                </c:pt>
                <c:pt idx="7758">
                  <c:v>0</c:v>
                </c:pt>
                <c:pt idx="7759">
                  <c:v>0</c:v>
                </c:pt>
                <c:pt idx="7760">
                  <c:v>0</c:v>
                </c:pt>
                <c:pt idx="7761">
                  <c:v>0</c:v>
                </c:pt>
                <c:pt idx="7762">
                  <c:v>0</c:v>
                </c:pt>
                <c:pt idx="7763">
                  <c:v>0</c:v>
                </c:pt>
                <c:pt idx="7764">
                  <c:v>0</c:v>
                </c:pt>
                <c:pt idx="7765">
                  <c:v>0</c:v>
                </c:pt>
                <c:pt idx="7766">
                  <c:v>0</c:v>
                </c:pt>
                <c:pt idx="7767">
                  <c:v>0</c:v>
                </c:pt>
                <c:pt idx="7768">
                  <c:v>0</c:v>
                </c:pt>
                <c:pt idx="7769">
                  <c:v>0</c:v>
                </c:pt>
                <c:pt idx="7770">
                  <c:v>0</c:v>
                </c:pt>
                <c:pt idx="7771">
                  <c:v>0</c:v>
                </c:pt>
                <c:pt idx="7772">
                  <c:v>0</c:v>
                </c:pt>
                <c:pt idx="7773">
                  <c:v>0</c:v>
                </c:pt>
                <c:pt idx="7774">
                  <c:v>0</c:v>
                </c:pt>
                <c:pt idx="7775">
                  <c:v>0</c:v>
                </c:pt>
                <c:pt idx="7776">
                  <c:v>0</c:v>
                </c:pt>
                <c:pt idx="7777">
                  <c:v>0</c:v>
                </c:pt>
                <c:pt idx="7778">
                  <c:v>0</c:v>
                </c:pt>
                <c:pt idx="7779">
                  <c:v>0</c:v>
                </c:pt>
                <c:pt idx="7780">
                  <c:v>0</c:v>
                </c:pt>
                <c:pt idx="7781">
                  <c:v>0</c:v>
                </c:pt>
                <c:pt idx="7782">
                  <c:v>0</c:v>
                </c:pt>
                <c:pt idx="7783">
                  <c:v>0</c:v>
                </c:pt>
                <c:pt idx="7784">
                  <c:v>0</c:v>
                </c:pt>
                <c:pt idx="7785">
                  <c:v>0</c:v>
                </c:pt>
                <c:pt idx="7786">
                  <c:v>0</c:v>
                </c:pt>
                <c:pt idx="7787">
                  <c:v>0</c:v>
                </c:pt>
                <c:pt idx="7788">
                  <c:v>0</c:v>
                </c:pt>
                <c:pt idx="7789">
                  <c:v>0</c:v>
                </c:pt>
                <c:pt idx="7790">
                  <c:v>0</c:v>
                </c:pt>
                <c:pt idx="7791">
                  <c:v>0</c:v>
                </c:pt>
                <c:pt idx="7792">
                  <c:v>0</c:v>
                </c:pt>
                <c:pt idx="7793">
                  <c:v>0</c:v>
                </c:pt>
                <c:pt idx="7794">
                  <c:v>0</c:v>
                </c:pt>
                <c:pt idx="7795">
                  <c:v>0</c:v>
                </c:pt>
                <c:pt idx="7796">
                  <c:v>0</c:v>
                </c:pt>
                <c:pt idx="7797">
                  <c:v>0</c:v>
                </c:pt>
                <c:pt idx="7798">
                  <c:v>0</c:v>
                </c:pt>
                <c:pt idx="7799">
                  <c:v>0</c:v>
                </c:pt>
                <c:pt idx="7800">
                  <c:v>0</c:v>
                </c:pt>
                <c:pt idx="7801">
                  <c:v>0</c:v>
                </c:pt>
                <c:pt idx="7802">
                  <c:v>0</c:v>
                </c:pt>
                <c:pt idx="7803">
                  <c:v>0</c:v>
                </c:pt>
                <c:pt idx="7804">
                  <c:v>0</c:v>
                </c:pt>
                <c:pt idx="7805">
                  <c:v>0</c:v>
                </c:pt>
                <c:pt idx="7806">
                  <c:v>0</c:v>
                </c:pt>
                <c:pt idx="7807">
                  <c:v>0</c:v>
                </c:pt>
                <c:pt idx="7808">
                  <c:v>0</c:v>
                </c:pt>
                <c:pt idx="7809">
                  <c:v>0</c:v>
                </c:pt>
                <c:pt idx="7810">
                  <c:v>0</c:v>
                </c:pt>
                <c:pt idx="7811">
                  <c:v>0</c:v>
                </c:pt>
                <c:pt idx="7812">
                  <c:v>0</c:v>
                </c:pt>
                <c:pt idx="7813">
                  <c:v>0</c:v>
                </c:pt>
                <c:pt idx="7814">
                  <c:v>0</c:v>
                </c:pt>
                <c:pt idx="7815">
                  <c:v>0</c:v>
                </c:pt>
                <c:pt idx="7816">
                  <c:v>0</c:v>
                </c:pt>
                <c:pt idx="7817">
                  <c:v>0</c:v>
                </c:pt>
                <c:pt idx="7818">
                  <c:v>0</c:v>
                </c:pt>
                <c:pt idx="7819">
                  <c:v>0</c:v>
                </c:pt>
                <c:pt idx="7820">
                  <c:v>0</c:v>
                </c:pt>
                <c:pt idx="7821">
                  <c:v>0</c:v>
                </c:pt>
                <c:pt idx="7822">
                  <c:v>0</c:v>
                </c:pt>
                <c:pt idx="7823">
                  <c:v>0</c:v>
                </c:pt>
                <c:pt idx="7824">
                  <c:v>0</c:v>
                </c:pt>
                <c:pt idx="7825">
                  <c:v>0</c:v>
                </c:pt>
                <c:pt idx="7826">
                  <c:v>0</c:v>
                </c:pt>
                <c:pt idx="7827">
                  <c:v>0</c:v>
                </c:pt>
                <c:pt idx="7828">
                  <c:v>0</c:v>
                </c:pt>
                <c:pt idx="7829">
                  <c:v>0</c:v>
                </c:pt>
                <c:pt idx="7830">
                  <c:v>0</c:v>
                </c:pt>
                <c:pt idx="7831">
                  <c:v>0</c:v>
                </c:pt>
                <c:pt idx="7832">
                  <c:v>0</c:v>
                </c:pt>
                <c:pt idx="7833">
                  <c:v>0</c:v>
                </c:pt>
                <c:pt idx="7834">
                  <c:v>0</c:v>
                </c:pt>
                <c:pt idx="7835">
                  <c:v>0</c:v>
                </c:pt>
                <c:pt idx="7836">
                  <c:v>0</c:v>
                </c:pt>
                <c:pt idx="7837">
                  <c:v>0</c:v>
                </c:pt>
                <c:pt idx="7838">
                  <c:v>0</c:v>
                </c:pt>
                <c:pt idx="7839">
                  <c:v>0</c:v>
                </c:pt>
                <c:pt idx="7840">
                  <c:v>0</c:v>
                </c:pt>
                <c:pt idx="7841">
                  <c:v>0</c:v>
                </c:pt>
                <c:pt idx="7842">
                  <c:v>0</c:v>
                </c:pt>
                <c:pt idx="7843">
                  <c:v>0</c:v>
                </c:pt>
                <c:pt idx="7844">
                  <c:v>0</c:v>
                </c:pt>
                <c:pt idx="7845">
                  <c:v>0</c:v>
                </c:pt>
                <c:pt idx="7846">
                  <c:v>0</c:v>
                </c:pt>
                <c:pt idx="7847">
                  <c:v>0</c:v>
                </c:pt>
                <c:pt idx="7848">
                  <c:v>0</c:v>
                </c:pt>
                <c:pt idx="7849">
                  <c:v>0</c:v>
                </c:pt>
                <c:pt idx="7850">
                  <c:v>0</c:v>
                </c:pt>
                <c:pt idx="7851">
                  <c:v>0</c:v>
                </c:pt>
                <c:pt idx="7852">
                  <c:v>0</c:v>
                </c:pt>
                <c:pt idx="7853">
                  <c:v>0</c:v>
                </c:pt>
                <c:pt idx="7854">
                  <c:v>0</c:v>
                </c:pt>
                <c:pt idx="7855">
                  <c:v>0</c:v>
                </c:pt>
                <c:pt idx="7856">
                  <c:v>0</c:v>
                </c:pt>
                <c:pt idx="7857">
                  <c:v>0</c:v>
                </c:pt>
                <c:pt idx="7858">
                  <c:v>0</c:v>
                </c:pt>
                <c:pt idx="7859">
                  <c:v>0</c:v>
                </c:pt>
                <c:pt idx="7860">
                  <c:v>0</c:v>
                </c:pt>
                <c:pt idx="7861">
                  <c:v>0</c:v>
                </c:pt>
                <c:pt idx="7862">
                  <c:v>0</c:v>
                </c:pt>
                <c:pt idx="7863">
                  <c:v>0</c:v>
                </c:pt>
                <c:pt idx="7864">
                  <c:v>0</c:v>
                </c:pt>
                <c:pt idx="7865">
                  <c:v>0</c:v>
                </c:pt>
                <c:pt idx="7866">
                  <c:v>0</c:v>
                </c:pt>
                <c:pt idx="7867">
                  <c:v>0</c:v>
                </c:pt>
                <c:pt idx="7868">
                  <c:v>0</c:v>
                </c:pt>
                <c:pt idx="7869">
                  <c:v>0</c:v>
                </c:pt>
                <c:pt idx="7870">
                  <c:v>0</c:v>
                </c:pt>
                <c:pt idx="7871">
                  <c:v>0</c:v>
                </c:pt>
                <c:pt idx="7872">
                  <c:v>0</c:v>
                </c:pt>
                <c:pt idx="7873">
                  <c:v>0</c:v>
                </c:pt>
                <c:pt idx="7874">
                  <c:v>0</c:v>
                </c:pt>
                <c:pt idx="7875">
                  <c:v>0</c:v>
                </c:pt>
                <c:pt idx="7876">
                  <c:v>0</c:v>
                </c:pt>
                <c:pt idx="7877">
                  <c:v>0</c:v>
                </c:pt>
                <c:pt idx="7878">
                  <c:v>0</c:v>
                </c:pt>
                <c:pt idx="7879">
                  <c:v>0</c:v>
                </c:pt>
                <c:pt idx="7880">
                  <c:v>0</c:v>
                </c:pt>
                <c:pt idx="7881">
                  <c:v>0</c:v>
                </c:pt>
                <c:pt idx="7882">
                  <c:v>0</c:v>
                </c:pt>
                <c:pt idx="7883">
                  <c:v>0</c:v>
                </c:pt>
                <c:pt idx="7884">
                  <c:v>0</c:v>
                </c:pt>
                <c:pt idx="7885">
                  <c:v>0</c:v>
                </c:pt>
                <c:pt idx="7886">
                  <c:v>0</c:v>
                </c:pt>
                <c:pt idx="7887">
                  <c:v>0</c:v>
                </c:pt>
                <c:pt idx="7888">
                  <c:v>0</c:v>
                </c:pt>
                <c:pt idx="7889">
                  <c:v>0</c:v>
                </c:pt>
                <c:pt idx="7890">
                  <c:v>0</c:v>
                </c:pt>
                <c:pt idx="7891">
                  <c:v>0</c:v>
                </c:pt>
                <c:pt idx="7892">
                  <c:v>0</c:v>
                </c:pt>
                <c:pt idx="7893">
                  <c:v>0</c:v>
                </c:pt>
                <c:pt idx="7894">
                  <c:v>0</c:v>
                </c:pt>
                <c:pt idx="7895">
                  <c:v>0</c:v>
                </c:pt>
                <c:pt idx="7896">
                  <c:v>0</c:v>
                </c:pt>
                <c:pt idx="7897">
                  <c:v>0</c:v>
                </c:pt>
                <c:pt idx="7898">
                  <c:v>0</c:v>
                </c:pt>
                <c:pt idx="7899">
                  <c:v>0</c:v>
                </c:pt>
                <c:pt idx="7900">
                  <c:v>0</c:v>
                </c:pt>
                <c:pt idx="7901">
                  <c:v>0</c:v>
                </c:pt>
                <c:pt idx="7902">
                  <c:v>0</c:v>
                </c:pt>
                <c:pt idx="7903">
                  <c:v>0</c:v>
                </c:pt>
                <c:pt idx="7904">
                  <c:v>0</c:v>
                </c:pt>
                <c:pt idx="7905">
                  <c:v>0</c:v>
                </c:pt>
                <c:pt idx="7906">
                  <c:v>0</c:v>
                </c:pt>
                <c:pt idx="7907">
                  <c:v>0</c:v>
                </c:pt>
                <c:pt idx="7908">
                  <c:v>0</c:v>
                </c:pt>
                <c:pt idx="7909">
                  <c:v>0</c:v>
                </c:pt>
                <c:pt idx="7910">
                  <c:v>0</c:v>
                </c:pt>
                <c:pt idx="7911">
                  <c:v>0</c:v>
                </c:pt>
                <c:pt idx="7912">
                  <c:v>0</c:v>
                </c:pt>
                <c:pt idx="7913">
                  <c:v>0</c:v>
                </c:pt>
                <c:pt idx="7914">
                  <c:v>0</c:v>
                </c:pt>
                <c:pt idx="7915">
                  <c:v>0</c:v>
                </c:pt>
                <c:pt idx="7916">
                  <c:v>0</c:v>
                </c:pt>
                <c:pt idx="7917">
                  <c:v>0</c:v>
                </c:pt>
                <c:pt idx="7918">
                  <c:v>0</c:v>
                </c:pt>
                <c:pt idx="7919">
                  <c:v>0</c:v>
                </c:pt>
                <c:pt idx="7920">
                  <c:v>0</c:v>
                </c:pt>
                <c:pt idx="7921">
                  <c:v>0</c:v>
                </c:pt>
                <c:pt idx="7922">
                  <c:v>0</c:v>
                </c:pt>
                <c:pt idx="7923">
                  <c:v>0</c:v>
                </c:pt>
                <c:pt idx="7924">
                  <c:v>0</c:v>
                </c:pt>
                <c:pt idx="7925">
                  <c:v>0</c:v>
                </c:pt>
                <c:pt idx="7926">
                  <c:v>0</c:v>
                </c:pt>
                <c:pt idx="7927">
                  <c:v>0</c:v>
                </c:pt>
                <c:pt idx="7928">
                  <c:v>0</c:v>
                </c:pt>
                <c:pt idx="7929">
                  <c:v>0</c:v>
                </c:pt>
                <c:pt idx="7930">
                  <c:v>0</c:v>
                </c:pt>
                <c:pt idx="7931">
                  <c:v>0</c:v>
                </c:pt>
                <c:pt idx="7932">
                  <c:v>0</c:v>
                </c:pt>
                <c:pt idx="7933">
                  <c:v>0</c:v>
                </c:pt>
                <c:pt idx="7934">
                  <c:v>0</c:v>
                </c:pt>
                <c:pt idx="7935">
                  <c:v>0</c:v>
                </c:pt>
                <c:pt idx="7936">
                  <c:v>0</c:v>
                </c:pt>
                <c:pt idx="7937">
                  <c:v>0</c:v>
                </c:pt>
                <c:pt idx="7938">
                  <c:v>0</c:v>
                </c:pt>
                <c:pt idx="7939">
                  <c:v>0</c:v>
                </c:pt>
                <c:pt idx="7940">
                  <c:v>0</c:v>
                </c:pt>
                <c:pt idx="7941">
                  <c:v>0</c:v>
                </c:pt>
                <c:pt idx="7942">
                  <c:v>0</c:v>
                </c:pt>
                <c:pt idx="7943">
                  <c:v>0</c:v>
                </c:pt>
                <c:pt idx="7944">
                  <c:v>0</c:v>
                </c:pt>
                <c:pt idx="7945">
                  <c:v>0</c:v>
                </c:pt>
                <c:pt idx="7946">
                  <c:v>0</c:v>
                </c:pt>
                <c:pt idx="7947">
                  <c:v>0</c:v>
                </c:pt>
                <c:pt idx="7948">
                  <c:v>0</c:v>
                </c:pt>
                <c:pt idx="7949">
                  <c:v>0</c:v>
                </c:pt>
                <c:pt idx="7950">
                  <c:v>0</c:v>
                </c:pt>
                <c:pt idx="7951">
                  <c:v>0</c:v>
                </c:pt>
                <c:pt idx="7952">
                  <c:v>0</c:v>
                </c:pt>
                <c:pt idx="7953">
                  <c:v>0</c:v>
                </c:pt>
                <c:pt idx="7954">
                  <c:v>0</c:v>
                </c:pt>
                <c:pt idx="7955">
                  <c:v>0</c:v>
                </c:pt>
                <c:pt idx="7956">
                  <c:v>0</c:v>
                </c:pt>
                <c:pt idx="7957">
                  <c:v>0</c:v>
                </c:pt>
                <c:pt idx="7958">
                  <c:v>0</c:v>
                </c:pt>
                <c:pt idx="7959">
                  <c:v>0</c:v>
                </c:pt>
                <c:pt idx="7960">
                  <c:v>0</c:v>
                </c:pt>
                <c:pt idx="7961">
                  <c:v>0</c:v>
                </c:pt>
                <c:pt idx="7962">
                  <c:v>0</c:v>
                </c:pt>
                <c:pt idx="7963">
                  <c:v>0</c:v>
                </c:pt>
                <c:pt idx="7964">
                  <c:v>0</c:v>
                </c:pt>
                <c:pt idx="7965">
                  <c:v>0</c:v>
                </c:pt>
                <c:pt idx="7966">
                  <c:v>0</c:v>
                </c:pt>
                <c:pt idx="7967">
                  <c:v>0</c:v>
                </c:pt>
                <c:pt idx="7968">
                  <c:v>0</c:v>
                </c:pt>
                <c:pt idx="7969">
                  <c:v>0</c:v>
                </c:pt>
                <c:pt idx="7970">
                  <c:v>0</c:v>
                </c:pt>
                <c:pt idx="7971">
                  <c:v>0</c:v>
                </c:pt>
                <c:pt idx="7972">
                  <c:v>0</c:v>
                </c:pt>
                <c:pt idx="7973">
                  <c:v>0</c:v>
                </c:pt>
                <c:pt idx="7974">
                  <c:v>0</c:v>
                </c:pt>
                <c:pt idx="7975">
                  <c:v>0</c:v>
                </c:pt>
                <c:pt idx="7976">
                  <c:v>0</c:v>
                </c:pt>
                <c:pt idx="7977">
                  <c:v>0</c:v>
                </c:pt>
                <c:pt idx="7978">
                  <c:v>0</c:v>
                </c:pt>
                <c:pt idx="7979">
                  <c:v>0</c:v>
                </c:pt>
                <c:pt idx="7980">
                  <c:v>0</c:v>
                </c:pt>
                <c:pt idx="7981">
                  <c:v>0</c:v>
                </c:pt>
                <c:pt idx="7982">
                  <c:v>0</c:v>
                </c:pt>
                <c:pt idx="7983">
                  <c:v>0</c:v>
                </c:pt>
                <c:pt idx="7984">
                  <c:v>0</c:v>
                </c:pt>
                <c:pt idx="7985">
                  <c:v>0</c:v>
                </c:pt>
                <c:pt idx="7986">
                  <c:v>0</c:v>
                </c:pt>
                <c:pt idx="7987">
                  <c:v>0</c:v>
                </c:pt>
                <c:pt idx="7988">
                  <c:v>0</c:v>
                </c:pt>
                <c:pt idx="7989">
                  <c:v>0</c:v>
                </c:pt>
                <c:pt idx="7990">
                  <c:v>0</c:v>
                </c:pt>
                <c:pt idx="7991">
                  <c:v>0</c:v>
                </c:pt>
                <c:pt idx="7992">
                  <c:v>0</c:v>
                </c:pt>
                <c:pt idx="7993">
                  <c:v>0</c:v>
                </c:pt>
                <c:pt idx="7994">
                  <c:v>0</c:v>
                </c:pt>
                <c:pt idx="7995">
                  <c:v>0</c:v>
                </c:pt>
                <c:pt idx="7996">
                  <c:v>0</c:v>
                </c:pt>
                <c:pt idx="7997">
                  <c:v>0</c:v>
                </c:pt>
                <c:pt idx="7998">
                  <c:v>0</c:v>
                </c:pt>
                <c:pt idx="7999">
                  <c:v>0</c:v>
                </c:pt>
                <c:pt idx="8000">
                  <c:v>0</c:v>
                </c:pt>
                <c:pt idx="8001">
                  <c:v>0</c:v>
                </c:pt>
                <c:pt idx="8002">
                  <c:v>0</c:v>
                </c:pt>
                <c:pt idx="8003">
                  <c:v>0</c:v>
                </c:pt>
                <c:pt idx="8004">
                  <c:v>0</c:v>
                </c:pt>
                <c:pt idx="8005">
                  <c:v>0</c:v>
                </c:pt>
                <c:pt idx="8006">
                  <c:v>0</c:v>
                </c:pt>
                <c:pt idx="8007">
                  <c:v>0</c:v>
                </c:pt>
                <c:pt idx="8008">
                  <c:v>0</c:v>
                </c:pt>
                <c:pt idx="8009">
                  <c:v>0</c:v>
                </c:pt>
                <c:pt idx="8010">
                  <c:v>0</c:v>
                </c:pt>
                <c:pt idx="8011">
                  <c:v>0</c:v>
                </c:pt>
                <c:pt idx="8012">
                  <c:v>0</c:v>
                </c:pt>
                <c:pt idx="8013">
                  <c:v>0</c:v>
                </c:pt>
                <c:pt idx="8014">
                  <c:v>0</c:v>
                </c:pt>
                <c:pt idx="8015">
                  <c:v>0</c:v>
                </c:pt>
                <c:pt idx="8016">
                  <c:v>0</c:v>
                </c:pt>
                <c:pt idx="8017">
                  <c:v>0</c:v>
                </c:pt>
                <c:pt idx="8018">
                  <c:v>0</c:v>
                </c:pt>
                <c:pt idx="8019">
                  <c:v>0</c:v>
                </c:pt>
                <c:pt idx="8020">
                  <c:v>0</c:v>
                </c:pt>
                <c:pt idx="8021">
                  <c:v>0</c:v>
                </c:pt>
                <c:pt idx="8022">
                  <c:v>0</c:v>
                </c:pt>
                <c:pt idx="8023">
                  <c:v>0</c:v>
                </c:pt>
                <c:pt idx="8024">
                  <c:v>0</c:v>
                </c:pt>
                <c:pt idx="8025">
                  <c:v>0</c:v>
                </c:pt>
                <c:pt idx="8026">
                  <c:v>0</c:v>
                </c:pt>
                <c:pt idx="8027">
                  <c:v>0</c:v>
                </c:pt>
                <c:pt idx="8028">
                  <c:v>0</c:v>
                </c:pt>
                <c:pt idx="8029">
                  <c:v>0</c:v>
                </c:pt>
                <c:pt idx="8030">
                  <c:v>0</c:v>
                </c:pt>
                <c:pt idx="8031">
                  <c:v>0</c:v>
                </c:pt>
                <c:pt idx="8032">
                  <c:v>0</c:v>
                </c:pt>
                <c:pt idx="8033">
                  <c:v>0</c:v>
                </c:pt>
                <c:pt idx="8034">
                  <c:v>0</c:v>
                </c:pt>
                <c:pt idx="8035">
                  <c:v>0</c:v>
                </c:pt>
                <c:pt idx="8036">
                  <c:v>0</c:v>
                </c:pt>
                <c:pt idx="8037">
                  <c:v>0</c:v>
                </c:pt>
                <c:pt idx="8038">
                  <c:v>0</c:v>
                </c:pt>
                <c:pt idx="8039">
                  <c:v>0</c:v>
                </c:pt>
                <c:pt idx="8040">
                  <c:v>0</c:v>
                </c:pt>
                <c:pt idx="8041">
                  <c:v>0</c:v>
                </c:pt>
                <c:pt idx="8042">
                  <c:v>0</c:v>
                </c:pt>
                <c:pt idx="8043">
                  <c:v>0</c:v>
                </c:pt>
                <c:pt idx="8044">
                  <c:v>0</c:v>
                </c:pt>
                <c:pt idx="8045">
                  <c:v>0</c:v>
                </c:pt>
                <c:pt idx="8046">
                  <c:v>0</c:v>
                </c:pt>
                <c:pt idx="8047">
                  <c:v>0</c:v>
                </c:pt>
                <c:pt idx="8048">
                  <c:v>0</c:v>
                </c:pt>
                <c:pt idx="8049">
                  <c:v>0</c:v>
                </c:pt>
                <c:pt idx="8050">
                  <c:v>0</c:v>
                </c:pt>
                <c:pt idx="8051">
                  <c:v>0</c:v>
                </c:pt>
                <c:pt idx="8052">
                  <c:v>0</c:v>
                </c:pt>
                <c:pt idx="8053">
                  <c:v>0</c:v>
                </c:pt>
                <c:pt idx="8054">
                  <c:v>0</c:v>
                </c:pt>
                <c:pt idx="8055">
                  <c:v>0</c:v>
                </c:pt>
                <c:pt idx="8056">
                  <c:v>0</c:v>
                </c:pt>
                <c:pt idx="8057">
                  <c:v>0</c:v>
                </c:pt>
                <c:pt idx="8058">
                  <c:v>0</c:v>
                </c:pt>
                <c:pt idx="8059">
                  <c:v>0</c:v>
                </c:pt>
                <c:pt idx="8060">
                  <c:v>0</c:v>
                </c:pt>
                <c:pt idx="8061">
                  <c:v>0</c:v>
                </c:pt>
                <c:pt idx="8062">
                  <c:v>0</c:v>
                </c:pt>
                <c:pt idx="8063">
                  <c:v>0</c:v>
                </c:pt>
                <c:pt idx="8064">
                  <c:v>0</c:v>
                </c:pt>
                <c:pt idx="8065">
                  <c:v>0</c:v>
                </c:pt>
                <c:pt idx="8066">
                  <c:v>0</c:v>
                </c:pt>
                <c:pt idx="8067">
                  <c:v>0</c:v>
                </c:pt>
                <c:pt idx="8068">
                  <c:v>0</c:v>
                </c:pt>
                <c:pt idx="8069">
                  <c:v>0</c:v>
                </c:pt>
                <c:pt idx="8070">
                  <c:v>0</c:v>
                </c:pt>
                <c:pt idx="8071">
                  <c:v>0</c:v>
                </c:pt>
                <c:pt idx="8072">
                  <c:v>0</c:v>
                </c:pt>
                <c:pt idx="8073">
                  <c:v>0</c:v>
                </c:pt>
                <c:pt idx="8074">
                  <c:v>0</c:v>
                </c:pt>
                <c:pt idx="8075">
                  <c:v>0</c:v>
                </c:pt>
                <c:pt idx="8076">
                  <c:v>0</c:v>
                </c:pt>
                <c:pt idx="8077">
                  <c:v>0</c:v>
                </c:pt>
                <c:pt idx="8078">
                  <c:v>0</c:v>
                </c:pt>
                <c:pt idx="8079">
                  <c:v>0</c:v>
                </c:pt>
                <c:pt idx="8080">
                  <c:v>0</c:v>
                </c:pt>
                <c:pt idx="8081">
                  <c:v>0</c:v>
                </c:pt>
                <c:pt idx="8082">
                  <c:v>0</c:v>
                </c:pt>
                <c:pt idx="8083">
                  <c:v>0</c:v>
                </c:pt>
                <c:pt idx="8084">
                  <c:v>0</c:v>
                </c:pt>
                <c:pt idx="8085">
                  <c:v>0</c:v>
                </c:pt>
                <c:pt idx="8086">
                  <c:v>0</c:v>
                </c:pt>
                <c:pt idx="8087">
                  <c:v>0</c:v>
                </c:pt>
                <c:pt idx="8088">
                  <c:v>0</c:v>
                </c:pt>
                <c:pt idx="8089">
                  <c:v>0</c:v>
                </c:pt>
                <c:pt idx="8090">
                  <c:v>0</c:v>
                </c:pt>
                <c:pt idx="8091">
                  <c:v>0</c:v>
                </c:pt>
                <c:pt idx="8092">
                  <c:v>0</c:v>
                </c:pt>
                <c:pt idx="8093">
                  <c:v>0</c:v>
                </c:pt>
                <c:pt idx="8094">
                  <c:v>0</c:v>
                </c:pt>
                <c:pt idx="8095">
                  <c:v>0</c:v>
                </c:pt>
                <c:pt idx="8096">
                  <c:v>0</c:v>
                </c:pt>
                <c:pt idx="8097">
                  <c:v>0</c:v>
                </c:pt>
                <c:pt idx="8098">
                  <c:v>0</c:v>
                </c:pt>
                <c:pt idx="8099">
                  <c:v>0</c:v>
                </c:pt>
                <c:pt idx="8100">
                  <c:v>0</c:v>
                </c:pt>
                <c:pt idx="8101">
                  <c:v>0</c:v>
                </c:pt>
                <c:pt idx="8102">
                  <c:v>0</c:v>
                </c:pt>
                <c:pt idx="8103">
                  <c:v>0</c:v>
                </c:pt>
                <c:pt idx="8104">
                  <c:v>0</c:v>
                </c:pt>
                <c:pt idx="8105">
                  <c:v>0</c:v>
                </c:pt>
                <c:pt idx="8106">
                  <c:v>0</c:v>
                </c:pt>
                <c:pt idx="8107">
                  <c:v>0</c:v>
                </c:pt>
                <c:pt idx="8108">
                  <c:v>0</c:v>
                </c:pt>
                <c:pt idx="8109">
                  <c:v>0</c:v>
                </c:pt>
                <c:pt idx="8110">
                  <c:v>0</c:v>
                </c:pt>
                <c:pt idx="8111">
                  <c:v>0</c:v>
                </c:pt>
                <c:pt idx="8112">
                  <c:v>0</c:v>
                </c:pt>
                <c:pt idx="8113">
                  <c:v>0</c:v>
                </c:pt>
                <c:pt idx="8114">
                  <c:v>0</c:v>
                </c:pt>
                <c:pt idx="8115">
                  <c:v>0</c:v>
                </c:pt>
                <c:pt idx="8116">
                  <c:v>0</c:v>
                </c:pt>
                <c:pt idx="8117">
                  <c:v>0</c:v>
                </c:pt>
                <c:pt idx="8118">
                  <c:v>0</c:v>
                </c:pt>
                <c:pt idx="8119">
                  <c:v>0</c:v>
                </c:pt>
                <c:pt idx="8120">
                  <c:v>0</c:v>
                </c:pt>
                <c:pt idx="8121">
                  <c:v>0</c:v>
                </c:pt>
                <c:pt idx="8122">
                  <c:v>0</c:v>
                </c:pt>
                <c:pt idx="8123">
                  <c:v>0</c:v>
                </c:pt>
                <c:pt idx="8124">
                  <c:v>0</c:v>
                </c:pt>
                <c:pt idx="8125">
                  <c:v>0</c:v>
                </c:pt>
                <c:pt idx="8126">
                  <c:v>0</c:v>
                </c:pt>
                <c:pt idx="8127">
                  <c:v>0</c:v>
                </c:pt>
                <c:pt idx="8128">
                  <c:v>0</c:v>
                </c:pt>
                <c:pt idx="8129">
                  <c:v>0</c:v>
                </c:pt>
                <c:pt idx="8130">
                  <c:v>0</c:v>
                </c:pt>
                <c:pt idx="8131">
                  <c:v>0</c:v>
                </c:pt>
                <c:pt idx="8132">
                  <c:v>0</c:v>
                </c:pt>
                <c:pt idx="8133">
                  <c:v>0</c:v>
                </c:pt>
                <c:pt idx="8134">
                  <c:v>0</c:v>
                </c:pt>
                <c:pt idx="8135">
                  <c:v>0</c:v>
                </c:pt>
                <c:pt idx="8136">
                  <c:v>0</c:v>
                </c:pt>
                <c:pt idx="8137">
                  <c:v>0</c:v>
                </c:pt>
                <c:pt idx="8138">
                  <c:v>0</c:v>
                </c:pt>
                <c:pt idx="8139">
                  <c:v>0</c:v>
                </c:pt>
                <c:pt idx="8140">
                  <c:v>0</c:v>
                </c:pt>
                <c:pt idx="8141">
                  <c:v>0</c:v>
                </c:pt>
                <c:pt idx="8142">
                  <c:v>0</c:v>
                </c:pt>
                <c:pt idx="8143">
                  <c:v>0</c:v>
                </c:pt>
                <c:pt idx="8144">
                  <c:v>0</c:v>
                </c:pt>
                <c:pt idx="8145">
                  <c:v>0</c:v>
                </c:pt>
                <c:pt idx="8146">
                  <c:v>0</c:v>
                </c:pt>
                <c:pt idx="8147">
                  <c:v>0</c:v>
                </c:pt>
                <c:pt idx="8148">
                  <c:v>0</c:v>
                </c:pt>
                <c:pt idx="8149">
                  <c:v>0</c:v>
                </c:pt>
                <c:pt idx="8150">
                  <c:v>0</c:v>
                </c:pt>
                <c:pt idx="8151">
                  <c:v>0</c:v>
                </c:pt>
                <c:pt idx="8152">
                  <c:v>0</c:v>
                </c:pt>
                <c:pt idx="8153">
                  <c:v>0</c:v>
                </c:pt>
                <c:pt idx="8154">
                  <c:v>0</c:v>
                </c:pt>
                <c:pt idx="8155">
                  <c:v>0</c:v>
                </c:pt>
                <c:pt idx="8156">
                  <c:v>0</c:v>
                </c:pt>
                <c:pt idx="8157">
                  <c:v>0</c:v>
                </c:pt>
                <c:pt idx="8158">
                  <c:v>0</c:v>
                </c:pt>
                <c:pt idx="8159">
                  <c:v>0</c:v>
                </c:pt>
                <c:pt idx="8160">
                  <c:v>0</c:v>
                </c:pt>
                <c:pt idx="8161">
                  <c:v>0</c:v>
                </c:pt>
                <c:pt idx="8162">
                  <c:v>0</c:v>
                </c:pt>
                <c:pt idx="8163">
                  <c:v>0</c:v>
                </c:pt>
                <c:pt idx="8164">
                  <c:v>0</c:v>
                </c:pt>
                <c:pt idx="8165">
                  <c:v>0</c:v>
                </c:pt>
                <c:pt idx="8166">
                  <c:v>0</c:v>
                </c:pt>
                <c:pt idx="8167">
                  <c:v>0</c:v>
                </c:pt>
                <c:pt idx="8168">
                  <c:v>0</c:v>
                </c:pt>
                <c:pt idx="8169">
                  <c:v>0</c:v>
                </c:pt>
                <c:pt idx="8170">
                  <c:v>0</c:v>
                </c:pt>
                <c:pt idx="8171">
                  <c:v>0</c:v>
                </c:pt>
                <c:pt idx="8172">
                  <c:v>0</c:v>
                </c:pt>
                <c:pt idx="8173">
                  <c:v>0</c:v>
                </c:pt>
                <c:pt idx="8174">
                  <c:v>0</c:v>
                </c:pt>
                <c:pt idx="8175">
                  <c:v>0</c:v>
                </c:pt>
                <c:pt idx="8176">
                  <c:v>0</c:v>
                </c:pt>
                <c:pt idx="8177">
                  <c:v>0</c:v>
                </c:pt>
                <c:pt idx="8178">
                  <c:v>0</c:v>
                </c:pt>
                <c:pt idx="8179">
                  <c:v>0</c:v>
                </c:pt>
                <c:pt idx="8180">
                  <c:v>0</c:v>
                </c:pt>
                <c:pt idx="8181">
                  <c:v>0</c:v>
                </c:pt>
                <c:pt idx="8182">
                  <c:v>0</c:v>
                </c:pt>
                <c:pt idx="8183">
                  <c:v>0</c:v>
                </c:pt>
                <c:pt idx="8184">
                  <c:v>0</c:v>
                </c:pt>
                <c:pt idx="8185">
                  <c:v>0</c:v>
                </c:pt>
                <c:pt idx="8186">
                  <c:v>0</c:v>
                </c:pt>
                <c:pt idx="8187">
                  <c:v>0</c:v>
                </c:pt>
                <c:pt idx="8188">
                  <c:v>0</c:v>
                </c:pt>
                <c:pt idx="8189">
                  <c:v>0</c:v>
                </c:pt>
                <c:pt idx="8190">
                  <c:v>0</c:v>
                </c:pt>
                <c:pt idx="8191">
                  <c:v>0</c:v>
                </c:pt>
                <c:pt idx="8192">
                  <c:v>0</c:v>
                </c:pt>
                <c:pt idx="8193">
                  <c:v>0</c:v>
                </c:pt>
                <c:pt idx="8194">
                  <c:v>0</c:v>
                </c:pt>
                <c:pt idx="8195">
                  <c:v>0</c:v>
                </c:pt>
                <c:pt idx="8196">
                  <c:v>0</c:v>
                </c:pt>
                <c:pt idx="8197">
                  <c:v>0</c:v>
                </c:pt>
                <c:pt idx="8198">
                  <c:v>0</c:v>
                </c:pt>
                <c:pt idx="8199">
                  <c:v>0</c:v>
                </c:pt>
                <c:pt idx="8200">
                  <c:v>0</c:v>
                </c:pt>
                <c:pt idx="8201">
                  <c:v>0</c:v>
                </c:pt>
                <c:pt idx="8202">
                  <c:v>0</c:v>
                </c:pt>
                <c:pt idx="8203">
                  <c:v>0</c:v>
                </c:pt>
                <c:pt idx="8204">
                  <c:v>0</c:v>
                </c:pt>
                <c:pt idx="8205">
                  <c:v>0</c:v>
                </c:pt>
                <c:pt idx="8206">
                  <c:v>0</c:v>
                </c:pt>
                <c:pt idx="8207">
                  <c:v>0</c:v>
                </c:pt>
                <c:pt idx="8208">
                  <c:v>0</c:v>
                </c:pt>
                <c:pt idx="8209">
                  <c:v>0</c:v>
                </c:pt>
                <c:pt idx="8210">
                  <c:v>0</c:v>
                </c:pt>
                <c:pt idx="8211">
                  <c:v>0</c:v>
                </c:pt>
                <c:pt idx="8212">
                  <c:v>0</c:v>
                </c:pt>
                <c:pt idx="8213">
                  <c:v>0</c:v>
                </c:pt>
                <c:pt idx="8214">
                  <c:v>0</c:v>
                </c:pt>
                <c:pt idx="8215">
                  <c:v>0</c:v>
                </c:pt>
                <c:pt idx="8216">
                  <c:v>0</c:v>
                </c:pt>
                <c:pt idx="8217">
                  <c:v>0</c:v>
                </c:pt>
                <c:pt idx="8218">
                  <c:v>0</c:v>
                </c:pt>
                <c:pt idx="8219">
                  <c:v>0</c:v>
                </c:pt>
                <c:pt idx="8220">
                  <c:v>0</c:v>
                </c:pt>
                <c:pt idx="8221">
                  <c:v>0</c:v>
                </c:pt>
                <c:pt idx="8222">
                  <c:v>0</c:v>
                </c:pt>
                <c:pt idx="8223">
                  <c:v>0</c:v>
                </c:pt>
                <c:pt idx="8224">
                  <c:v>0</c:v>
                </c:pt>
                <c:pt idx="8225">
                  <c:v>0</c:v>
                </c:pt>
                <c:pt idx="8226">
                  <c:v>0</c:v>
                </c:pt>
                <c:pt idx="8227">
                  <c:v>0</c:v>
                </c:pt>
                <c:pt idx="8228">
                  <c:v>0</c:v>
                </c:pt>
                <c:pt idx="8229">
                  <c:v>0</c:v>
                </c:pt>
                <c:pt idx="8230">
                  <c:v>0</c:v>
                </c:pt>
                <c:pt idx="8231">
                  <c:v>0</c:v>
                </c:pt>
                <c:pt idx="8232">
                  <c:v>0</c:v>
                </c:pt>
                <c:pt idx="8233">
                  <c:v>0</c:v>
                </c:pt>
                <c:pt idx="8234">
                  <c:v>0</c:v>
                </c:pt>
                <c:pt idx="8235">
                  <c:v>0</c:v>
                </c:pt>
                <c:pt idx="8236">
                  <c:v>0</c:v>
                </c:pt>
                <c:pt idx="8237">
                  <c:v>0</c:v>
                </c:pt>
                <c:pt idx="8238">
                  <c:v>0</c:v>
                </c:pt>
                <c:pt idx="8239">
                  <c:v>0</c:v>
                </c:pt>
                <c:pt idx="8240">
                  <c:v>0</c:v>
                </c:pt>
                <c:pt idx="8241">
                  <c:v>0</c:v>
                </c:pt>
                <c:pt idx="8242">
                  <c:v>0</c:v>
                </c:pt>
                <c:pt idx="8243">
                  <c:v>0</c:v>
                </c:pt>
                <c:pt idx="8244">
                  <c:v>0</c:v>
                </c:pt>
                <c:pt idx="8245">
                  <c:v>0</c:v>
                </c:pt>
                <c:pt idx="8246">
                  <c:v>0</c:v>
                </c:pt>
                <c:pt idx="8247">
                  <c:v>0</c:v>
                </c:pt>
                <c:pt idx="8248">
                  <c:v>0</c:v>
                </c:pt>
                <c:pt idx="8249">
                  <c:v>0</c:v>
                </c:pt>
                <c:pt idx="8250">
                  <c:v>0</c:v>
                </c:pt>
                <c:pt idx="8251">
                  <c:v>0</c:v>
                </c:pt>
                <c:pt idx="8252">
                  <c:v>0</c:v>
                </c:pt>
                <c:pt idx="8253">
                  <c:v>0</c:v>
                </c:pt>
                <c:pt idx="8254">
                  <c:v>0</c:v>
                </c:pt>
                <c:pt idx="8255">
                  <c:v>0</c:v>
                </c:pt>
                <c:pt idx="8256">
                  <c:v>0</c:v>
                </c:pt>
                <c:pt idx="8257">
                  <c:v>0</c:v>
                </c:pt>
                <c:pt idx="8258">
                  <c:v>0</c:v>
                </c:pt>
                <c:pt idx="8259">
                  <c:v>0</c:v>
                </c:pt>
                <c:pt idx="8260">
                  <c:v>0</c:v>
                </c:pt>
                <c:pt idx="8261">
                  <c:v>0</c:v>
                </c:pt>
                <c:pt idx="8262">
                  <c:v>0</c:v>
                </c:pt>
                <c:pt idx="8263">
                  <c:v>0</c:v>
                </c:pt>
                <c:pt idx="8264">
                  <c:v>0</c:v>
                </c:pt>
                <c:pt idx="8265">
                  <c:v>0</c:v>
                </c:pt>
                <c:pt idx="8266">
                  <c:v>0</c:v>
                </c:pt>
                <c:pt idx="8267">
                  <c:v>0</c:v>
                </c:pt>
                <c:pt idx="8268">
                  <c:v>0</c:v>
                </c:pt>
                <c:pt idx="8269">
                  <c:v>0</c:v>
                </c:pt>
                <c:pt idx="8270">
                  <c:v>0</c:v>
                </c:pt>
                <c:pt idx="8271">
                  <c:v>0</c:v>
                </c:pt>
                <c:pt idx="8272">
                  <c:v>0</c:v>
                </c:pt>
                <c:pt idx="8273">
                  <c:v>0</c:v>
                </c:pt>
                <c:pt idx="8274">
                  <c:v>0</c:v>
                </c:pt>
                <c:pt idx="8275">
                  <c:v>0</c:v>
                </c:pt>
                <c:pt idx="8276">
                  <c:v>0</c:v>
                </c:pt>
                <c:pt idx="8277">
                  <c:v>0</c:v>
                </c:pt>
                <c:pt idx="8278">
                  <c:v>0</c:v>
                </c:pt>
                <c:pt idx="8279">
                  <c:v>0</c:v>
                </c:pt>
                <c:pt idx="8280">
                  <c:v>0</c:v>
                </c:pt>
                <c:pt idx="8281">
                  <c:v>0</c:v>
                </c:pt>
                <c:pt idx="8282">
                  <c:v>0</c:v>
                </c:pt>
                <c:pt idx="8283">
                  <c:v>0</c:v>
                </c:pt>
                <c:pt idx="8284">
                  <c:v>0</c:v>
                </c:pt>
                <c:pt idx="8285">
                  <c:v>0</c:v>
                </c:pt>
                <c:pt idx="8286">
                  <c:v>0</c:v>
                </c:pt>
                <c:pt idx="8287">
                  <c:v>0</c:v>
                </c:pt>
                <c:pt idx="8288">
                  <c:v>0</c:v>
                </c:pt>
                <c:pt idx="8289">
                  <c:v>0</c:v>
                </c:pt>
                <c:pt idx="8290">
                  <c:v>0</c:v>
                </c:pt>
                <c:pt idx="8291">
                  <c:v>0</c:v>
                </c:pt>
                <c:pt idx="8292">
                  <c:v>0</c:v>
                </c:pt>
                <c:pt idx="8293">
                  <c:v>0</c:v>
                </c:pt>
                <c:pt idx="8294">
                  <c:v>0</c:v>
                </c:pt>
                <c:pt idx="8295">
                  <c:v>0</c:v>
                </c:pt>
                <c:pt idx="8296">
                  <c:v>0</c:v>
                </c:pt>
                <c:pt idx="8297">
                  <c:v>0</c:v>
                </c:pt>
                <c:pt idx="8298">
                  <c:v>0</c:v>
                </c:pt>
                <c:pt idx="8299">
                  <c:v>0</c:v>
                </c:pt>
                <c:pt idx="8300">
                  <c:v>0</c:v>
                </c:pt>
                <c:pt idx="8301">
                  <c:v>0</c:v>
                </c:pt>
                <c:pt idx="8302">
                  <c:v>0</c:v>
                </c:pt>
                <c:pt idx="8303">
                  <c:v>0</c:v>
                </c:pt>
                <c:pt idx="8304">
                  <c:v>0</c:v>
                </c:pt>
                <c:pt idx="8305">
                  <c:v>0</c:v>
                </c:pt>
                <c:pt idx="8306">
                  <c:v>0</c:v>
                </c:pt>
                <c:pt idx="8307">
                  <c:v>0</c:v>
                </c:pt>
                <c:pt idx="8308">
                  <c:v>0</c:v>
                </c:pt>
                <c:pt idx="8309">
                  <c:v>0</c:v>
                </c:pt>
                <c:pt idx="8310">
                  <c:v>0</c:v>
                </c:pt>
                <c:pt idx="8311">
                  <c:v>0</c:v>
                </c:pt>
                <c:pt idx="8312">
                  <c:v>0</c:v>
                </c:pt>
                <c:pt idx="8313">
                  <c:v>0</c:v>
                </c:pt>
                <c:pt idx="8314">
                  <c:v>0</c:v>
                </c:pt>
                <c:pt idx="8315">
                  <c:v>0</c:v>
                </c:pt>
                <c:pt idx="8316">
                  <c:v>0</c:v>
                </c:pt>
                <c:pt idx="8317">
                  <c:v>0</c:v>
                </c:pt>
                <c:pt idx="8318">
                  <c:v>0</c:v>
                </c:pt>
                <c:pt idx="8319">
                  <c:v>0</c:v>
                </c:pt>
                <c:pt idx="8320">
                  <c:v>0</c:v>
                </c:pt>
                <c:pt idx="8321">
                  <c:v>0</c:v>
                </c:pt>
                <c:pt idx="8322">
                  <c:v>0</c:v>
                </c:pt>
                <c:pt idx="8323">
                  <c:v>0</c:v>
                </c:pt>
                <c:pt idx="8324">
                  <c:v>0</c:v>
                </c:pt>
                <c:pt idx="8325">
                  <c:v>0</c:v>
                </c:pt>
                <c:pt idx="8326">
                  <c:v>0</c:v>
                </c:pt>
                <c:pt idx="8327">
                  <c:v>0</c:v>
                </c:pt>
                <c:pt idx="8328">
                  <c:v>0</c:v>
                </c:pt>
                <c:pt idx="8329">
                  <c:v>0</c:v>
                </c:pt>
                <c:pt idx="8330">
                  <c:v>0</c:v>
                </c:pt>
                <c:pt idx="8331">
                  <c:v>0</c:v>
                </c:pt>
                <c:pt idx="8332">
                  <c:v>0</c:v>
                </c:pt>
                <c:pt idx="8333">
                  <c:v>0</c:v>
                </c:pt>
                <c:pt idx="8334">
                  <c:v>0</c:v>
                </c:pt>
                <c:pt idx="8335">
                  <c:v>0</c:v>
                </c:pt>
                <c:pt idx="8336">
                  <c:v>0</c:v>
                </c:pt>
                <c:pt idx="8337">
                  <c:v>0</c:v>
                </c:pt>
                <c:pt idx="8338">
                  <c:v>0</c:v>
                </c:pt>
                <c:pt idx="8339">
                  <c:v>0</c:v>
                </c:pt>
                <c:pt idx="8340">
                  <c:v>0</c:v>
                </c:pt>
                <c:pt idx="8341">
                  <c:v>0</c:v>
                </c:pt>
                <c:pt idx="8342">
                  <c:v>0</c:v>
                </c:pt>
                <c:pt idx="8343">
                  <c:v>0</c:v>
                </c:pt>
                <c:pt idx="8344">
                  <c:v>0</c:v>
                </c:pt>
                <c:pt idx="8345">
                  <c:v>0</c:v>
                </c:pt>
                <c:pt idx="8346">
                  <c:v>0</c:v>
                </c:pt>
                <c:pt idx="8347">
                  <c:v>0</c:v>
                </c:pt>
                <c:pt idx="8348">
                  <c:v>0</c:v>
                </c:pt>
                <c:pt idx="8349">
                  <c:v>0</c:v>
                </c:pt>
                <c:pt idx="8350">
                  <c:v>0</c:v>
                </c:pt>
                <c:pt idx="8351">
                  <c:v>0</c:v>
                </c:pt>
                <c:pt idx="8352">
                  <c:v>0</c:v>
                </c:pt>
                <c:pt idx="8353">
                  <c:v>0</c:v>
                </c:pt>
                <c:pt idx="8354">
                  <c:v>0</c:v>
                </c:pt>
                <c:pt idx="8355">
                  <c:v>0</c:v>
                </c:pt>
                <c:pt idx="8356">
                  <c:v>0</c:v>
                </c:pt>
                <c:pt idx="8357">
                  <c:v>0</c:v>
                </c:pt>
                <c:pt idx="8358">
                  <c:v>0</c:v>
                </c:pt>
                <c:pt idx="8359">
                  <c:v>0</c:v>
                </c:pt>
                <c:pt idx="8360">
                  <c:v>0</c:v>
                </c:pt>
                <c:pt idx="8361">
                  <c:v>0</c:v>
                </c:pt>
                <c:pt idx="8362">
                  <c:v>0</c:v>
                </c:pt>
                <c:pt idx="8363">
                  <c:v>0</c:v>
                </c:pt>
                <c:pt idx="8364">
                  <c:v>0</c:v>
                </c:pt>
                <c:pt idx="8365">
                  <c:v>0</c:v>
                </c:pt>
                <c:pt idx="8366">
                  <c:v>0</c:v>
                </c:pt>
                <c:pt idx="8367">
                  <c:v>0</c:v>
                </c:pt>
                <c:pt idx="8368">
                  <c:v>0</c:v>
                </c:pt>
                <c:pt idx="8369">
                  <c:v>0</c:v>
                </c:pt>
                <c:pt idx="8370">
                  <c:v>0</c:v>
                </c:pt>
                <c:pt idx="8371">
                  <c:v>0</c:v>
                </c:pt>
                <c:pt idx="8372">
                  <c:v>0</c:v>
                </c:pt>
                <c:pt idx="8373">
                  <c:v>0</c:v>
                </c:pt>
                <c:pt idx="8374">
                  <c:v>0</c:v>
                </c:pt>
                <c:pt idx="8375">
                  <c:v>0</c:v>
                </c:pt>
                <c:pt idx="8376">
                  <c:v>0</c:v>
                </c:pt>
                <c:pt idx="8377">
                  <c:v>0</c:v>
                </c:pt>
                <c:pt idx="8378">
                  <c:v>0</c:v>
                </c:pt>
                <c:pt idx="8379">
                  <c:v>0</c:v>
                </c:pt>
                <c:pt idx="8380">
                  <c:v>0</c:v>
                </c:pt>
                <c:pt idx="8381">
                  <c:v>0</c:v>
                </c:pt>
                <c:pt idx="8382">
                  <c:v>0</c:v>
                </c:pt>
                <c:pt idx="8383">
                  <c:v>0</c:v>
                </c:pt>
                <c:pt idx="8384">
                  <c:v>0</c:v>
                </c:pt>
                <c:pt idx="8385">
                  <c:v>0</c:v>
                </c:pt>
                <c:pt idx="8386">
                  <c:v>0</c:v>
                </c:pt>
                <c:pt idx="8387">
                  <c:v>0</c:v>
                </c:pt>
                <c:pt idx="8388">
                  <c:v>0</c:v>
                </c:pt>
                <c:pt idx="8389">
                  <c:v>0</c:v>
                </c:pt>
                <c:pt idx="8390">
                  <c:v>0</c:v>
                </c:pt>
                <c:pt idx="8391">
                  <c:v>0</c:v>
                </c:pt>
                <c:pt idx="8392">
                  <c:v>0</c:v>
                </c:pt>
                <c:pt idx="8393">
                  <c:v>0</c:v>
                </c:pt>
                <c:pt idx="8394">
                  <c:v>0</c:v>
                </c:pt>
                <c:pt idx="8395">
                  <c:v>0</c:v>
                </c:pt>
                <c:pt idx="8396">
                  <c:v>0</c:v>
                </c:pt>
                <c:pt idx="8397">
                  <c:v>0</c:v>
                </c:pt>
                <c:pt idx="8398">
                  <c:v>0</c:v>
                </c:pt>
                <c:pt idx="8399">
                  <c:v>0</c:v>
                </c:pt>
                <c:pt idx="8400">
                  <c:v>0</c:v>
                </c:pt>
                <c:pt idx="8401">
                  <c:v>0</c:v>
                </c:pt>
                <c:pt idx="8402">
                  <c:v>0</c:v>
                </c:pt>
                <c:pt idx="8403">
                  <c:v>0</c:v>
                </c:pt>
                <c:pt idx="8404">
                  <c:v>0</c:v>
                </c:pt>
                <c:pt idx="8405">
                  <c:v>0</c:v>
                </c:pt>
                <c:pt idx="8406">
                  <c:v>0</c:v>
                </c:pt>
                <c:pt idx="8407">
                  <c:v>0</c:v>
                </c:pt>
                <c:pt idx="8408">
                  <c:v>0</c:v>
                </c:pt>
                <c:pt idx="8409">
                  <c:v>0</c:v>
                </c:pt>
                <c:pt idx="8410">
                  <c:v>0</c:v>
                </c:pt>
                <c:pt idx="8411">
                  <c:v>0</c:v>
                </c:pt>
                <c:pt idx="8412">
                  <c:v>0</c:v>
                </c:pt>
                <c:pt idx="8413">
                  <c:v>0</c:v>
                </c:pt>
                <c:pt idx="8414">
                  <c:v>0</c:v>
                </c:pt>
                <c:pt idx="8415">
                  <c:v>0</c:v>
                </c:pt>
                <c:pt idx="8416">
                  <c:v>0</c:v>
                </c:pt>
                <c:pt idx="8417">
                  <c:v>0</c:v>
                </c:pt>
                <c:pt idx="8418">
                  <c:v>0</c:v>
                </c:pt>
                <c:pt idx="8419">
                  <c:v>0</c:v>
                </c:pt>
                <c:pt idx="8420">
                  <c:v>0</c:v>
                </c:pt>
                <c:pt idx="8421">
                  <c:v>0</c:v>
                </c:pt>
                <c:pt idx="8422">
                  <c:v>0</c:v>
                </c:pt>
                <c:pt idx="8423">
                  <c:v>0</c:v>
                </c:pt>
                <c:pt idx="8424">
                  <c:v>0</c:v>
                </c:pt>
                <c:pt idx="8425">
                  <c:v>0</c:v>
                </c:pt>
                <c:pt idx="8426">
                  <c:v>0</c:v>
                </c:pt>
                <c:pt idx="8427">
                  <c:v>0</c:v>
                </c:pt>
                <c:pt idx="8428">
                  <c:v>0</c:v>
                </c:pt>
                <c:pt idx="8429">
                  <c:v>0</c:v>
                </c:pt>
                <c:pt idx="8430">
                  <c:v>0</c:v>
                </c:pt>
                <c:pt idx="8431">
                  <c:v>0</c:v>
                </c:pt>
                <c:pt idx="8432">
                  <c:v>0</c:v>
                </c:pt>
                <c:pt idx="8433">
                  <c:v>0</c:v>
                </c:pt>
                <c:pt idx="8434">
                  <c:v>0</c:v>
                </c:pt>
                <c:pt idx="8435">
                  <c:v>0</c:v>
                </c:pt>
                <c:pt idx="8436">
                  <c:v>0</c:v>
                </c:pt>
                <c:pt idx="8437">
                  <c:v>0</c:v>
                </c:pt>
                <c:pt idx="8438">
                  <c:v>0</c:v>
                </c:pt>
                <c:pt idx="8439">
                  <c:v>0</c:v>
                </c:pt>
                <c:pt idx="8440">
                  <c:v>0</c:v>
                </c:pt>
                <c:pt idx="8441">
                  <c:v>0</c:v>
                </c:pt>
                <c:pt idx="8442">
                  <c:v>0</c:v>
                </c:pt>
                <c:pt idx="8443">
                  <c:v>0</c:v>
                </c:pt>
                <c:pt idx="8444">
                  <c:v>0</c:v>
                </c:pt>
                <c:pt idx="8445">
                  <c:v>0</c:v>
                </c:pt>
                <c:pt idx="8446">
                  <c:v>0</c:v>
                </c:pt>
                <c:pt idx="8447">
                  <c:v>0</c:v>
                </c:pt>
                <c:pt idx="8448">
                  <c:v>0</c:v>
                </c:pt>
                <c:pt idx="8449">
                  <c:v>0</c:v>
                </c:pt>
                <c:pt idx="8450">
                  <c:v>0</c:v>
                </c:pt>
                <c:pt idx="8451">
                  <c:v>0</c:v>
                </c:pt>
                <c:pt idx="8452">
                  <c:v>0</c:v>
                </c:pt>
                <c:pt idx="8453">
                  <c:v>0</c:v>
                </c:pt>
                <c:pt idx="8454">
                  <c:v>0</c:v>
                </c:pt>
                <c:pt idx="8455">
                  <c:v>0</c:v>
                </c:pt>
                <c:pt idx="8456">
                  <c:v>0</c:v>
                </c:pt>
                <c:pt idx="8457">
                  <c:v>0</c:v>
                </c:pt>
                <c:pt idx="8458">
                  <c:v>0</c:v>
                </c:pt>
                <c:pt idx="8459">
                  <c:v>0</c:v>
                </c:pt>
                <c:pt idx="8460">
                  <c:v>0</c:v>
                </c:pt>
                <c:pt idx="8461">
                  <c:v>0</c:v>
                </c:pt>
                <c:pt idx="8462">
                  <c:v>0</c:v>
                </c:pt>
                <c:pt idx="8463">
                  <c:v>0</c:v>
                </c:pt>
                <c:pt idx="8464">
                  <c:v>0</c:v>
                </c:pt>
                <c:pt idx="8465">
                  <c:v>0</c:v>
                </c:pt>
                <c:pt idx="8466">
                  <c:v>0</c:v>
                </c:pt>
                <c:pt idx="8467">
                  <c:v>0</c:v>
                </c:pt>
                <c:pt idx="8468">
                  <c:v>0</c:v>
                </c:pt>
                <c:pt idx="8469">
                  <c:v>0</c:v>
                </c:pt>
                <c:pt idx="8470">
                  <c:v>0</c:v>
                </c:pt>
                <c:pt idx="8471">
                  <c:v>0</c:v>
                </c:pt>
                <c:pt idx="8472">
                  <c:v>0</c:v>
                </c:pt>
                <c:pt idx="8473">
                  <c:v>0</c:v>
                </c:pt>
                <c:pt idx="8474">
                  <c:v>0</c:v>
                </c:pt>
                <c:pt idx="8475">
                  <c:v>0</c:v>
                </c:pt>
                <c:pt idx="8476">
                  <c:v>0</c:v>
                </c:pt>
                <c:pt idx="8477">
                  <c:v>0</c:v>
                </c:pt>
                <c:pt idx="8478">
                  <c:v>0</c:v>
                </c:pt>
                <c:pt idx="8479">
                  <c:v>0</c:v>
                </c:pt>
                <c:pt idx="8480">
                  <c:v>0</c:v>
                </c:pt>
                <c:pt idx="8481">
                  <c:v>0</c:v>
                </c:pt>
                <c:pt idx="8482">
                  <c:v>0</c:v>
                </c:pt>
                <c:pt idx="8483">
                  <c:v>0</c:v>
                </c:pt>
                <c:pt idx="8484">
                  <c:v>0</c:v>
                </c:pt>
                <c:pt idx="8485">
                  <c:v>0</c:v>
                </c:pt>
                <c:pt idx="8486">
                  <c:v>0</c:v>
                </c:pt>
                <c:pt idx="8487">
                  <c:v>0</c:v>
                </c:pt>
                <c:pt idx="8488">
                  <c:v>0</c:v>
                </c:pt>
                <c:pt idx="8489">
                  <c:v>0</c:v>
                </c:pt>
                <c:pt idx="8490">
                  <c:v>0</c:v>
                </c:pt>
                <c:pt idx="8491">
                  <c:v>0</c:v>
                </c:pt>
                <c:pt idx="8492">
                  <c:v>0</c:v>
                </c:pt>
                <c:pt idx="8493">
                  <c:v>0</c:v>
                </c:pt>
                <c:pt idx="8494">
                  <c:v>0</c:v>
                </c:pt>
                <c:pt idx="8495">
                  <c:v>0</c:v>
                </c:pt>
                <c:pt idx="8496">
                  <c:v>0</c:v>
                </c:pt>
                <c:pt idx="8497">
                  <c:v>0</c:v>
                </c:pt>
                <c:pt idx="8498">
                  <c:v>0</c:v>
                </c:pt>
                <c:pt idx="8499">
                  <c:v>0</c:v>
                </c:pt>
                <c:pt idx="8500">
                  <c:v>0</c:v>
                </c:pt>
                <c:pt idx="8501">
                  <c:v>0</c:v>
                </c:pt>
                <c:pt idx="8502">
                  <c:v>0</c:v>
                </c:pt>
                <c:pt idx="8503">
                  <c:v>0</c:v>
                </c:pt>
                <c:pt idx="8504">
                  <c:v>0</c:v>
                </c:pt>
                <c:pt idx="8505">
                  <c:v>0</c:v>
                </c:pt>
                <c:pt idx="8506">
                  <c:v>0</c:v>
                </c:pt>
                <c:pt idx="8507">
                  <c:v>0</c:v>
                </c:pt>
                <c:pt idx="8508">
                  <c:v>0</c:v>
                </c:pt>
                <c:pt idx="8509">
                  <c:v>0</c:v>
                </c:pt>
                <c:pt idx="8510">
                  <c:v>0</c:v>
                </c:pt>
                <c:pt idx="8511">
                  <c:v>0</c:v>
                </c:pt>
                <c:pt idx="8512">
                  <c:v>0</c:v>
                </c:pt>
                <c:pt idx="8513">
                  <c:v>0</c:v>
                </c:pt>
                <c:pt idx="8514">
                  <c:v>0</c:v>
                </c:pt>
                <c:pt idx="8515">
                  <c:v>0</c:v>
                </c:pt>
                <c:pt idx="8516">
                  <c:v>0</c:v>
                </c:pt>
                <c:pt idx="8517">
                  <c:v>0</c:v>
                </c:pt>
                <c:pt idx="8518">
                  <c:v>0</c:v>
                </c:pt>
                <c:pt idx="8519">
                  <c:v>0</c:v>
                </c:pt>
                <c:pt idx="8520">
                  <c:v>0</c:v>
                </c:pt>
                <c:pt idx="8521">
                  <c:v>0</c:v>
                </c:pt>
                <c:pt idx="8522">
                  <c:v>0</c:v>
                </c:pt>
                <c:pt idx="8523">
                  <c:v>0</c:v>
                </c:pt>
                <c:pt idx="8524">
                  <c:v>0</c:v>
                </c:pt>
                <c:pt idx="8525">
                  <c:v>0</c:v>
                </c:pt>
                <c:pt idx="8526">
                  <c:v>0</c:v>
                </c:pt>
                <c:pt idx="8527">
                  <c:v>0</c:v>
                </c:pt>
                <c:pt idx="8528">
                  <c:v>0</c:v>
                </c:pt>
                <c:pt idx="8529">
                  <c:v>0</c:v>
                </c:pt>
                <c:pt idx="8530">
                  <c:v>0</c:v>
                </c:pt>
                <c:pt idx="8531">
                  <c:v>0</c:v>
                </c:pt>
                <c:pt idx="8532">
                  <c:v>0</c:v>
                </c:pt>
                <c:pt idx="8533">
                  <c:v>0</c:v>
                </c:pt>
                <c:pt idx="8534">
                  <c:v>0</c:v>
                </c:pt>
                <c:pt idx="8535">
                  <c:v>0</c:v>
                </c:pt>
                <c:pt idx="8536">
                  <c:v>0</c:v>
                </c:pt>
                <c:pt idx="8537">
                  <c:v>0</c:v>
                </c:pt>
                <c:pt idx="8538">
                  <c:v>0</c:v>
                </c:pt>
                <c:pt idx="8539">
                  <c:v>0</c:v>
                </c:pt>
                <c:pt idx="8540">
                  <c:v>0</c:v>
                </c:pt>
                <c:pt idx="8541">
                  <c:v>0</c:v>
                </c:pt>
                <c:pt idx="8542">
                  <c:v>0</c:v>
                </c:pt>
                <c:pt idx="8543">
                  <c:v>0</c:v>
                </c:pt>
                <c:pt idx="8544">
                  <c:v>0</c:v>
                </c:pt>
                <c:pt idx="8545">
                  <c:v>0</c:v>
                </c:pt>
                <c:pt idx="8546">
                  <c:v>0</c:v>
                </c:pt>
                <c:pt idx="8547">
                  <c:v>0</c:v>
                </c:pt>
                <c:pt idx="8548">
                  <c:v>0</c:v>
                </c:pt>
                <c:pt idx="8549">
                  <c:v>0</c:v>
                </c:pt>
                <c:pt idx="8550">
                  <c:v>0</c:v>
                </c:pt>
                <c:pt idx="8551">
                  <c:v>0</c:v>
                </c:pt>
                <c:pt idx="8552">
                  <c:v>0</c:v>
                </c:pt>
                <c:pt idx="8553">
                  <c:v>0</c:v>
                </c:pt>
                <c:pt idx="8554">
                  <c:v>0</c:v>
                </c:pt>
                <c:pt idx="8555">
                  <c:v>0</c:v>
                </c:pt>
                <c:pt idx="8556">
                  <c:v>0</c:v>
                </c:pt>
                <c:pt idx="8557">
                  <c:v>0</c:v>
                </c:pt>
                <c:pt idx="8558">
                  <c:v>0</c:v>
                </c:pt>
                <c:pt idx="8559">
                  <c:v>0</c:v>
                </c:pt>
                <c:pt idx="8560">
                  <c:v>0</c:v>
                </c:pt>
                <c:pt idx="8561">
                  <c:v>0</c:v>
                </c:pt>
                <c:pt idx="8562">
                  <c:v>0</c:v>
                </c:pt>
                <c:pt idx="8563">
                  <c:v>0</c:v>
                </c:pt>
                <c:pt idx="8564">
                  <c:v>0</c:v>
                </c:pt>
                <c:pt idx="8565">
                  <c:v>0</c:v>
                </c:pt>
                <c:pt idx="8566">
                  <c:v>0</c:v>
                </c:pt>
                <c:pt idx="8567">
                  <c:v>0</c:v>
                </c:pt>
                <c:pt idx="8568">
                  <c:v>0</c:v>
                </c:pt>
                <c:pt idx="8569">
                  <c:v>0</c:v>
                </c:pt>
                <c:pt idx="8570">
                  <c:v>0</c:v>
                </c:pt>
                <c:pt idx="8571">
                  <c:v>0</c:v>
                </c:pt>
                <c:pt idx="8572">
                  <c:v>0</c:v>
                </c:pt>
                <c:pt idx="8573">
                  <c:v>0</c:v>
                </c:pt>
                <c:pt idx="8574">
                  <c:v>0</c:v>
                </c:pt>
                <c:pt idx="8575">
                  <c:v>0</c:v>
                </c:pt>
                <c:pt idx="8576">
                  <c:v>0</c:v>
                </c:pt>
                <c:pt idx="8577">
                  <c:v>0</c:v>
                </c:pt>
                <c:pt idx="8578">
                  <c:v>0</c:v>
                </c:pt>
                <c:pt idx="8579">
                  <c:v>0</c:v>
                </c:pt>
                <c:pt idx="8580">
                  <c:v>0</c:v>
                </c:pt>
                <c:pt idx="8581">
                  <c:v>0</c:v>
                </c:pt>
                <c:pt idx="8582">
                  <c:v>0</c:v>
                </c:pt>
                <c:pt idx="8583">
                  <c:v>0</c:v>
                </c:pt>
                <c:pt idx="8584">
                  <c:v>0</c:v>
                </c:pt>
                <c:pt idx="8585">
                  <c:v>0</c:v>
                </c:pt>
                <c:pt idx="8586">
                  <c:v>0</c:v>
                </c:pt>
                <c:pt idx="8587">
                  <c:v>0</c:v>
                </c:pt>
                <c:pt idx="8588">
                  <c:v>0</c:v>
                </c:pt>
                <c:pt idx="8589">
                  <c:v>0</c:v>
                </c:pt>
                <c:pt idx="8590">
                  <c:v>0</c:v>
                </c:pt>
                <c:pt idx="8591">
                  <c:v>0</c:v>
                </c:pt>
                <c:pt idx="8592">
                  <c:v>0</c:v>
                </c:pt>
                <c:pt idx="8593">
                  <c:v>0</c:v>
                </c:pt>
                <c:pt idx="8594">
                  <c:v>0</c:v>
                </c:pt>
                <c:pt idx="8595">
                  <c:v>0</c:v>
                </c:pt>
                <c:pt idx="8596">
                  <c:v>0</c:v>
                </c:pt>
                <c:pt idx="8597">
                  <c:v>0</c:v>
                </c:pt>
                <c:pt idx="8598">
                  <c:v>0</c:v>
                </c:pt>
                <c:pt idx="8599">
                  <c:v>0</c:v>
                </c:pt>
                <c:pt idx="8600">
                  <c:v>0</c:v>
                </c:pt>
                <c:pt idx="8601">
                  <c:v>0</c:v>
                </c:pt>
                <c:pt idx="8602">
                  <c:v>0</c:v>
                </c:pt>
                <c:pt idx="8603">
                  <c:v>0</c:v>
                </c:pt>
                <c:pt idx="8604">
                  <c:v>0</c:v>
                </c:pt>
                <c:pt idx="8605">
                  <c:v>0</c:v>
                </c:pt>
                <c:pt idx="8606">
                  <c:v>0</c:v>
                </c:pt>
                <c:pt idx="8607">
                  <c:v>0</c:v>
                </c:pt>
                <c:pt idx="8608">
                  <c:v>0</c:v>
                </c:pt>
                <c:pt idx="8609">
                  <c:v>0</c:v>
                </c:pt>
                <c:pt idx="8610">
                  <c:v>0</c:v>
                </c:pt>
                <c:pt idx="8611">
                  <c:v>0</c:v>
                </c:pt>
                <c:pt idx="8612">
                  <c:v>0</c:v>
                </c:pt>
                <c:pt idx="8613">
                  <c:v>0</c:v>
                </c:pt>
                <c:pt idx="8614">
                  <c:v>0</c:v>
                </c:pt>
                <c:pt idx="8615">
                  <c:v>0</c:v>
                </c:pt>
                <c:pt idx="8616">
                  <c:v>0</c:v>
                </c:pt>
                <c:pt idx="8617">
                  <c:v>0</c:v>
                </c:pt>
                <c:pt idx="8618">
                  <c:v>0</c:v>
                </c:pt>
                <c:pt idx="8619">
                  <c:v>0</c:v>
                </c:pt>
                <c:pt idx="8620">
                  <c:v>0</c:v>
                </c:pt>
                <c:pt idx="8621">
                  <c:v>0</c:v>
                </c:pt>
                <c:pt idx="8622">
                  <c:v>0</c:v>
                </c:pt>
                <c:pt idx="8623">
                  <c:v>0</c:v>
                </c:pt>
                <c:pt idx="8624">
                  <c:v>0</c:v>
                </c:pt>
                <c:pt idx="8625">
                  <c:v>0</c:v>
                </c:pt>
                <c:pt idx="8626">
                  <c:v>0</c:v>
                </c:pt>
                <c:pt idx="8627">
                  <c:v>0</c:v>
                </c:pt>
                <c:pt idx="8628">
                  <c:v>0</c:v>
                </c:pt>
                <c:pt idx="8629">
                  <c:v>0</c:v>
                </c:pt>
                <c:pt idx="8630">
                  <c:v>0</c:v>
                </c:pt>
                <c:pt idx="8631">
                  <c:v>0</c:v>
                </c:pt>
                <c:pt idx="8632">
                  <c:v>0</c:v>
                </c:pt>
                <c:pt idx="8633">
                  <c:v>0</c:v>
                </c:pt>
                <c:pt idx="8634">
                  <c:v>0</c:v>
                </c:pt>
                <c:pt idx="8635">
                  <c:v>0</c:v>
                </c:pt>
                <c:pt idx="8636">
                  <c:v>0</c:v>
                </c:pt>
                <c:pt idx="8637">
                  <c:v>0</c:v>
                </c:pt>
                <c:pt idx="8638">
                  <c:v>0</c:v>
                </c:pt>
                <c:pt idx="8639">
                  <c:v>0</c:v>
                </c:pt>
                <c:pt idx="8640">
                  <c:v>0</c:v>
                </c:pt>
                <c:pt idx="8641">
                  <c:v>0</c:v>
                </c:pt>
                <c:pt idx="8642">
                  <c:v>0</c:v>
                </c:pt>
                <c:pt idx="8643">
                  <c:v>0</c:v>
                </c:pt>
                <c:pt idx="8644">
                  <c:v>0</c:v>
                </c:pt>
                <c:pt idx="8645">
                  <c:v>0</c:v>
                </c:pt>
                <c:pt idx="8646">
                  <c:v>0</c:v>
                </c:pt>
                <c:pt idx="8647">
                  <c:v>0</c:v>
                </c:pt>
                <c:pt idx="8648">
                  <c:v>0</c:v>
                </c:pt>
                <c:pt idx="8649">
                  <c:v>0</c:v>
                </c:pt>
                <c:pt idx="8650">
                  <c:v>0</c:v>
                </c:pt>
                <c:pt idx="8651">
                  <c:v>0</c:v>
                </c:pt>
                <c:pt idx="8652">
                  <c:v>0</c:v>
                </c:pt>
                <c:pt idx="8653">
                  <c:v>0</c:v>
                </c:pt>
                <c:pt idx="8654">
                  <c:v>0</c:v>
                </c:pt>
                <c:pt idx="8655">
                  <c:v>0</c:v>
                </c:pt>
                <c:pt idx="8656">
                  <c:v>0</c:v>
                </c:pt>
                <c:pt idx="8657">
                  <c:v>0</c:v>
                </c:pt>
                <c:pt idx="8658">
                  <c:v>0</c:v>
                </c:pt>
                <c:pt idx="8659">
                  <c:v>0</c:v>
                </c:pt>
                <c:pt idx="8660">
                  <c:v>0</c:v>
                </c:pt>
                <c:pt idx="8661">
                  <c:v>0</c:v>
                </c:pt>
                <c:pt idx="8662">
                  <c:v>0</c:v>
                </c:pt>
                <c:pt idx="8663">
                  <c:v>0</c:v>
                </c:pt>
                <c:pt idx="8664">
                  <c:v>0</c:v>
                </c:pt>
                <c:pt idx="8665">
                  <c:v>0</c:v>
                </c:pt>
                <c:pt idx="8666">
                  <c:v>0</c:v>
                </c:pt>
                <c:pt idx="8667">
                  <c:v>0</c:v>
                </c:pt>
                <c:pt idx="8668">
                  <c:v>0</c:v>
                </c:pt>
                <c:pt idx="8669">
                  <c:v>0</c:v>
                </c:pt>
                <c:pt idx="8670">
                  <c:v>0</c:v>
                </c:pt>
                <c:pt idx="8671">
                  <c:v>0</c:v>
                </c:pt>
                <c:pt idx="8672">
                  <c:v>0</c:v>
                </c:pt>
                <c:pt idx="8673">
                  <c:v>0</c:v>
                </c:pt>
                <c:pt idx="8674">
                  <c:v>0</c:v>
                </c:pt>
                <c:pt idx="8675">
                  <c:v>0</c:v>
                </c:pt>
                <c:pt idx="8676">
                  <c:v>0</c:v>
                </c:pt>
                <c:pt idx="8677">
                  <c:v>0</c:v>
                </c:pt>
                <c:pt idx="8678">
                  <c:v>0</c:v>
                </c:pt>
                <c:pt idx="8679">
                  <c:v>0</c:v>
                </c:pt>
                <c:pt idx="8680">
                  <c:v>0</c:v>
                </c:pt>
                <c:pt idx="8681">
                  <c:v>0</c:v>
                </c:pt>
                <c:pt idx="8682">
                  <c:v>0</c:v>
                </c:pt>
                <c:pt idx="8683">
                  <c:v>0</c:v>
                </c:pt>
                <c:pt idx="8684">
                  <c:v>0</c:v>
                </c:pt>
                <c:pt idx="8685">
                  <c:v>0</c:v>
                </c:pt>
                <c:pt idx="8686">
                  <c:v>0</c:v>
                </c:pt>
                <c:pt idx="8687">
                  <c:v>0</c:v>
                </c:pt>
                <c:pt idx="8688">
                  <c:v>0</c:v>
                </c:pt>
                <c:pt idx="8689">
                  <c:v>0</c:v>
                </c:pt>
                <c:pt idx="8690">
                  <c:v>0</c:v>
                </c:pt>
                <c:pt idx="8691">
                  <c:v>0</c:v>
                </c:pt>
                <c:pt idx="8692">
                  <c:v>0</c:v>
                </c:pt>
                <c:pt idx="8693">
                  <c:v>0</c:v>
                </c:pt>
                <c:pt idx="8694">
                  <c:v>0</c:v>
                </c:pt>
                <c:pt idx="8695">
                  <c:v>0</c:v>
                </c:pt>
                <c:pt idx="8696">
                  <c:v>0</c:v>
                </c:pt>
                <c:pt idx="8697">
                  <c:v>0</c:v>
                </c:pt>
                <c:pt idx="8698">
                  <c:v>0</c:v>
                </c:pt>
                <c:pt idx="8699">
                  <c:v>0</c:v>
                </c:pt>
                <c:pt idx="8700">
                  <c:v>0</c:v>
                </c:pt>
                <c:pt idx="8701">
                  <c:v>0</c:v>
                </c:pt>
                <c:pt idx="8702">
                  <c:v>0</c:v>
                </c:pt>
                <c:pt idx="8703">
                  <c:v>0</c:v>
                </c:pt>
                <c:pt idx="8704">
                  <c:v>0</c:v>
                </c:pt>
                <c:pt idx="8705">
                  <c:v>0</c:v>
                </c:pt>
                <c:pt idx="8706">
                  <c:v>0</c:v>
                </c:pt>
                <c:pt idx="8707">
                  <c:v>0</c:v>
                </c:pt>
                <c:pt idx="8708">
                  <c:v>0</c:v>
                </c:pt>
                <c:pt idx="8709">
                  <c:v>0</c:v>
                </c:pt>
                <c:pt idx="8710">
                  <c:v>0</c:v>
                </c:pt>
                <c:pt idx="8711">
                  <c:v>0</c:v>
                </c:pt>
                <c:pt idx="8712">
                  <c:v>0</c:v>
                </c:pt>
                <c:pt idx="8713">
                  <c:v>0</c:v>
                </c:pt>
                <c:pt idx="8714">
                  <c:v>0</c:v>
                </c:pt>
                <c:pt idx="8715">
                  <c:v>0</c:v>
                </c:pt>
                <c:pt idx="8716">
                  <c:v>0</c:v>
                </c:pt>
                <c:pt idx="8717">
                  <c:v>0</c:v>
                </c:pt>
                <c:pt idx="8718">
                  <c:v>0</c:v>
                </c:pt>
                <c:pt idx="8719">
                  <c:v>0</c:v>
                </c:pt>
                <c:pt idx="8720">
                  <c:v>0</c:v>
                </c:pt>
                <c:pt idx="8721">
                  <c:v>0</c:v>
                </c:pt>
                <c:pt idx="8722">
                  <c:v>0</c:v>
                </c:pt>
                <c:pt idx="8723">
                  <c:v>0</c:v>
                </c:pt>
                <c:pt idx="8724">
                  <c:v>0</c:v>
                </c:pt>
                <c:pt idx="8725">
                  <c:v>0</c:v>
                </c:pt>
                <c:pt idx="8726">
                  <c:v>0</c:v>
                </c:pt>
                <c:pt idx="8727">
                  <c:v>0</c:v>
                </c:pt>
                <c:pt idx="8728">
                  <c:v>0</c:v>
                </c:pt>
                <c:pt idx="8729">
                  <c:v>0</c:v>
                </c:pt>
                <c:pt idx="8730">
                  <c:v>0</c:v>
                </c:pt>
                <c:pt idx="8731">
                  <c:v>0</c:v>
                </c:pt>
                <c:pt idx="8732">
                  <c:v>0</c:v>
                </c:pt>
                <c:pt idx="8733">
                  <c:v>0</c:v>
                </c:pt>
                <c:pt idx="8734">
                  <c:v>0</c:v>
                </c:pt>
                <c:pt idx="8735">
                  <c:v>0</c:v>
                </c:pt>
                <c:pt idx="8736">
                  <c:v>0</c:v>
                </c:pt>
                <c:pt idx="8737">
                  <c:v>0</c:v>
                </c:pt>
                <c:pt idx="8738">
                  <c:v>0</c:v>
                </c:pt>
                <c:pt idx="8739">
                  <c:v>0</c:v>
                </c:pt>
                <c:pt idx="8740">
                  <c:v>0</c:v>
                </c:pt>
                <c:pt idx="8741">
                  <c:v>0</c:v>
                </c:pt>
                <c:pt idx="8742">
                  <c:v>0</c:v>
                </c:pt>
                <c:pt idx="8743">
                  <c:v>0</c:v>
                </c:pt>
                <c:pt idx="8744">
                  <c:v>0</c:v>
                </c:pt>
                <c:pt idx="8745">
                  <c:v>0</c:v>
                </c:pt>
                <c:pt idx="8746">
                  <c:v>0</c:v>
                </c:pt>
                <c:pt idx="8747">
                  <c:v>0</c:v>
                </c:pt>
                <c:pt idx="8748">
                  <c:v>0</c:v>
                </c:pt>
                <c:pt idx="8749">
                  <c:v>0</c:v>
                </c:pt>
                <c:pt idx="8750">
                  <c:v>0</c:v>
                </c:pt>
                <c:pt idx="8751">
                  <c:v>0</c:v>
                </c:pt>
                <c:pt idx="8752">
                  <c:v>0</c:v>
                </c:pt>
                <c:pt idx="8753">
                  <c:v>0</c:v>
                </c:pt>
                <c:pt idx="8754">
                  <c:v>0</c:v>
                </c:pt>
                <c:pt idx="8755">
                  <c:v>0</c:v>
                </c:pt>
                <c:pt idx="8756">
                  <c:v>0</c:v>
                </c:pt>
                <c:pt idx="8757">
                  <c:v>0</c:v>
                </c:pt>
                <c:pt idx="8758">
                  <c:v>0</c:v>
                </c:pt>
                <c:pt idx="8759">
                  <c:v>0</c:v>
                </c:pt>
                <c:pt idx="8760">
                  <c:v>0</c:v>
                </c:pt>
                <c:pt idx="8761">
                  <c:v>0</c:v>
                </c:pt>
                <c:pt idx="8762">
                  <c:v>0</c:v>
                </c:pt>
                <c:pt idx="8763">
                  <c:v>0</c:v>
                </c:pt>
                <c:pt idx="8764">
                  <c:v>0</c:v>
                </c:pt>
                <c:pt idx="8765">
                  <c:v>0</c:v>
                </c:pt>
                <c:pt idx="8766">
                  <c:v>0</c:v>
                </c:pt>
                <c:pt idx="8767">
                  <c:v>0</c:v>
                </c:pt>
                <c:pt idx="8768">
                  <c:v>0</c:v>
                </c:pt>
                <c:pt idx="8769">
                  <c:v>0</c:v>
                </c:pt>
                <c:pt idx="8770">
                  <c:v>0</c:v>
                </c:pt>
                <c:pt idx="8771">
                  <c:v>0</c:v>
                </c:pt>
                <c:pt idx="8772">
                  <c:v>0</c:v>
                </c:pt>
                <c:pt idx="8773">
                  <c:v>0</c:v>
                </c:pt>
                <c:pt idx="8774">
                  <c:v>0</c:v>
                </c:pt>
                <c:pt idx="8775">
                  <c:v>0</c:v>
                </c:pt>
                <c:pt idx="8776">
                  <c:v>0</c:v>
                </c:pt>
                <c:pt idx="8777">
                  <c:v>0</c:v>
                </c:pt>
                <c:pt idx="8778">
                  <c:v>0</c:v>
                </c:pt>
                <c:pt idx="8779">
                  <c:v>0</c:v>
                </c:pt>
                <c:pt idx="8780">
                  <c:v>0</c:v>
                </c:pt>
                <c:pt idx="8781">
                  <c:v>0</c:v>
                </c:pt>
                <c:pt idx="8782">
                  <c:v>0</c:v>
                </c:pt>
                <c:pt idx="8783">
                  <c:v>0</c:v>
                </c:pt>
                <c:pt idx="8784">
                  <c:v>0</c:v>
                </c:pt>
                <c:pt idx="8785">
                  <c:v>0</c:v>
                </c:pt>
                <c:pt idx="8786">
                  <c:v>0</c:v>
                </c:pt>
                <c:pt idx="8787">
                  <c:v>0</c:v>
                </c:pt>
                <c:pt idx="8788">
                  <c:v>0</c:v>
                </c:pt>
                <c:pt idx="8789">
                  <c:v>0</c:v>
                </c:pt>
                <c:pt idx="8790">
                  <c:v>0</c:v>
                </c:pt>
                <c:pt idx="8791">
                  <c:v>0</c:v>
                </c:pt>
                <c:pt idx="8792">
                  <c:v>0</c:v>
                </c:pt>
                <c:pt idx="8793">
                  <c:v>0</c:v>
                </c:pt>
                <c:pt idx="8794">
                  <c:v>0</c:v>
                </c:pt>
                <c:pt idx="8795">
                  <c:v>0</c:v>
                </c:pt>
                <c:pt idx="8796">
                  <c:v>0</c:v>
                </c:pt>
                <c:pt idx="8797">
                  <c:v>0</c:v>
                </c:pt>
                <c:pt idx="8798">
                  <c:v>0</c:v>
                </c:pt>
                <c:pt idx="8799">
                  <c:v>0</c:v>
                </c:pt>
                <c:pt idx="8800">
                  <c:v>0</c:v>
                </c:pt>
                <c:pt idx="8801">
                  <c:v>0</c:v>
                </c:pt>
                <c:pt idx="8802">
                  <c:v>0</c:v>
                </c:pt>
                <c:pt idx="8803">
                  <c:v>0</c:v>
                </c:pt>
                <c:pt idx="8804">
                  <c:v>0</c:v>
                </c:pt>
                <c:pt idx="8805">
                  <c:v>0</c:v>
                </c:pt>
                <c:pt idx="8806">
                  <c:v>0</c:v>
                </c:pt>
                <c:pt idx="8807">
                  <c:v>0</c:v>
                </c:pt>
                <c:pt idx="8808">
                  <c:v>0</c:v>
                </c:pt>
                <c:pt idx="8809">
                  <c:v>0</c:v>
                </c:pt>
                <c:pt idx="8810">
                  <c:v>0</c:v>
                </c:pt>
                <c:pt idx="8811">
                  <c:v>0</c:v>
                </c:pt>
                <c:pt idx="8812">
                  <c:v>0</c:v>
                </c:pt>
                <c:pt idx="8813">
                  <c:v>0</c:v>
                </c:pt>
                <c:pt idx="8814">
                  <c:v>0</c:v>
                </c:pt>
                <c:pt idx="8815">
                  <c:v>0</c:v>
                </c:pt>
                <c:pt idx="8816">
                  <c:v>0</c:v>
                </c:pt>
                <c:pt idx="8817">
                  <c:v>0</c:v>
                </c:pt>
                <c:pt idx="8818">
                  <c:v>0</c:v>
                </c:pt>
                <c:pt idx="8819">
                  <c:v>0</c:v>
                </c:pt>
                <c:pt idx="8820">
                  <c:v>0</c:v>
                </c:pt>
                <c:pt idx="8821">
                  <c:v>0</c:v>
                </c:pt>
                <c:pt idx="8822">
                  <c:v>0</c:v>
                </c:pt>
                <c:pt idx="8823">
                  <c:v>0</c:v>
                </c:pt>
                <c:pt idx="8824">
                  <c:v>0</c:v>
                </c:pt>
                <c:pt idx="8825">
                  <c:v>0</c:v>
                </c:pt>
                <c:pt idx="8826">
                  <c:v>0</c:v>
                </c:pt>
                <c:pt idx="8827">
                  <c:v>0</c:v>
                </c:pt>
                <c:pt idx="8828">
                  <c:v>0</c:v>
                </c:pt>
                <c:pt idx="8829">
                  <c:v>0</c:v>
                </c:pt>
                <c:pt idx="8830">
                  <c:v>0</c:v>
                </c:pt>
                <c:pt idx="8831">
                  <c:v>0</c:v>
                </c:pt>
                <c:pt idx="8832">
                  <c:v>0</c:v>
                </c:pt>
                <c:pt idx="8833">
                  <c:v>0</c:v>
                </c:pt>
                <c:pt idx="8834">
                  <c:v>0</c:v>
                </c:pt>
                <c:pt idx="8835">
                  <c:v>0</c:v>
                </c:pt>
                <c:pt idx="8836">
                  <c:v>0</c:v>
                </c:pt>
                <c:pt idx="8837">
                  <c:v>0</c:v>
                </c:pt>
                <c:pt idx="8838">
                  <c:v>0</c:v>
                </c:pt>
                <c:pt idx="8839">
                  <c:v>0</c:v>
                </c:pt>
                <c:pt idx="8840">
                  <c:v>0</c:v>
                </c:pt>
                <c:pt idx="8841">
                  <c:v>0</c:v>
                </c:pt>
                <c:pt idx="8842">
                  <c:v>0</c:v>
                </c:pt>
                <c:pt idx="8843">
                  <c:v>0</c:v>
                </c:pt>
                <c:pt idx="8844">
                  <c:v>0</c:v>
                </c:pt>
                <c:pt idx="8845">
                  <c:v>0</c:v>
                </c:pt>
                <c:pt idx="8846">
                  <c:v>0</c:v>
                </c:pt>
                <c:pt idx="8847">
                  <c:v>0</c:v>
                </c:pt>
                <c:pt idx="8848">
                  <c:v>0</c:v>
                </c:pt>
                <c:pt idx="8849">
                  <c:v>0</c:v>
                </c:pt>
                <c:pt idx="8850">
                  <c:v>0</c:v>
                </c:pt>
                <c:pt idx="8851">
                  <c:v>0</c:v>
                </c:pt>
                <c:pt idx="8852">
                  <c:v>0</c:v>
                </c:pt>
                <c:pt idx="8853">
                  <c:v>0</c:v>
                </c:pt>
                <c:pt idx="8854">
                  <c:v>0</c:v>
                </c:pt>
                <c:pt idx="8855">
                  <c:v>0</c:v>
                </c:pt>
                <c:pt idx="8856">
                  <c:v>0</c:v>
                </c:pt>
                <c:pt idx="8857">
                  <c:v>0</c:v>
                </c:pt>
                <c:pt idx="8858">
                  <c:v>0</c:v>
                </c:pt>
                <c:pt idx="8859">
                  <c:v>0</c:v>
                </c:pt>
                <c:pt idx="8860">
                  <c:v>0</c:v>
                </c:pt>
                <c:pt idx="8861">
                  <c:v>0</c:v>
                </c:pt>
                <c:pt idx="8862">
                  <c:v>0</c:v>
                </c:pt>
                <c:pt idx="8863">
                  <c:v>0</c:v>
                </c:pt>
                <c:pt idx="8864">
                  <c:v>0</c:v>
                </c:pt>
                <c:pt idx="8865">
                  <c:v>0</c:v>
                </c:pt>
                <c:pt idx="8866">
                  <c:v>0</c:v>
                </c:pt>
                <c:pt idx="8867">
                  <c:v>0</c:v>
                </c:pt>
                <c:pt idx="8868">
                  <c:v>0</c:v>
                </c:pt>
                <c:pt idx="8869">
                  <c:v>0</c:v>
                </c:pt>
                <c:pt idx="8870">
                  <c:v>0</c:v>
                </c:pt>
                <c:pt idx="8871">
                  <c:v>0</c:v>
                </c:pt>
                <c:pt idx="8872">
                  <c:v>0</c:v>
                </c:pt>
                <c:pt idx="8873">
                  <c:v>0</c:v>
                </c:pt>
                <c:pt idx="8874">
                  <c:v>0</c:v>
                </c:pt>
                <c:pt idx="8875">
                  <c:v>0</c:v>
                </c:pt>
                <c:pt idx="8876">
                  <c:v>0</c:v>
                </c:pt>
                <c:pt idx="8877">
                  <c:v>0</c:v>
                </c:pt>
                <c:pt idx="8878">
                  <c:v>0</c:v>
                </c:pt>
                <c:pt idx="8879">
                  <c:v>0</c:v>
                </c:pt>
                <c:pt idx="8880">
                  <c:v>0</c:v>
                </c:pt>
                <c:pt idx="8881">
                  <c:v>0</c:v>
                </c:pt>
                <c:pt idx="8882">
                  <c:v>0</c:v>
                </c:pt>
                <c:pt idx="8883">
                  <c:v>0</c:v>
                </c:pt>
                <c:pt idx="8884">
                  <c:v>0</c:v>
                </c:pt>
                <c:pt idx="8885">
                  <c:v>0</c:v>
                </c:pt>
                <c:pt idx="8886">
                  <c:v>0</c:v>
                </c:pt>
                <c:pt idx="8887">
                  <c:v>0</c:v>
                </c:pt>
                <c:pt idx="8888">
                  <c:v>0</c:v>
                </c:pt>
                <c:pt idx="8889">
                  <c:v>0</c:v>
                </c:pt>
                <c:pt idx="8890">
                  <c:v>0</c:v>
                </c:pt>
                <c:pt idx="8891">
                  <c:v>0</c:v>
                </c:pt>
                <c:pt idx="8892">
                  <c:v>0</c:v>
                </c:pt>
                <c:pt idx="8893">
                  <c:v>0</c:v>
                </c:pt>
                <c:pt idx="8894">
                  <c:v>0</c:v>
                </c:pt>
                <c:pt idx="8895">
                  <c:v>0</c:v>
                </c:pt>
                <c:pt idx="8896">
                  <c:v>0</c:v>
                </c:pt>
                <c:pt idx="8897">
                  <c:v>0</c:v>
                </c:pt>
                <c:pt idx="8898">
                  <c:v>0</c:v>
                </c:pt>
                <c:pt idx="8899">
                  <c:v>0</c:v>
                </c:pt>
                <c:pt idx="8900">
                  <c:v>0</c:v>
                </c:pt>
                <c:pt idx="8901">
                  <c:v>0</c:v>
                </c:pt>
                <c:pt idx="8902">
                  <c:v>0</c:v>
                </c:pt>
                <c:pt idx="8903">
                  <c:v>0</c:v>
                </c:pt>
                <c:pt idx="8904">
                  <c:v>0</c:v>
                </c:pt>
                <c:pt idx="8905">
                  <c:v>0</c:v>
                </c:pt>
                <c:pt idx="8906">
                  <c:v>0</c:v>
                </c:pt>
                <c:pt idx="8907">
                  <c:v>0</c:v>
                </c:pt>
                <c:pt idx="8908">
                  <c:v>0</c:v>
                </c:pt>
                <c:pt idx="8909">
                  <c:v>0</c:v>
                </c:pt>
                <c:pt idx="8910">
                  <c:v>0</c:v>
                </c:pt>
                <c:pt idx="8911">
                  <c:v>0</c:v>
                </c:pt>
                <c:pt idx="8912">
                  <c:v>0</c:v>
                </c:pt>
                <c:pt idx="8913">
                  <c:v>0</c:v>
                </c:pt>
                <c:pt idx="8914">
                  <c:v>0</c:v>
                </c:pt>
                <c:pt idx="8915">
                  <c:v>0</c:v>
                </c:pt>
                <c:pt idx="8916">
                  <c:v>0</c:v>
                </c:pt>
                <c:pt idx="8917">
                  <c:v>0</c:v>
                </c:pt>
                <c:pt idx="8918">
                  <c:v>0</c:v>
                </c:pt>
                <c:pt idx="8919">
                  <c:v>0</c:v>
                </c:pt>
                <c:pt idx="8920">
                  <c:v>0</c:v>
                </c:pt>
                <c:pt idx="8921">
                  <c:v>0</c:v>
                </c:pt>
                <c:pt idx="8922">
                  <c:v>0</c:v>
                </c:pt>
                <c:pt idx="8923">
                  <c:v>0</c:v>
                </c:pt>
                <c:pt idx="8924">
                  <c:v>0</c:v>
                </c:pt>
                <c:pt idx="8925">
                  <c:v>0</c:v>
                </c:pt>
                <c:pt idx="8926">
                  <c:v>0</c:v>
                </c:pt>
                <c:pt idx="8927">
                  <c:v>0</c:v>
                </c:pt>
                <c:pt idx="8928">
                  <c:v>0</c:v>
                </c:pt>
                <c:pt idx="8929">
                  <c:v>0</c:v>
                </c:pt>
                <c:pt idx="8930">
                  <c:v>0</c:v>
                </c:pt>
                <c:pt idx="8931">
                  <c:v>0</c:v>
                </c:pt>
                <c:pt idx="8932">
                  <c:v>0</c:v>
                </c:pt>
                <c:pt idx="8933">
                  <c:v>0</c:v>
                </c:pt>
                <c:pt idx="8934">
                  <c:v>0</c:v>
                </c:pt>
                <c:pt idx="8935">
                  <c:v>0</c:v>
                </c:pt>
                <c:pt idx="8936">
                  <c:v>0</c:v>
                </c:pt>
                <c:pt idx="8937">
                  <c:v>0</c:v>
                </c:pt>
                <c:pt idx="8938">
                  <c:v>0</c:v>
                </c:pt>
                <c:pt idx="8939">
                  <c:v>0</c:v>
                </c:pt>
                <c:pt idx="8940">
                  <c:v>0</c:v>
                </c:pt>
                <c:pt idx="8941">
                  <c:v>0</c:v>
                </c:pt>
                <c:pt idx="8942">
                  <c:v>0</c:v>
                </c:pt>
                <c:pt idx="8943">
                  <c:v>0</c:v>
                </c:pt>
                <c:pt idx="8944">
                  <c:v>0</c:v>
                </c:pt>
                <c:pt idx="8945">
                  <c:v>0</c:v>
                </c:pt>
                <c:pt idx="8946">
                  <c:v>0</c:v>
                </c:pt>
                <c:pt idx="8947">
                  <c:v>0</c:v>
                </c:pt>
                <c:pt idx="8948">
                  <c:v>0</c:v>
                </c:pt>
                <c:pt idx="8949">
                  <c:v>0</c:v>
                </c:pt>
                <c:pt idx="8950">
                  <c:v>0</c:v>
                </c:pt>
                <c:pt idx="8951">
                  <c:v>0</c:v>
                </c:pt>
                <c:pt idx="8952">
                  <c:v>0</c:v>
                </c:pt>
                <c:pt idx="8953">
                  <c:v>0</c:v>
                </c:pt>
                <c:pt idx="8954">
                  <c:v>0</c:v>
                </c:pt>
                <c:pt idx="8955">
                  <c:v>0</c:v>
                </c:pt>
                <c:pt idx="8956">
                  <c:v>0</c:v>
                </c:pt>
                <c:pt idx="8957">
                  <c:v>0</c:v>
                </c:pt>
                <c:pt idx="8958">
                  <c:v>0</c:v>
                </c:pt>
                <c:pt idx="8959">
                  <c:v>0</c:v>
                </c:pt>
                <c:pt idx="8960">
                  <c:v>0</c:v>
                </c:pt>
                <c:pt idx="8961">
                  <c:v>0</c:v>
                </c:pt>
                <c:pt idx="8962">
                  <c:v>0</c:v>
                </c:pt>
                <c:pt idx="8963">
                  <c:v>0</c:v>
                </c:pt>
                <c:pt idx="8964">
                  <c:v>0</c:v>
                </c:pt>
                <c:pt idx="8965">
                  <c:v>0</c:v>
                </c:pt>
                <c:pt idx="8966">
                  <c:v>0</c:v>
                </c:pt>
                <c:pt idx="8967">
                  <c:v>0</c:v>
                </c:pt>
                <c:pt idx="8968">
                  <c:v>0</c:v>
                </c:pt>
                <c:pt idx="8969">
                  <c:v>0</c:v>
                </c:pt>
                <c:pt idx="8970">
                  <c:v>0</c:v>
                </c:pt>
                <c:pt idx="8971">
                  <c:v>0</c:v>
                </c:pt>
                <c:pt idx="8972">
                  <c:v>0</c:v>
                </c:pt>
                <c:pt idx="8973">
                  <c:v>0</c:v>
                </c:pt>
                <c:pt idx="8974">
                  <c:v>0</c:v>
                </c:pt>
                <c:pt idx="8975">
                  <c:v>0</c:v>
                </c:pt>
                <c:pt idx="8976">
                  <c:v>0</c:v>
                </c:pt>
                <c:pt idx="8977">
                  <c:v>0</c:v>
                </c:pt>
                <c:pt idx="8978">
                  <c:v>0</c:v>
                </c:pt>
                <c:pt idx="8979">
                  <c:v>0</c:v>
                </c:pt>
                <c:pt idx="8980">
                  <c:v>0</c:v>
                </c:pt>
                <c:pt idx="8981">
                  <c:v>0</c:v>
                </c:pt>
                <c:pt idx="8982">
                  <c:v>0</c:v>
                </c:pt>
                <c:pt idx="8983">
                  <c:v>0</c:v>
                </c:pt>
                <c:pt idx="8984">
                  <c:v>0</c:v>
                </c:pt>
                <c:pt idx="8985">
                  <c:v>0</c:v>
                </c:pt>
                <c:pt idx="8986">
                  <c:v>0</c:v>
                </c:pt>
                <c:pt idx="8987">
                  <c:v>0</c:v>
                </c:pt>
                <c:pt idx="8988">
                  <c:v>0</c:v>
                </c:pt>
                <c:pt idx="8989">
                  <c:v>0</c:v>
                </c:pt>
                <c:pt idx="8990">
                  <c:v>0</c:v>
                </c:pt>
                <c:pt idx="8991">
                  <c:v>0</c:v>
                </c:pt>
                <c:pt idx="8992">
                  <c:v>0</c:v>
                </c:pt>
                <c:pt idx="8993">
                  <c:v>0</c:v>
                </c:pt>
                <c:pt idx="8994">
                  <c:v>0</c:v>
                </c:pt>
                <c:pt idx="8995">
                  <c:v>0</c:v>
                </c:pt>
                <c:pt idx="8996">
                  <c:v>0</c:v>
                </c:pt>
                <c:pt idx="8997">
                  <c:v>0</c:v>
                </c:pt>
                <c:pt idx="8998">
                  <c:v>0</c:v>
                </c:pt>
                <c:pt idx="8999">
                  <c:v>0</c:v>
                </c:pt>
                <c:pt idx="9000">
                  <c:v>0</c:v>
                </c:pt>
                <c:pt idx="9001">
                  <c:v>0</c:v>
                </c:pt>
                <c:pt idx="9002">
                  <c:v>0</c:v>
                </c:pt>
                <c:pt idx="9003">
                  <c:v>0</c:v>
                </c:pt>
                <c:pt idx="9004">
                  <c:v>0</c:v>
                </c:pt>
                <c:pt idx="9005">
                  <c:v>0</c:v>
                </c:pt>
                <c:pt idx="9006">
                  <c:v>0</c:v>
                </c:pt>
                <c:pt idx="9007">
                  <c:v>0</c:v>
                </c:pt>
                <c:pt idx="9008">
                  <c:v>0</c:v>
                </c:pt>
                <c:pt idx="9009">
                  <c:v>0</c:v>
                </c:pt>
                <c:pt idx="9010">
                  <c:v>0</c:v>
                </c:pt>
                <c:pt idx="9011">
                  <c:v>0</c:v>
                </c:pt>
                <c:pt idx="9012">
                  <c:v>0</c:v>
                </c:pt>
                <c:pt idx="9013">
                  <c:v>0</c:v>
                </c:pt>
                <c:pt idx="9014">
                  <c:v>0</c:v>
                </c:pt>
                <c:pt idx="9015">
                  <c:v>0</c:v>
                </c:pt>
                <c:pt idx="9016">
                  <c:v>0</c:v>
                </c:pt>
                <c:pt idx="9017">
                  <c:v>0</c:v>
                </c:pt>
                <c:pt idx="9018">
                  <c:v>0</c:v>
                </c:pt>
                <c:pt idx="9019">
                  <c:v>0</c:v>
                </c:pt>
                <c:pt idx="9020">
                  <c:v>0</c:v>
                </c:pt>
                <c:pt idx="9021">
                  <c:v>0</c:v>
                </c:pt>
                <c:pt idx="9022">
                  <c:v>0</c:v>
                </c:pt>
                <c:pt idx="9023">
                  <c:v>0</c:v>
                </c:pt>
                <c:pt idx="9024">
                  <c:v>0</c:v>
                </c:pt>
                <c:pt idx="9025">
                  <c:v>0</c:v>
                </c:pt>
                <c:pt idx="9026">
                  <c:v>0</c:v>
                </c:pt>
                <c:pt idx="9027">
                  <c:v>0</c:v>
                </c:pt>
                <c:pt idx="9028">
                  <c:v>0</c:v>
                </c:pt>
                <c:pt idx="9029">
                  <c:v>0</c:v>
                </c:pt>
                <c:pt idx="9030">
                  <c:v>0</c:v>
                </c:pt>
                <c:pt idx="9031">
                  <c:v>0</c:v>
                </c:pt>
                <c:pt idx="9032">
                  <c:v>0</c:v>
                </c:pt>
                <c:pt idx="9033">
                  <c:v>0</c:v>
                </c:pt>
                <c:pt idx="9034">
                  <c:v>0</c:v>
                </c:pt>
                <c:pt idx="9035">
                  <c:v>0</c:v>
                </c:pt>
                <c:pt idx="9036">
                  <c:v>0</c:v>
                </c:pt>
                <c:pt idx="9037">
                  <c:v>0</c:v>
                </c:pt>
                <c:pt idx="9038">
                  <c:v>0</c:v>
                </c:pt>
                <c:pt idx="9039">
                  <c:v>0</c:v>
                </c:pt>
                <c:pt idx="9040">
                  <c:v>0</c:v>
                </c:pt>
                <c:pt idx="9041">
                  <c:v>0</c:v>
                </c:pt>
                <c:pt idx="9042">
                  <c:v>0</c:v>
                </c:pt>
                <c:pt idx="9043">
                  <c:v>0</c:v>
                </c:pt>
                <c:pt idx="9044">
                  <c:v>0</c:v>
                </c:pt>
                <c:pt idx="9045">
                  <c:v>0</c:v>
                </c:pt>
                <c:pt idx="9046">
                  <c:v>0</c:v>
                </c:pt>
                <c:pt idx="9047">
                  <c:v>0</c:v>
                </c:pt>
                <c:pt idx="9048">
                  <c:v>0</c:v>
                </c:pt>
                <c:pt idx="9049">
                  <c:v>0</c:v>
                </c:pt>
                <c:pt idx="9050">
                  <c:v>0</c:v>
                </c:pt>
                <c:pt idx="9051">
                  <c:v>0</c:v>
                </c:pt>
                <c:pt idx="9052">
                  <c:v>0</c:v>
                </c:pt>
                <c:pt idx="9053">
                  <c:v>0</c:v>
                </c:pt>
                <c:pt idx="9054">
                  <c:v>0</c:v>
                </c:pt>
                <c:pt idx="9055">
                  <c:v>0</c:v>
                </c:pt>
                <c:pt idx="9056">
                  <c:v>0</c:v>
                </c:pt>
                <c:pt idx="9057">
                  <c:v>0</c:v>
                </c:pt>
                <c:pt idx="9058">
                  <c:v>0</c:v>
                </c:pt>
                <c:pt idx="9059">
                  <c:v>0</c:v>
                </c:pt>
                <c:pt idx="9060">
                  <c:v>0</c:v>
                </c:pt>
                <c:pt idx="9061">
                  <c:v>0</c:v>
                </c:pt>
                <c:pt idx="9062">
                  <c:v>0</c:v>
                </c:pt>
                <c:pt idx="9063">
                  <c:v>0</c:v>
                </c:pt>
                <c:pt idx="9064">
                  <c:v>0</c:v>
                </c:pt>
                <c:pt idx="9065">
                  <c:v>0</c:v>
                </c:pt>
                <c:pt idx="9066">
                  <c:v>0</c:v>
                </c:pt>
                <c:pt idx="9067">
                  <c:v>0</c:v>
                </c:pt>
                <c:pt idx="9068">
                  <c:v>0</c:v>
                </c:pt>
                <c:pt idx="9069">
                  <c:v>0</c:v>
                </c:pt>
                <c:pt idx="9070">
                  <c:v>0</c:v>
                </c:pt>
                <c:pt idx="9071">
                  <c:v>0</c:v>
                </c:pt>
                <c:pt idx="9072">
                  <c:v>0</c:v>
                </c:pt>
                <c:pt idx="9073">
                  <c:v>0</c:v>
                </c:pt>
                <c:pt idx="9074">
                  <c:v>0</c:v>
                </c:pt>
                <c:pt idx="9075">
                  <c:v>0</c:v>
                </c:pt>
                <c:pt idx="9076">
                  <c:v>0</c:v>
                </c:pt>
                <c:pt idx="9077">
                  <c:v>0</c:v>
                </c:pt>
                <c:pt idx="9078">
                  <c:v>0</c:v>
                </c:pt>
                <c:pt idx="9079">
                  <c:v>0</c:v>
                </c:pt>
                <c:pt idx="9080">
                  <c:v>0</c:v>
                </c:pt>
                <c:pt idx="9081">
                  <c:v>0</c:v>
                </c:pt>
                <c:pt idx="9082">
                  <c:v>0</c:v>
                </c:pt>
                <c:pt idx="9083">
                  <c:v>0</c:v>
                </c:pt>
                <c:pt idx="9084">
                  <c:v>0</c:v>
                </c:pt>
                <c:pt idx="9085">
                  <c:v>0</c:v>
                </c:pt>
                <c:pt idx="9086">
                  <c:v>0</c:v>
                </c:pt>
                <c:pt idx="9087">
                  <c:v>0</c:v>
                </c:pt>
                <c:pt idx="9088">
                  <c:v>0</c:v>
                </c:pt>
                <c:pt idx="9089">
                  <c:v>0</c:v>
                </c:pt>
                <c:pt idx="9090">
                  <c:v>0</c:v>
                </c:pt>
                <c:pt idx="9091">
                  <c:v>0</c:v>
                </c:pt>
                <c:pt idx="9092">
                  <c:v>0</c:v>
                </c:pt>
                <c:pt idx="9093">
                  <c:v>0</c:v>
                </c:pt>
                <c:pt idx="9094">
                  <c:v>0</c:v>
                </c:pt>
                <c:pt idx="9095">
                  <c:v>0</c:v>
                </c:pt>
                <c:pt idx="9096">
                  <c:v>0</c:v>
                </c:pt>
                <c:pt idx="9097">
                  <c:v>0</c:v>
                </c:pt>
                <c:pt idx="9098">
                  <c:v>0</c:v>
                </c:pt>
                <c:pt idx="9099">
                  <c:v>0</c:v>
                </c:pt>
                <c:pt idx="9100">
                  <c:v>0</c:v>
                </c:pt>
                <c:pt idx="9101">
                  <c:v>0</c:v>
                </c:pt>
                <c:pt idx="9102">
                  <c:v>0</c:v>
                </c:pt>
                <c:pt idx="9103">
                  <c:v>0</c:v>
                </c:pt>
                <c:pt idx="9104">
                  <c:v>0</c:v>
                </c:pt>
                <c:pt idx="9105">
                  <c:v>0</c:v>
                </c:pt>
                <c:pt idx="9106">
                  <c:v>0</c:v>
                </c:pt>
                <c:pt idx="9107">
                  <c:v>0</c:v>
                </c:pt>
                <c:pt idx="9108">
                  <c:v>0</c:v>
                </c:pt>
                <c:pt idx="9109">
                  <c:v>0</c:v>
                </c:pt>
                <c:pt idx="9110">
                  <c:v>0</c:v>
                </c:pt>
                <c:pt idx="9111">
                  <c:v>0</c:v>
                </c:pt>
                <c:pt idx="9112">
                  <c:v>0</c:v>
                </c:pt>
                <c:pt idx="9113">
                  <c:v>0</c:v>
                </c:pt>
                <c:pt idx="9114">
                  <c:v>0</c:v>
                </c:pt>
                <c:pt idx="9115">
                  <c:v>0</c:v>
                </c:pt>
                <c:pt idx="9116">
                  <c:v>0</c:v>
                </c:pt>
                <c:pt idx="9117">
                  <c:v>0</c:v>
                </c:pt>
                <c:pt idx="9118">
                  <c:v>0</c:v>
                </c:pt>
                <c:pt idx="9119">
                  <c:v>0</c:v>
                </c:pt>
                <c:pt idx="9120">
                  <c:v>0</c:v>
                </c:pt>
                <c:pt idx="9121">
                  <c:v>0</c:v>
                </c:pt>
                <c:pt idx="9122">
                  <c:v>0</c:v>
                </c:pt>
                <c:pt idx="9123">
                  <c:v>0</c:v>
                </c:pt>
                <c:pt idx="9124">
                  <c:v>0</c:v>
                </c:pt>
                <c:pt idx="9125">
                  <c:v>0</c:v>
                </c:pt>
                <c:pt idx="9126">
                  <c:v>0</c:v>
                </c:pt>
                <c:pt idx="9127">
                  <c:v>0</c:v>
                </c:pt>
                <c:pt idx="9128">
                  <c:v>0</c:v>
                </c:pt>
                <c:pt idx="9129">
                  <c:v>0</c:v>
                </c:pt>
                <c:pt idx="9130">
                  <c:v>0</c:v>
                </c:pt>
                <c:pt idx="9131">
                  <c:v>0</c:v>
                </c:pt>
                <c:pt idx="9132">
                  <c:v>0</c:v>
                </c:pt>
                <c:pt idx="9133">
                  <c:v>0</c:v>
                </c:pt>
                <c:pt idx="9134">
                  <c:v>0</c:v>
                </c:pt>
                <c:pt idx="9135">
                  <c:v>0</c:v>
                </c:pt>
                <c:pt idx="9136">
                  <c:v>0</c:v>
                </c:pt>
                <c:pt idx="9137">
                  <c:v>0</c:v>
                </c:pt>
                <c:pt idx="9138">
                  <c:v>0</c:v>
                </c:pt>
                <c:pt idx="9139">
                  <c:v>0</c:v>
                </c:pt>
                <c:pt idx="9140">
                  <c:v>0</c:v>
                </c:pt>
                <c:pt idx="9141">
                  <c:v>0</c:v>
                </c:pt>
                <c:pt idx="9142">
                  <c:v>0</c:v>
                </c:pt>
                <c:pt idx="9143">
                  <c:v>0</c:v>
                </c:pt>
                <c:pt idx="9144">
                  <c:v>0</c:v>
                </c:pt>
                <c:pt idx="9145">
                  <c:v>0</c:v>
                </c:pt>
                <c:pt idx="9146">
                  <c:v>0</c:v>
                </c:pt>
                <c:pt idx="9147">
                  <c:v>0</c:v>
                </c:pt>
                <c:pt idx="9148">
                  <c:v>0</c:v>
                </c:pt>
                <c:pt idx="9149">
                  <c:v>0</c:v>
                </c:pt>
                <c:pt idx="9150">
                  <c:v>0</c:v>
                </c:pt>
                <c:pt idx="9151">
                  <c:v>0</c:v>
                </c:pt>
                <c:pt idx="9152">
                  <c:v>0</c:v>
                </c:pt>
                <c:pt idx="9153">
                  <c:v>0</c:v>
                </c:pt>
                <c:pt idx="9154">
                  <c:v>0</c:v>
                </c:pt>
                <c:pt idx="9155">
                  <c:v>0</c:v>
                </c:pt>
                <c:pt idx="9156">
                  <c:v>0</c:v>
                </c:pt>
                <c:pt idx="9157">
                  <c:v>0</c:v>
                </c:pt>
                <c:pt idx="9158">
                  <c:v>0</c:v>
                </c:pt>
                <c:pt idx="9159">
                  <c:v>0</c:v>
                </c:pt>
                <c:pt idx="9160">
                  <c:v>0</c:v>
                </c:pt>
                <c:pt idx="9161">
                  <c:v>0</c:v>
                </c:pt>
                <c:pt idx="9162">
                  <c:v>0</c:v>
                </c:pt>
                <c:pt idx="9163">
                  <c:v>0</c:v>
                </c:pt>
                <c:pt idx="9164">
                  <c:v>0</c:v>
                </c:pt>
                <c:pt idx="9165">
                  <c:v>0</c:v>
                </c:pt>
                <c:pt idx="9166">
                  <c:v>0</c:v>
                </c:pt>
                <c:pt idx="9167">
                  <c:v>0</c:v>
                </c:pt>
                <c:pt idx="9168">
                  <c:v>0</c:v>
                </c:pt>
                <c:pt idx="9169">
                  <c:v>0</c:v>
                </c:pt>
                <c:pt idx="9170">
                  <c:v>0</c:v>
                </c:pt>
                <c:pt idx="9171">
                  <c:v>0</c:v>
                </c:pt>
                <c:pt idx="9172">
                  <c:v>0</c:v>
                </c:pt>
                <c:pt idx="9173">
                  <c:v>0</c:v>
                </c:pt>
                <c:pt idx="9174">
                  <c:v>0</c:v>
                </c:pt>
                <c:pt idx="9175">
                  <c:v>0</c:v>
                </c:pt>
                <c:pt idx="9176">
                  <c:v>0</c:v>
                </c:pt>
                <c:pt idx="9177">
                  <c:v>0</c:v>
                </c:pt>
                <c:pt idx="9178">
                  <c:v>0</c:v>
                </c:pt>
                <c:pt idx="9179">
                  <c:v>0</c:v>
                </c:pt>
                <c:pt idx="9180">
                  <c:v>0</c:v>
                </c:pt>
                <c:pt idx="9181">
                  <c:v>0</c:v>
                </c:pt>
                <c:pt idx="9182">
                  <c:v>0</c:v>
                </c:pt>
                <c:pt idx="9183">
                  <c:v>0</c:v>
                </c:pt>
                <c:pt idx="9184">
                  <c:v>0</c:v>
                </c:pt>
                <c:pt idx="9185">
                  <c:v>0</c:v>
                </c:pt>
                <c:pt idx="9186">
                  <c:v>0</c:v>
                </c:pt>
                <c:pt idx="9187">
                  <c:v>0</c:v>
                </c:pt>
                <c:pt idx="9188">
                  <c:v>0</c:v>
                </c:pt>
                <c:pt idx="9189">
                  <c:v>0</c:v>
                </c:pt>
                <c:pt idx="9190">
                  <c:v>0</c:v>
                </c:pt>
                <c:pt idx="9191">
                  <c:v>0</c:v>
                </c:pt>
                <c:pt idx="9192">
                  <c:v>0</c:v>
                </c:pt>
                <c:pt idx="9193">
                  <c:v>0</c:v>
                </c:pt>
                <c:pt idx="9194">
                  <c:v>0</c:v>
                </c:pt>
                <c:pt idx="9195">
                  <c:v>0</c:v>
                </c:pt>
                <c:pt idx="9196">
                  <c:v>0</c:v>
                </c:pt>
                <c:pt idx="9197">
                  <c:v>0</c:v>
                </c:pt>
                <c:pt idx="9198">
                  <c:v>0</c:v>
                </c:pt>
                <c:pt idx="9199">
                  <c:v>0</c:v>
                </c:pt>
                <c:pt idx="9200">
                  <c:v>0</c:v>
                </c:pt>
                <c:pt idx="9201">
                  <c:v>0</c:v>
                </c:pt>
                <c:pt idx="9202">
                  <c:v>0</c:v>
                </c:pt>
                <c:pt idx="9203">
                  <c:v>0</c:v>
                </c:pt>
                <c:pt idx="9204">
                  <c:v>0</c:v>
                </c:pt>
                <c:pt idx="9205">
                  <c:v>0</c:v>
                </c:pt>
                <c:pt idx="9206">
                  <c:v>0</c:v>
                </c:pt>
                <c:pt idx="9207">
                  <c:v>0</c:v>
                </c:pt>
                <c:pt idx="9208">
                  <c:v>0</c:v>
                </c:pt>
                <c:pt idx="9209">
                  <c:v>0</c:v>
                </c:pt>
                <c:pt idx="9210">
                  <c:v>0</c:v>
                </c:pt>
                <c:pt idx="9211">
                  <c:v>0</c:v>
                </c:pt>
                <c:pt idx="9212">
                  <c:v>0</c:v>
                </c:pt>
                <c:pt idx="9213">
                  <c:v>0</c:v>
                </c:pt>
                <c:pt idx="9214">
                  <c:v>0</c:v>
                </c:pt>
                <c:pt idx="9215">
                  <c:v>0</c:v>
                </c:pt>
                <c:pt idx="9216">
                  <c:v>0</c:v>
                </c:pt>
                <c:pt idx="9217">
                  <c:v>0</c:v>
                </c:pt>
                <c:pt idx="9218">
                  <c:v>0</c:v>
                </c:pt>
                <c:pt idx="9219">
                  <c:v>0</c:v>
                </c:pt>
                <c:pt idx="9220">
                  <c:v>0</c:v>
                </c:pt>
                <c:pt idx="9221">
                  <c:v>0</c:v>
                </c:pt>
                <c:pt idx="9222">
                  <c:v>0</c:v>
                </c:pt>
                <c:pt idx="9223">
                  <c:v>0</c:v>
                </c:pt>
                <c:pt idx="9224">
                  <c:v>0</c:v>
                </c:pt>
                <c:pt idx="9225">
                  <c:v>0</c:v>
                </c:pt>
                <c:pt idx="9226">
                  <c:v>0</c:v>
                </c:pt>
                <c:pt idx="9227">
                  <c:v>0</c:v>
                </c:pt>
                <c:pt idx="9228">
                  <c:v>0</c:v>
                </c:pt>
                <c:pt idx="9229">
                  <c:v>0</c:v>
                </c:pt>
                <c:pt idx="9230">
                  <c:v>0</c:v>
                </c:pt>
                <c:pt idx="9231">
                  <c:v>0</c:v>
                </c:pt>
                <c:pt idx="9232">
                  <c:v>0</c:v>
                </c:pt>
                <c:pt idx="9233">
                  <c:v>0</c:v>
                </c:pt>
                <c:pt idx="9234">
                  <c:v>0</c:v>
                </c:pt>
                <c:pt idx="9235">
                  <c:v>0</c:v>
                </c:pt>
                <c:pt idx="9236">
                  <c:v>0</c:v>
                </c:pt>
                <c:pt idx="9237">
                  <c:v>0</c:v>
                </c:pt>
                <c:pt idx="9238">
                  <c:v>0</c:v>
                </c:pt>
                <c:pt idx="9239">
                  <c:v>0</c:v>
                </c:pt>
                <c:pt idx="9240">
                  <c:v>0</c:v>
                </c:pt>
                <c:pt idx="9241">
                  <c:v>0</c:v>
                </c:pt>
                <c:pt idx="9242">
                  <c:v>0</c:v>
                </c:pt>
                <c:pt idx="9243">
                  <c:v>0</c:v>
                </c:pt>
                <c:pt idx="9244">
                  <c:v>0</c:v>
                </c:pt>
                <c:pt idx="9245">
                  <c:v>0</c:v>
                </c:pt>
                <c:pt idx="9246">
                  <c:v>0</c:v>
                </c:pt>
                <c:pt idx="9247">
                  <c:v>0</c:v>
                </c:pt>
                <c:pt idx="9248">
                  <c:v>0</c:v>
                </c:pt>
                <c:pt idx="9249">
                  <c:v>0</c:v>
                </c:pt>
                <c:pt idx="9250">
                  <c:v>0</c:v>
                </c:pt>
                <c:pt idx="9251">
                  <c:v>0</c:v>
                </c:pt>
                <c:pt idx="9252">
                  <c:v>0</c:v>
                </c:pt>
                <c:pt idx="9253">
                  <c:v>0</c:v>
                </c:pt>
                <c:pt idx="9254">
                  <c:v>0</c:v>
                </c:pt>
                <c:pt idx="9255">
                  <c:v>0</c:v>
                </c:pt>
                <c:pt idx="9256">
                  <c:v>0</c:v>
                </c:pt>
                <c:pt idx="9257">
                  <c:v>0</c:v>
                </c:pt>
                <c:pt idx="9258">
                  <c:v>0</c:v>
                </c:pt>
                <c:pt idx="9259">
                  <c:v>0</c:v>
                </c:pt>
                <c:pt idx="9260">
                  <c:v>0</c:v>
                </c:pt>
                <c:pt idx="9261">
                  <c:v>0</c:v>
                </c:pt>
                <c:pt idx="9262">
                  <c:v>0</c:v>
                </c:pt>
                <c:pt idx="9263">
                  <c:v>0</c:v>
                </c:pt>
                <c:pt idx="9264">
                  <c:v>0</c:v>
                </c:pt>
                <c:pt idx="9265">
                  <c:v>0</c:v>
                </c:pt>
                <c:pt idx="9266">
                  <c:v>0</c:v>
                </c:pt>
                <c:pt idx="9267">
                  <c:v>0</c:v>
                </c:pt>
                <c:pt idx="9268">
                  <c:v>0</c:v>
                </c:pt>
                <c:pt idx="9269">
                  <c:v>0</c:v>
                </c:pt>
                <c:pt idx="9270">
                  <c:v>0</c:v>
                </c:pt>
                <c:pt idx="9271">
                  <c:v>0</c:v>
                </c:pt>
                <c:pt idx="9272">
                  <c:v>0</c:v>
                </c:pt>
                <c:pt idx="9273">
                  <c:v>0</c:v>
                </c:pt>
                <c:pt idx="9274">
                  <c:v>0</c:v>
                </c:pt>
                <c:pt idx="9275">
                  <c:v>0</c:v>
                </c:pt>
                <c:pt idx="9276">
                  <c:v>0</c:v>
                </c:pt>
                <c:pt idx="9277">
                  <c:v>0</c:v>
                </c:pt>
                <c:pt idx="9278">
                  <c:v>0</c:v>
                </c:pt>
                <c:pt idx="9279">
                  <c:v>0</c:v>
                </c:pt>
                <c:pt idx="9280">
                  <c:v>0</c:v>
                </c:pt>
                <c:pt idx="9281">
                  <c:v>0</c:v>
                </c:pt>
                <c:pt idx="9282">
                  <c:v>0</c:v>
                </c:pt>
                <c:pt idx="9283">
                  <c:v>0</c:v>
                </c:pt>
                <c:pt idx="9284">
                  <c:v>0</c:v>
                </c:pt>
                <c:pt idx="9285">
                  <c:v>0</c:v>
                </c:pt>
                <c:pt idx="9286">
                  <c:v>0</c:v>
                </c:pt>
                <c:pt idx="9287">
                  <c:v>0</c:v>
                </c:pt>
                <c:pt idx="9288">
                  <c:v>0</c:v>
                </c:pt>
                <c:pt idx="9289">
                  <c:v>0</c:v>
                </c:pt>
                <c:pt idx="9290">
                  <c:v>0</c:v>
                </c:pt>
                <c:pt idx="9291">
                  <c:v>0</c:v>
                </c:pt>
                <c:pt idx="9292">
                  <c:v>0</c:v>
                </c:pt>
                <c:pt idx="9293">
                  <c:v>0</c:v>
                </c:pt>
                <c:pt idx="9294">
                  <c:v>0</c:v>
                </c:pt>
                <c:pt idx="9295">
                  <c:v>0</c:v>
                </c:pt>
                <c:pt idx="9296">
                  <c:v>0</c:v>
                </c:pt>
                <c:pt idx="9297">
                  <c:v>0</c:v>
                </c:pt>
                <c:pt idx="9298">
                  <c:v>0</c:v>
                </c:pt>
                <c:pt idx="9299">
                  <c:v>0</c:v>
                </c:pt>
                <c:pt idx="9300">
                  <c:v>0</c:v>
                </c:pt>
                <c:pt idx="9301">
                  <c:v>0</c:v>
                </c:pt>
                <c:pt idx="9302">
                  <c:v>0</c:v>
                </c:pt>
                <c:pt idx="9303">
                  <c:v>0</c:v>
                </c:pt>
                <c:pt idx="9304">
                  <c:v>0</c:v>
                </c:pt>
                <c:pt idx="9305">
                  <c:v>0</c:v>
                </c:pt>
                <c:pt idx="9306">
                  <c:v>0</c:v>
                </c:pt>
                <c:pt idx="9307">
                  <c:v>0</c:v>
                </c:pt>
                <c:pt idx="9308">
                  <c:v>0</c:v>
                </c:pt>
                <c:pt idx="9309">
                  <c:v>0</c:v>
                </c:pt>
                <c:pt idx="9310">
                  <c:v>0</c:v>
                </c:pt>
                <c:pt idx="9311">
                  <c:v>0</c:v>
                </c:pt>
                <c:pt idx="9312">
                  <c:v>0</c:v>
                </c:pt>
                <c:pt idx="9313">
                  <c:v>0</c:v>
                </c:pt>
                <c:pt idx="9314">
                  <c:v>0</c:v>
                </c:pt>
                <c:pt idx="9315">
                  <c:v>0</c:v>
                </c:pt>
                <c:pt idx="9316">
                  <c:v>0</c:v>
                </c:pt>
                <c:pt idx="9317">
                  <c:v>0</c:v>
                </c:pt>
                <c:pt idx="9318">
                  <c:v>0</c:v>
                </c:pt>
                <c:pt idx="9319">
                  <c:v>0</c:v>
                </c:pt>
                <c:pt idx="9320">
                  <c:v>0</c:v>
                </c:pt>
                <c:pt idx="9321">
                  <c:v>0</c:v>
                </c:pt>
                <c:pt idx="9322">
                  <c:v>0</c:v>
                </c:pt>
                <c:pt idx="9323">
                  <c:v>0</c:v>
                </c:pt>
                <c:pt idx="9324">
                  <c:v>0</c:v>
                </c:pt>
                <c:pt idx="9325">
                  <c:v>0</c:v>
                </c:pt>
                <c:pt idx="9326">
                  <c:v>0</c:v>
                </c:pt>
                <c:pt idx="9327">
                  <c:v>0</c:v>
                </c:pt>
                <c:pt idx="9328">
                  <c:v>0</c:v>
                </c:pt>
                <c:pt idx="9329">
                  <c:v>0</c:v>
                </c:pt>
                <c:pt idx="9330">
                  <c:v>0</c:v>
                </c:pt>
                <c:pt idx="9331">
                  <c:v>0</c:v>
                </c:pt>
                <c:pt idx="9332">
                  <c:v>0</c:v>
                </c:pt>
                <c:pt idx="9333">
                  <c:v>0</c:v>
                </c:pt>
                <c:pt idx="9334">
                  <c:v>0</c:v>
                </c:pt>
                <c:pt idx="9335">
                  <c:v>0</c:v>
                </c:pt>
                <c:pt idx="9336">
                  <c:v>0</c:v>
                </c:pt>
                <c:pt idx="9337">
                  <c:v>0</c:v>
                </c:pt>
                <c:pt idx="9338">
                  <c:v>0</c:v>
                </c:pt>
                <c:pt idx="9339">
                  <c:v>0</c:v>
                </c:pt>
                <c:pt idx="9340">
                  <c:v>0</c:v>
                </c:pt>
                <c:pt idx="9341">
                  <c:v>0</c:v>
                </c:pt>
                <c:pt idx="9342">
                  <c:v>0</c:v>
                </c:pt>
                <c:pt idx="9343">
                  <c:v>0</c:v>
                </c:pt>
                <c:pt idx="9344">
                  <c:v>0</c:v>
                </c:pt>
                <c:pt idx="9345">
                  <c:v>0</c:v>
                </c:pt>
                <c:pt idx="9346">
                  <c:v>0</c:v>
                </c:pt>
                <c:pt idx="9347">
                  <c:v>0</c:v>
                </c:pt>
                <c:pt idx="9348">
                  <c:v>0</c:v>
                </c:pt>
                <c:pt idx="9349">
                  <c:v>0</c:v>
                </c:pt>
                <c:pt idx="9350">
                  <c:v>0</c:v>
                </c:pt>
                <c:pt idx="9351">
                  <c:v>0</c:v>
                </c:pt>
                <c:pt idx="9352">
                  <c:v>0</c:v>
                </c:pt>
                <c:pt idx="9353">
                  <c:v>0</c:v>
                </c:pt>
                <c:pt idx="9354">
                  <c:v>0</c:v>
                </c:pt>
                <c:pt idx="9355">
                  <c:v>0</c:v>
                </c:pt>
                <c:pt idx="9356">
                  <c:v>0</c:v>
                </c:pt>
                <c:pt idx="9357">
                  <c:v>0</c:v>
                </c:pt>
                <c:pt idx="9358">
                  <c:v>0</c:v>
                </c:pt>
                <c:pt idx="9359">
                  <c:v>0</c:v>
                </c:pt>
                <c:pt idx="9360">
                  <c:v>0</c:v>
                </c:pt>
                <c:pt idx="9361">
                  <c:v>0</c:v>
                </c:pt>
                <c:pt idx="9362">
                  <c:v>0</c:v>
                </c:pt>
                <c:pt idx="9363">
                  <c:v>0</c:v>
                </c:pt>
                <c:pt idx="9364">
                  <c:v>0</c:v>
                </c:pt>
                <c:pt idx="9365">
                  <c:v>0</c:v>
                </c:pt>
                <c:pt idx="9366">
                  <c:v>0</c:v>
                </c:pt>
                <c:pt idx="9367">
                  <c:v>0</c:v>
                </c:pt>
                <c:pt idx="9368">
                  <c:v>0</c:v>
                </c:pt>
                <c:pt idx="9369">
                  <c:v>0</c:v>
                </c:pt>
                <c:pt idx="9370">
                  <c:v>0</c:v>
                </c:pt>
                <c:pt idx="9371">
                  <c:v>0</c:v>
                </c:pt>
                <c:pt idx="9372">
                  <c:v>0</c:v>
                </c:pt>
                <c:pt idx="9373">
                  <c:v>0</c:v>
                </c:pt>
                <c:pt idx="9374">
                  <c:v>0</c:v>
                </c:pt>
                <c:pt idx="9375">
                  <c:v>0</c:v>
                </c:pt>
                <c:pt idx="9376">
                  <c:v>0</c:v>
                </c:pt>
                <c:pt idx="9377">
                  <c:v>0</c:v>
                </c:pt>
                <c:pt idx="9378">
                  <c:v>0</c:v>
                </c:pt>
                <c:pt idx="9379">
                  <c:v>0</c:v>
                </c:pt>
                <c:pt idx="9380">
                  <c:v>0</c:v>
                </c:pt>
                <c:pt idx="9381">
                  <c:v>0</c:v>
                </c:pt>
                <c:pt idx="9382">
                  <c:v>0</c:v>
                </c:pt>
                <c:pt idx="9383">
                  <c:v>0</c:v>
                </c:pt>
                <c:pt idx="9384">
                  <c:v>0</c:v>
                </c:pt>
                <c:pt idx="9385">
                  <c:v>0</c:v>
                </c:pt>
                <c:pt idx="9386">
                  <c:v>0</c:v>
                </c:pt>
                <c:pt idx="9387">
                  <c:v>0</c:v>
                </c:pt>
                <c:pt idx="9388">
                  <c:v>0</c:v>
                </c:pt>
                <c:pt idx="9389">
                  <c:v>0</c:v>
                </c:pt>
                <c:pt idx="9390">
                  <c:v>0</c:v>
                </c:pt>
                <c:pt idx="9391">
                  <c:v>0</c:v>
                </c:pt>
                <c:pt idx="9392">
                  <c:v>0</c:v>
                </c:pt>
                <c:pt idx="9393">
                  <c:v>0</c:v>
                </c:pt>
                <c:pt idx="9394">
                  <c:v>0</c:v>
                </c:pt>
                <c:pt idx="9395">
                  <c:v>0</c:v>
                </c:pt>
                <c:pt idx="9396">
                  <c:v>0</c:v>
                </c:pt>
                <c:pt idx="9397">
                  <c:v>0</c:v>
                </c:pt>
                <c:pt idx="9398">
                  <c:v>0</c:v>
                </c:pt>
                <c:pt idx="9399">
                  <c:v>0</c:v>
                </c:pt>
                <c:pt idx="9400">
                  <c:v>0</c:v>
                </c:pt>
                <c:pt idx="9401">
                  <c:v>0</c:v>
                </c:pt>
                <c:pt idx="9402">
                  <c:v>0</c:v>
                </c:pt>
                <c:pt idx="9403">
                  <c:v>0</c:v>
                </c:pt>
                <c:pt idx="9404">
                  <c:v>0</c:v>
                </c:pt>
                <c:pt idx="9405">
                  <c:v>0</c:v>
                </c:pt>
                <c:pt idx="9406">
                  <c:v>0</c:v>
                </c:pt>
                <c:pt idx="9407">
                  <c:v>0</c:v>
                </c:pt>
                <c:pt idx="9408">
                  <c:v>0</c:v>
                </c:pt>
                <c:pt idx="9409">
                  <c:v>0</c:v>
                </c:pt>
                <c:pt idx="9410">
                  <c:v>0</c:v>
                </c:pt>
                <c:pt idx="9411">
                  <c:v>0</c:v>
                </c:pt>
                <c:pt idx="9412">
                  <c:v>0</c:v>
                </c:pt>
                <c:pt idx="9413">
                  <c:v>0</c:v>
                </c:pt>
                <c:pt idx="9414">
                  <c:v>0</c:v>
                </c:pt>
                <c:pt idx="9415">
                  <c:v>0</c:v>
                </c:pt>
                <c:pt idx="9416">
                  <c:v>0</c:v>
                </c:pt>
                <c:pt idx="9417">
                  <c:v>0</c:v>
                </c:pt>
                <c:pt idx="9418">
                  <c:v>0</c:v>
                </c:pt>
                <c:pt idx="9419">
                  <c:v>0</c:v>
                </c:pt>
                <c:pt idx="9420">
                  <c:v>0</c:v>
                </c:pt>
                <c:pt idx="9421">
                  <c:v>0</c:v>
                </c:pt>
                <c:pt idx="9422">
                  <c:v>0</c:v>
                </c:pt>
                <c:pt idx="9423">
                  <c:v>0</c:v>
                </c:pt>
                <c:pt idx="9424">
                  <c:v>0</c:v>
                </c:pt>
                <c:pt idx="9425">
                  <c:v>0</c:v>
                </c:pt>
                <c:pt idx="9426">
                  <c:v>0</c:v>
                </c:pt>
                <c:pt idx="9427">
                  <c:v>0</c:v>
                </c:pt>
                <c:pt idx="9428">
                  <c:v>0</c:v>
                </c:pt>
                <c:pt idx="9429">
                  <c:v>0</c:v>
                </c:pt>
                <c:pt idx="9430">
                  <c:v>0</c:v>
                </c:pt>
                <c:pt idx="9431">
                  <c:v>0</c:v>
                </c:pt>
                <c:pt idx="9432">
                  <c:v>0</c:v>
                </c:pt>
                <c:pt idx="9433">
                  <c:v>0</c:v>
                </c:pt>
                <c:pt idx="9434">
                  <c:v>0</c:v>
                </c:pt>
                <c:pt idx="9435">
                  <c:v>0</c:v>
                </c:pt>
                <c:pt idx="9436">
                  <c:v>0</c:v>
                </c:pt>
                <c:pt idx="9437">
                  <c:v>0</c:v>
                </c:pt>
                <c:pt idx="9438">
                  <c:v>0</c:v>
                </c:pt>
                <c:pt idx="9439">
                  <c:v>0</c:v>
                </c:pt>
                <c:pt idx="9440">
                  <c:v>0</c:v>
                </c:pt>
                <c:pt idx="9441">
                  <c:v>0</c:v>
                </c:pt>
                <c:pt idx="9442">
                  <c:v>0</c:v>
                </c:pt>
                <c:pt idx="9443">
                  <c:v>0</c:v>
                </c:pt>
                <c:pt idx="9444">
                  <c:v>0</c:v>
                </c:pt>
                <c:pt idx="9445">
                  <c:v>0</c:v>
                </c:pt>
                <c:pt idx="9446">
                  <c:v>0</c:v>
                </c:pt>
                <c:pt idx="9447">
                  <c:v>0</c:v>
                </c:pt>
                <c:pt idx="9448">
                  <c:v>0</c:v>
                </c:pt>
                <c:pt idx="9449">
                  <c:v>0</c:v>
                </c:pt>
                <c:pt idx="9450">
                  <c:v>0</c:v>
                </c:pt>
                <c:pt idx="9451">
                  <c:v>0</c:v>
                </c:pt>
                <c:pt idx="9452">
                  <c:v>0</c:v>
                </c:pt>
                <c:pt idx="9453">
                  <c:v>0</c:v>
                </c:pt>
                <c:pt idx="9454">
                  <c:v>0</c:v>
                </c:pt>
                <c:pt idx="9455">
                  <c:v>0</c:v>
                </c:pt>
                <c:pt idx="9456">
                  <c:v>0</c:v>
                </c:pt>
                <c:pt idx="9457">
                  <c:v>0</c:v>
                </c:pt>
                <c:pt idx="9458">
                  <c:v>0</c:v>
                </c:pt>
                <c:pt idx="9459">
                  <c:v>0</c:v>
                </c:pt>
                <c:pt idx="9460">
                  <c:v>0</c:v>
                </c:pt>
                <c:pt idx="9461">
                  <c:v>0</c:v>
                </c:pt>
                <c:pt idx="9462">
                  <c:v>0</c:v>
                </c:pt>
                <c:pt idx="9463">
                  <c:v>0</c:v>
                </c:pt>
                <c:pt idx="9464">
                  <c:v>0</c:v>
                </c:pt>
                <c:pt idx="9465">
                  <c:v>0</c:v>
                </c:pt>
                <c:pt idx="9466">
                  <c:v>0</c:v>
                </c:pt>
                <c:pt idx="9467">
                  <c:v>0</c:v>
                </c:pt>
                <c:pt idx="9468">
                  <c:v>0</c:v>
                </c:pt>
                <c:pt idx="9469">
                  <c:v>0</c:v>
                </c:pt>
                <c:pt idx="9470">
                  <c:v>0</c:v>
                </c:pt>
                <c:pt idx="9471">
                  <c:v>0</c:v>
                </c:pt>
                <c:pt idx="9472">
                  <c:v>0</c:v>
                </c:pt>
                <c:pt idx="9473">
                  <c:v>0</c:v>
                </c:pt>
                <c:pt idx="9474">
                  <c:v>0</c:v>
                </c:pt>
                <c:pt idx="9475">
                  <c:v>0</c:v>
                </c:pt>
                <c:pt idx="9476">
                  <c:v>0</c:v>
                </c:pt>
                <c:pt idx="9477">
                  <c:v>0</c:v>
                </c:pt>
                <c:pt idx="9478">
                  <c:v>0</c:v>
                </c:pt>
                <c:pt idx="9479">
                  <c:v>0</c:v>
                </c:pt>
                <c:pt idx="9480">
                  <c:v>0</c:v>
                </c:pt>
                <c:pt idx="9481">
                  <c:v>0</c:v>
                </c:pt>
                <c:pt idx="9482">
                  <c:v>0</c:v>
                </c:pt>
                <c:pt idx="9483">
                  <c:v>0</c:v>
                </c:pt>
                <c:pt idx="9484">
                  <c:v>0</c:v>
                </c:pt>
                <c:pt idx="9485">
                  <c:v>0</c:v>
                </c:pt>
                <c:pt idx="9486">
                  <c:v>0</c:v>
                </c:pt>
                <c:pt idx="9487">
                  <c:v>0</c:v>
                </c:pt>
                <c:pt idx="9488">
                  <c:v>0</c:v>
                </c:pt>
                <c:pt idx="9489">
                  <c:v>0</c:v>
                </c:pt>
                <c:pt idx="9490">
                  <c:v>0</c:v>
                </c:pt>
                <c:pt idx="9491">
                  <c:v>0</c:v>
                </c:pt>
                <c:pt idx="9492">
                  <c:v>0</c:v>
                </c:pt>
                <c:pt idx="9493">
                  <c:v>0</c:v>
                </c:pt>
                <c:pt idx="9494">
                  <c:v>0</c:v>
                </c:pt>
                <c:pt idx="9495">
                  <c:v>0</c:v>
                </c:pt>
                <c:pt idx="9496">
                  <c:v>0</c:v>
                </c:pt>
                <c:pt idx="9497">
                  <c:v>0</c:v>
                </c:pt>
                <c:pt idx="9498">
                  <c:v>0</c:v>
                </c:pt>
                <c:pt idx="9499">
                  <c:v>0</c:v>
                </c:pt>
                <c:pt idx="9500">
                  <c:v>0</c:v>
                </c:pt>
                <c:pt idx="9501">
                  <c:v>0</c:v>
                </c:pt>
                <c:pt idx="9502">
                  <c:v>0</c:v>
                </c:pt>
                <c:pt idx="9503">
                  <c:v>0</c:v>
                </c:pt>
                <c:pt idx="9504">
                  <c:v>0</c:v>
                </c:pt>
                <c:pt idx="9505">
                  <c:v>0</c:v>
                </c:pt>
                <c:pt idx="9506">
                  <c:v>0</c:v>
                </c:pt>
                <c:pt idx="9507">
                  <c:v>0</c:v>
                </c:pt>
                <c:pt idx="9508">
                  <c:v>0</c:v>
                </c:pt>
                <c:pt idx="9509">
                  <c:v>0</c:v>
                </c:pt>
                <c:pt idx="9510">
                  <c:v>0</c:v>
                </c:pt>
                <c:pt idx="9511">
                  <c:v>0</c:v>
                </c:pt>
                <c:pt idx="9512">
                  <c:v>0</c:v>
                </c:pt>
                <c:pt idx="9513">
                  <c:v>0</c:v>
                </c:pt>
                <c:pt idx="9514">
                  <c:v>0</c:v>
                </c:pt>
                <c:pt idx="9515">
                  <c:v>0</c:v>
                </c:pt>
                <c:pt idx="9516">
                  <c:v>0</c:v>
                </c:pt>
                <c:pt idx="9517">
                  <c:v>0</c:v>
                </c:pt>
                <c:pt idx="9518">
                  <c:v>0</c:v>
                </c:pt>
                <c:pt idx="9519">
                  <c:v>0</c:v>
                </c:pt>
                <c:pt idx="9520">
                  <c:v>0</c:v>
                </c:pt>
                <c:pt idx="9521">
                  <c:v>0</c:v>
                </c:pt>
                <c:pt idx="9522">
                  <c:v>0</c:v>
                </c:pt>
                <c:pt idx="9523">
                  <c:v>0</c:v>
                </c:pt>
                <c:pt idx="9524">
                  <c:v>0</c:v>
                </c:pt>
                <c:pt idx="9525">
                  <c:v>0</c:v>
                </c:pt>
                <c:pt idx="9526">
                  <c:v>0</c:v>
                </c:pt>
                <c:pt idx="9527">
                  <c:v>0</c:v>
                </c:pt>
                <c:pt idx="9528">
                  <c:v>0</c:v>
                </c:pt>
                <c:pt idx="9529">
                  <c:v>0</c:v>
                </c:pt>
                <c:pt idx="9530">
                  <c:v>0</c:v>
                </c:pt>
                <c:pt idx="9531">
                  <c:v>0</c:v>
                </c:pt>
                <c:pt idx="9532">
                  <c:v>0</c:v>
                </c:pt>
                <c:pt idx="9533">
                  <c:v>0</c:v>
                </c:pt>
                <c:pt idx="9534">
                  <c:v>0</c:v>
                </c:pt>
                <c:pt idx="9535">
                  <c:v>0</c:v>
                </c:pt>
                <c:pt idx="9536">
                  <c:v>0</c:v>
                </c:pt>
                <c:pt idx="9537">
                  <c:v>0</c:v>
                </c:pt>
                <c:pt idx="9538">
                  <c:v>0</c:v>
                </c:pt>
                <c:pt idx="9539">
                  <c:v>0</c:v>
                </c:pt>
                <c:pt idx="9540">
                  <c:v>0</c:v>
                </c:pt>
                <c:pt idx="9541">
                  <c:v>0</c:v>
                </c:pt>
                <c:pt idx="9542">
                  <c:v>0</c:v>
                </c:pt>
                <c:pt idx="9543">
                  <c:v>0</c:v>
                </c:pt>
                <c:pt idx="9544">
                  <c:v>0</c:v>
                </c:pt>
                <c:pt idx="9545">
                  <c:v>0</c:v>
                </c:pt>
                <c:pt idx="9546">
                  <c:v>0</c:v>
                </c:pt>
                <c:pt idx="9547">
                  <c:v>0</c:v>
                </c:pt>
                <c:pt idx="9548">
                  <c:v>0</c:v>
                </c:pt>
                <c:pt idx="9549">
                  <c:v>0</c:v>
                </c:pt>
                <c:pt idx="9550">
                  <c:v>0</c:v>
                </c:pt>
                <c:pt idx="9551">
                  <c:v>0</c:v>
                </c:pt>
                <c:pt idx="9552">
                  <c:v>0</c:v>
                </c:pt>
                <c:pt idx="9553">
                  <c:v>0</c:v>
                </c:pt>
                <c:pt idx="9554">
                  <c:v>0</c:v>
                </c:pt>
                <c:pt idx="9555">
                  <c:v>0</c:v>
                </c:pt>
                <c:pt idx="9556">
                  <c:v>0</c:v>
                </c:pt>
                <c:pt idx="9557">
                  <c:v>0</c:v>
                </c:pt>
                <c:pt idx="9558">
                  <c:v>0</c:v>
                </c:pt>
                <c:pt idx="9559">
                  <c:v>0</c:v>
                </c:pt>
                <c:pt idx="9560">
                  <c:v>0</c:v>
                </c:pt>
                <c:pt idx="9561">
                  <c:v>0</c:v>
                </c:pt>
                <c:pt idx="9562">
                  <c:v>0</c:v>
                </c:pt>
                <c:pt idx="9563">
                  <c:v>0</c:v>
                </c:pt>
                <c:pt idx="9564">
                  <c:v>0</c:v>
                </c:pt>
                <c:pt idx="9565">
                  <c:v>0</c:v>
                </c:pt>
                <c:pt idx="9566">
                  <c:v>0</c:v>
                </c:pt>
                <c:pt idx="9567">
                  <c:v>0</c:v>
                </c:pt>
                <c:pt idx="9568">
                  <c:v>0</c:v>
                </c:pt>
                <c:pt idx="9569">
                  <c:v>0</c:v>
                </c:pt>
                <c:pt idx="9570">
                  <c:v>0</c:v>
                </c:pt>
                <c:pt idx="9571">
                  <c:v>0</c:v>
                </c:pt>
                <c:pt idx="9572">
                  <c:v>0</c:v>
                </c:pt>
                <c:pt idx="9573">
                  <c:v>0</c:v>
                </c:pt>
                <c:pt idx="9574">
                  <c:v>0</c:v>
                </c:pt>
                <c:pt idx="9575">
                  <c:v>0</c:v>
                </c:pt>
                <c:pt idx="9576">
                  <c:v>0</c:v>
                </c:pt>
                <c:pt idx="9577">
                  <c:v>0</c:v>
                </c:pt>
                <c:pt idx="9578">
                  <c:v>0</c:v>
                </c:pt>
                <c:pt idx="9579">
                  <c:v>0</c:v>
                </c:pt>
                <c:pt idx="9580">
                  <c:v>0</c:v>
                </c:pt>
                <c:pt idx="9581">
                  <c:v>0</c:v>
                </c:pt>
                <c:pt idx="9582">
                  <c:v>0</c:v>
                </c:pt>
                <c:pt idx="9583">
                  <c:v>0</c:v>
                </c:pt>
                <c:pt idx="9584">
                  <c:v>0</c:v>
                </c:pt>
                <c:pt idx="9585">
                  <c:v>0</c:v>
                </c:pt>
                <c:pt idx="9586">
                  <c:v>0</c:v>
                </c:pt>
                <c:pt idx="9587">
                  <c:v>0</c:v>
                </c:pt>
                <c:pt idx="9588">
                  <c:v>0</c:v>
                </c:pt>
                <c:pt idx="9589">
                  <c:v>0</c:v>
                </c:pt>
                <c:pt idx="9590">
                  <c:v>0</c:v>
                </c:pt>
                <c:pt idx="9591">
                  <c:v>0</c:v>
                </c:pt>
                <c:pt idx="9592">
                  <c:v>0</c:v>
                </c:pt>
                <c:pt idx="9593">
                  <c:v>0</c:v>
                </c:pt>
                <c:pt idx="9594">
                  <c:v>0</c:v>
                </c:pt>
                <c:pt idx="9595">
                  <c:v>0</c:v>
                </c:pt>
                <c:pt idx="9596">
                  <c:v>0</c:v>
                </c:pt>
                <c:pt idx="9597">
                  <c:v>0</c:v>
                </c:pt>
                <c:pt idx="9598">
                  <c:v>0</c:v>
                </c:pt>
                <c:pt idx="9599">
                  <c:v>0</c:v>
                </c:pt>
                <c:pt idx="9600">
                  <c:v>0</c:v>
                </c:pt>
                <c:pt idx="9601">
                  <c:v>0</c:v>
                </c:pt>
                <c:pt idx="9602">
                  <c:v>0</c:v>
                </c:pt>
                <c:pt idx="9603">
                  <c:v>0</c:v>
                </c:pt>
                <c:pt idx="9604">
                  <c:v>0</c:v>
                </c:pt>
                <c:pt idx="9605">
                  <c:v>0</c:v>
                </c:pt>
                <c:pt idx="9606">
                  <c:v>0</c:v>
                </c:pt>
                <c:pt idx="9607">
                  <c:v>0</c:v>
                </c:pt>
                <c:pt idx="9608">
                  <c:v>0</c:v>
                </c:pt>
                <c:pt idx="9609">
                  <c:v>0</c:v>
                </c:pt>
                <c:pt idx="9610">
                  <c:v>0</c:v>
                </c:pt>
                <c:pt idx="9611">
                  <c:v>0</c:v>
                </c:pt>
                <c:pt idx="9612">
                  <c:v>0</c:v>
                </c:pt>
                <c:pt idx="9613">
                  <c:v>0</c:v>
                </c:pt>
                <c:pt idx="9614">
                  <c:v>0</c:v>
                </c:pt>
                <c:pt idx="9615">
                  <c:v>0</c:v>
                </c:pt>
                <c:pt idx="9616">
                  <c:v>0</c:v>
                </c:pt>
                <c:pt idx="9617">
                  <c:v>0</c:v>
                </c:pt>
                <c:pt idx="9618">
                  <c:v>0</c:v>
                </c:pt>
                <c:pt idx="9619">
                  <c:v>0</c:v>
                </c:pt>
                <c:pt idx="9620">
                  <c:v>0</c:v>
                </c:pt>
                <c:pt idx="9621">
                  <c:v>0</c:v>
                </c:pt>
                <c:pt idx="9622">
                  <c:v>0</c:v>
                </c:pt>
                <c:pt idx="9623">
                  <c:v>0</c:v>
                </c:pt>
                <c:pt idx="9624">
                  <c:v>0</c:v>
                </c:pt>
                <c:pt idx="9625">
                  <c:v>0</c:v>
                </c:pt>
                <c:pt idx="9626">
                  <c:v>0</c:v>
                </c:pt>
                <c:pt idx="9627">
                  <c:v>0</c:v>
                </c:pt>
                <c:pt idx="9628">
                  <c:v>0</c:v>
                </c:pt>
                <c:pt idx="9629">
                  <c:v>0</c:v>
                </c:pt>
                <c:pt idx="9630">
                  <c:v>0</c:v>
                </c:pt>
                <c:pt idx="9631">
                  <c:v>0</c:v>
                </c:pt>
                <c:pt idx="9632">
                  <c:v>0</c:v>
                </c:pt>
                <c:pt idx="9633">
                  <c:v>0</c:v>
                </c:pt>
                <c:pt idx="9634">
                  <c:v>0</c:v>
                </c:pt>
                <c:pt idx="9635">
                  <c:v>0</c:v>
                </c:pt>
                <c:pt idx="9636">
                  <c:v>0</c:v>
                </c:pt>
                <c:pt idx="9637">
                  <c:v>0</c:v>
                </c:pt>
                <c:pt idx="9638">
                  <c:v>0</c:v>
                </c:pt>
                <c:pt idx="9639">
                  <c:v>0</c:v>
                </c:pt>
                <c:pt idx="9640">
                  <c:v>0</c:v>
                </c:pt>
                <c:pt idx="9641">
                  <c:v>0</c:v>
                </c:pt>
                <c:pt idx="9642">
                  <c:v>0</c:v>
                </c:pt>
                <c:pt idx="9643">
                  <c:v>0</c:v>
                </c:pt>
                <c:pt idx="9644">
                  <c:v>0</c:v>
                </c:pt>
                <c:pt idx="9645">
                  <c:v>0</c:v>
                </c:pt>
                <c:pt idx="9646">
                  <c:v>0</c:v>
                </c:pt>
                <c:pt idx="9647">
                  <c:v>0</c:v>
                </c:pt>
                <c:pt idx="9648">
                  <c:v>0</c:v>
                </c:pt>
                <c:pt idx="9649">
                  <c:v>0</c:v>
                </c:pt>
                <c:pt idx="9650">
                  <c:v>0</c:v>
                </c:pt>
                <c:pt idx="9651">
                  <c:v>0</c:v>
                </c:pt>
                <c:pt idx="9652">
                  <c:v>0</c:v>
                </c:pt>
                <c:pt idx="9653">
                  <c:v>0</c:v>
                </c:pt>
                <c:pt idx="9654">
                  <c:v>0</c:v>
                </c:pt>
                <c:pt idx="9655">
                  <c:v>0</c:v>
                </c:pt>
                <c:pt idx="9656">
                  <c:v>0</c:v>
                </c:pt>
                <c:pt idx="9657">
                  <c:v>0</c:v>
                </c:pt>
                <c:pt idx="9658">
                  <c:v>0</c:v>
                </c:pt>
                <c:pt idx="9659">
                  <c:v>0</c:v>
                </c:pt>
                <c:pt idx="9660">
                  <c:v>0</c:v>
                </c:pt>
                <c:pt idx="9661">
                  <c:v>0</c:v>
                </c:pt>
                <c:pt idx="9662">
                  <c:v>0</c:v>
                </c:pt>
                <c:pt idx="9663">
                  <c:v>0</c:v>
                </c:pt>
                <c:pt idx="9664">
                  <c:v>0</c:v>
                </c:pt>
                <c:pt idx="9665">
                  <c:v>0</c:v>
                </c:pt>
                <c:pt idx="9666">
                  <c:v>0</c:v>
                </c:pt>
                <c:pt idx="9667">
                  <c:v>0</c:v>
                </c:pt>
                <c:pt idx="9668">
                  <c:v>0</c:v>
                </c:pt>
                <c:pt idx="9669">
                  <c:v>0</c:v>
                </c:pt>
                <c:pt idx="9670">
                  <c:v>0</c:v>
                </c:pt>
                <c:pt idx="9671">
                  <c:v>0</c:v>
                </c:pt>
                <c:pt idx="9672">
                  <c:v>0</c:v>
                </c:pt>
                <c:pt idx="9673">
                  <c:v>0</c:v>
                </c:pt>
                <c:pt idx="9674">
                  <c:v>0</c:v>
                </c:pt>
                <c:pt idx="9675">
                  <c:v>0</c:v>
                </c:pt>
                <c:pt idx="9676">
                  <c:v>0</c:v>
                </c:pt>
                <c:pt idx="9677">
                  <c:v>0</c:v>
                </c:pt>
                <c:pt idx="9678">
                  <c:v>0</c:v>
                </c:pt>
                <c:pt idx="9679">
                  <c:v>0</c:v>
                </c:pt>
                <c:pt idx="9680">
                  <c:v>0</c:v>
                </c:pt>
                <c:pt idx="9681">
                  <c:v>0</c:v>
                </c:pt>
                <c:pt idx="9682">
                  <c:v>0</c:v>
                </c:pt>
                <c:pt idx="9683">
                  <c:v>0</c:v>
                </c:pt>
                <c:pt idx="9684">
                  <c:v>0</c:v>
                </c:pt>
                <c:pt idx="9685">
                  <c:v>0</c:v>
                </c:pt>
                <c:pt idx="9686">
                  <c:v>0</c:v>
                </c:pt>
                <c:pt idx="9687">
                  <c:v>0</c:v>
                </c:pt>
                <c:pt idx="9688">
                  <c:v>0</c:v>
                </c:pt>
                <c:pt idx="9689">
                  <c:v>0</c:v>
                </c:pt>
                <c:pt idx="9690">
                  <c:v>0</c:v>
                </c:pt>
                <c:pt idx="9691">
                  <c:v>0</c:v>
                </c:pt>
                <c:pt idx="9692">
                  <c:v>0</c:v>
                </c:pt>
                <c:pt idx="9693">
                  <c:v>0</c:v>
                </c:pt>
                <c:pt idx="9694">
                  <c:v>0</c:v>
                </c:pt>
                <c:pt idx="9695">
                  <c:v>0</c:v>
                </c:pt>
                <c:pt idx="9696">
                  <c:v>0</c:v>
                </c:pt>
                <c:pt idx="9697">
                  <c:v>0</c:v>
                </c:pt>
                <c:pt idx="9698">
                  <c:v>0</c:v>
                </c:pt>
                <c:pt idx="9699">
                  <c:v>0</c:v>
                </c:pt>
                <c:pt idx="9700">
                  <c:v>0</c:v>
                </c:pt>
                <c:pt idx="9701">
                  <c:v>0</c:v>
                </c:pt>
                <c:pt idx="9702">
                  <c:v>0</c:v>
                </c:pt>
                <c:pt idx="9703">
                  <c:v>0</c:v>
                </c:pt>
                <c:pt idx="9704">
                  <c:v>0</c:v>
                </c:pt>
                <c:pt idx="9705">
                  <c:v>0</c:v>
                </c:pt>
                <c:pt idx="9706">
                  <c:v>0</c:v>
                </c:pt>
                <c:pt idx="9707">
                  <c:v>0</c:v>
                </c:pt>
                <c:pt idx="9708">
                  <c:v>0</c:v>
                </c:pt>
                <c:pt idx="9709">
                  <c:v>0</c:v>
                </c:pt>
                <c:pt idx="9710">
                  <c:v>0</c:v>
                </c:pt>
                <c:pt idx="9711">
                  <c:v>0</c:v>
                </c:pt>
                <c:pt idx="9712">
                  <c:v>0</c:v>
                </c:pt>
                <c:pt idx="9713">
                  <c:v>0</c:v>
                </c:pt>
                <c:pt idx="9714">
                  <c:v>0</c:v>
                </c:pt>
                <c:pt idx="9715">
                  <c:v>0</c:v>
                </c:pt>
                <c:pt idx="9716">
                  <c:v>0</c:v>
                </c:pt>
                <c:pt idx="9717">
                  <c:v>0</c:v>
                </c:pt>
                <c:pt idx="9718">
                  <c:v>0</c:v>
                </c:pt>
                <c:pt idx="9719">
                  <c:v>0</c:v>
                </c:pt>
                <c:pt idx="9720">
                  <c:v>0</c:v>
                </c:pt>
                <c:pt idx="9721">
                  <c:v>0</c:v>
                </c:pt>
                <c:pt idx="9722">
                  <c:v>0</c:v>
                </c:pt>
                <c:pt idx="9723">
                  <c:v>0</c:v>
                </c:pt>
                <c:pt idx="9724">
                  <c:v>0</c:v>
                </c:pt>
                <c:pt idx="9725">
                  <c:v>0</c:v>
                </c:pt>
                <c:pt idx="9726">
                  <c:v>0</c:v>
                </c:pt>
                <c:pt idx="9727">
                  <c:v>0</c:v>
                </c:pt>
                <c:pt idx="9728">
                  <c:v>0</c:v>
                </c:pt>
                <c:pt idx="9729">
                  <c:v>0</c:v>
                </c:pt>
                <c:pt idx="9730">
                  <c:v>0</c:v>
                </c:pt>
                <c:pt idx="9731">
                  <c:v>0</c:v>
                </c:pt>
                <c:pt idx="9732">
                  <c:v>0</c:v>
                </c:pt>
                <c:pt idx="9733">
                  <c:v>0</c:v>
                </c:pt>
                <c:pt idx="9734">
                  <c:v>0</c:v>
                </c:pt>
                <c:pt idx="9735">
                  <c:v>0</c:v>
                </c:pt>
                <c:pt idx="9736">
                  <c:v>0</c:v>
                </c:pt>
                <c:pt idx="9737">
                  <c:v>0</c:v>
                </c:pt>
                <c:pt idx="9738">
                  <c:v>0</c:v>
                </c:pt>
                <c:pt idx="9739">
                  <c:v>0</c:v>
                </c:pt>
                <c:pt idx="9740">
                  <c:v>0</c:v>
                </c:pt>
                <c:pt idx="9741">
                  <c:v>0</c:v>
                </c:pt>
                <c:pt idx="9742">
                  <c:v>0</c:v>
                </c:pt>
                <c:pt idx="9743">
                  <c:v>0</c:v>
                </c:pt>
                <c:pt idx="9744">
                  <c:v>0</c:v>
                </c:pt>
                <c:pt idx="9745">
                  <c:v>0</c:v>
                </c:pt>
                <c:pt idx="9746">
                  <c:v>0</c:v>
                </c:pt>
                <c:pt idx="9747">
                  <c:v>0</c:v>
                </c:pt>
                <c:pt idx="9748">
                  <c:v>0</c:v>
                </c:pt>
                <c:pt idx="9749">
                  <c:v>0</c:v>
                </c:pt>
                <c:pt idx="9750">
                  <c:v>0</c:v>
                </c:pt>
                <c:pt idx="9751">
                  <c:v>0</c:v>
                </c:pt>
                <c:pt idx="9752">
                  <c:v>0</c:v>
                </c:pt>
                <c:pt idx="9753">
                  <c:v>0</c:v>
                </c:pt>
                <c:pt idx="9754">
                  <c:v>0</c:v>
                </c:pt>
                <c:pt idx="9755">
                  <c:v>0</c:v>
                </c:pt>
                <c:pt idx="9756">
                  <c:v>0</c:v>
                </c:pt>
                <c:pt idx="9757">
                  <c:v>0</c:v>
                </c:pt>
                <c:pt idx="9758">
                  <c:v>0</c:v>
                </c:pt>
                <c:pt idx="9759">
                  <c:v>0</c:v>
                </c:pt>
                <c:pt idx="9760">
                  <c:v>0</c:v>
                </c:pt>
                <c:pt idx="9761">
                  <c:v>0</c:v>
                </c:pt>
                <c:pt idx="9762">
                  <c:v>0</c:v>
                </c:pt>
                <c:pt idx="9763">
                  <c:v>0</c:v>
                </c:pt>
                <c:pt idx="9764">
                  <c:v>0</c:v>
                </c:pt>
                <c:pt idx="9765">
                  <c:v>0</c:v>
                </c:pt>
                <c:pt idx="9766">
                  <c:v>0</c:v>
                </c:pt>
                <c:pt idx="9767">
                  <c:v>0</c:v>
                </c:pt>
                <c:pt idx="9768">
                  <c:v>0</c:v>
                </c:pt>
                <c:pt idx="9769">
                  <c:v>0</c:v>
                </c:pt>
                <c:pt idx="9770">
                  <c:v>0</c:v>
                </c:pt>
                <c:pt idx="9771">
                  <c:v>0</c:v>
                </c:pt>
                <c:pt idx="9772">
                  <c:v>0</c:v>
                </c:pt>
                <c:pt idx="9773">
                  <c:v>0</c:v>
                </c:pt>
                <c:pt idx="9774">
                  <c:v>0</c:v>
                </c:pt>
                <c:pt idx="9775">
                  <c:v>0</c:v>
                </c:pt>
                <c:pt idx="9776">
                  <c:v>0</c:v>
                </c:pt>
                <c:pt idx="9777">
                  <c:v>0</c:v>
                </c:pt>
                <c:pt idx="9778">
                  <c:v>0</c:v>
                </c:pt>
                <c:pt idx="9779">
                  <c:v>0</c:v>
                </c:pt>
                <c:pt idx="9780">
                  <c:v>0</c:v>
                </c:pt>
                <c:pt idx="9781">
                  <c:v>0</c:v>
                </c:pt>
                <c:pt idx="9782">
                  <c:v>0</c:v>
                </c:pt>
                <c:pt idx="9783">
                  <c:v>0</c:v>
                </c:pt>
                <c:pt idx="9784">
                  <c:v>0</c:v>
                </c:pt>
                <c:pt idx="9785">
                  <c:v>0</c:v>
                </c:pt>
                <c:pt idx="9786">
                  <c:v>0</c:v>
                </c:pt>
                <c:pt idx="9787">
                  <c:v>0</c:v>
                </c:pt>
                <c:pt idx="9788">
                  <c:v>0</c:v>
                </c:pt>
                <c:pt idx="9789">
                  <c:v>0</c:v>
                </c:pt>
                <c:pt idx="9790">
                  <c:v>0</c:v>
                </c:pt>
                <c:pt idx="9791">
                  <c:v>0</c:v>
                </c:pt>
                <c:pt idx="9792">
                  <c:v>0</c:v>
                </c:pt>
                <c:pt idx="9793">
                  <c:v>0</c:v>
                </c:pt>
                <c:pt idx="9794">
                  <c:v>0</c:v>
                </c:pt>
                <c:pt idx="9795">
                  <c:v>0</c:v>
                </c:pt>
                <c:pt idx="9796">
                  <c:v>0</c:v>
                </c:pt>
                <c:pt idx="9797">
                  <c:v>0</c:v>
                </c:pt>
                <c:pt idx="9798">
                  <c:v>0</c:v>
                </c:pt>
                <c:pt idx="9799">
                  <c:v>0</c:v>
                </c:pt>
                <c:pt idx="9800">
                  <c:v>0</c:v>
                </c:pt>
                <c:pt idx="9801">
                  <c:v>0</c:v>
                </c:pt>
                <c:pt idx="9802">
                  <c:v>0</c:v>
                </c:pt>
                <c:pt idx="9803">
                  <c:v>0</c:v>
                </c:pt>
                <c:pt idx="9804">
                  <c:v>0</c:v>
                </c:pt>
                <c:pt idx="9805">
                  <c:v>0</c:v>
                </c:pt>
                <c:pt idx="9806">
                  <c:v>0</c:v>
                </c:pt>
                <c:pt idx="9807">
                  <c:v>0</c:v>
                </c:pt>
                <c:pt idx="9808">
                  <c:v>0</c:v>
                </c:pt>
                <c:pt idx="9809">
                  <c:v>0</c:v>
                </c:pt>
                <c:pt idx="9810">
                  <c:v>0</c:v>
                </c:pt>
                <c:pt idx="9811">
                  <c:v>0</c:v>
                </c:pt>
                <c:pt idx="9812">
                  <c:v>0</c:v>
                </c:pt>
                <c:pt idx="9813">
                  <c:v>0</c:v>
                </c:pt>
                <c:pt idx="9814">
                  <c:v>0</c:v>
                </c:pt>
                <c:pt idx="9815">
                  <c:v>0</c:v>
                </c:pt>
                <c:pt idx="9816">
                  <c:v>0</c:v>
                </c:pt>
                <c:pt idx="9817">
                  <c:v>0</c:v>
                </c:pt>
                <c:pt idx="9818">
                  <c:v>0</c:v>
                </c:pt>
                <c:pt idx="9819">
                  <c:v>0</c:v>
                </c:pt>
                <c:pt idx="9820">
                  <c:v>0</c:v>
                </c:pt>
                <c:pt idx="9821">
                  <c:v>0</c:v>
                </c:pt>
                <c:pt idx="9822">
                  <c:v>0</c:v>
                </c:pt>
                <c:pt idx="9823">
                  <c:v>0</c:v>
                </c:pt>
                <c:pt idx="9824">
                  <c:v>0</c:v>
                </c:pt>
                <c:pt idx="9825">
                  <c:v>0</c:v>
                </c:pt>
                <c:pt idx="9826">
                  <c:v>0</c:v>
                </c:pt>
                <c:pt idx="9827">
                  <c:v>0</c:v>
                </c:pt>
                <c:pt idx="9828">
                  <c:v>0</c:v>
                </c:pt>
                <c:pt idx="9829">
                  <c:v>0</c:v>
                </c:pt>
                <c:pt idx="9830">
                  <c:v>0</c:v>
                </c:pt>
                <c:pt idx="9831">
                  <c:v>0</c:v>
                </c:pt>
                <c:pt idx="9832">
                  <c:v>0</c:v>
                </c:pt>
                <c:pt idx="9833">
                  <c:v>0</c:v>
                </c:pt>
                <c:pt idx="9834">
                  <c:v>0</c:v>
                </c:pt>
                <c:pt idx="9835">
                  <c:v>0</c:v>
                </c:pt>
                <c:pt idx="9836">
                  <c:v>0</c:v>
                </c:pt>
                <c:pt idx="9837">
                  <c:v>0</c:v>
                </c:pt>
                <c:pt idx="9838">
                  <c:v>0</c:v>
                </c:pt>
                <c:pt idx="9839">
                  <c:v>0</c:v>
                </c:pt>
                <c:pt idx="9840">
                  <c:v>0</c:v>
                </c:pt>
                <c:pt idx="9841">
                  <c:v>0</c:v>
                </c:pt>
                <c:pt idx="9842">
                  <c:v>0</c:v>
                </c:pt>
                <c:pt idx="9843">
                  <c:v>0</c:v>
                </c:pt>
                <c:pt idx="9844">
                  <c:v>0</c:v>
                </c:pt>
                <c:pt idx="9845">
                  <c:v>0</c:v>
                </c:pt>
                <c:pt idx="9846">
                  <c:v>0</c:v>
                </c:pt>
                <c:pt idx="9847">
                  <c:v>0</c:v>
                </c:pt>
                <c:pt idx="9848">
                  <c:v>0</c:v>
                </c:pt>
                <c:pt idx="9849">
                  <c:v>0</c:v>
                </c:pt>
                <c:pt idx="9850">
                  <c:v>0</c:v>
                </c:pt>
                <c:pt idx="9851">
                  <c:v>0</c:v>
                </c:pt>
                <c:pt idx="9852">
                  <c:v>0</c:v>
                </c:pt>
                <c:pt idx="9853">
                  <c:v>0</c:v>
                </c:pt>
                <c:pt idx="9854">
                  <c:v>0</c:v>
                </c:pt>
                <c:pt idx="9855">
                  <c:v>0</c:v>
                </c:pt>
                <c:pt idx="9856">
                  <c:v>0</c:v>
                </c:pt>
                <c:pt idx="9857">
                  <c:v>0</c:v>
                </c:pt>
                <c:pt idx="9858">
                  <c:v>0</c:v>
                </c:pt>
                <c:pt idx="9859">
                  <c:v>0</c:v>
                </c:pt>
                <c:pt idx="9860">
                  <c:v>0</c:v>
                </c:pt>
                <c:pt idx="9861">
                  <c:v>0</c:v>
                </c:pt>
                <c:pt idx="9862">
                  <c:v>0</c:v>
                </c:pt>
                <c:pt idx="9863">
                  <c:v>0</c:v>
                </c:pt>
                <c:pt idx="9864">
                  <c:v>0</c:v>
                </c:pt>
                <c:pt idx="9865">
                  <c:v>0</c:v>
                </c:pt>
                <c:pt idx="9866">
                  <c:v>0</c:v>
                </c:pt>
                <c:pt idx="9867">
                  <c:v>0</c:v>
                </c:pt>
                <c:pt idx="9868">
                  <c:v>0</c:v>
                </c:pt>
                <c:pt idx="9869">
                  <c:v>0</c:v>
                </c:pt>
                <c:pt idx="9870">
                  <c:v>0</c:v>
                </c:pt>
                <c:pt idx="9871">
                  <c:v>0</c:v>
                </c:pt>
                <c:pt idx="9872">
                  <c:v>0</c:v>
                </c:pt>
                <c:pt idx="9873">
                  <c:v>0</c:v>
                </c:pt>
                <c:pt idx="9874">
                  <c:v>0</c:v>
                </c:pt>
                <c:pt idx="9875">
                  <c:v>0</c:v>
                </c:pt>
                <c:pt idx="9876">
                  <c:v>0</c:v>
                </c:pt>
                <c:pt idx="9877">
                  <c:v>0</c:v>
                </c:pt>
                <c:pt idx="9878">
                  <c:v>0</c:v>
                </c:pt>
                <c:pt idx="9879">
                  <c:v>0</c:v>
                </c:pt>
                <c:pt idx="9880">
                  <c:v>0</c:v>
                </c:pt>
                <c:pt idx="9881">
                  <c:v>0</c:v>
                </c:pt>
                <c:pt idx="9882">
                  <c:v>0</c:v>
                </c:pt>
                <c:pt idx="9883">
                  <c:v>0</c:v>
                </c:pt>
                <c:pt idx="9884">
                  <c:v>0</c:v>
                </c:pt>
                <c:pt idx="9885">
                  <c:v>0</c:v>
                </c:pt>
                <c:pt idx="9886">
                  <c:v>0</c:v>
                </c:pt>
                <c:pt idx="9887">
                  <c:v>0</c:v>
                </c:pt>
                <c:pt idx="9888">
                  <c:v>0</c:v>
                </c:pt>
                <c:pt idx="9889">
                  <c:v>0</c:v>
                </c:pt>
                <c:pt idx="9890">
                  <c:v>0</c:v>
                </c:pt>
                <c:pt idx="9891">
                  <c:v>0</c:v>
                </c:pt>
                <c:pt idx="9892">
                  <c:v>0</c:v>
                </c:pt>
                <c:pt idx="9893">
                  <c:v>0</c:v>
                </c:pt>
                <c:pt idx="9894">
                  <c:v>0</c:v>
                </c:pt>
                <c:pt idx="9895">
                  <c:v>0</c:v>
                </c:pt>
                <c:pt idx="9896">
                  <c:v>0</c:v>
                </c:pt>
                <c:pt idx="9897">
                  <c:v>0</c:v>
                </c:pt>
                <c:pt idx="9898">
                  <c:v>0</c:v>
                </c:pt>
                <c:pt idx="9899">
                  <c:v>0</c:v>
                </c:pt>
                <c:pt idx="9900">
                  <c:v>0</c:v>
                </c:pt>
                <c:pt idx="9901">
                  <c:v>0</c:v>
                </c:pt>
                <c:pt idx="9902">
                  <c:v>0</c:v>
                </c:pt>
                <c:pt idx="9903">
                  <c:v>0</c:v>
                </c:pt>
                <c:pt idx="9904">
                  <c:v>0</c:v>
                </c:pt>
                <c:pt idx="9905">
                  <c:v>0</c:v>
                </c:pt>
                <c:pt idx="9906">
                  <c:v>0</c:v>
                </c:pt>
                <c:pt idx="9907">
                  <c:v>0</c:v>
                </c:pt>
                <c:pt idx="9908">
                  <c:v>0</c:v>
                </c:pt>
                <c:pt idx="9909">
                  <c:v>0</c:v>
                </c:pt>
                <c:pt idx="9910">
                  <c:v>0</c:v>
                </c:pt>
                <c:pt idx="9911">
                  <c:v>0</c:v>
                </c:pt>
                <c:pt idx="9912">
                  <c:v>0</c:v>
                </c:pt>
                <c:pt idx="9913">
                  <c:v>0</c:v>
                </c:pt>
                <c:pt idx="9914">
                  <c:v>0</c:v>
                </c:pt>
                <c:pt idx="9915">
                  <c:v>0</c:v>
                </c:pt>
                <c:pt idx="9916">
                  <c:v>0</c:v>
                </c:pt>
                <c:pt idx="9917">
                  <c:v>0</c:v>
                </c:pt>
                <c:pt idx="9918">
                  <c:v>0</c:v>
                </c:pt>
                <c:pt idx="9919">
                  <c:v>0</c:v>
                </c:pt>
                <c:pt idx="9920">
                  <c:v>0</c:v>
                </c:pt>
                <c:pt idx="9921">
                  <c:v>0</c:v>
                </c:pt>
                <c:pt idx="9922">
                  <c:v>0</c:v>
                </c:pt>
                <c:pt idx="9923">
                  <c:v>0</c:v>
                </c:pt>
                <c:pt idx="9924">
                  <c:v>0</c:v>
                </c:pt>
                <c:pt idx="9925">
                  <c:v>0</c:v>
                </c:pt>
                <c:pt idx="9926">
                  <c:v>0</c:v>
                </c:pt>
                <c:pt idx="9927">
                  <c:v>0</c:v>
                </c:pt>
                <c:pt idx="9928">
                  <c:v>0</c:v>
                </c:pt>
                <c:pt idx="9929">
                  <c:v>0</c:v>
                </c:pt>
                <c:pt idx="9930">
                  <c:v>0</c:v>
                </c:pt>
                <c:pt idx="9931">
                  <c:v>0</c:v>
                </c:pt>
                <c:pt idx="9932">
                  <c:v>0</c:v>
                </c:pt>
                <c:pt idx="9933">
                  <c:v>0</c:v>
                </c:pt>
                <c:pt idx="9934">
                  <c:v>0</c:v>
                </c:pt>
                <c:pt idx="9935">
                  <c:v>0</c:v>
                </c:pt>
                <c:pt idx="9936">
                  <c:v>0</c:v>
                </c:pt>
                <c:pt idx="9937">
                  <c:v>0</c:v>
                </c:pt>
                <c:pt idx="9938">
                  <c:v>0</c:v>
                </c:pt>
                <c:pt idx="9939">
                  <c:v>0</c:v>
                </c:pt>
                <c:pt idx="9940">
                  <c:v>0</c:v>
                </c:pt>
                <c:pt idx="9941">
                  <c:v>0</c:v>
                </c:pt>
                <c:pt idx="9942">
                  <c:v>0</c:v>
                </c:pt>
                <c:pt idx="9943">
                  <c:v>0</c:v>
                </c:pt>
                <c:pt idx="9944">
                  <c:v>0</c:v>
                </c:pt>
                <c:pt idx="9945">
                  <c:v>0</c:v>
                </c:pt>
                <c:pt idx="9946">
                  <c:v>0</c:v>
                </c:pt>
                <c:pt idx="9947">
                  <c:v>0</c:v>
                </c:pt>
                <c:pt idx="9948">
                  <c:v>0</c:v>
                </c:pt>
                <c:pt idx="9949">
                  <c:v>0</c:v>
                </c:pt>
                <c:pt idx="9950">
                  <c:v>0</c:v>
                </c:pt>
                <c:pt idx="9951">
                  <c:v>0</c:v>
                </c:pt>
                <c:pt idx="9952">
                  <c:v>0</c:v>
                </c:pt>
                <c:pt idx="9953">
                  <c:v>0</c:v>
                </c:pt>
                <c:pt idx="9954">
                  <c:v>0</c:v>
                </c:pt>
                <c:pt idx="9955">
                  <c:v>0</c:v>
                </c:pt>
                <c:pt idx="9956">
                  <c:v>0</c:v>
                </c:pt>
                <c:pt idx="9957">
                  <c:v>0</c:v>
                </c:pt>
                <c:pt idx="9958">
                  <c:v>0</c:v>
                </c:pt>
                <c:pt idx="9959">
                  <c:v>0</c:v>
                </c:pt>
                <c:pt idx="9960">
                  <c:v>0</c:v>
                </c:pt>
                <c:pt idx="9961">
                  <c:v>0</c:v>
                </c:pt>
                <c:pt idx="9962">
                  <c:v>0</c:v>
                </c:pt>
                <c:pt idx="9963">
                  <c:v>0</c:v>
                </c:pt>
                <c:pt idx="9964">
                  <c:v>0</c:v>
                </c:pt>
                <c:pt idx="9965">
                  <c:v>0</c:v>
                </c:pt>
                <c:pt idx="9966">
                  <c:v>0</c:v>
                </c:pt>
                <c:pt idx="9967">
                  <c:v>0</c:v>
                </c:pt>
                <c:pt idx="9968">
                  <c:v>0</c:v>
                </c:pt>
                <c:pt idx="9969">
                  <c:v>0</c:v>
                </c:pt>
                <c:pt idx="9970">
                  <c:v>0</c:v>
                </c:pt>
                <c:pt idx="9971">
                  <c:v>0</c:v>
                </c:pt>
                <c:pt idx="9972">
                  <c:v>0</c:v>
                </c:pt>
                <c:pt idx="9973">
                  <c:v>0</c:v>
                </c:pt>
                <c:pt idx="9974">
                  <c:v>0</c:v>
                </c:pt>
                <c:pt idx="9975">
                  <c:v>0</c:v>
                </c:pt>
                <c:pt idx="9976">
                  <c:v>0</c:v>
                </c:pt>
                <c:pt idx="9977">
                  <c:v>0</c:v>
                </c:pt>
                <c:pt idx="9978">
                  <c:v>0</c:v>
                </c:pt>
                <c:pt idx="9979">
                  <c:v>0</c:v>
                </c:pt>
                <c:pt idx="9980">
                  <c:v>0</c:v>
                </c:pt>
                <c:pt idx="9981">
                  <c:v>0</c:v>
                </c:pt>
                <c:pt idx="9982">
                  <c:v>0</c:v>
                </c:pt>
                <c:pt idx="9983">
                  <c:v>0</c:v>
                </c:pt>
                <c:pt idx="9984">
                  <c:v>0</c:v>
                </c:pt>
                <c:pt idx="9985">
                  <c:v>0</c:v>
                </c:pt>
                <c:pt idx="9986">
                  <c:v>0</c:v>
                </c:pt>
                <c:pt idx="9987">
                  <c:v>0</c:v>
                </c:pt>
                <c:pt idx="9988">
                  <c:v>0</c:v>
                </c:pt>
                <c:pt idx="9989">
                  <c:v>0</c:v>
                </c:pt>
                <c:pt idx="9990">
                  <c:v>0</c:v>
                </c:pt>
                <c:pt idx="9991">
                  <c:v>0</c:v>
                </c:pt>
                <c:pt idx="9992">
                  <c:v>0</c:v>
                </c:pt>
                <c:pt idx="9993">
                  <c:v>0</c:v>
                </c:pt>
                <c:pt idx="9994">
                  <c:v>0</c:v>
                </c:pt>
                <c:pt idx="9995">
                  <c:v>0</c:v>
                </c:pt>
                <c:pt idx="9996">
                  <c:v>0</c:v>
                </c:pt>
                <c:pt idx="9997">
                  <c:v>0</c:v>
                </c:pt>
                <c:pt idx="9998">
                  <c:v>0</c:v>
                </c:pt>
              </c:numCache>
            </c:numRef>
          </c:val>
          <c:smooth val="0"/>
          <c:extLst>
            <c:ext xmlns:c16="http://schemas.microsoft.com/office/drawing/2014/chart" uri="{C3380CC4-5D6E-409C-BE32-E72D297353CC}">
              <c16:uniqueId val="{00000000-1932-5A46-9A2E-EF62018BF20E}"/>
            </c:ext>
          </c:extLst>
        </c:ser>
        <c:dLbls>
          <c:showLegendKey val="0"/>
          <c:showVal val="0"/>
          <c:showCatName val="0"/>
          <c:showSerName val="0"/>
          <c:showPercent val="0"/>
          <c:showBubbleSize val="0"/>
        </c:dLbls>
        <c:marker val="1"/>
        <c:smooth val="0"/>
        <c:axId val="1978582991"/>
        <c:axId val="2017380559"/>
      </c:lineChart>
      <c:lineChart>
        <c:grouping val="standard"/>
        <c:varyColors val="0"/>
        <c:ser>
          <c:idx val="1"/>
          <c:order val="1"/>
          <c:tx>
            <c:v>ICU</c:v>
          </c:tx>
          <c:spPr>
            <a:ln w="28575" cap="rnd">
              <a:solidFill>
                <a:schemeClr val="accent2"/>
              </a:solidFill>
              <a:prstDash val="solid"/>
              <a:round/>
            </a:ln>
          </c:spPr>
          <c:marker>
            <c:symbol val="none"/>
          </c:marker>
          <c:cat>
            <c:strRef>
              <c:f>CalculatedFields!$A$4:$A$10002</c:f>
              <c:strCache>
                <c:ptCount val="213"/>
                <c:pt idx="0">
                  <c:v>6/2/2020</c:v>
                </c:pt>
                <c:pt idx="1">
                  <c:v>6/3/2020</c:v>
                </c:pt>
                <c:pt idx="2">
                  <c:v>6/4/2020</c:v>
                </c:pt>
                <c:pt idx="3">
                  <c:v>6/5/2020</c:v>
                </c:pt>
                <c:pt idx="4">
                  <c:v>6/6/2020</c:v>
                </c:pt>
                <c:pt idx="5">
                  <c:v>6/7/2020</c:v>
                </c:pt>
                <c:pt idx="6">
                  <c:v>6/8/2020</c:v>
                </c:pt>
                <c:pt idx="7">
                  <c:v>6/9/2020</c:v>
                </c:pt>
                <c:pt idx="8">
                  <c:v>6/10/2020</c:v>
                </c:pt>
                <c:pt idx="9">
                  <c:v>6/11/2020</c:v>
                </c:pt>
                <c:pt idx="10">
                  <c:v>6/13/2020</c:v>
                </c:pt>
                <c:pt idx="11">
                  <c:v>6/14/2020</c:v>
                </c:pt>
                <c:pt idx="12">
                  <c:v>6/15/2020</c:v>
                </c:pt>
                <c:pt idx="13">
                  <c:v>6/16/2020</c:v>
                </c:pt>
                <c:pt idx="14">
                  <c:v>6/17/2020</c:v>
                </c:pt>
                <c:pt idx="15">
                  <c:v>6/18/2020</c:v>
                </c:pt>
                <c:pt idx="16">
                  <c:v>6/19/2020</c:v>
                </c:pt>
                <c:pt idx="17">
                  <c:v>6/20/2020</c:v>
                </c:pt>
                <c:pt idx="18">
                  <c:v>6/22/2020</c:v>
                </c:pt>
                <c:pt idx="19">
                  <c:v>6/23/2020</c:v>
                </c:pt>
                <c:pt idx="20">
                  <c:v>6/24/2020</c:v>
                </c:pt>
                <c:pt idx="21">
                  <c:v>6/25/2020</c:v>
                </c:pt>
                <c:pt idx="22">
                  <c:v>6/26/2020</c:v>
                </c:pt>
                <c:pt idx="23">
                  <c:v>6/27/2020</c:v>
                </c:pt>
                <c:pt idx="24">
                  <c:v>6/29/2020</c:v>
                </c:pt>
                <c:pt idx="25">
                  <c:v>6/30/2020</c:v>
                </c:pt>
                <c:pt idx="26">
                  <c:v>7/1/2020</c:v>
                </c:pt>
                <c:pt idx="27">
                  <c:v>7/2/2020</c:v>
                </c:pt>
                <c:pt idx="28">
                  <c:v>7/3/2020</c:v>
                </c:pt>
                <c:pt idx="29">
                  <c:v>7/4/2020</c:v>
                </c:pt>
                <c:pt idx="30">
                  <c:v>7/5/2020</c:v>
                </c:pt>
                <c:pt idx="31">
                  <c:v>7/6/2020</c:v>
                </c:pt>
                <c:pt idx="32">
                  <c:v>7/7/2020</c:v>
                </c:pt>
                <c:pt idx="33">
                  <c:v>7/8/2020</c:v>
                </c:pt>
                <c:pt idx="34">
                  <c:v>7/9/2020</c:v>
                </c:pt>
                <c:pt idx="35">
                  <c:v>7/10/2020</c:v>
                </c:pt>
                <c:pt idx="36">
                  <c:v>7/11/2020</c:v>
                </c:pt>
                <c:pt idx="37">
                  <c:v>7/13/2020</c:v>
                </c:pt>
                <c:pt idx="38">
                  <c:v>7/14/2020</c:v>
                </c:pt>
                <c:pt idx="39">
                  <c:v>7/15/2020</c:v>
                </c:pt>
                <c:pt idx="40">
                  <c:v>7/16/2020</c:v>
                </c:pt>
                <c:pt idx="41">
                  <c:v>7/17/2020</c:v>
                </c:pt>
                <c:pt idx="42">
                  <c:v>7/18/2020</c:v>
                </c:pt>
                <c:pt idx="43">
                  <c:v>7/20/2020</c:v>
                </c:pt>
                <c:pt idx="44">
                  <c:v>7/21/2020</c:v>
                </c:pt>
                <c:pt idx="45">
                  <c:v>7/22/2020</c:v>
                </c:pt>
                <c:pt idx="46">
                  <c:v>7/23/2020</c:v>
                </c:pt>
                <c:pt idx="47">
                  <c:v>7/24/2020</c:v>
                </c:pt>
                <c:pt idx="48">
                  <c:v>7/25/2020</c:v>
                </c:pt>
                <c:pt idx="49">
                  <c:v>7/27/2020</c:v>
                </c:pt>
                <c:pt idx="50">
                  <c:v>7/28/2020</c:v>
                </c:pt>
                <c:pt idx="51">
                  <c:v>7/29/2020</c:v>
                </c:pt>
                <c:pt idx="52">
                  <c:v>7/30/2020</c:v>
                </c:pt>
                <c:pt idx="53">
                  <c:v>7/31/2020</c:v>
                </c:pt>
                <c:pt idx="54">
                  <c:v>8/1/2020</c:v>
                </c:pt>
                <c:pt idx="55">
                  <c:v>8/3/2020</c:v>
                </c:pt>
                <c:pt idx="56">
                  <c:v>8/4/2020</c:v>
                </c:pt>
                <c:pt idx="57">
                  <c:v>8/5/2020</c:v>
                </c:pt>
                <c:pt idx="58">
                  <c:v>8/6/2020</c:v>
                </c:pt>
                <c:pt idx="59">
                  <c:v>8/7/2020</c:v>
                </c:pt>
                <c:pt idx="60">
                  <c:v>8/8/2020</c:v>
                </c:pt>
                <c:pt idx="61">
                  <c:v>8/10/2020</c:v>
                </c:pt>
                <c:pt idx="62">
                  <c:v>8/11/2020</c:v>
                </c:pt>
                <c:pt idx="63">
                  <c:v>8/12/2020</c:v>
                </c:pt>
                <c:pt idx="64">
                  <c:v>8/13/2020</c:v>
                </c:pt>
                <c:pt idx="65">
                  <c:v>8/14/2020</c:v>
                </c:pt>
                <c:pt idx="66">
                  <c:v>8/15/2020</c:v>
                </c:pt>
                <c:pt idx="67">
                  <c:v>8/17/2020</c:v>
                </c:pt>
                <c:pt idx="68">
                  <c:v>8/18/2020</c:v>
                </c:pt>
                <c:pt idx="69">
                  <c:v>8/19/2020</c:v>
                </c:pt>
                <c:pt idx="70">
                  <c:v>8/20/2020</c:v>
                </c:pt>
                <c:pt idx="71">
                  <c:v>8/21/2020</c:v>
                </c:pt>
                <c:pt idx="72">
                  <c:v>8/22/2020</c:v>
                </c:pt>
                <c:pt idx="73">
                  <c:v>8/24/2020</c:v>
                </c:pt>
                <c:pt idx="74">
                  <c:v>8/25/2020</c:v>
                </c:pt>
                <c:pt idx="75">
                  <c:v>8/26/2020</c:v>
                </c:pt>
                <c:pt idx="76">
                  <c:v>8/27/2020</c:v>
                </c:pt>
                <c:pt idx="77">
                  <c:v>8/28/2020</c:v>
                </c:pt>
                <c:pt idx="78">
                  <c:v>8/29/2020</c:v>
                </c:pt>
                <c:pt idx="79">
                  <c:v>8/31/2020</c:v>
                </c:pt>
                <c:pt idx="80">
                  <c:v>9/1/2020</c:v>
                </c:pt>
                <c:pt idx="81">
                  <c:v>9/2/2020</c:v>
                </c:pt>
                <c:pt idx="82">
                  <c:v>9/3/2020</c:v>
                </c:pt>
                <c:pt idx="83">
                  <c:v>9/5/2020</c:v>
                </c:pt>
                <c:pt idx="84">
                  <c:v>9/7/2020</c:v>
                </c:pt>
                <c:pt idx="85">
                  <c:v>9/8/2020</c:v>
                </c:pt>
                <c:pt idx="86">
                  <c:v>9/9/2020</c:v>
                </c:pt>
                <c:pt idx="87">
                  <c:v>9/10/2020</c:v>
                </c:pt>
                <c:pt idx="88">
                  <c:v>9/11/2020</c:v>
                </c:pt>
                <c:pt idx="89">
                  <c:v>9/12/2020</c:v>
                </c:pt>
                <c:pt idx="90">
                  <c:v>9/14/2020</c:v>
                </c:pt>
                <c:pt idx="91">
                  <c:v>9/15/2020</c:v>
                </c:pt>
                <c:pt idx="92">
                  <c:v>9/16/2020</c:v>
                </c:pt>
                <c:pt idx="93">
                  <c:v>9/17/2020</c:v>
                </c:pt>
                <c:pt idx="94">
                  <c:v>9/18/2020</c:v>
                </c:pt>
                <c:pt idx="95">
                  <c:v>9/19/2020</c:v>
                </c:pt>
                <c:pt idx="96">
                  <c:v>9/21/2020</c:v>
                </c:pt>
                <c:pt idx="97">
                  <c:v>9/22/2020</c:v>
                </c:pt>
                <c:pt idx="98">
                  <c:v>9/23/2020</c:v>
                </c:pt>
                <c:pt idx="99">
                  <c:v>9/24/2020</c:v>
                </c:pt>
                <c:pt idx="100">
                  <c:v>9/25/2020</c:v>
                </c:pt>
                <c:pt idx="101">
                  <c:v>9/26/2020</c:v>
                </c:pt>
                <c:pt idx="102">
                  <c:v>9/28/2020</c:v>
                </c:pt>
                <c:pt idx="103">
                  <c:v>9/29/2020</c:v>
                </c:pt>
                <c:pt idx="104">
                  <c:v>9/30/2020</c:v>
                </c:pt>
                <c:pt idx="105">
                  <c:v>10/1/2020</c:v>
                </c:pt>
                <c:pt idx="106">
                  <c:v>10/2/2020</c:v>
                </c:pt>
                <c:pt idx="107">
                  <c:v>10/3/2020</c:v>
                </c:pt>
                <c:pt idx="108">
                  <c:v>10/5/2020</c:v>
                </c:pt>
                <c:pt idx="109">
                  <c:v>10/6/2020</c:v>
                </c:pt>
                <c:pt idx="110">
                  <c:v>10/7/2020</c:v>
                </c:pt>
                <c:pt idx="111">
                  <c:v>10/8/2020</c:v>
                </c:pt>
                <c:pt idx="112">
                  <c:v>10/9/2020</c:v>
                </c:pt>
                <c:pt idx="113">
                  <c:v>10/10/2020</c:v>
                </c:pt>
                <c:pt idx="114">
                  <c:v>10/12/2020</c:v>
                </c:pt>
                <c:pt idx="115">
                  <c:v>10/13/2020</c:v>
                </c:pt>
                <c:pt idx="116">
                  <c:v>10/14/2020</c:v>
                </c:pt>
                <c:pt idx="117">
                  <c:v>10/15/2020</c:v>
                </c:pt>
                <c:pt idx="118">
                  <c:v>10/16/2020</c:v>
                </c:pt>
                <c:pt idx="119">
                  <c:v>10/17/2020</c:v>
                </c:pt>
                <c:pt idx="120">
                  <c:v>10/19/2020</c:v>
                </c:pt>
                <c:pt idx="121">
                  <c:v>10/20/2020</c:v>
                </c:pt>
                <c:pt idx="122">
                  <c:v>10/21/2020</c:v>
                </c:pt>
                <c:pt idx="123">
                  <c:v>10/22/2020</c:v>
                </c:pt>
                <c:pt idx="124">
                  <c:v>10/23/2020</c:v>
                </c:pt>
                <c:pt idx="125">
                  <c:v>10/24/2020</c:v>
                </c:pt>
                <c:pt idx="126">
                  <c:v>10/26/2020</c:v>
                </c:pt>
                <c:pt idx="127">
                  <c:v>10/27/2020</c:v>
                </c:pt>
                <c:pt idx="128">
                  <c:v>10/28/2020</c:v>
                </c:pt>
                <c:pt idx="129">
                  <c:v>10/29/2020</c:v>
                </c:pt>
                <c:pt idx="130">
                  <c:v>10/30/2020</c:v>
                </c:pt>
                <c:pt idx="131">
                  <c:v>10/31/2020</c:v>
                </c:pt>
                <c:pt idx="132">
                  <c:v>11/2/2020</c:v>
                </c:pt>
                <c:pt idx="133">
                  <c:v>11/3/2020</c:v>
                </c:pt>
                <c:pt idx="134">
                  <c:v>11/4/2020</c:v>
                </c:pt>
                <c:pt idx="135">
                  <c:v>11/5/2020</c:v>
                </c:pt>
                <c:pt idx="136">
                  <c:v>11/6/2020</c:v>
                </c:pt>
                <c:pt idx="137">
                  <c:v>11/7/2020</c:v>
                </c:pt>
                <c:pt idx="138">
                  <c:v>11/9/2020</c:v>
                </c:pt>
                <c:pt idx="139">
                  <c:v>11/10/2020</c:v>
                </c:pt>
                <c:pt idx="140">
                  <c:v>11/11/2020</c:v>
                </c:pt>
                <c:pt idx="141">
                  <c:v>11/12/2020</c:v>
                </c:pt>
                <c:pt idx="142">
                  <c:v>11/13/2020</c:v>
                </c:pt>
                <c:pt idx="143">
                  <c:v>11/14/2020</c:v>
                </c:pt>
                <c:pt idx="144">
                  <c:v>11/16/2020</c:v>
                </c:pt>
                <c:pt idx="145">
                  <c:v>11/17/2020</c:v>
                </c:pt>
                <c:pt idx="146">
                  <c:v>11/18/2020</c:v>
                </c:pt>
                <c:pt idx="147">
                  <c:v>11/19/2020</c:v>
                </c:pt>
                <c:pt idx="148">
                  <c:v>11/20/2020</c:v>
                </c:pt>
                <c:pt idx="149">
                  <c:v>11/21/2020</c:v>
                </c:pt>
                <c:pt idx="150">
                  <c:v>11/23/2020</c:v>
                </c:pt>
                <c:pt idx="151">
                  <c:v>11/24/2020</c:v>
                </c:pt>
                <c:pt idx="152">
                  <c:v>11/25/2020</c:v>
                </c:pt>
                <c:pt idx="153">
                  <c:v>11/26/2020</c:v>
                </c:pt>
                <c:pt idx="154">
                  <c:v>11/27/2020</c:v>
                </c:pt>
                <c:pt idx="155">
                  <c:v>11/28/2020</c:v>
                </c:pt>
                <c:pt idx="156">
                  <c:v>11/30/2020</c:v>
                </c:pt>
                <c:pt idx="157">
                  <c:v>12/1/2020</c:v>
                </c:pt>
                <c:pt idx="158">
                  <c:v>12/3/2020</c:v>
                </c:pt>
                <c:pt idx="159">
                  <c:v>12/4/2020</c:v>
                </c:pt>
                <c:pt idx="160">
                  <c:v>12/5/2020</c:v>
                </c:pt>
                <c:pt idx="161">
                  <c:v>12/7/2020</c:v>
                </c:pt>
                <c:pt idx="162">
                  <c:v>12/8/2020</c:v>
                </c:pt>
                <c:pt idx="163">
                  <c:v>12/9/2020</c:v>
                </c:pt>
                <c:pt idx="164">
                  <c:v>12/10/2020</c:v>
                </c:pt>
                <c:pt idx="165">
                  <c:v>12/11/2020</c:v>
                </c:pt>
                <c:pt idx="166">
                  <c:v>12/12/2020</c:v>
                </c:pt>
                <c:pt idx="167">
                  <c:v>12/14/2020</c:v>
                </c:pt>
                <c:pt idx="168">
                  <c:v>12/15/2020</c:v>
                </c:pt>
                <c:pt idx="169">
                  <c:v>12/16/2020</c:v>
                </c:pt>
                <c:pt idx="170">
                  <c:v>12/17/2020</c:v>
                </c:pt>
                <c:pt idx="171">
                  <c:v>12/18/2020</c:v>
                </c:pt>
                <c:pt idx="172">
                  <c:v>12/19/2020</c:v>
                </c:pt>
                <c:pt idx="173">
                  <c:v>12/20/2020</c:v>
                </c:pt>
                <c:pt idx="174">
                  <c:v>12/21/2020</c:v>
                </c:pt>
                <c:pt idx="175">
                  <c:v>12/22/2020</c:v>
                </c:pt>
                <c:pt idx="176">
                  <c:v>12/23/2020</c:v>
                </c:pt>
                <c:pt idx="177">
                  <c:v>12/24/2020</c:v>
                </c:pt>
                <c:pt idx="178">
                  <c:v>12/25/2020</c:v>
                </c:pt>
                <c:pt idx="179">
                  <c:v>12/26/2020</c:v>
                </c:pt>
                <c:pt idx="180">
                  <c:v>12/27/2020</c:v>
                </c:pt>
                <c:pt idx="181">
                  <c:v>12/28/2020</c:v>
                </c:pt>
                <c:pt idx="182">
                  <c:v>12/29/2020</c:v>
                </c:pt>
                <c:pt idx="183">
                  <c:v>12/30/2020</c:v>
                </c:pt>
                <c:pt idx="184">
                  <c:v>12/31/2020</c:v>
                </c:pt>
                <c:pt idx="185">
                  <c:v>1/1/2021</c:v>
                </c:pt>
                <c:pt idx="186">
                  <c:v>1/2/2021</c:v>
                </c:pt>
                <c:pt idx="187">
                  <c:v>1/3/2021</c:v>
                </c:pt>
                <c:pt idx="188">
                  <c:v>1/4/2021</c:v>
                </c:pt>
                <c:pt idx="189">
                  <c:v>1/5/2021</c:v>
                </c:pt>
                <c:pt idx="190">
                  <c:v>1/6/2021</c:v>
                </c:pt>
                <c:pt idx="191">
                  <c:v>1/7/2021</c:v>
                </c:pt>
                <c:pt idx="192">
                  <c:v>1/8/2021</c:v>
                </c:pt>
                <c:pt idx="193">
                  <c:v>1/9/2021</c:v>
                </c:pt>
                <c:pt idx="194">
                  <c:v>1/10/2021</c:v>
                </c:pt>
                <c:pt idx="195">
                  <c:v>1/11/2021</c:v>
                </c:pt>
                <c:pt idx="196">
                  <c:v>1/12/2021</c:v>
                </c:pt>
                <c:pt idx="197">
                  <c:v>1/13/2021</c:v>
                </c:pt>
                <c:pt idx="198">
                  <c:v>1/14/2021</c:v>
                </c:pt>
                <c:pt idx="199">
                  <c:v>1/15/2021</c:v>
                </c:pt>
                <c:pt idx="200">
                  <c:v>1/16/2021</c:v>
                </c:pt>
                <c:pt idx="201">
                  <c:v>1/17/2021</c:v>
                </c:pt>
                <c:pt idx="202">
                  <c:v>1/18/2021</c:v>
                </c:pt>
                <c:pt idx="203">
                  <c:v>1/19/2021</c:v>
                </c:pt>
                <c:pt idx="204">
                  <c:v>1/20/2021</c:v>
                </c:pt>
                <c:pt idx="205">
                  <c:v>1/21/2021</c:v>
                </c:pt>
                <c:pt idx="206">
                  <c:v>1/22/2021</c:v>
                </c:pt>
                <c:pt idx="207">
                  <c:v>1/23/2021</c:v>
                </c:pt>
                <c:pt idx="208">
                  <c:v>1/24/2021</c:v>
                </c:pt>
                <c:pt idx="209">
                  <c:v>1/25/2021</c:v>
                </c:pt>
                <c:pt idx="210">
                  <c:v>1/26/2021</c:v>
                </c:pt>
                <c:pt idx="211">
                  <c:v>1/27/2021</c:v>
                </c:pt>
                <c:pt idx="212">
                  <c:v>1/28/2021</c:v>
                </c:pt>
              </c:strCache>
            </c:strRef>
          </c:cat>
          <c:val>
            <c:numRef>
              <c:f>CalculatedFields!$C$4:$C$10002</c:f>
              <c:numCache>
                <c:formatCode>General</c:formatCode>
                <c:ptCount val="9999"/>
                <c:pt idx="0">
                  <c:v>85</c:v>
                </c:pt>
                <c:pt idx="1">
                  <c:v>68</c:v>
                </c:pt>
                <c:pt idx="2">
                  <c:v>67</c:v>
                </c:pt>
                <c:pt idx="3">
                  <c:v>73</c:v>
                </c:pt>
                <c:pt idx="4">
                  <c:v>75</c:v>
                </c:pt>
                <c:pt idx="5">
                  <c:v>76</c:v>
                </c:pt>
                <c:pt idx="6">
                  <c:v>76</c:v>
                </c:pt>
                <c:pt idx="7">
                  <c:v>75</c:v>
                </c:pt>
                <c:pt idx="8">
                  <c:v>68</c:v>
                </c:pt>
                <c:pt idx="9">
                  <c:v>81</c:v>
                </c:pt>
                <c:pt idx="10">
                  <c:v>68</c:v>
                </c:pt>
                <c:pt idx="11">
                  <c:v>66</c:v>
                </c:pt>
                <c:pt idx="12">
                  <c:v>63</c:v>
                </c:pt>
                <c:pt idx="13">
                  <c:v>69</c:v>
                </c:pt>
                <c:pt idx="14">
                  <c:v>61</c:v>
                </c:pt>
                <c:pt idx="15">
                  <c:v>68</c:v>
                </c:pt>
                <c:pt idx="16">
                  <c:v>64</c:v>
                </c:pt>
                <c:pt idx="17">
                  <c:v>62</c:v>
                </c:pt>
                <c:pt idx="18">
                  <c:v>67</c:v>
                </c:pt>
                <c:pt idx="19">
                  <c:v>70</c:v>
                </c:pt>
                <c:pt idx="20">
                  <c:v>79</c:v>
                </c:pt>
                <c:pt idx="21">
                  <c:v>79</c:v>
                </c:pt>
                <c:pt idx="22">
                  <c:v>74</c:v>
                </c:pt>
                <c:pt idx="23">
                  <c:v>68</c:v>
                </c:pt>
                <c:pt idx="24">
                  <c:v>72</c:v>
                </c:pt>
                <c:pt idx="25">
                  <c:v>75</c:v>
                </c:pt>
                <c:pt idx="26">
                  <c:v>73</c:v>
                </c:pt>
                <c:pt idx="27">
                  <c:v>73</c:v>
                </c:pt>
                <c:pt idx="28">
                  <c:v>99</c:v>
                </c:pt>
                <c:pt idx="29">
                  <c:v>99</c:v>
                </c:pt>
                <c:pt idx="30">
                  <c:v>95</c:v>
                </c:pt>
                <c:pt idx="31">
                  <c:v>109</c:v>
                </c:pt>
                <c:pt idx="32">
                  <c:v>110</c:v>
                </c:pt>
                <c:pt idx="33">
                  <c:v>111</c:v>
                </c:pt>
                <c:pt idx="34">
                  <c:v>105</c:v>
                </c:pt>
                <c:pt idx="35">
                  <c:v>70</c:v>
                </c:pt>
                <c:pt idx="36">
                  <c:v>75</c:v>
                </c:pt>
                <c:pt idx="37">
                  <c:v>87</c:v>
                </c:pt>
                <c:pt idx="38">
                  <c:v>84</c:v>
                </c:pt>
                <c:pt idx="39">
                  <c:v>92</c:v>
                </c:pt>
                <c:pt idx="40">
                  <c:v>92</c:v>
                </c:pt>
                <c:pt idx="41">
                  <c:v>89</c:v>
                </c:pt>
                <c:pt idx="42">
                  <c:v>109</c:v>
                </c:pt>
                <c:pt idx="43">
                  <c:v>114</c:v>
                </c:pt>
                <c:pt idx="44">
                  <c:v>136</c:v>
                </c:pt>
                <c:pt idx="45">
                  <c:v>145</c:v>
                </c:pt>
                <c:pt idx="46">
                  <c:v>135</c:v>
                </c:pt>
                <c:pt idx="47">
                  <c:v>130</c:v>
                </c:pt>
                <c:pt idx="48">
                  <c:v>132</c:v>
                </c:pt>
                <c:pt idx="49">
                  <c:v>131</c:v>
                </c:pt>
                <c:pt idx="50">
                  <c:v>115</c:v>
                </c:pt>
                <c:pt idx="51">
                  <c:v>112</c:v>
                </c:pt>
                <c:pt idx="52">
                  <c:v>110</c:v>
                </c:pt>
                <c:pt idx="53">
                  <c:v>150</c:v>
                </c:pt>
                <c:pt idx="54">
                  <c:v>128</c:v>
                </c:pt>
                <c:pt idx="55">
                  <c:v>136</c:v>
                </c:pt>
                <c:pt idx="56">
                  <c:v>135</c:v>
                </c:pt>
                <c:pt idx="57">
                  <c:v>131</c:v>
                </c:pt>
                <c:pt idx="58">
                  <c:v>140</c:v>
                </c:pt>
                <c:pt idx="59">
                  <c:v>136</c:v>
                </c:pt>
                <c:pt idx="60">
                  <c:v>149</c:v>
                </c:pt>
                <c:pt idx="61">
                  <c:v>155</c:v>
                </c:pt>
                <c:pt idx="62">
                  <c:v>148</c:v>
                </c:pt>
                <c:pt idx="63">
                  <c:v>143</c:v>
                </c:pt>
                <c:pt idx="64">
                  <c:v>140</c:v>
                </c:pt>
                <c:pt idx="65">
                  <c:v>147</c:v>
                </c:pt>
                <c:pt idx="66">
                  <c:v>131</c:v>
                </c:pt>
                <c:pt idx="67">
                  <c:v>136</c:v>
                </c:pt>
                <c:pt idx="68">
                  <c:v>147</c:v>
                </c:pt>
                <c:pt idx="69">
                  <c:v>155</c:v>
                </c:pt>
                <c:pt idx="70">
                  <c:v>155</c:v>
                </c:pt>
                <c:pt idx="71">
                  <c:v>166</c:v>
                </c:pt>
                <c:pt idx="72">
                  <c:v>158</c:v>
                </c:pt>
                <c:pt idx="73">
                  <c:v>149</c:v>
                </c:pt>
                <c:pt idx="74">
                  <c:v>151</c:v>
                </c:pt>
                <c:pt idx="75">
                  <c:v>151</c:v>
                </c:pt>
                <c:pt idx="76">
                  <c:v>154</c:v>
                </c:pt>
                <c:pt idx="77">
                  <c:v>158</c:v>
                </c:pt>
                <c:pt idx="78">
                  <c:v>149</c:v>
                </c:pt>
                <c:pt idx="79">
                  <c:v>144</c:v>
                </c:pt>
                <c:pt idx="80">
                  <c:v>138</c:v>
                </c:pt>
                <c:pt idx="81">
                  <c:v>138</c:v>
                </c:pt>
                <c:pt idx="82">
                  <c:v>132</c:v>
                </c:pt>
                <c:pt idx="83">
                  <c:v>128</c:v>
                </c:pt>
                <c:pt idx="84">
                  <c:v>130</c:v>
                </c:pt>
                <c:pt idx="85">
                  <c:v>130</c:v>
                </c:pt>
                <c:pt idx="86">
                  <c:v>153</c:v>
                </c:pt>
                <c:pt idx="87">
                  <c:v>133</c:v>
                </c:pt>
                <c:pt idx="88">
                  <c:v>124</c:v>
                </c:pt>
                <c:pt idx="89">
                  <c:v>148</c:v>
                </c:pt>
                <c:pt idx="90">
                  <c:v>119</c:v>
                </c:pt>
                <c:pt idx="91">
                  <c:v>125</c:v>
                </c:pt>
                <c:pt idx="92">
                  <c:v>125</c:v>
                </c:pt>
                <c:pt idx="93">
                  <c:v>113</c:v>
                </c:pt>
                <c:pt idx="94">
                  <c:v>144</c:v>
                </c:pt>
                <c:pt idx="95">
                  <c:v>114</c:v>
                </c:pt>
                <c:pt idx="96">
                  <c:v>114</c:v>
                </c:pt>
                <c:pt idx="97">
                  <c:v>133</c:v>
                </c:pt>
                <c:pt idx="98">
                  <c:v>123</c:v>
                </c:pt>
                <c:pt idx="99">
                  <c:v>122</c:v>
                </c:pt>
                <c:pt idx="100">
                  <c:v>130</c:v>
                </c:pt>
                <c:pt idx="101">
                  <c:v>129</c:v>
                </c:pt>
                <c:pt idx="102">
                  <c:v>106</c:v>
                </c:pt>
                <c:pt idx="103">
                  <c:v>129</c:v>
                </c:pt>
                <c:pt idx="104">
                  <c:v>126</c:v>
                </c:pt>
                <c:pt idx="105">
                  <c:v>129</c:v>
                </c:pt>
                <c:pt idx="106">
                  <c:v>133</c:v>
                </c:pt>
                <c:pt idx="107">
                  <c:v>129</c:v>
                </c:pt>
                <c:pt idx="108">
                  <c:v>145</c:v>
                </c:pt>
                <c:pt idx="109">
                  <c:v>150</c:v>
                </c:pt>
                <c:pt idx="110">
                  <c:v>161</c:v>
                </c:pt>
                <c:pt idx="111">
                  <c:v>174</c:v>
                </c:pt>
                <c:pt idx="112">
                  <c:v>172</c:v>
                </c:pt>
                <c:pt idx="113">
                  <c:v>170</c:v>
                </c:pt>
                <c:pt idx="114">
                  <c:v>180</c:v>
                </c:pt>
                <c:pt idx="115">
                  <c:v>170</c:v>
                </c:pt>
                <c:pt idx="116">
                  <c:v>185</c:v>
                </c:pt>
                <c:pt idx="117">
                  <c:v>192</c:v>
                </c:pt>
                <c:pt idx="118">
                  <c:v>187</c:v>
                </c:pt>
                <c:pt idx="119">
                  <c:v>185</c:v>
                </c:pt>
                <c:pt idx="120">
                  <c:v>190</c:v>
                </c:pt>
                <c:pt idx="121">
                  <c:v>202</c:v>
                </c:pt>
                <c:pt idx="122">
                  <c:v>203</c:v>
                </c:pt>
                <c:pt idx="123">
                  <c:v>214</c:v>
                </c:pt>
                <c:pt idx="124">
                  <c:v>205</c:v>
                </c:pt>
                <c:pt idx="125">
                  <c:v>208</c:v>
                </c:pt>
                <c:pt idx="126">
                  <c:v>253</c:v>
                </c:pt>
                <c:pt idx="127">
                  <c:v>233</c:v>
                </c:pt>
                <c:pt idx="128">
                  <c:v>235</c:v>
                </c:pt>
                <c:pt idx="129">
                  <c:v>234</c:v>
                </c:pt>
                <c:pt idx="130">
                  <c:v>241</c:v>
                </c:pt>
                <c:pt idx="131">
                  <c:v>236</c:v>
                </c:pt>
                <c:pt idx="132">
                  <c:v>270</c:v>
                </c:pt>
                <c:pt idx="133">
                  <c:v>259</c:v>
                </c:pt>
                <c:pt idx="134">
                  <c:v>286</c:v>
                </c:pt>
                <c:pt idx="135">
                  <c:v>291</c:v>
                </c:pt>
                <c:pt idx="136">
                  <c:v>299</c:v>
                </c:pt>
                <c:pt idx="137">
                  <c:v>289</c:v>
                </c:pt>
                <c:pt idx="138">
                  <c:v>300</c:v>
                </c:pt>
                <c:pt idx="139">
                  <c:v>286</c:v>
                </c:pt>
                <c:pt idx="140">
                  <c:v>297</c:v>
                </c:pt>
                <c:pt idx="141">
                  <c:v>299</c:v>
                </c:pt>
                <c:pt idx="142">
                  <c:v>307</c:v>
                </c:pt>
                <c:pt idx="143">
                  <c:v>308</c:v>
                </c:pt>
                <c:pt idx="144">
                  <c:v>360</c:v>
                </c:pt>
                <c:pt idx="145">
                  <c:v>354</c:v>
                </c:pt>
                <c:pt idx="146">
                  <c:v>359</c:v>
                </c:pt>
                <c:pt idx="147">
                  <c:v>358</c:v>
                </c:pt>
                <c:pt idx="148">
                  <c:v>366</c:v>
                </c:pt>
                <c:pt idx="149">
                  <c:v>370</c:v>
                </c:pt>
                <c:pt idx="150">
                  <c:v>391</c:v>
                </c:pt>
                <c:pt idx="151">
                  <c:v>390</c:v>
                </c:pt>
                <c:pt idx="152">
                  <c:v>409</c:v>
                </c:pt>
                <c:pt idx="153">
                  <c:v>388</c:v>
                </c:pt>
                <c:pt idx="154">
                  <c:v>390</c:v>
                </c:pt>
                <c:pt idx="155">
                  <c:v>408</c:v>
                </c:pt>
                <c:pt idx="156">
                  <c:v>421</c:v>
                </c:pt>
                <c:pt idx="157">
                  <c:v>441</c:v>
                </c:pt>
                <c:pt idx="158">
                  <c:v>415</c:v>
                </c:pt>
                <c:pt idx="159">
                  <c:v>409</c:v>
                </c:pt>
                <c:pt idx="160">
                  <c:v>401</c:v>
                </c:pt>
                <c:pt idx="161">
                  <c:v>410</c:v>
                </c:pt>
                <c:pt idx="162">
                  <c:v>416</c:v>
                </c:pt>
                <c:pt idx="163">
                  <c:v>412</c:v>
                </c:pt>
                <c:pt idx="164">
                  <c:v>442</c:v>
                </c:pt>
                <c:pt idx="165">
                  <c:v>432</c:v>
                </c:pt>
                <c:pt idx="166">
                  <c:v>423</c:v>
                </c:pt>
                <c:pt idx="167">
                  <c:v>441</c:v>
                </c:pt>
                <c:pt idx="168">
                  <c:v>438</c:v>
                </c:pt>
                <c:pt idx="169">
                  <c:v>460</c:v>
                </c:pt>
                <c:pt idx="170">
                  <c:v>431</c:v>
                </c:pt>
                <c:pt idx="171">
                  <c:v>410</c:v>
                </c:pt>
                <c:pt idx="172">
                  <c:v>438</c:v>
                </c:pt>
                <c:pt idx="173">
                  <c:v>403</c:v>
                </c:pt>
                <c:pt idx="174">
                  <c:v>411</c:v>
                </c:pt>
                <c:pt idx="175">
                  <c:v>419</c:v>
                </c:pt>
                <c:pt idx="176">
                  <c:v>413</c:v>
                </c:pt>
                <c:pt idx="177">
                  <c:v>402</c:v>
                </c:pt>
                <c:pt idx="178">
                  <c:v>404</c:v>
                </c:pt>
                <c:pt idx="179">
                  <c:v>396</c:v>
                </c:pt>
                <c:pt idx="180">
                  <c:v>411</c:v>
                </c:pt>
                <c:pt idx="181">
                  <c:v>411</c:v>
                </c:pt>
                <c:pt idx="182">
                  <c:v>380</c:v>
                </c:pt>
                <c:pt idx="183">
                  <c:v>433</c:v>
                </c:pt>
                <c:pt idx="184">
                  <c:v>432</c:v>
                </c:pt>
                <c:pt idx="185">
                  <c:v>423</c:v>
                </c:pt>
                <c:pt idx="186">
                  <c:v>428</c:v>
                </c:pt>
                <c:pt idx="187">
                  <c:v>421</c:v>
                </c:pt>
                <c:pt idx="188">
                  <c:v>456</c:v>
                </c:pt>
                <c:pt idx="189">
                  <c:v>430</c:v>
                </c:pt>
                <c:pt idx="190">
                  <c:v>428</c:v>
                </c:pt>
                <c:pt idx="191">
                  <c:v>424</c:v>
                </c:pt>
                <c:pt idx="192">
                  <c:v>393</c:v>
                </c:pt>
                <c:pt idx="193">
                  <c:v>384</c:v>
                </c:pt>
                <c:pt idx="194">
                  <c:v>380</c:v>
                </c:pt>
                <c:pt idx="195">
                  <c:v>381</c:v>
                </c:pt>
                <c:pt idx="196">
                  <c:v>397</c:v>
                </c:pt>
                <c:pt idx="197">
                  <c:v>403</c:v>
                </c:pt>
                <c:pt idx="198">
                  <c:v>548</c:v>
                </c:pt>
                <c:pt idx="199">
                  <c:v>392</c:v>
                </c:pt>
                <c:pt idx="200">
                  <c:v>408</c:v>
                </c:pt>
                <c:pt idx="201">
                  <c:v>410</c:v>
                </c:pt>
                <c:pt idx="202">
                  <c:v>397</c:v>
                </c:pt>
                <c:pt idx="203">
                  <c:v>442</c:v>
                </c:pt>
                <c:pt idx="204">
                  <c:v>399</c:v>
                </c:pt>
                <c:pt idx="205">
                  <c:v>395</c:v>
                </c:pt>
                <c:pt idx="206">
                  <c:v>387</c:v>
                </c:pt>
                <c:pt idx="207">
                  <c:v>403</c:v>
                </c:pt>
                <c:pt idx="208">
                  <c:v>371</c:v>
                </c:pt>
                <c:pt idx="209">
                  <c:v>374</c:v>
                </c:pt>
                <c:pt idx="210">
                  <c:v>391</c:v>
                </c:pt>
                <c:pt idx="211">
                  <c:v>387</c:v>
                </c:pt>
                <c:pt idx="212">
                  <c:v>370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c:v>
                </c:pt>
                <c:pt idx="5385">
                  <c:v>0</c:v>
                </c:pt>
                <c:pt idx="5386">
                  <c:v>0</c:v>
                </c:pt>
                <c:pt idx="5387">
                  <c:v>0</c:v>
                </c:pt>
                <c:pt idx="5388">
                  <c:v>0</c:v>
                </c:pt>
                <c:pt idx="5389">
                  <c:v>0</c:v>
                </c:pt>
                <c:pt idx="5390">
                  <c:v>0</c:v>
                </c:pt>
                <c:pt idx="5391">
                  <c:v>0</c:v>
                </c:pt>
                <c:pt idx="5392">
                  <c:v>0</c:v>
                </c:pt>
                <c:pt idx="5393">
                  <c:v>0</c:v>
                </c:pt>
                <c:pt idx="5394">
                  <c:v>0</c:v>
                </c:pt>
                <c:pt idx="5395">
                  <c:v>0</c:v>
                </c:pt>
                <c:pt idx="5396">
                  <c:v>0</c:v>
                </c:pt>
                <c:pt idx="5397">
                  <c:v>0</c:v>
                </c:pt>
                <c:pt idx="5398">
                  <c:v>0</c:v>
                </c:pt>
                <c:pt idx="5399">
                  <c:v>0</c:v>
                </c:pt>
                <c:pt idx="5400">
                  <c:v>0</c:v>
                </c:pt>
                <c:pt idx="5401">
                  <c:v>0</c:v>
                </c:pt>
                <c:pt idx="5402">
                  <c:v>0</c:v>
                </c:pt>
                <c:pt idx="5403">
                  <c:v>0</c:v>
                </c:pt>
                <c:pt idx="5404">
                  <c:v>0</c:v>
                </c:pt>
                <c:pt idx="5405">
                  <c:v>0</c:v>
                </c:pt>
                <c:pt idx="5406">
                  <c:v>0</c:v>
                </c:pt>
                <c:pt idx="5407">
                  <c:v>0</c:v>
                </c:pt>
                <c:pt idx="5408">
                  <c:v>0</c:v>
                </c:pt>
                <c:pt idx="5409">
                  <c:v>0</c:v>
                </c:pt>
                <c:pt idx="5410">
                  <c:v>0</c:v>
                </c:pt>
                <c:pt idx="5411">
                  <c:v>0</c:v>
                </c:pt>
                <c:pt idx="5412">
                  <c:v>0</c:v>
                </c:pt>
                <c:pt idx="5413">
                  <c:v>0</c:v>
                </c:pt>
                <c:pt idx="5414">
                  <c:v>0</c:v>
                </c:pt>
                <c:pt idx="5415">
                  <c:v>0</c:v>
                </c:pt>
                <c:pt idx="5416">
                  <c:v>0</c:v>
                </c:pt>
                <c:pt idx="5417">
                  <c:v>0</c:v>
                </c:pt>
                <c:pt idx="5418">
                  <c:v>0</c:v>
                </c:pt>
                <c:pt idx="5419">
                  <c:v>0</c:v>
                </c:pt>
                <c:pt idx="5420">
                  <c:v>0</c:v>
                </c:pt>
                <c:pt idx="5421">
                  <c:v>0</c:v>
                </c:pt>
                <c:pt idx="5422">
                  <c:v>0</c:v>
                </c:pt>
                <c:pt idx="5423">
                  <c:v>0</c:v>
                </c:pt>
                <c:pt idx="5424">
                  <c:v>0</c:v>
                </c:pt>
                <c:pt idx="5425">
                  <c:v>0</c:v>
                </c:pt>
                <c:pt idx="5426">
                  <c:v>0</c:v>
                </c:pt>
                <c:pt idx="5427">
                  <c:v>0</c:v>
                </c:pt>
                <c:pt idx="5428">
                  <c:v>0</c:v>
                </c:pt>
                <c:pt idx="5429">
                  <c:v>0</c:v>
                </c:pt>
                <c:pt idx="5430">
                  <c:v>0</c:v>
                </c:pt>
                <c:pt idx="5431">
                  <c:v>0</c:v>
                </c:pt>
                <c:pt idx="5432">
                  <c:v>0</c:v>
                </c:pt>
                <c:pt idx="5433">
                  <c:v>0</c:v>
                </c:pt>
                <c:pt idx="5434">
                  <c:v>0</c:v>
                </c:pt>
                <c:pt idx="5435">
                  <c:v>0</c:v>
                </c:pt>
                <c:pt idx="5436">
                  <c:v>0</c:v>
                </c:pt>
                <c:pt idx="5437">
                  <c:v>0</c:v>
                </c:pt>
                <c:pt idx="5438">
                  <c:v>0</c:v>
                </c:pt>
                <c:pt idx="5439">
                  <c:v>0</c:v>
                </c:pt>
                <c:pt idx="5440">
                  <c:v>0</c:v>
                </c:pt>
                <c:pt idx="5441">
                  <c:v>0</c:v>
                </c:pt>
                <c:pt idx="5442">
                  <c:v>0</c:v>
                </c:pt>
                <c:pt idx="5443">
                  <c:v>0</c:v>
                </c:pt>
                <c:pt idx="5444">
                  <c:v>0</c:v>
                </c:pt>
                <c:pt idx="5445">
                  <c:v>0</c:v>
                </c:pt>
                <c:pt idx="5446">
                  <c:v>0</c:v>
                </c:pt>
                <c:pt idx="5447">
                  <c:v>0</c:v>
                </c:pt>
                <c:pt idx="5448">
                  <c:v>0</c:v>
                </c:pt>
                <c:pt idx="5449">
                  <c:v>0</c:v>
                </c:pt>
                <c:pt idx="5450">
                  <c:v>0</c:v>
                </c:pt>
                <c:pt idx="5451">
                  <c:v>0</c:v>
                </c:pt>
                <c:pt idx="5452">
                  <c:v>0</c:v>
                </c:pt>
                <c:pt idx="5453">
                  <c:v>0</c:v>
                </c:pt>
                <c:pt idx="5454">
                  <c:v>0</c:v>
                </c:pt>
                <c:pt idx="5455">
                  <c:v>0</c:v>
                </c:pt>
                <c:pt idx="5456">
                  <c:v>0</c:v>
                </c:pt>
                <c:pt idx="5457">
                  <c:v>0</c:v>
                </c:pt>
                <c:pt idx="5458">
                  <c:v>0</c:v>
                </c:pt>
                <c:pt idx="5459">
                  <c:v>0</c:v>
                </c:pt>
                <c:pt idx="5460">
                  <c:v>0</c:v>
                </c:pt>
                <c:pt idx="5461">
                  <c:v>0</c:v>
                </c:pt>
                <c:pt idx="5462">
                  <c:v>0</c:v>
                </c:pt>
                <c:pt idx="5463">
                  <c:v>0</c:v>
                </c:pt>
                <c:pt idx="5464">
                  <c:v>0</c:v>
                </c:pt>
                <c:pt idx="5465">
                  <c:v>0</c:v>
                </c:pt>
                <c:pt idx="5466">
                  <c:v>0</c:v>
                </c:pt>
                <c:pt idx="5467">
                  <c:v>0</c:v>
                </c:pt>
                <c:pt idx="5468">
                  <c:v>0</c:v>
                </c:pt>
                <c:pt idx="5469">
                  <c:v>0</c:v>
                </c:pt>
                <c:pt idx="5470">
                  <c:v>0</c:v>
                </c:pt>
                <c:pt idx="5471">
                  <c:v>0</c:v>
                </c:pt>
                <c:pt idx="5472">
                  <c:v>0</c:v>
                </c:pt>
                <c:pt idx="5473">
                  <c:v>0</c:v>
                </c:pt>
                <c:pt idx="5474">
                  <c:v>0</c:v>
                </c:pt>
                <c:pt idx="5475">
                  <c:v>0</c:v>
                </c:pt>
                <c:pt idx="5476">
                  <c:v>0</c:v>
                </c:pt>
                <c:pt idx="5477">
                  <c:v>0</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pt idx="6468">
                  <c:v>0</c:v>
                </c:pt>
                <c:pt idx="6469">
                  <c:v>0</c:v>
                </c:pt>
                <c:pt idx="6470">
                  <c:v>0</c:v>
                </c:pt>
                <c:pt idx="6471">
                  <c:v>0</c:v>
                </c:pt>
                <c:pt idx="6472">
                  <c:v>0</c:v>
                </c:pt>
                <c:pt idx="6473">
                  <c:v>0</c:v>
                </c:pt>
                <c:pt idx="6474">
                  <c:v>0</c:v>
                </c:pt>
                <c:pt idx="6475">
                  <c:v>0</c:v>
                </c:pt>
                <c:pt idx="6476">
                  <c:v>0</c:v>
                </c:pt>
                <c:pt idx="6477">
                  <c:v>0</c:v>
                </c:pt>
                <c:pt idx="6478">
                  <c:v>0</c:v>
                </c:pt>
                <c:pt idx="6479">
                  <c:v>0</c:v>
                </c:pt>
                <c:pt idx="6480">
                  <c:v>0</c:v>
                </c:pt>
                <c:pt idx="6481">
                  <c:v>0</c:v>
                </c:pt>
                <c:pt idx="6482">
                  <c:v>0</c:v>
                </c:pt>
                <c:pt idx="6483">
                  <c:v>0</c:v>
                </c:pt>
                <c:pt idx="6484">
                  <c:v>0</c:v>
                </c:pt>
                <c:pt idx="6485">
                  <c:v>0</c:v>
                </c:pt>
                <c:pt idx="6486">
                  <c:v>0</c:v>
                </c:pt>
                <c:pt idx="6487">
                  <c:v>0</c:v>
                </c:pt>
                <c:pt idx="6488">
                  <c:v>0</c:v>
                </c:pt>
                <c:pt idx="6489">
                  <c:v>0</c:v>
                </c:pt>
                <c:pt idx="6490">
                  <c:v>0</c:v>
                </c:pt>
                <c:pt idx="6491">
                  <c:v>0</c:v>
                </c:pt>
                <c:pt idx="6492">
                  <c:v>0</c:v>
                </c:pt>
                <c:pt idx="6493">
                  <c:v>0</c:v>
                </c:pt>
                <c:pt idx="6494">
                  <c:v>0</c:v>
                </c:pt>
                <c:pt idx="6495">
                  <c:v>0</c:v>
                </c:pt>
                <c:pt idx="6496">
                  <c:v>0</c:v>
                </c:pt>
                <c:pt idx="6497">
                  <c:v>0</c:v>
                </c:pt>
                <c:pt idx="6498">
                  <c:v>0</c:v>
                </c:pt>
                <c:pt idx="6499">
                  <c:v>0</c:v>
                </c:pt>
                <c:pt idx="6500">
                  <c:v>0</c:v>
                </c:pt>
                <c:pt idx="6501">
                  <c:v>0</c:v>
                </c:pt>
                <c:pt idx="6502">
                  <c:v>0</c:v>
                </c:pt>
                <c:pt idx="6503">
                  <c:v>0</c:v>
                </c:pt>
                <c:pt idx="6504">
                  <c:v>0</c:v>
                </c:pt>
                <c:pt idx="6505">
                  <c:v>0</c:v>
                </c:pt>
                <c:pt idx="6506">
                  <c:v>0</c:v>
                </c:pt>
                <c:pt idx="6507">
                  <c:v>0</c:v>
                </c:pt>
                <c:pt idx="6508">
                  <c:v>0</c:v>
                </c:pt>
                <c:pt idx="6509">
                  <c:v>0</c:v>
                </c:pt>
                <c:pt idx="6510">
                  <c:v>0</c:v>
                </c:pt>
                <c:pt idx="6511">
                  <c:v>0</c:v>
                </c:pt>
                <c:pt idx="6512">
                  <c:v>0</c:v>
                </c:pt>
                <c:pt idx="6513">
                  <c:v>0</c:v>
                </c:pt>
                <c:pt idx="6514">
                  <c:v>0</c:v>
                </c:pt>
                <c:pt idx="6515">
                  <c:v>0</c:v>
                </c:pt>
                <c:pt idx="6516">
                  <c:v>0</c:v>
                </c:pt>
                <c:pt idx="6517">
                  <c:v>0</c:v>
                </c:pt>
                <c:pt idx="6518">
                  <c:v>0</c:v>
                </c:pt>
                <c:pt idx="6519">
                  <c:v>0</c:v>
                </c:pt>
                <c:pt idx="6520">
                  <c:v>0</c:v>
                </c:pt>
                <c:pt idx="6521">
                  <c:v>0</c:v>
                </c:pt>
                <c:pt idx="6522">
                  <c:v>0</c:v>
                </c:pt>
                <c:pt idx="6523">
                  <c:v>0</c:v>
                </c:pt>
                <c:pt idx="6524">
                  <c:v>0</c:v>
                </c:pt>
                <c:pt idx="6525">
                  <c:v>0</c:v>
                </c:pt>
                <c:pt idx="6526">
                  <c:v>0</c:v>
                </c:pt>
                <c:pt idx="6527">
                  <c:v>0</c:v>
                </c:pt>
                <c:pt idx="6528">
                  <c:v>0</c:v>
                </c:pt>
                <c:pt idx="6529">
                  <c:v>0</c:v>
                </c:pt>
                <c:pt idx="6530">
                  <c:v>0</c:v>
                </c:pt>
                <c:pt idx="6531">
                  <c:v>0</c:v>
                </c:pt>
                <c:pt idx="6532">
                  <c:v>0</c:v>
                </c:pt>
                <c:pt idx="6533">
                  <c:v>0</c:v>
                </c:pt>
                <c:pt idx="6534">
                  <c:v>0</c:v>
                </c:pt>
                <c:pt idx="6535">
                  <c:v>0</c:v>
                </c:pt>
                <c:pt idx="6536">
                  <c:v>0</c:v>
                </c:pt>
                <c:pt idx="6537">
                  <c:v>0</c:v>
                </c:pt>
                <c:pt idx="6538">
                  <c:v>0</c:v>
                </c:pt>
                <c:pt idx="6539">
                  <c:v>0</c:v>
                </c:pt>
                <c:pt idx="6540">
                  <c:v>0</c:v>
                </c:pt>
                <c:pt idx="6541">
                  <c:v>0</c:v>
                </c:pt>
                <c:pt idx="6542">
                  <c:v>0</c:v>
                </c:pt>
                <c:pt idx="6543">
                  <c:v>0</c:v>
                </c:pt>
                <c:pt idx="6544">
                  <c:v>0</c:v>
                </c:pt>
                <c:pt idx="6545">
                  <c:v>0</c:v>
                </c:pt>
                <c:pt idx="6546">
                  <c:v>0</c:v>
                </c:pt>
                <c:pt idx="6547">
                  <c:v>0</c:v>
                </c:pt>
                <c:pt idx="6548">
                  <c:v>0</c:v>
                </c:pt>
                <c:pt idx="6549">
                  <c:v>0</c:v>
                </c:pt>
                <c:pt idx="6550">
                  <c:v>0</c:v>
                </c:pt>
                <c:pt idx="6551">
                  <c:v>0</c:v>
                </c:pt>
                <c:pt idx="6552">
                  <c:v>0</c:v>
                </c:pt>
                <c:pt idx="6553">
                  <c:v>0</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0</c:v>
                </c:pt>
                <c:pt idx="6573">
                  <c:v>0</c:v>
                </c:pt>
                <c:pt idx="6574">
                  <c:v>0</c:v>
                </c:pt>
                <c:pt idx="6575">
                  <c:v>0</c:v>
                </c:pt>
                <c:pt idx="6576">
                  <c:v>0</c:v>
                </c:pt>
                <c:pt idx="6577">
                  <c:v>0</c:v>
                </c:pt>
                <c:pt idx="6578">
                  <c:v>0</c:v>
                </c:pt>
                <c:pt idx="6579">
                  <c:v>0</c:v>
                </c:pt>
                <c:pt idx="6580">
                  <c:v>0</c:v>
                </c:pt>
                <c:pt idx="6581">
                  <c:v>0</c:v>
                </c:pt>
                <c:pt idx="6582">
                  <c:v>0</c:v>
                </c:pt>
                <c:pt idx="6583">
                  <c:v>0</c:v>
                </c:pt>
                <c:pt idx="6584">
                  <c:v>0</c:v>
                </c:pt>
                <c:pt idx="6585">
                  <c:v>0</c:v>
                </c:pt>
                <c:pt idx="6586">
                  <c:v>0</c:v>
                </c:pt>
                <c:pt idx="6587">
                  <c:v>0</c:v>
                </c:pt>
                <c:pt idx="6588">
                  <c:v>0</c:v>
                </c:pt>
                <c:pt idx="6589">
                  <c:v>0</c:v>
                </c:pt>
                <c:pt idx="6590">
                  <c:v>0</c:v>
                </c:pt>
                <c:pt idx="6591">
                  <c:v>0</c:v>
                </c:pt>
                <c:pt idx="6592">
                  <c:v>0</c:v>
                </c:pt>
                <c:pt idx="6593">
                  <c:v>0</c:v>
                </c:pt>
                <c:pt idx="6594">
                  <c:v>0</c:v>
                </c:pt>
                <c:pt idx="6595">
                  <c:v>0</c:v>
                </c:pt>
                <c:pt idx="6596">
                  <c:v>0</c:v>
                </c:pt>
                <c:pt idx="6597">
                  <c:v>0</c:v>
                </c:pt>
                <c:pt idx="6598">
                  <c:v>0</c:v>
                </c:pt>
                <c:pt idx="6599">
                  <c:v>0</c:v>
                </c:pt>
                <c:pt idx="6600">
                  <c:v>0</c:v>
                </c:pt>
                <c:pt idx="6601">
                  <c:v>0</c:v>
                </c:pt>
                <c:pt idx="6602">
                  <c:v>0</c:v>
                </c:pt>
                <c:pt idx="6603">
                  <c:v>0</c:v>
                </c:pt>
                <c:pt idx="6604">
                  <c:v>0</c:v>
                </c:pt>
                <c:pt idx="6605">
                  <c:v>0</c:v>
                </c:pt>
                <c:pt idx="6606">
                  <c:v>0</c:v>
                </c:pt>
                <c:pt idx="6607">
                  <c:v>0</c:v>
                </c:pt>
                <c:pt idx="6608">
                  <c:v>0</c:v>
                </c:pt>
                <c:pt idx="6609">
                  <c:v>0</c:v>
                </c:pt>
                <c:pt idx="6610">
                  <c:v>0</c:v>
                </c:pt>
                <c:pt idx="6611">
                  <c:v>0</c:v>
                </c:pt>
                <c:pt idx="6612">
                  <c:v>0</c:v>
                </c:pt>
                <c:pt idx="6613">
                  <c:v>0</c:v>
                </c:pt>
                <c:pt idx="6614">
                  <c:v>0</c:v>
                </c:pt>
                <c:pt idx="6615">
                  <c:v>0</c:v>
                </c:pt>
                <c:pt idx="6616">
                  <c:v>0</c:v>
                </c:pt>
                <c:pt idx="6617">
                  <c:v>0</c:v>
                </c:pt>
                <c:pt idx="6618">
                  <c:v>0</c:v>
                </c:pt>
                <c:pt idx="6619">
                  <c:v>0</c:v>
                </c:pt>
                <c:pt idx="6620">
                  <c:v>0</c:v>
                </c:pt>
                <c:pt idx="6621">
                  <c:v>0</c:v>
                </c:pt>
                <c:pt idx="6622">
                  <c:v>0</c:v>
                </c:pt>
                <c:pt idx="6623">
                  <c:v>0</c:v>
                </c:pt>
                <c:pt idx="6624">
                  <c:v>0</c:v>
                </c:pt>
                <c:pt idx="6625">
                  <c:v>0</c:v>
                </c:pt>
                <c:pt idx="6626">
                  <c:v>0</c:v>
                </c:pt>
                <c:pt idx="6627">
                  <c:v>0</c:v>
                </c:pt>
                <c:pt idx="6628">
                  <c:v>0</c:v>
                </c:pt>
                <c:pt idx="6629">
                  <c:v>0</c:v>
                </c:pt>
                <c:pt idx="6630">
                  <c:v>0</c:v>
                </c:pt>
                <c:pt idx="6631">
                  <c:v>0</c:v>
                </c:pt>
                <c:pt idx="6632">
                  <c:v>0</c:v>
                </c:pt>
                <c:pt idx="6633">
                  <c:v>0</c:v>
                </c:pt>
                <c:pt idx="6634">
                  <c:v>0</c:v>
                </c:pt>
                <c:pt idx="6635">
                  <c:v>0</c:v>
                </c:pt>
                <c:pt idx="6636">
                  <c:v>0</c:v>
                </c:pt>
                <c:pt idx="6637">
                  <c:v>0</c:v>
                </c:pt>
                <c:pt idx="6638">
                  <c:v>0</c:v>
                </c:pt>
                <c:pt idx="6639">
                  <c:v>0</c:v>
                </c:pt>
                <c:pt idx="6640">
                  <c:v>0</c:v>
                </c:pt>
                <c:pt idx="6641">
                  <c:v>0</c:v>
                </c:pt>
                <c:pt idx="6642">
                  <c:v>0</c:v>
                </c:pt>
                <c:pt idx="6643">
                  <c:v>0</c:v>
                </c:pt>
                <c:pt idx="6644">
                  <c:v>0</c:v>
                </c:pt>
                <c:pt idx="6645">
                  <c:v>0</c:v>
                </c:pt>
                <c:pt idx="6646">
                  <c:v>0</c:v>
                </c:pt>
                <c:pt idx="6647">
                  <c:v>0</c:v>
                </c:pt>
                <c:pt idx="6648">
                  <c:v>0</c:v>
                </c:pt>
                <c:pt idx="6649">
                  <c:v>0</c:v>
                </c:pt>
                <c:pt idx="6650">
                  <c:v>0</c:v>
                </c:pt>
                <c:pt idx="6651">
                  <c:v>0</c:v>
                </c:pt>
                <c:pt idx="6652">
                  <c:v>0</c:v>
                </c:pt>
                <c:pt idx="6653">
                  <c:v>0</c:v>
                </c:pt>
                <c:pt idx="6654">
                  <c:v>0</c:v>
                </c:pt>
                <c:pt idx="6655">
                  <c:v>0</c:v>
                </c:pt>
                <c:pt idx="6656">
                  <c:v>0</c:v>
                </c:pt>
                <c:pt idx="6657">
                  <c:v>0</c:v>
                </c:pt>
                <c:pt idx="6658">
                  <c:v>0</c:v>
                </c:pt>
                <c:pt idx="6659">
                  <c:v>0</c:v>
                </c:pt>
                <c:pt idx="6660">
                  <c:v>0</c:v>
                </c:pt>
                <c:pt idx="6661">
                  <c:v>0</c:v>
                </c:pt>
                <c:pt idx="6662">
                  <c:v>0</c:v>
                </c:pt>
                <c:pt idx="6663">
                  <c:v>0</c:v>
                </c:pt>
                <c:pt idx="6664">
                  <c:v>0</c:v>
                </c:pt>
                <c:pt idx="6665">
                  <c:v>0</c:v>
                </c:pt>
                <c:pt idx="6666">
                  <c:v>0</c:v>
                </c:pt>
                <c:pt idx="6667">
                  <c:v>0</c:v>
                </c:pt>
                <c:pt idx="6668">
                  <c:v>0</c:v>
                </c:pt>
                <c:pt idx="6669">
                  <c:v>0</c:v>
                </c:pt>
                <c:pt idx="6670">
                  <c:v>0</c:v>
                </c:pt>
                <c:pt idx="6671">
                  <c:v>0</c:v>
                </c:pt>
                <c:pt idx="6672">
                  <c:v>0</c:v>
                </c:pt>
                <c:pt idx="6673">
                  <c:v>0</c:v>
                </c:pt>
                <c:pt idx="6674">
                  <c:v>0</c:v>
                </c:pt>
                <c:pt idx="6675">
                  <c:v>0</c:v>
                </c:pt>
                <c:pt idx="6676">
                  <c:v>0</c:v>
                </c:pt>
                <c:pt idx="6677">
                  <c:v>0</c:v>
                </c:pt>
                <c:pt idx="6678">
                  <c:v>0</c:v>
                </c:pt>
                <c:pt idx="6679">
                  <c:v>0</c:v>
                </c:pt>
                <c:pt idx="6680">
                  <c:v>0</c:v>
                </c:pt>
                <c:pt idx="6681">
                  <c:v>0</c:v>
                </c:pt>
                <c:pt idx="6682">
                  <c:v>0</c:v>
                </c:pt>
                <c:pt idx="6683">
                  <c:v>0</c:v>
                </c:pt>
                <c:pt idx="6684">
                  <c:v>0</c:v>
                </c:pt>
                <c:pt idx="6685">
                  <c:v>0</c:v>
                </c:pt>
                <c:pt idx="6686">
                  <c:v>0</c:v>
                </c:pt>
                <c:pt idx="6687">
                  <c:v>0</c:v>
                </c:pt>
                <c:pt idx="6688">
                  <c:v>0</c:v>
                </c:pt>
                <c:pt idx="6689">
                  <c:v>0</c:v>
                </c:pt>
                <c:pt idx="6690">
                  <c:v>0</c:v>
                </c:pt>
                <c:pt idx="6691">
                  <c:v>0</c:v>
                </c:pt>
                <c:pt idx="6692">
                  <c:v>0</c:v>
                </c:pt>
                <c:pt idx="6693">
                  <c:v>0</c:v>
                </c:pt>
                <c:pt idx="6694">
                  <c:v>0</c:v>
                </c:pt>
                <c:pt idx="6695">
                  <c:v>0</c:v>
                </c:pt>
                <c:pt idx="6696">
                  <c:v>0</c:v>
                </c:pt>
                <c:pt idx="6697">
                  <c:v>0</c:v>
                </c:pt>
                <c:pt idx="6698">
                  <c:v>0</c:v>
                </c:pt>
                <c:pt idx="6699">
                  <c:v>0</c:v>
                </c:pt>
                <c:pt idx="6700">
                  <c:v>0</c:v>
                </c:pt>
                <c:pt idx="6701">
                  <c:v>0</c:v>
                </c:pt>
                <c:pt idx="6702">
                  <c:v>0</c:v>
                </c:pt>
                <c:pt idx="6703">
                  <c:v>0</c:v>
                </c:pt>
                <c:pt idx="6704">
                  <c:v>0</c:v>
                </c:pt>
                <c:pt idx="6705">
                  <c:v>0</c:v>
                </c:pt>
                <c:pt idx="6706">
                  <c:v>0</c:v>
                </c:pt>
                <c:pt idx="6707">
                  <c:v>0</c:v>
                </c:pt>
                <c:pt idx="6708">
                  <c:v>0</c:v>
                </c:pt>
                <c:pt idx="6709">
                  <c:v>0</c:v>
                </c:pt>
                <c:pt idx="6710">
                  <c:v>0</c:v>
                </c:pt>
                <c:pt idx="6711">
                  <c:v>0</c:v>
                </c:pt>
                <c:pt idx="6712">
                  <c:v>0</c:v>
                </c:pt>
                <c:pt idx="6713">
                  <c:v>0</c:v>
                </c:pt>
                <c:pt idx="6714">
                  <c:v>0</c:v>
                </c:pt>
                <c:pt idx="6715">
                  <c:v>0</c:v>
                </c:pt>
                <c:pt idx="6716">
                  <c:v>0</c:v>
                </c:pt>
                <c:pt idx="6717">
                  <c:v>0</c:v>
                </c:pt>
                <c:pt idx="6718">
                  <c:v>0</c:v>
                </c:pt>
                <c:pt idx="6719">
                  <c:v>0</c:v>
                </c:pt>
                <c:pt idx="6720">
                  <c:v>0</c:v>
                </c:pt>
                <c:pt idx="6721">
                  <c:v>0</c:v>
                </c:pt>
                <c:pt idx="6722">
                  <c:v>0</c:v>
                </c:pt>
                <c:pt idx="6723">
                  <c:v>0</c:v>
                </c:pt>
                <c:pt idx="6724">
                  <c:v>0</c:v>
                </c:pt>
                <c:pt idx="6725">
                  <c:v>0</c:v>
                </c:pt>
                <c:pt idx="6726">
                  <c:v>0</c:v>
                </c:pt>
                <c:pt idx="6727">
                  <c:v>0</c:v>
                </c:pt>
                <c:pt idx="6728">
                  <c:v>0</c:v>
                </c:pt>
                <c:pt idx="6729">
                  <c:v>0</c:v>
                </c:pt>
                <c:pt idx="6730">
                  <c:v>0</c:v>
                </c:pt>
                <c:pt idx="6731">
                  <c:v>0</c:v>
                </c:pt>
                <c:pt idx="6732">
                  <c:v>0</c:v>
                </c:pt>
                <c:pt idx="6733">
                  <c:v>0</c:v>
                </c:pt>
                <c:pt idx="6734">
                  <c:v>0</c:v>
                </c:pt>
                <c:pt idx="6735">
                  <c:v>0</c:v>
                </c:pt>
                <c:pt idx="6736">
                  <c:v>0</c:v>
                </c:pt>
                <c:pt idx="6737">
                  <c:v>0</c:v>
                </c:pt>
                <c:pt idx="6738">
                  <c:v>0</c:v>
                </c:pt>
                <c:pt idx="6739">
                  <c:v>0</c:v>
                </c:pt>
                <c:pt idx="6740">
                  <c:v>0</c:v>
                </c:pt>
                <c:pt idx="6741">
                  <c:v>0</c:v>
                </c:pt>
                <c:pt idx="6742">
                  <c:v>0</c:v>
                </c:pt>
                <c:pt idx="6743">
                  <c:v>0</c:v>
                </c:pt>
                <c:pt idx="6744">
                  <c:v>0</c:v>
                </c:pt>
                <c:pt idx="6745">
                  <c:v>0</c:v>
                </c:pt>
                <c:pt idx="6746">
                  <c:v>0</c:v>
                </c:pt>
                <c:pt idx="6747">
                  <c:v>0</c:v>
                </c:pt>
                <c:pt idx="6748">
                  <c:v>0</c:v>
                </c:pt>
                <c:pt idx="6749">
                  <c:v>0</c:v>
                </c:pt>
                <c:pt idx="6750">
                  <c:v>0</c:v>
                </c:pt>
                <c:pt idx="6751">
                  <c:v>0</c:v>
                </c:pt>
                <c:pt idx="6752">
                  <c:v>0</c:v>
                </c:pt>
                <c:pt idx="6753">
                  <c:v>0</c:v>
                </c:pt>
                <c:pt idx="6754">
                  <c:v>0</c:v>
                </c:pt>
                <c:pt idx="6755">
                  <c:v>0</c:v>
                </c:pt>
                <c:pt idx="6756">
                  <c:v>0</c:v>
                </c:pt>
                <c:pt idx="6757">
                  <c:v>0</c:v>
                </c:pt>
                <c:pt idx="6758">
                  <c:v>0</c:v>
                </c:pt>
                <c:pt idx="6759">
                  <c:v>0</c:v>
                </c:pt>
                <c:pt idx="6760">
                  <c:v>0</c:v>
                </c:pt>
                <c:pt idx="6761">
                  <c:v>0</c:v>
                </c:pt>
                <c:pt idx="6762">
                  <c:v>0</c:v>
                </c:pt>
                <c:pt idx="6763">
                  <c:v>0</c:v>
                </c:pt>
                <c:pt idx="6764">
                  <c:v>0</c:v>
                </c:pt>
                <c:pt idx="6765">
                  <c:v>0</c:v>
                </c:pt>
                <c:pt idx="6766">
                  <c:v>0</c:v>
                </c:pt>
                <c:pt idx="6767">
                  <c:v>0</c:v>
                </c:pt>
                <c:pt idx="6768">
                  <c:v>0</c:v>
                </c:pt>
                <c:pt idx="6769">
                  <c:v>0</c:v>
                </c:pt>
                <c:pt idx="6770">
                  <c:v>0</c:v>
                </c:pt>
                <c:pt idx="6771">
                  <c:v>0</c:v>
                </c:pt>
                <c:pt idx="6772">
                  <c:v>0</c:v>
                </c:pt>
                <c:pt idx="6773">
                  <c:v>0</c:v>
                </c:pt>
                <c:pt idx="6774">
                  <c:v>0</c:v>
                </c:pt>
                <c:pt idx="6775">
                  <c:v>0</c:v>
                </c:pt>
                <c:pt idx="6776">
                  <c:v>0</c:v>
                </c:pt>
                <c:pt idx="6777">
                  <c:v>0</c:v>
                </c:pt>
                <c:pt idx="6778">
                  <c:v>0</c:v>
                </c:pt>
                <c:pt idx="6779">
                  <c:v>0</c:v>
                </c:pt>
                <c:pt idx="6780">
                  <c:v>0</c:v>
                </c:pt>
                <c:pt idx="6781">
                  <c:v>0</c:v>
                </c:pt>
                <c:pt idx="6782">
                  <c:v>0</c:v>
                </c:pt>
                <c:pt idx="6783">
                  <c:v>0</c:v>
                </c:pt>
                <c:pt idx="6784">
                  <c:v>0</c:v>
                </c:pt>
                <c:pt idx="6785">
                  <c:v>0</c:v>
                </c:pt>
                <c:pt idx="6786">
                  <c:v>0</c:v>
                </c:pt>
                <c:pt idx="6787">
                  <c:v>0</c:v>
                </c:pt>
                <c:pt idx="6788">
                  <c:v>0</c:v>
                </c:pt>
                <c:pt idx="6789">
                  <c:v>0</c:v>
                </c:pt>
                <c:pt idx="6790">
                  <c:v>0</c:v>
                </c:pt>
                <c:pt idx="6791">
                  <c:v>0</c:v>
                </c:pt>
                <c:pt idx="6792">
                  <c:v>0</c:v>
                </c:pt>
                <c:pt idx="6793">
                  <c:v>0</c:v>
                </c:pt>
                <c:pt idx="6794">
                  <c:v>0</c:v>
                </c:pt>
                <c:pt idx="6795">
                  <c:v>0</c:v>
                </c:pt>
                <c:pt idx="6796">
                  <c:v>0</c:v>
                </c:pt>
                <c:pt idx="6797">
                  <c:v>0</c:v>
                </c:pt>
                <c:pt idx="6798">
                  <c:v>0</c:v>
                </c:pt>
                <c:pt idx="6799">
                  <c:v>0</c:v>
                </c:pt>
                <c:pt idx="6800">
                  <c:v>0</c:v>
                </c:pt>
                <c:pt idx="6801">
                  <c:v>0</c:v>
                </c:pt>
                <c:pt idx="6802">
                  <c:v>0</c:v>
                </c:pt>
                <c:pt idx="6803">
                  <c:v>0</c:v>
                </c:pt>
                <c:pt idx="6804">
                  <c:v>0</c:v>
                </c:pt>
                <c:pt idx="6805">
                  <c:v>0</c:v>
                </c:pt>
                <c:pt idx="6806">
                  <c:v>0</c:v>
                </c:pt>
                <c:pt idx="6807">
                  <c:v>0</c:v>
                </c:pt>
                <c:pt idx="6808">
                  <c:v>0</c:v>
                </c:pt>
                <c:pt idx="6809">
                  <c:v>0</c:v>
                </c:pt>
                <c:pt idx="6810">
                  <c:v>0</c:v>
                </c:pt>
                <c:pt idx="6811">
                  <c:v>0</c:v>
                </c:pt>
                <c:pt idx="6812">
                  <c:v>0</c:v>
                </c:pt>
                <c:pt idx="6813">
                  <c:v>0</c:v>
                </c:pt>
                <c:pt idx="6814">
                  <c:v>0</c:v>
                </c:pt>
                <c:pt idx="6815">
                  <c:v>0</c:v>
                </c:pt>
                <c:pt idx="6816">
                  <c:v>0</c:v>
                </c:pt>
                <c:pt idx="6817">
                  <c:v>0</c:v>
                </c:pt>
                <c:pt idx="6818">
                  <c:v>0</c:v>
                </c:pt>
                <c:pt idx="6819">
                  <c:v>0</c:v>
                </c:pt>
                <c:pt idx="6820">
                  <c:v>0</c:v>
                </c:pt>
                <c:pt idx="6821">
                  <c:v>0</c:v>
                </c:pt>
                <c:pt idx="6822">
                  <c:v>0</c:v>
                </c:pt>
                <c:pt idx="6823">
                  <c:v>0</c:v>
                </c:pt>
                <c:pt idx="6824">
                  <c:v>0</c:v>
                </c:pt>
                <c:pt idx="6825">
                  <c:v>0</c:v>
                </c:pt>
                <c:pt idx="6826">
                  <c:v>0</c:v>
                </c:pt>
                <c:pt idx="6827">
                  <c:v>0</c:v>
                </c:pt>
                <c:pt idx="6828">
                  <c:v>0</c:v>
                </c:pt>
                <c:pt idx="6829">
                  <c:v>0</c:v>
                </c:pt>
                <c:pt idx="6830">
                  <c:v>0</c:v>
                </c:pt>
                <c:pt idx="6831">
                  <c:v>0</c:v>
                </c:pt>
                <c:pt idx="6832">
                  <c:v>0</c:v>
                </c:pt>
                <c:pt idx="6833">
                  <c:v>0</c:v>
                </c:pt>
                <c:pt idx="6834">
                  <c:v>0</c:v>
                </c:pt>
                <c:pt idx="6835">
                  <c:v>0</c:v>
                </c:pt>
                <c:pt idx="6836">
                  <c:v>0</c:v>
                </c:pt>
                <c:pt idx="6837">
                  <c:v>0</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0</c:v>
                </c:pt>
                <c:pt idx="6884">
                  <c:v>0</c:v>
                </c:pt>
                <c:pt idx="6885">
                  <c:v>0</c:v>
                </c:pt>
                <c:pt idx="6886">
                  <c:v>0</c:v>
                </c:pt>
                <c:pt idx="6887">
                  <c:v>0</c:v>
                </c:pt>
                <c:pt idx="6888">
                  <c:v>0</c:v>
                </c:pt>
                <c:pt idx="6889">
                  <c:v>0</c:v>
                </c:pt>
                <c:pt idx="6890">
                  <c:v>0</c:v>
                </c:pt>
                <c:pt idx="6891">
                  <c:v>0</c:v>
                </c:pt>
                <c:pt idx="6892">
                  <c:v>0</c:v>
                </c:pt>
                <c:pt idx="6893">
                  <c:v>0</c:v>
                </c:pt>
                <c:pt idx="6894">
                  <c:v>0</c:v>
                </c:pt>
                <c:pt idx="6895">
                  <c:v>0</c:v>
                </c:pt>
                <c:pt idx="6896">
                  <c:v>0</c:v>
                </c:pt>
                <c:pt idx="6897">
                  <c:v>0</c:v>
                </c:pt>
                <c:pt idx="6898">
                  <c:v>0</c:v>
                </c:pt>
                <c:pt idx="6899">
                  <c:v>0</c:v>
                </c:pt>
                <c:pt idx="6900">
                  <c:v>0</c:v>
                </c:pt>
                <c:pt idx="6901">
                  <c:v>0</c:v>
                </c:pt>
                <c:pt idx="6902">
                  <c:v>0</c:v>
                </c:pt>
                <c:pt idx="6903">
                  <c:v>0</c:v>
                </c:pt>
                <c:pt idx="6904">
                  <c:v>0</c:v>
                </c:pt>
                <c:pt idx="6905">
                  <c:v>0</c:v>
                </c:pt>
                <c:pt idx="6906">
                  <c:v>0</c:v>
                </c:pt>
                <c:pt idx="6907">
                  <c:v>0</c:v>
                </c:pt>
                <c:pt idx="6908">
                  <c:v>0</c:v>
                </c:pt>
                <c:pt idx="6909">
                  <c:v>0</c:v>
                </c:pt>
                <c:pt idx="6910">
                  <c:v>0</c:v>
                </c:pt>
                <c:pt idx="6911">
                  <c:v>0</c:v>
                </c:pt>
                <c:pt idx="6912">
                  <c:v>0</c:v>
                </c:pt>
                <c:pt idx="6913">
                  <c:v>0</c:v>
                </c:pt>
                <c:pt idx="6914">
                  <c:v>0</c:v>
                </c:pt>
                <c:pt idx="6915">
                  <c:v>0</c:v>
                </c:pt>
                <c:pt idx="6916">
                  <c:v>0</c:v>
                </c:pt>
                <c:pt idx="6917">
                  <c:v>0</c:v>
                </c:pt>
                <c:pt idx="6918">
                  <c:v>0</c:v>
                </c:pt>
                <c:pt idx="6919">
                  <c:v>0</c:v>
                </c:pt>
                <c:pt idx="6920">
                  <c:v>0</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0</c:v>
                </c:pt>
                <c:pt idx="6940">
                  <c:v>0</c:v>
                </c:pt>
                <c:pt idx="6941">
                  <c:v>0</c:v>
                </c:pt>
                <c:pt idx="6942">
                  <c:v>0</c:v>
                </c:pt>
                <c:pt idx="6943">
                  <c:v>0</c:v>
                </c:pt>
                <c:pt idx="6944">
                  <c:v>0</c:v>
                </c:pt>
                <c:pt idx="6945">
                  <c:v>0</c:v>
                </c:pt>
                <c:pt idx="6946">
                  <c:v>0</c:v>
                </c:pt>
                <c:pt idx="6947">
                  <c:v>0</c:v>
                </c:pt>
                <c:pt idx="6948">
                  <c:v>0</c:v>
                </c:pt>
                <c:pt idx="6949">
                  <c:v>0</c:v>
                </c:pt>
                <c:pt idx="6950">
                  <c:v>0</c:v>
                </c:pt>
                <c:pt idx="6951">
                  <c:v>0</c:v>
                </c:pt>
                <c:pt idx="6952">
                  <c:v>0</c:v>
                </c:pt>
                <c:pt idx="6953">
                  <c:v>0</c:v>
                </c:pt>
                <c:pt idx="6954">
                  <c:v>0</c:v>
                </c:pt>
                <c:pt idx="6955">
                  <c:v>0</c:v>
                </c:pt>
                <c:pt idx="6956">
                  <c:v>0</c:v>
                </c:pt>
                <c:pt idx="6957">
                  <c:v>0</c:v>
                </c:pt>
                <c:pt idx="6958">
                  <c:v>0</c:v>
                </c:pt>
                <c:pt idx="6959">
                  <c:v>0</c:v>
                </c:pt>
                <c:pt idx="6960">
                  <c:v>0</c:v>
                </c:pt>
                <c:pt idx="6961">
                  <c:v>0</c:v>
                </c:pt>
                <c:pt idx="6962">
                  <c:v>0</c:v>
                </c:pt>
                <c:pt idx="6963">
                  <c:v>0</c:v>
                </c:pt>
                <c:pt idx="6964">
                  <c:v>0</c:v>
                </c:pt>
                <c:pt idx="6965">
                  <c:v>0</c:v>
                </c:pt>
                <c:pt idx="6966">
                  <c:v>0</c:v>
                </c:pt>
                <c:pt idx="6967">
                  <c:v>0</c:v>
                </c:pt>
                <c:pt idx="6968">
                  <c:v>0</c:v>
                </c:pt>
                <c:pt idx="6969">
                  <c:v>0</c:v>
                </c:pt>
                <c:pt idx="6970">
                  <c:v>0</c:v>
                </c:pt>
                <c:pt idx="6971">
                  <c:v>0</c:v>
                </c:pt>
                <c:pt idx="6972">
                  <c:v>0</c:v>
                </c:pt>
                <c:pt idx="6973">
                  <c:v>0</c:v>
                </c:pt>
                <c:pt idx="6974">
                  <c:v>0</c:v>
                </c:pt>
                <c:pt idx="6975">
                  <c:v>0</c:v>
                </c:pt>
                <c:pt idx="6976">
                  <c:v>0</c:v>
                </c:pt>
                <c:pt idx="6977">
                  <c:v>0</c:v>
                </c:pt>
                <c:pt idx="6978">
                  <c:v>0</c:v>
                </c:pt>
                <c:pt idx="6979">
                  <c:v>0</c:v>
                </c:pt>
                <c:pt idx="6980">
                  <c:v>0</c:v>
                </c:pt>
                <c:pt idx="6981">
                  <c:v>0</c:v>
                </c:pt>
                <c:pt idx="6982">
                  <c:v>0</c:v>
                </c:pt>
                <c:pt idx="6983">
                  <c:v>0</c:v>
                </c:pt>
                <c:pt idx="6984">
                  <c:v>0</c:v>
                </c:pt>
                <c:pt idx="6985">
                  <c:v>0</c:v>
                </c:pt>
                <c:pt idx="6986">
                  <c:v>0</c:v>
                </c:pt>
                <c:pt idx="6987">
                  <c:v>0</c:v>
                </c:pt>
                <c:pt idx="6988">
                  <c:v>0</c:v>
                </c:pt>
                <c:pt idx="6989">
                  <c:v>0</c:v>
                </c:pt>
                <c:pt idx="6990">
                  <c:v>0</c:v>
                </c:pt>
                <c:pt idx="6991">
                  <c:v>0</c:v>
                </c:pt>
                <c:pt idx="6992">
                  <c:v>0</c:v>
                </c:pt>
                <c:pt idx="6993">
                  <c:v>0</c:v>
                </c:pt>
                <c:pt idx="6994">
                  <c:v>0</c:v>
                </c:pt>
                <c:pt idx="6995">
                  <c:v>0</c:v>
                </c:pt>
                <c:pt idx="6996">
                  <c:v>0</c:v>
                </c:pt>
                <c:pt idx="6997">
                  <c:v>0</c:v>
                </c:pt>
                <c:pt idx="6998">
                  <c:v>0</c:v>
                </c:pt>
                <c:pt idx="6999">
                  <c:v>0</c:v>
                </c:pt>
                <c:pt idx="7000">
                  <c:v>0</c:v>
                </c:pt>
                <c:pt idx="7001">
                  <c:v>0</c:v>
                </c:pt>
                <c:pt idx="7002">
                  <c:v>0</c:v>
                </c:pt>
                <c:pt idx="7003">
                  <c:v>0</c:v>
                </c:pt>
                <c:pt idx="7004">
                  <c:v>0</c:v>
                </c:pt>
                <c:pt idx="7005">
                  <c:v>0</c:v>
                </c:pt>
                <c:pt idx="7006">
                  <c:v>0</c:v>
                </c:pt>
                <c:pt idx="7007">
                  <c:v>0</c:v>
                </c:pt>
                <c:pt idx="7008">
                  <c:v>0</c:v>
                </c:pt>
                <c:pt idx="7009">
                  <c:v>0</c:v>
                </c:pt>
                <c:pt idx="7010">
                  <c:v>0</c:v>
                </c:pt>
                <c:pt idx="7011">
                  <c:v>0</c:v>
                </c:pt>
                <c:pt idx="7012">
                  <c:v>0</c:v>
                </c:pt>
                <c:pt idx="7013">
                  <c:v>0</c:v>
                </c:pt>
                <c:pt idx="7014">
                  <c:v>0</c:v>
                </c:pt>
                <c:pt idx="7015">
                  <c:v>0</c:v>
                </c:pt>
                <c:pt idx="7016">
                  <c:v>0</c:v>
                </c:pt>
                <c:pt idx="7017">
                  <c:v>0</c:v>
                </c:pt>
                <c:pt idx="7018">
                  <c:v>0</c:v>
                </c:pt>
                <c:pt idx="7019">
                  <c:v>0</c:v>
                </c:pt>
                <c:pt idx="7020">
                  <c:v>0</c:v>
                </c:pt>
                <c:pt idx="7021">
                  <c:v>0</c:v>
                </c:pt>
                <c:pt idx="7022">
                  <c:v>0</c:v>
                </c:pt>
                <c:pt idx="7023">
                  <c:v>0</c:v>
                </c:pt>
                <c:pt idx="7024">
                  <c:v>0</c:v>
                </c:pt>
                <c:pt idx="7025">
                  <c:v>0</c:v>
                </c:pt>
                <c:pt idx="7026">
                  <c:v>0</c:v>
                </c:pt>
                <c:pt idx="7027">
                  <c:v>0</c:v>
                </c:pt>
                <c:pt idx="7028">
                  <c:v>0</c:v>
                </c:pt>
                <c:pt idx="7029">
                  <c:v>0</c:v>
                </c:pt>
                <c:pt idx="7030">
                  <c:v>0</c:v>
                </c:pt>
                <c:pt idx="7031">
                  <c:v>0</c:v>
                </c:pt>
                <c:pt idx="7032">
                  <c:v>0</c:v>
                </c:pt>
                <c:pt idx="7033">
                  <c:v>0</c:v>
                </c:pt>
                <c:pt idx="7034">
                  <c:v>0</c:v>
                </c:pt>
                <c:pt idx="7035">
                  <c:v>0</c:v>
                </c:pt>
                <c:pt idx="7036">
                  <c:v>0</c:v>
                </c:pt>
                <c:pt idx="7037">
                  <c:v>0</c:v>
                </c:pt>
                <c:pt idx="7038">
                  <c:v>0</c:v>
                </c:pt>
                <c:pt idx="7039">
                  <c:v>0</c:v>
                </c:pt>
                <c:pt idx="7040">
                  <c:v>0</c:v>
                </c:pt>
                <c:pt idx="7041">
                  <c:v>0</c:v>
                </c:pt>
                <c:pt idx="7042">
                  <c:v>0</c:v>
                </c:pt>
                <c:pt idx="7043">
                  <c:v>0</c:v>
                </c:pt>
                <c:pt idx="7044">
                  <c:v>0</c:v>
                </c:pt>
                <c:pt idx="7045">
                  <c:v>0</c:v>
                </c:pt>
                <c:pt idx="7046">
                  <c:v>0</c:v>
                </c:pt>
                <c:pt idx="7047">
                  <c:v>0</c:v>
                </c:pt>
                <c:pt idx="7048">
                  <c:v>0</c:v>
                </c:pt>
                <c:pt idx="7049">
                  <c:v>0</c:v>
                </c:pt>
                <c:pt idx="7050">
                  <c:v>0</c:v>
                </c:pt>
                <c:pt idx="7051">
                  <c:v>0</c:v>
                </c:pt>
                <c:pt idx="7052">
                  <c:v>0</c:v>
                </c:pt>
                <c:pt idx="7053">
                  <c:v>0</c:v>
                </c:pt>
                <c:pt idx="7054">
                  <c:v>0</c:v>
                </c:pt>
                <c:pt idx="7055">
                  <c:v>0</c:v>
                </c:pt>
                <c:pt idx="7056">
                  <c:v>0</c:v>
                </c:pt>
                <c:pt idx="7057">
                  <c:v>0</c:v>
                </c:pt>
                <c:pt idx="7058">
                  <c:v>0</c:v>
                </c:pt>
                <c:pt idx="7059">
                  <c:v>0</c:v>
                </c:pt>
                <c:pt idx="7060">
                  <c:v>0</c:v>
                </c:pt>
                <c:pt idx="7061">
                  <c:v>0</c:v>
                </c:pt>
                <c:pt idx="7062">
                  <c:v>0</c:v>
                </c:pt>
                <c:pt idx="7063">
                  <c:v>0</c:v>
                </c:pt>
                <c:pt idx="7064">
                  <c:v>0</c:v>
                </c:pt>
                <c:pt idx="7065">
                  <c:v>0</c:v>
                </c:pt>
                <c:pt idx="7066">
                  <c:v>0</c:v>
                </c:pt>
                <c:pt idx="7067">
                  <c:v>0</c:v>
                </c:pt>
                <c:pt idx="7068">
                  <c:v>0</c:v>
                </c:pt>
                <c:pt idx="7069">
                  <c:v>0</c:v>
                </c:pt>
                <c:pt idx="7070">
                  <c:v>0</c:v>
                </c:pt>
                <c:pt idx="7071">
                  <c:v>0</c:v>
                </c:pt>
                <c:pt idx="7072">
                  <c:v>0</c:v>
                </c:pt>
                <c:pt idx="7073">
                  <c:v>0</c:v>
                </c:pt>
                <c:pt idx="7074">
                  <c:v>0</c:v>
                </c:pt>
                <c:pt idx="7075">
                  <c:v>0</c:v>
                </c:pt>
                <c:pt idx="7076">
                  <c:v>0</c:v>
                </c:pt>
                <c:pt idx="7077">
                  <c:v>0</c:v>
                </c:pt>
                <c:pt idx="7078">
                  <c:v>0</c:v>
                </c:pt>
                <c:pt idx="7079">
                  <c:v>0</c:v>
                </c:pt>
                <c:pt idx="7080">
                  <c:v>0</c:v>
                </c:pt>
                <c:pt idx="7081">
                  <c:v>0</c:v>
                </c:pt>
                <c:pt idx="7082">
                  <c:v>0</c:v>
                </c:pt>
                <c:pt idx="7083">
                  <c:v>0</c:v>
                </c:pt>
                <c:pt idx="7084">
                  <c:v>0</c:v>
                </c:pt>
                <c:pt idx="7085">
                  <c:v>0</c:v>
                </c:pt>
                <c:pt idx="7086">
                  <c:v>0</c:v>
                </c:pt>
                <c:pt idx="7087">
                  <c:v>0</c:v>
                </c:pt>
                <c:pt idx="7088">
                  <c:v>0</c:v>
                </c:pt>
                <c:pt idx="7089">
                  <c:v>0</c:v>
                </c:pt>
                <c:pt idx="7090">
                  <c:v>0</c:v>
                </c:pt>
                <c:pt idx="7091">
                  <c:v>0</c:v>
                </c:pt>
                <c:pt idx="7092">
                  <c:v>0</c:v>
                </c:pt>
                <c:pt idx="7093">
                  <c:v>0</c:v>
                </c:pt>
                <c:pt idx="7094">
                  <c:v>0</c:v>
                </c:pt>
                <c:pt idx="7095">
                  <c:v>0</c:v>
                </c:pt>
                <c:pt idx="7096">
                  <c:v>0</c:v>
                </c:pt>
                <c:pt idx="7097">
                  <c:v>0</c:v>
                </c:pt>
                <c:pt idx="7098">
                  <c:v>0</c:v>
                </c:pt>
                <c:pt idx="7099">
                  <c:v>0</c:v>
                </c:pt>
                <c:pt idx="7100">
                  <c:v>0</c:v>
                </c:pt>
                <c:pt idx="7101">
                  <c:v>0</c:v>
                </c:pt>
                <c:pt idx="7102">
                  <c:v>0</c:v>
                </c:pt>
                <c:pt idx="7103">
                  <c:v>0</c:v>
                </c:pt>
                <c:pt idx="7104">
                  <c:v>0</c:v>
                </c:pt>
                <c:pt idx="7105">
                  <c:v>0</c:v>
                </c:pt>
                <c:pt idx="7106">
                  <c:v>0</c:v>
                </c:pt>
                <c:pt idx="7107">
                  <c:v>0</c:v>
                </c:pt>
                <c:pt idx="7108">
                  <c:v>0</c:v>
                </c:pt>
                <c:pt idx="7109">
                  <c:v>0</c:v>
                </c:pt>
                <c:pt idx="7110">
                  <c:v>0</c:v>
                </c:pt>
                <c:pt idx="7111">
                  <c:v>0</c:v>
                </c:pt>
                <c:pt idx="7112">
                  <c:v>0</c:v>
                </c:pt>
                <c:pt idx="7113">
                  <c:v>0</c:v>
                </c:pt>
                <c:pt idx="7114">
                  <c:v>0</c:v>
                </c:pt>
                <c:pt idx="7115">
                  <c:v>0</c:v>
                </c:pt>
                <c:pt idx="7116">
                  <c:v>0</c:v>
                </c:pt>
                <c:pt idx="7117">
                  <c:v>0</c:v>
                </c:pt>
                <c:pt idx="7118">
                  <c:v>0</c:v>
                </c:pt>
                <c:pt idx="7119">
                  <c:v>0</c:v>
                </c:pt>
                <c:pt idx="7120">
                  <c:v>0</c:v>
                </c:pt>
                <c:pt idx="7121">
                  <c:v>0</c:v>
                </c:pt>
                <c:pt idx="7122">
                  <c:v>0</c:v>
                </c:pt>
                <c:pt idx="7123">
                  <c:v>0</c:v>
                </c:pt>
                <c:pt idx="7124">
                  <c:v>0</c:v>
                </c:pt>
                <c:pt idx="7125">
                  <c:v>0</c:v>
                </c:pt>
                <c:pt idx="7126">
                  <c:v>0</c:v>
                </c:pt>
                <c:pt idx="7127">
                  <c:v>0</c:v>
                </c:pt>
                <c:pt idx="7128">
                  <c:v>0</c:v>
                </c:pt>
                <c:pt idx="7129">
                  <c:v>0</c:v>
                </c:pt>
                <c:pt idx="7130">
                  <c:v>0</c:v>
                </c:pt>
                <c:pt idx="7131">
                  <c:v>0</c:v>
                </c:pt>
                <c:pt idx="7132">
                  <c:v>0</c:v>
                </c:pt>
                <c:pt idx="7133">
                  <c:v>0</c:v>
                </c:pt>
                <c:pt idx="7134">
                  <c:v>0</c:v>
                </c:pt>
                <c:pt idx="7135">
                  <c:v>0</c:v>
                </c:pt>
                <c:pt idx="7136">
                  <c:v>0</c:v>
                </c:pt>
                <c:pt idx="7137">
                  <c:v>0</c:v>
                </c:pt>
                <c:pt idx="7138">
                  <c:v>0</c:v>
                </c:pt>
                <c:pt idx="7139">
                  <c:v>0</c:v>
                </c:pt>
                <c:pt idx="7140">
                  <c:v>0</c:v>
                </c:pt>
                <c:pt idx="7141">
                  <c:v>0</c:v>
                </c:pt>
                <c:pt idx="7142">
                  <c:v>0</c:v>
                </c:pt>
                <c:pt idx="7143">
                  <c:v>0</c:v>
                </c:pt>
                <c:pt idx="7144">
                  <c:v>0</c:v>
                </c:pt>
                <c:pt idx="7145">
                  <c:v>0</c:v>
                </c:pt>
                <c:pt idx="7146">
                  <c:v>0</c:v>
                </c:pt>
                <c:pt idx="7147">
                  <c:v>0</c:v>
                </c:pt>
                <c:pt idx="7148">
                  <c:v>0</c:v>
                </c:pt>
                <c:pt idx="7149">
                  <c:v>0</c:v>
                </c:pt>
                <c:pt idx="7150">
                  <c:v>0</c:v>
                </c:pt>
                <c:pt idx="7151">
                  <c:v>0</c:v>
                </c:pt>
                <c:pt idx="7152">
                  <c:v>0</c:v>
                </c:pt>
                <c:pt idx="7153">
                  <c:v>0</c:v>
                </c:pt>
                <c:pt idx="7154">
                  <c:v>0</c:v>
                </c:pt>
                <c:pt idx="7155">
                  <c:v>0</c:v>
                </c:pt>
                <c:pt idx="7156">
                  <c:v>0</c:v>
                </c:pt>
                <c:pt idx="7157">
                  <c:v>0</c:v>
                </c:pt>
                <c:pt idx="7158">
                  <c:v>0</c:v>
                </c:pt>
                <c:pt idx="7159">
                  <c:v>0</c:v>
                </c:pt>
                <c:pt idx="7160">
                  <c:v>0</c:v>
                </c:pt>
                <c:pt idx="7161">
                  <c:v>0</c:v>
                </c:pt>
                <c:pt idx="7162">
                  <c:v>0</c:v>
                </c:pt>
                <c:pt idx="7163">
                  <c:v>0</c:v>
                </c:pt>
                <c:pt idx="7164">
                  <c:v>0</c:v>
                </c:pt>
                <c:pt idx="7165">
                  <c:v>0</c:v>
                </c:pt>
                <c:pt idx="7166">
                  <c:v>0</c:v>
                </c:pt>
                <c:pt idx="7167">
                  <c:v>0</c:v>
                </c:pt>
                <c:pt idx="7168">
                  <c:v>0</c:v>
                </c:pt>
                <c:pt idx="7169">
                  <c:v>0</c:v>
                </c:pt>
                <c:pt idx="7170">
                  <c:v>0</c:v>
                </c:pt>
                <c:pt idx="7171">
                  <c:v>0</c:v>
                </c:pt>
                <c:pt idx="7172">
                  <c:v>0</c:v>
                </c:pt>
                <c:pt idx="7173">
                  <c:v>0</c:v>
                </c:pt>
                <c:pt idx="7174">
                  <c:v>0</c:v>
                </c:pt>
                <c:pt idx="7175">
                  <c:v>0</c:v>
                </c:pt>
                <c:pt idx="7176">
                  <c:v>0</c:v>
                </c:pt>
                <c:pt idx="7177">
                  <c:v>0</c:v>
                </c:pt>
                <c:pt idx="7178">
                  <c:v>0</c:v>
                </c:pt>
                <c:pt idx="7179">
                  <c:v>0</c:v>
                </c:pt>
                <c:pt idx="7180">
                  <c:v>0</c:v>
                </c:pt>
                <c:pt idx="7181">
                  <c:v>0</c:v>
                </c:pt>
                <c:pt idx="7182">
                  <c:v>0</c:v>
                </c:pt>
                <c:pt idx="7183">
                  <c:v>0</c:v>
                </c:pt>
                <c:pt idx="7184">
                  <c:v>0</c:v>
                </c:pt>
                <c:pt idx="7185">
                  <c:v>0</c:v>
                </c:pt>
                <c:pt idx="7186">
                  <c:v>0</c:v>
                </c:pt>
                <c:pt idx="7187">
                  <c:v>0</c:v>
                </c:pt>
                <c:pt idx="7188">
                  <c:v>0</c:v>
                </c:pt>
                <c:pt idx="7189">
                  <c:v>0</c:v>
                </c:pt>
                <c:pt idx="7190">
                  <c:v>0</c:v>
                </c:pt>
                <c:pt idx="7191">
                  <c:v>0</c:v>
                </c:pt>
                <c:pt idx="7192">
                  <c:v>0</c:v>
                </c:pt>
                <c:pt idx="7193">
                  <c:v>0</c:v>
                </c:pt>
                <c:pt idx="7194">
                  <c:v>0</c:v>
                </c:pt>
                <c:pt idx="7195">
                  <c:v>0</c:v>
                </c:pt>
                <c:pt idx="7196">
                  <c:v>0</c:v>
                </c:pt>
                <c:pt idx="7197">
                  <c:v>0</c:v>
                </c:pt>
                <c:pt idx="7198">
                  <c:v>0</c:v>
                </c:pt>
                <c:pt idx="7199">
                  <c:v>0</c:v>
                </c:pt>
                <c:pt idx="7200">
                  <c:v>0</c:v>
                </c:pt>
                <c:pt idx="7201">
                  <c:v>0</c:v>
                </c:pt>
                <c:pt idx="7202">
                  <c:v>0</c:v>
                </c:pt>
                <c:pt idx="7203">
                  <c:v>0</c:v>
                </c:pt>
                <c:pt idx="7204">
                  <c:v>0</c:v>
                </c:pt>
                <c:pt idx="7205">
                  <c:v>0</c:v>
                </c:pt>
                <c:pt idx="7206">
                  <c:v>0</c:v>
                </c:pt>
                <c:pt idx="7207">
                  <c:v>0</c:v>
                </c:pt>
                <c:pt idx="7208">
                  <c:v>0</c:v>
                </c:pt>
                <c:pt idx="7209">
                  <c:v>0</c:v>
                </c:pt>
                <c:pt idx="7210">
                  <c:v>0</c:v>
                </c:pt>
                <c:pt idx="7211">
                  <c:v>0</c:v>
                </c:pt>
                <c:pt idx="7212">
                  <c:v>0</c:v>
                </c:pt>
                <c:pt idx="7213">
                  <c:v>0</c:v>
                </c:pt>
                <c:pt idx="7214">
                  <c:v>0</c:v>
                </c:pt>
                <c:pt idx="7215">
                  <c:v>0</c:v>
                </c:pt>
                <c:pt idx="7216">
                  <c:v>0</c:v>
                </c:pt>
                <c:pt idx="7217">
                  <c:v>0</c:v>
                </c:pt>
                <c:pt idx="7218">
                  <c:v>0</c:v>
                </c:pt>
                <c:pt idx="7219">
                  <c:v>0</c:v>
                </c:pt>
                <c:pt idx="7220">
                  <c:v>0</c:v>
                </c:pt>
                <c:pt idx="7221">
                  <c:v>0</c:v>
                </c:pt>
                <c:pt idx="7222">
                  <c:v>0</c:v>
                </c:pt>
                <c:pt idx="7223">
                  <c:v>0</c:v>
                </c:pt>
                <c:pt idx="7224">
                  <c:v>0</c:v>
                </c:pt>
                <c:pt idx="7225">
                  <c:v>0</c:v>
                </c:pt>
                <c:pt idx="7226">
                  <c:v>0</c:v>
                </c:pt>
                <c:pt idx="7227">
                  <c:v>0</c:v>
                </c:pt>
                <c:pt idx="7228">
                  <c:v>0</c:v>
                </c:pt>
                <c:pt idx="7229">
                  <c:v>0</c:v>
                </c:pt>
                <c:pt idx="7230">
                  <c:v>0</c:v>
                </c:pt>
                <c:pt idx="7231">
                  <c:v>0</c:v>
                </c:pt>
                <c:pt idx="7232">
                  <c:v>0</c:v>
                </c:pt>
                <c:pt idx="7233">
                  <c:v>0</c:v>
                </c:pt>
                <c:pt idx="7234">
                  <c:v>0</c:v>
                </c:pt>
                <c:pt idx="7235">
                  <c:v>0</c:v>
                </c:pt>
                <c:pt idx="7236">
                  <c:v>0</c:v>
                </c:pt>
                <c:pt idx="7237">
                  <c:v>0</c:v>
                </c:pt>
                <c:pt idx="7238">
                  <c:v>0</c:v>
                </c:pt>
                <c:pt idx="7239">
                  <c:v>0</c:v>
                </c:pt>
                <c:pt idx="7240">
                  <c:v>0</c:v>
                </c:pt>
                <c:pt idx="7241">
                  <c:v>0</c:v>
                </c:pt>
                <c:pt idx="7242">
                  <c:v>0</c:v>
                </c:pt>
                <c:pt idx="7243">
                  <c:v>0</c:v>
                </c:pt>
                <c:pt idx="7244">
                  <c:v>0</c:v>
                </c:pt>
                <c:pt idx="7245">
                  <c:v>0</c:v>
                </c:pt>
                <c:pt idx="7246">
                  <c:v>0</c:v>
                </c:pt>
                <c:pt idx="7247">
                  <c:v>0</c:v>
                </c:pt>
                <c:pt idx="7248">
                  <c:v>0</c:v>
                </c:pt>
                <c:pt idx="7249">
                  <c:v>0</c:v>
                </c:pt>
                <c:pt idx="7250">
                  <c:v>0</c:v>
                </c:pt>
                <c:pt idx="7251">
                  <c:v>0</c:v>
                </c:pt>
                <c:pt idx="7252">
                  <c:v>0</c:v>
                </c:pt>
                <c:pt idx="7253">
                  <c:v>0</c:v>
                </c:pt>
                <c:pt idx="7254">
                  <c:v>0</c:v>
                </c:pt>
                <c:pt idx="7255">
                  <c:v>0</c:v>
                </c:pt>
                <c:pt idx="7256">
                  <c:v>0</c:v>
                </c:pt>
                <c:pt idx="7257">
                  <c:v>0</c:v>
                </c:pt>
                <c:pt idx="7258">
                  <c:v>0</c:v>
                </c:pt>
                <c:pt idx="7259">
                  <c:v>0</c:v>
                </c:pt>
                <c:pt idx="7260">
                  <c:v>0</c:v>
                </c:pt>
                <c:pt idx="7261">
                  <c:v>0</c:v>
                </c:pt>
                <c:pt idx="7262">
                  <c:v>0</c:v>
                </c:pt>
                <c:pt idx="7263">
                  <c:v>0</c:v>
                </c:pt>
                <c:pt idx="7264">
                  <c:v>0</c:v>
                </c:pt>
                <c:pt idx="7265">
                  <c:v>0</c:v>
                </c:pt>
                <c:pt idx="7266">
                  <c:v>0</c:v>
                </c:pt>
                <c:pt idx="7267">
                  <c:v>0</c:v>
                </c:pt>
                <c:pt idx="7268">
                  <c:v>0</c:v>
                </c:pt>
                <c:pt idx="7269">
                  <c:v>0</c:v>
                </c:pt>
                <c:pt idx="7270">
                  <c:v>0</c:v>
                </c:pt>
                <c:pt idx="7271">
                  <c:v>0</c:v>
                </c:pt>
                <c:pt idx="7272">
                  <c:v>0</c:v>
                </c:pt>
                <c:pt idx="7273">
                  <c:v>0</c:v>
                </c:pt>
                <c:pt idx="7274">
                  <c:v>0</c:v>
                </c:pt>
                <c:pt idx="7275">
                  <c:v>0</c:v>
                </c:pt>
                <c:pt idx="7276">
                  <c:v>0</c:v>
                </c:pt>
                <c:pt idx="7277">
                  <c:v>0</c:v>
                </c:pt>
                <c:pt idx="7278">
                  <c:v>0</c:v>
                </c:pt>
                <c:pt idx="7279">
                  <c:v>0</c:v>
                </c:pt>
                <c:pt idx="7280">
                  <c:v>0</c:v>
                </c:pt>
                <c:pt idx="7281">
                  <c:v>0</c:v>
                </c:pt>
                <c:pt idx="7282">
                  <c:v>0</c:v>
                </c:pt>
                <c:pt idx="7283">
                  <c:v>0</c:v>
                </c:pt>
                <c:pt idx="7284">
                  <c:v>0</c:v>
                </c:pt>
                <c:pt idx="7285">
                  <c:v>0</c:v>
                </c:pt>
                <c:pt idx="7286">
                  <c:v>0</c:v>
                </c:pt>
                <c:pt idx="7287">
                  <c:v>0</c:v>
                </c:pt>
                <c:pt idx="7288">
                  <c:v>0</c:v>
                </c:pt>
                <c:pt idx="7289">
                  <c:v>0</c:v>
                </c:pt>
                <c:pt idx="7290">
                  <c:v>0</c:v>
                </c:pt>
                <c:pt idx="7291">
                  <c:v>0</c:v>
                </c:pt>
                <c:pt idx="7292">
                  <c:v>0</c:v>
                </c:pt>
                <c:pt idx="7293">
                  <c:v>0</c:v>
                </c:pt>
                <c:pt idx="7294">
                  <c:v>0</c:v>
                </c:pt>
                <c:pt idx="7295">
                  <c:v>0</c:v>
                </c:pt>
                <c:pt idx="7296">
                  <c:v>0</c:v>
                </c:pt>
                <c:pt idx="7297">
                  <c:v>0</c:v>
                </c:pt>
                <c:pt idx="7298">
                  <c:v>0</c:v>
                </c:pt>
                <c:pt idx="7299">
                  <c:v>0</c:v>
                </c:pt>
                <c:pt idx="7300">
                  <c:v>0</c:v>
                </c:pt>
                <c:pt idx="7301">
                  <c:v>0</c:v>
                </c:pt>
                <c:pt idx="7302">
                  <c:v>0</c:v>
                </c:pt>
                <c:pt idx="7303">
                  <c:v>0</c:v>
                </c:pt>
                <c:pt idx="7304">
                  <c:v>0</c:v>
                </c:pt>
                <c:pt idx="7305">
                  <c:v>0</c:v>
                </c:pt>
                <c:pt idx="7306">
                  <c:v>0</c:v>
                </c:pt>
                <c:pt idx="7307">
                  <c:v>0</c:v>
                </c:pt>
                <c:pt idx="7308">
                  <c:v>0</c:v>
                </c:pt>
                <c:pt idx="7309">
                  <c:v>0</c:v>
                </c:pt>
                <c:pt idx="7310">
                  <c:v>0</c:v>
                </c:pt>
                <c:pt idx="7311">
                  <c:v>0</c:v>
                </c:pt>
                <c:pt idx="7312">
                  <c:v>0</c:v>
                </c:pt>
                <c:pt idx="7313">
                  <c:v>0</c:v>
                </c:pt>
                <c:pt idx="7314">
                  <c:v>0</c:v>
                </c:pt>
                <c:pt idx="7315">
                  <c:v>0</c:v>
                </c:pt>
                <c:pt idx="7316">
                  <c:v>0</c:v>
                </c:pt>
                <c:pt idx="7317">
                  <c:v>0</c:v>
                </c:pt>
                <c:pt idx="7318">
                  <c:v>0</c:v>
                </c:pt>
                <c:pt idx="7319">
                  <c:v>0</c:v>
                </c:pt>
                <c:pt idx="7320">
                  <c:v>0</c:v>
                </c:pt>
                <c:pt idx="7321">
                  <c:v>0</c:v>
                </c:pt>
                <c:pt idx="7322">
                  <c:v>0</c:v>
                </c:pt>
                <c:pt idx="7323">
                  <c:v>0</c:v>
                </c:pt>
                <c:pt idx="7324">
                  <c:v>0</c:v>
                </c:pt>
                <c:pt idx="7325">
                  <c:v>0</c:v>
                </c:pt>
                <c:pt idx="7326">
                  <c:v>0</c:v>
                </c:pt>
                <c:pt idx="7327">
                  <c:v>0</c:v>
                </c:pt>
                <c:pt idx="7328">
                  <c:v>0</c:v>
                </c:pt>
                <c:pt idx="7329">
                  <c:v>0</c:v>
                </c:pt>
                <c:pt idx="7330">
                  <c:v>0</c:v>
                </c:pt>
                <c:pt idx="7331">
                  <c:v>0</c:v>
                </c:pt>
                <c:pt idx="7332">
                  <c:v>0</c:v>
                </c:pt>
                <c:pt idx="7333">
                  <c:v>0</c:v>
                </c:pt>
                <c:pt idx="7334">
                  <c:v>0</c:v>
                </c:pt>
                <c:pt idx="7335">
                  <c:v>0</c:v>
                </c:pt>
                <c:pt idx="7336">
                  <c:v>0</c:v>
                </c:pt>
                <c:pt idx="7337">
                  <c:v>0</c:v>
                </c:pt>
                <c:pt idx="7338">
                  <c:v>0</c:v>
                </c:pt>
                <c:pt idx="7339">
                  <c:v>0</c:v>
                </c:pt>
                <c:pt idx="7340">
                  <c:v>0</c:v>
                </c:pt>
                <c:pt idx="7341">
                  <c:v>0</c:v>
                </c:pt>
                <c:pt idx="7342">
                  <c:v>0</c:v>
                </c:pt>
                <c:pt idx="7343">
                  <c:v>0</c:v>
                </c:pt>
                <c:pt idx="7344">
                  <c:v>0</c:v>
                </c:pt>
                <c:pt idx="7345">
                  <c:v>0</c:v>
                </c:pt>
                <c:pt idx="7346">
                  <c:v>0</c:v>
                </c:pt>
                <c:pt idx="7347">
                  <c:v>0</c:v>
                </c:pt>
                <c:pt idx="7348">
                  <c:v>0</c:v>
                </c:pt>
                <c:pt idx="7349">
                  <c:v>0</c:v>
                </c:pt>
                <c:pt idx="7350">
                  <c:v>0</c:v>
                </c:pt>
                <c:pt idx="7351">
                  <c:v>0</c:v>
                </c:pt>
                <c:pt idx="7352">
                  <c:v>0</c:v>
                </c:pt>
                <c:pt idx="7353">
                  <c:v>0</c:v>
                </c:pt>
                <c:pt idx="7354">
                  <c:v>0</c:v>
                </c:pt>
                <c:pt idx="7355">
                  <c:v>0</c:v>
                </c:pt>
                <c:pt idx="7356">
                  <c:v>0</c:v>
                </c:pt>
                <c:pt idx="7357">
                  <c:v>0</c:v>
                </c:pt>
                <c:pt idx="7358">
                  <c:v>0</c:v>
                </c:pt>
                <c:pt idx="7359">
                  <c:v>0</c:v>
                </c:pt>
                <c:pt idx="7360">
                  <c:v>0</c:v>
                </c:pt>
                <c:pt idx="7361">
                  <c:v>0</c:v>
                </c:pt>
                <c:pt idx="7362">
                  <c:v>0</c:v>
                </c:pt>
                <c:pt idx="7363">
                  <c:v>0</c:v>
                </c:pt>
                <c:pt idx="7364">
                  <c:v>0</c:v>
                </c:pt>
                <c:pt idx="7365">
                  <c:v>0</c:v>
                </c:pt>
                <c:pt idx="7366">
                  <c:v>0</c:v>
                </c:pt>
                <c:pt idx="7367">
                  <c:v>0</c:v>
                </c:pt>
                <c:pt idx="7368">
                  <c:v>0</c:v>
                </c:pt>
                <c:pt idx="7369">
                  <c:v>0</c:v>
                </c:pt>
                <c:pt idx="7370">
                  <c:v>0</c:v>
                </c:pt>
                <c:pt idx="7371">
                  <c:v>0</c:v>
                </c:pt>
                <c:pt idx="7372">
                  <c:v>0</c:v>
                </c:pt>
                <c:pt idx="7373">
                  <c:v>0</c:v>
                </c:pt>
                <c:pt idx="7374">
                  <c:v>0</c:v>
                </c:pt>
                <c:pt idx="7375">
                  <c:v>0</c:v>
                </c:pt>
                <c:pt idx="7376">
                  <c:v>0</c:v>
                </c:pt>
                <c:pt idx="7377">
                  <c:v>0</c:v>
                </c:pt>
                <c:pt idx="7378">
                  <c:v>0</c:v>
                </c:pt>
                <c:pt idx="7379">
                  <c:v>0</c:v>
                </c:pt>
                <c:pt idx="7380">
                  <c:v>0</c:v>
                </c:pt>
                <c:pt idx="7381">
                  <c:v>0</c:v>
                </c:pt>
                <c:pt idx="7382">
                  <c:v>0</c:v>
                </c:pt>
                <c:pt idx="7383">
                  <c:v>0</c:v>
                </c:pt>
                <c:pt idx="7384">
                  <c:v>0</c:v>
                </c:pt>
                <c:pt idx="7385">
                  <c:v>0</c:v>
                </c:pt>
                <c:pt idx="7386">
                  <c:v>0</c:v>
                </c:pt>
                <c:pt idx="7387">
                  <c:v>0</c:v>
                </c:pt>
                <c:pt idx="7388">
                  <c:v>0</c:v>
                </c:pt>
                <c:pt idx="7389">
                  <c:v>0</c:v>
                </c:pt>
                <c:pt idx="7390">
                  <c:v>0</c:v>
                </c:pt>
                <c:pt idx="7391">
                  <c:v>0</c:v>
                </c:pt>
                <c:pt idx="7392">
                  <c:v>0</c:v>
                </c:pt>
                <c:pt idx="7393">
                  <c:v>0</c:v>
                </c:pt>
                <c:pt idx="7394">
                  <c:v>0</c:v>
                </c:pt>
                <c:pt idx="7395">
                  <c:v>0</c:v>
                </c:pt>
                <c:pt idx="7396">
                  <c:v>0</c:v>
                </c:pt>
                <c:pt idx="7397">
                  <c:v>0</c:v>
                </c:pt>
                <c:pt idx="7398">
                  <c:v>0</c:v>
                </c:pt>
                <c:pt idx="7399">
                  <c:v>0</c:v>
                </c:pt>
                <c:pt idx="7400">
                  <c:v>0</c:v>
                </c:pt>
                <c:pt idx="7401">
                  <c:v>0</c:v>
                </c:pt>
                <c:pt idx="7402">
                  <c:v>0</c:v>
                </c:pt>
                <c:pt idx="7403">
                  <c:v>0</c:v>
                </c:pt>
                <c:pt idx="7404">
                  <c:v>0</c:v>
                </c:pt>
                <c:pt idx="7405">
                  <c:v>0</c:v>
                </c:pt>
                <c:pt idx="7406">
                  <c:v>0</c:v>
                </c:pt>
                <c:pt idx="7407">
                  <c:v>0</c:v>
                </c:pt>
                <c:pt idx="7408">
                  <c:v>0</c:v>
                </c:pt>
                <c:pt idx="7409">
                  <c:v>0</c:v>
                </c:pt>
                <c:pt idx="7410">
                  <c:v>0</c:v>
                </c:pt>
                <c:pt idx="7411">
                  <c:v>0</c:v>
                </c:pt>
                <c:pt idx="7412">
                  <c:v>0</c:v>
                </c:pt>
                <c:pt idx="7413">
                  <c:v>0</c:v>
                </c:pt>
                <c:pt idx="7414">
                  <c:v>0</c:v>
                </c:pt>
                <c:pt idx="7415">
                  <c:v>0</c:v>
                </c:pt>
                <c:pt idx="7416">
                  <c:v>0</c:v>
                </c:pt>
                <c:pt idx="7417">
                  <c:v>0</c:v>
                </c:pt>
                <c:pt idx="7418">
                  <c:v>0</c:v>
                </c:pt>
                <c:pt idx="7419">
                  <c:v>0</c:v>
                </c:pt>
                <c:pt idx="7420">
                  <c:v>0</c:v>
                </c:pt>
                <c:pt idx="7421">
                  <c:v>0</c:v>
                </c:pt>
                <c:pt idx="7422">
                  <c:v>0</c:v>
                </c:pt>
                <c:pt idx="7423">
                  <c:v>0</c:v>
                </c:pt>
                <c:pt idx="7424">
                  <c:v>0</c:v>
                </c:pt>
                <c:pt idx="7425">
                  <c:v>0</c:v>
                </c:pt>
                <c:pt idx="7426">
                  <c:v>0</c:v>
                </c:pt>
                <c:pt idx="7427">
                  <c:v>0</c:v>
                </c:pt>
                <c:pt idx="7428">
                  <c:v>0</c:v>
                </c:pt>
                <c:pt idx="7429">
                  <c:v>0</c:v>
                </c:pt>
                <c:pt idx="7430">
                  <c:v>0</c:v>
                </c:pt>
                <c:pt idx="7431">
                  <c:v>0</c:v>
                </c:pt>
                <c:pt idx="7432">
                  <c:v>0</c:v>
                </c:pt>
                <c:pt idx="7433">
                  <c:v>0</c:v>
                </c:pt>
                <c:pt idx="7434">
                  <c:v>0</c:v>
                </c:pt>
                <c:pt idx="7435">
                  <c:v>0</c:v>
                </c:pt>
                <c:pt idx="7436">
                  <c:v>0</c:v>
                </c:pt>
                <c:pt idx="7437">
                  <c:v>0</c:v>
                </c:pt>
                <c:pt idx="7438">
                  <c:v>0</c:v>
                </c:pt>
                <c:pt idx="7439">
                  <c:v>0</c:v>
                </c:pt>
                <c:pt idx="7440">
                  <c:v>0</c:v>
                </c:pt>
                <c:pt idx="7441">
                  <c:v>0</c:v>
                </c:pt>
                <c:pt idx="7442">
                  <c:v>0</c:v>
                </c:pt>
                <c:pt idx="7443">
                  <c:v>0</c:v>
                </c:pt>
                <c:pt idx="7444">
                  <c:v>0</c:v>
                </c:pt>
                <c:pt idx="7445">
                  <c:v>0</c:v>
                </c:pt>
                <c:pt idx="7446">
                  <c:v>0</c:v>
                </c:pt>
                <c:pt idx="7447">
                  <c:v>0</c:v>
                </c:pt>
                <c:pt idx="7448">
                  <c:v>0</c:v>
                </c:pt>
                <c:pt idx="7449">
                  <c:v>0</c:v>
                </c:pt>
                <c:pt idx="7450">
                  <c:v>0</c:v>
                </c:pt>
                <c:pt idx="7451">
                  <c:v>0</c:v>
                </c:pt>
                <c:pt idx="7452">
                  <c:v>0</c:v>
                </c:pt>
                <c:pt idx="7453">
                  <c:v>0</c:v>
                </c:pt>
                <c:pt idx="7454">
                  <c:v>0</c:v>
                </c:pt>
                <c:pt idx="7455">
                  <c:v>0</c:v>
                </c:pt>
                <c:pt idx="7456">
                  <c:v>0</c:v>
                </c:pt>
                <c:pt idx="7457">
                  <c:v>0</c:v>
                </c:pt>
                <c:pt idx="7458">
                  <c:v>0</c:v>
                </c:pt>
                <c:pt idx="7459">
                  <c:v>0</c:v>
                </c:pt>
                <c:pt idx="7460">
                  <c:v>0</c:v>
                </c:pt>
                <c:pt idx="7461">
                  <c:v>0</c:v>
                </c:pt>
                <c:pt idx="7462">
                  <c:v>0</c:v>
                </c:pt>
                <c:pt idx="7463">
                  <c:v>0</c:v>
                </c:pt>
                <c:pt idx="7464">
                  <c:v>0</c:v>
                </c:pt>
                <c:pt idx="7465">
                  <c:v>0</c:v>
                </c:pt>
                <c:pt idx="7466">
                  <c:v>0</c:v>
                </c:pt>
                <c:pt idx="7467">
                  <c:v>0</c:v>
                </c:pt>
                <c:pt idx="7468">
                  <c:v>0</c:v>
                </c:pt>
                <c:pt idx="7469">
                  <c:v>0</c:v>
                </c:pt>
                <c:pt idx="7470">
                  <c:v>0</c:v>
                </c:pt>
                <c:pt idx="7471">
                  <c:v>0</c:v>
                </c:pt>
                <c:pt idx="7472">
                  <c:v>0</c:v>
                </c:pt>
                <c:pt idx="7473">
                  <c:v>0</c:v>
                </c:pt>
                <c:pt idx="7474">
                  <c:v>0</c:v>
                </c:pt>
                <c:pt idx="7475">
                  <c:v>0</c:v>
                </c:pt>
                <c:pt idx="7476">
                  <c:v>0</c:v>
                </c:pt>
                <c:pt idx="7477">
                  <c:v>0</c:v>
                </c:pt>
                <c:pt idx="7478">
                  <c:v>0</c:v>
                </c:pt>
                <c:pt idx="7479">
                  <c:v>0</c:v>
                </c:pt>
                <c:pt idx="7480">
                  <c:v>0</c:v>
                </c:pt>
                <c:pt idx="7481">
                  <c:v>0</c:v>
                </c:pt>
                <c:pt idx="7482">
                  <c:v>0</c:v>
                </c:pt>
                <c:pt idx="7483">
                  <c:v>0</c:v>
                </c:pt>
                <c:pt idx="7484">
                  <c:v>0</c:v>
                </c:pt>
                <c:pt idx="7485">
                  <c:v>0</c:v>
                </c:pt>
                <c:pt idx="7486">
                  <c:v>0</c:v>
                </c:pt>
                <c:pt idx="7487">
                  <c:v>0</c:v>
                </c:pt>
                <c:pt idx="7488">
                  <c:v>0</c:v>
                </c:pt>
                <c:pt idx="7489">
                  <c:v>0</c:v>
                </c:pt>
                <c:pt idx="7490">
                  <c:v>0</c:v>
                </c:pt>
                <c:pt idx="7491">
                  <c:v>0</c:v>
                </c:pt>
                <c:pt idx="7492">
                  <c:v>0</c:v>
                </c:pt>
                <c:pt idx="7493">
                  <c:v>0</c:v>
                </c:pt>
                <c:pt idx="7494">
                  <c:v>0</c:v>
                </c:pt>
                <c:pt idx="7495">
                  <c:v>0</c:v>
                </c:pt>
                <c:pt idx="7496">
                  <c:v>0</c:v>
                </c:pt>
                <c:pt idx="7497">
                  <c:v>0</c:v>
                </c:pt>
                <c:pt idx="7498">
                  <c:v>0</c:v>
                </c:pt>
                <c:pt idx="7499">
                  <c:v>0</c:v>
                </c:pt>
                <c:pt idx="7500">
                  <c:v>0</c:v>
                </c:pt>
                <c:pt idx="7501">
                  <c:v>0</c:v>
                </c:pt>
                <c:pt idx="7502">
                  <c:v>0</c:v>
                </c:pt>
                <c:pt idx="7503">
                  <c:v>0</c:v>
                </c:pt>
                <c:pt idx="7504">
                  <c:v>0</c:v>
                </c:pt>
                <c:pt idx="7505">
                  <c:v>0</c:v>
                </c:pt>
                <c:pt idx="7506">
                  <c:v>0</c:v>
                </c:pt>
                <c:pt idx="7507">
                  <c:v>0</c:v>
                </c:pt>
                <c:pt idx="7508">
                  <c:v>0</c:v>
                </c:pt>
                <c:pt idx="7509">
                  <c:v>0</c:v>
                </c:pt>
                <c:pt idx="7510">
                  <c:v>0</c:v>
                </c:pt>
                <c:pt idx="7511">
                  <c:v>0</c:v>
                </c:pt>
                <c:pt idx="7512">
                  <c:v>0</c:v>
                </c:pt>
                <c:pt idx="7513">
                  <c:v>0</c:v>
                </c:pt>
                <c:pt idx="7514">
                  <c:v>0</c:v>
                </c:pt>
                <c:pt idx="7515">
                  <c:v>0</c:v>
                </c:pt>
                <c:pt idx="7516">
                  <c:v>0</c:v>
                </c:pt>
                <c:pt idx="7517">
                  <c:v>0</c:v>
                </c:pt>
                <c:pt idx="7518">
                  <c:v>0</c:v>
                </c:pt>
                <c:pt idx="7519">
                  <c:v>0</c:v>
                </c:pt>
                <c:pt idx="7520">
                  <c:v>0</c:v>
                </c:pt>
                <c:pt idx="7521">
                  <c:v>0</c:v>
                </c:pt>
                <c:pt idx="7522">
                  <c:v>0</c:v>
                </c:pt>
                <c:pt idx="7523">
                  <c:v>0</c:v>
                </c:pt>
                <c:pt idx="7524">
                  <c:v>0</c:v>
                </c:pt>
                <c:pt idx="7525">
                  <c:v>0</c:v>
                </c:pt>
                <c:pt idx="7526">
                  <c:v>0</c:v>
                </c:pt>
                <c:pt idx="7527">
                  <c:v>0</c:v>
                </c:pt>
                <c:pt idx="7528">
                  <c:v>0</c:v>
                </c:pt>
                <c:pt idx="7529">
                  <c:v>0</c:v>
                </c:pt>
                <c:pt idx="7530">
                  <c:v>0</c:v>
                </c:pt>
                <c:pt idx="7531">
                  <c:v>0</c:v>
                </c:pt>
                <c:pt idx="7532">
                  <c:v>0</c:v>
                </c:pt>
                <c:pt idx="7533">
                  <c:v>0</c:v>
                </c:pt>
                <c:pt idx="7534">
                  <c:v>0</c:v>
                </c:pt>
                <c:pt idx="7535">
                  <c:v>0</c:v>
                </c:pt>
                <c:pt idx="7536">
                  <c:v>0</c:v>
                </c:pt>
                <c:pt idx="7537">
                  <c:v>0</c:v>
                </c:pt>
                <c:pt idx="7538">
                  <c:v>0</c:v>
                </c:pt>
                <c:pt idx="7539">
                  <c:v>0</c:v>
                </c:pt>
                <c:pt idx="7540">
                  <c:v>0</c:v>
                </c:pt>
                <c:pt idx="7541">
                  <c:v>0</c:v>
                </c:pt>
                <c:pt idx="7542">
                  <c:v>0</c:v>
                </c:pt>
                <c:pt idx="7543">
                  <c:v>0</c:v>
                </c:pt>
                <c:pt idx="7544">
                  <c:v>0</c:v>
                </c:pt>
                <c:pt idx="7545">
                  <c:v>0</c:v>
                </c:pt>
                <c:pt idx="7546">
                  <c:v>0</c:v>
                </c:pt>
                <c:pt idx="7547">
                  <c:v>0</c:v>
                </c:pt>
                <c:pt idx="7548">
                  <c:v>0</c:v>
                </c:pt>
                <c:pt idx="7549">
                  <c:v>0</c:v>
                </c:pt>
                <c:pt idx="7550">
                  <c:v>0</c:v>
                </c:pt>
                <c:pt idx="7551">
                  <c:v>0</c:v>
                </c:pt>
                <c:pt idx="7552">
                  <c:v>0</c:v>
                </c:pt>
                <c:pt idx="7553">
                  <c:v>0</c:v>
                </c:pt>
                <c:pt idx="7554">
                  <c:v>0</c:v>
                </c:pt>
                <c:pt idx="7555">
                  <c:v>0</c:v>
                </c:pt>
                <c:pt idx="7556">
                  <c:v>0</c:v>
                </c:pt>
                <c:pt idx="7557">
                  <c:v>0</c:v>
                </c:pt>
                <c:pt idx="7558">
                  <c:v>0</c:v>
                </c:pt>
                <c:pt idx="7559">
                  <c:v>0</c:v>
                </c:pt>
                <c:pt idx="7560">
                  <c:v>0</c:v>
                </c:pt>
                <c:pt idx="7561">
                  <c:v>0</c:v>
                </c:pt>
                <c:pt idx="7562">
                  <c:v>0</c:v>
                </c:pt>
                <c:pt idx="7563">
                  <c:v>0</c:v>
                </c:pt>
                <c:pt idx="7564">
                  <c:v>0</c:v>
                </c:pt>
                <c:pt idx="7565">
                  <c:v>0</c:v>
                </c:pt>
                <c:pt idx="7566">
                  <c:v>0</c:v>
                </c:pt>
                <c:pt idx="7567">
                  <c:v>0</c:v>
                </c:pt>
                <c:pt idx="7568">
                  <c:v>0</c:v>
                </c:pt>
                <c:pt idx="7569">
                  <c:v>0</c:v>
                </c:pt>
                <c:pt idx="7570">
                  <c:v>0</c:v>
                </c:pt>
                <c:pt idx="7571">
                  <c:v>0</c:v>
                </c:pt>
                <c:pt idx="7572">
                  <c:v>0</c:v>
                </c:pt>
                <c:pt idx="7573">
                  <c:v>0</c:v>
                </c:pt>
                <c:pt idx="7574">
                  <c:v>0</c:v>
                </c:pt>
                <c:pt idx="7575">
                  <c:v>0</c:v>
                </c:pt>
                <c:pt idx="7576">
                  <c:v>0</c:v>
                </c:pt>
                <c:pt idx="7577">
                  <c:v>0</c:v>
                </c:pt>
                <c:pt idx="7578">
                  <c:v>0</c:v>
                </c:pt>
                <c:pt idx="7579">
                  <c:v>0</c:v>
                </c:pt>
                <c:pt idx="7580">
                  <c:v>0</c:v>
                </c:pt>
                <c:pt idx="7581">
                  <c:v>0</c:v>
                </c:pt>
                <c:pt idx="7582">
                  <c:v>0</c:v>
                </c:pt>
                <c:pt idx="7583">
                  <c:v>0</c:v>
                </c:pt>
                <c:pt idx="7584">
                  <c:v>0</c:v>
                </c:pt>
                <c:pt idx="7585">
                  <c:v>0</c:v>
                </c:pt>
                <c:pt idx="7586">
                  <c:v>0</c:v>
                </c:pt>
                <c:pt idx="7587">
                  <c:v>0</c:v>
                </c:pt>
                <c:pt idx="7588">
                  <c:v>0</c:v>
                </c:pt>
                <c:pt idx="7589">
                  <c:v>0</c:v>
                </c:pt>
                <c:pt idx="7590">
                  <c:v>0</c:v>
                </c:pt>
                <c:pt idx="7591">
                  <c:v>0</c:v>
                </c:pt>
                <c:pt idx="7592">
                  <c:v>0</c:v>
                </c:pt>
                <c:pt idx="7593">
                  <c:v>0</c:v>
                </c:pt>
                <c:pt idx="7594">
                  <c:v>0</c:v>
                </c:pt>
                <c:pt idx="7595">
                  <c:v>0</c:v>
                </c:pt>
                <c:pt idx="7596">
                  <c:v>0</c:v>
                </c:pt>
                <c:pt idx="7597">
                  <c:v>0</c:v>
                </c:pt>
                <c:pt idx="7598">
                  <c:v>0</c:v>
                </c:pt>
                <c:pt idx="7599">
                  <c:v>0</c:v>
                </c:pt>
                <c:pt idx="7600">
                  <c:v>0</c:v>
                </c:pt>
                <c:pt idx="7601">
                  <c:v>0</c:v>
                </c:pt>
                <c:pt idx="7602">
                  <c:v>0</c:v>
                </c:pt>
                <c:pt idx="7603">
                  <c:v>0</c:v>
                </c:pt>
                <c:pt idx="7604">
                  <c:v>0</c:v>
                </c:pt>
                <c:pt idx="7605">
                  <c:v>0</c:v>
                </c:pt>
                <c:pt idx="7606">
                  <c:v>0</c:v>
                </c:pt>
                <c:pt idx="7607">
                  <c:v>0</c:v>
                </c:pt>
                <c:pt idx="7608">
                  <c:v>0</c:v>
                </c:pt>
                <c:pt idx="7609">
                  <c:v>0</c:v>
                </c:pt>
                <c:pt idx="7610">
                  <c:v>0</c:v>
                </c:pt>
                <c:pt idx="7611">
                  <c:v>0</c:v>
                </c:pt>
                <c:pt idx="7612">
                  <c:v>0</c:v>
                </c:pt>
                <c:pt idx="7613">
                  <c:v>0</c:v>
                </c:pt>
                <c:pt idx="7614">
                  <c:v>0</c:v>
                </c:pt>
                <c:pt idx="7615">
                  <c:v>0</c:v>
                </c:pt>
                <c:pt idx="7616">
                  <c:v>0</c:v>
                </c:pt>
                <c:pt idx="7617">
                  <c:v>0</c:v>
                </c:pt>
                <c:pt idx="7618">
                  <c:v>0</c:v>
                </c:pt>
                <c:pt idx="7619">
                  <c:v>0</c:v>
                </c:pt>
                <c:pt idx="7620">
                  <c:v>0</c:v>
                </c:pt>
                <c:pt idx="7621">
                  <c:v>0</c:v>
                </c:pt>
                <c:pt idx="7622">
                  <c:v>0</c:v>
                </c:pt>
                <c:pt idx="7623">
                  <c:v>0</c:v>
                </c:pt>
                <c:pt idx="7624">
                  <c:v>0</c:v>
                </c:pt>
                <c:pt idx="7625">
                  <c:v>0</c:v>
                </c:pt>
                <c:pt idx="7626">
                  <c:v>0</c:v>
                </c:pt>
                <c:pt idx="7627">
                  <c:v>0</c:v>
                </c:pt>
                <c:pt idx="7628">
                  <c:v>0</c:v>
                </c:pt>
                <c:pt idx="7629">
                  <c:v>0</c:v>
                </c:pt>
                <c:pt idx="7630">
                  <c:v>0</c:v>
                </c:pt>
                <c:pt idx="7631">
                  <c:v>0</c:v>
                </c:pt>
                <c:pt idx="7632">
                  <c:v>0</c:v>
                </c:pt>
                <c:pt idx="7633">
                  <c:v>0</c:v>
                </c:pt>
                <c:pt idx="7634">
                  <c:v>0</c:v>
                </c:pt>
                <c:pt idx="7635">
                  <c:v>0</c:v>
                </c:pt>
                <c:pt idx="7636">
                  <c:v>0</c:v>
                </c:pt>
                <c:pt idx="7637">
                  <c:v>0</c:v>
                </c:pt>
                <c:pt idx="7638">
                  <c:v>0</c:v>
                </c:pt>
                <c:pt idx="7639">
                  <c:v>0</c:v>
                </c:pt>
                <c:pt idx="7640">
                  <c:v>0</c:v>
                </c:pt>
                <c:pt idx="7641">
                  <c:v>0</c:v>
                </c:pt>
                <c:pt idx="7642">
                  <c:v>0</c:v>
                </c:pt>
                <c:pt idx="7643">
                  <c:v>0</c:v>
                </c:pt>
                <c:pt idx="7644">
                  <c:v>0</c:v>
                </c:pt>
                <c:pt idx="7645">
                  <c:v>0</c:v>
                </c:pt>
                <c:pt idx="7646">
                  <c:v>0</c:v>
                </c:pt>
                <c:pt idx="7647">
                  <c:v>0</c:v>
                </c:pt>
                <c:pt idx="7648">
                  <c:v>0</c:v>
                </c:pt>
                <c:pt idx="7649">
                  <c:v>0</c:v>
                </c:pt>
                <c:pt idx="7650">
                  <c:v>0</c:v>
                </c:pt>
                <c:pt idx="7651">
                  <c:v>0</c:v>
                </c:pt>
                <c:pt idx="7652">
                  <c:v>0</c:v>
                </c:pt>
                <c:pt idx="7653">
                  <c:v>0</c:v>
                </c:pt>
                <c:pt idx="7654">
                  <c:v>0</c:v>
                </c:pt>
                <c:pt idx="7655">
                  <c:v>0</c:v>
                </c:pt>
                <c:pt idx="7656">
                  <c:v>0</c:v>
                </c:pt>
                <c:pt idx="7657">
                  <c:v>0</c:v>
                </c:pt>
                <c:pt idx="7658">
                  <c:v>0</c:v>
                </c:pt>
                <c:pt idx="7659">
                  <c:v>0</c:v>
                </c:pt>
                <c:pt idx="7660">
                  <c:v>0</c:v>
                </c:pt>
                <c:pt idx="7661">
                  <c:v>0</c:v>
                </c:pt>
                <c:pt idx="7662">
                  <c:v>0</c:v>
                </c:pt>
                <c:pt idx="7663">
                  <c:v>0</c:v>
                </c:pt>
                <c:pt idx="7664">
                  <c:v>0</c:v>
                </c:pt>
                <c:pt idx="7665">
                  <c:v>0</c:v>
                </c:pt>
                <c:pt idx="7666">
                  <c:v>0</c:v>
                </c:pt>
                <c:pt idx="7667">
                  <c:v>0</c:v>
                </c:pt>
                <c:pt idx="7668">
                  <c:v>0</c:v>
                </c:pt>
                <c:pt idx="7669">
                  <c:v>0</c:v>
                </c:pt>
                <c:pt idx="7670">
                  <c:v>0</c:v>
                </c:pt>
                <c:pt idx="7671">
                  <c:v>0</c:v>
                </c:pt>
                <c:pt idx="7672">
                  <c:v>0</c:v>
                </c:pt>
                <c:pt idx="7673">
                  <c:v>0</c:v>
                </c:pt>
                <c:pt idx="7674">
                  <c:v>0</c:v>
                </c:pt>
                <c:pt idx="7675">
                  <c:v>0</c:v>
                </c:pt>
                <c:pt idx="7676">
                  <c:v>0</c:v>
                </c:pt>
                <c:pt idx="7677">
                  <c:v>0</c:v>
                </c:pt>
                <c:pt idx="7678">
                  <c:v>0</c:v>
                </c:pt>
                <c:pt idx="7679">
                  <c:v>0</c:v>
                </c:pt>
                <c:pt idx="7680">
                  <c:v>0</c:v>
                </c:pt>
                <c:pt idx="7681">
                  <c:v>0</c:v>
                </c:pt>
                <c:pt idx="7682">
                  <c:v>0</c:v>
                </c:pt>
                <c:pt idx="7683">
                  <c:v>0</c:v>
                </c:pt>
                <c:pt idx="7684">
                  <c:v>0</c:v>
                </c:pt>
                <c:pt idx="7685">
                  <c:v>0</c:v>
                </c:pt>
                <c:pt idx="7686">
                  <c:v>0</c:v>
                </c:pt>
                <c:pt idx="7687">
                  <c:v>0</c:v>
                </c:pt>
                <c:pt idx="7688">
                  <c:v>0</c:v>
                </c:pt>
                <c:pt idx="7689">
                  <c:v>0</c:v>
                </c:pt>
                <c:pt idx="7690">
                  <c:v>0</c:v>
                </c:pt>
                <c:pt idx="7691">
                  <c:v>0</c:v>
                </c:pt>
                <c:pt idx="7692">
                  <c:v>0</c:v>
                </c:pt>
                <c:pt idx="7693">
                  <c:v>0</c:v>
                </c:pt>
                <c:pt idx="7694">
                  <c:v>0</c:v>
                </c:pt>
                <c:pt idx="7695">
                  <c:v>0</c:v>
                </c:pt>
                <c:pt idx="7696">
                  <c:v>0</c:v>
                </c:pt>
                <c:pt idx="7697">
                  <c:v>0</c:v>
                </c:pt>
                <c:pt idx="7698">
                  <c:v>0</c:v>
                </c:pt>
                <c:pt idx="7699">
                  <c:v>0</c:v>
                </c:pt>
                <c:pt idx="7700">
                  <c:v>0</c:v>
                </c:pt>
                <c:pt idx="7701">
                  <c:v>0</c:v>
                </c:pt>
                <c:pt idx="7702">
                  <c:v>0</c:v>
                </c:pt>
                <c:pt idx="7703">
                  <c:v>0</c:v>
                </c:pt>
                <c:pt idx="7704">
                  <c:v>0</c:v>
                </c:pt>
                <c:pt idx="7705">
                  <c:v>0</c:v>
                </c:pt>
                <c:pt idx="7706">
                  <c:v>0</c:v>
                </c:pt>
                <c:pt idx="7707">
                  <c:v>0</c:v>
                </c:pt>
                <c:pt idx="7708">
                  <c:v>0</c:v>
                </c:pt>
                <c:pt idx="7709">
                  <c:v>0</c:v>
                </c:pt>
                <c:pt idx="7710">
                  <c:v>0</c:v>
                </c:pt>
                <c:pt idx="7711">
                  <c:v>0</c:v>
                </c:pt>
                <c:pt idx="7712">
                  <c:v>0</c:v>
                </c:pt>
                <c:pt idx="7713">
                  <c:v>0</c:v>
                </c:pt>
                <c:pt idx="7714">
                  <c:v>0</c:v>
                </c:pt>
                <c:pt idx="7715">
                  <c:v>0</c:v>
                </c:pt>
                <c:pt idx="7716">
                  <c:v>0</c:v>
                </c:pt>
                <c:pt idx="7717">
                  <c:v>0</c:v>
                </c:pt>
                <c:pt idx="7718">
                  <c:v>0</c:v>
                </c:pt>
                <c:pt idx="7719">
                  <c:v>0</c:v>
                </c:pt>
                <c:pt idx="7720">
                  <c:v>0</c:v>
                </c:pt>
                <c:pt idx="7721">
                  <c:v>0</c:v>
                </c:pt>
                <c:pt idx="7722">
                  <c:v>0</c:v>
                </c:pt>
                <c:pt idx="7723">
                  <c:v>0</c:v>
                </c:pt>
                <c:pt idx="7724">
                  <c:v>0</c:v>
                </c:pt>
                <c:pt idx="7725">
                  <c:v>0</c:v>
                </c:pt>
                <c:pt idx="7726">
                  <c:v>0</c:v>
                </c:pt>
                <c:pt idx="7727">
                  <c:v>0</c:v>
                </c:pt>
                <c:pt idx="7728">
                  <c:v>0</c:v>
                </c:pt>
                <c:pt idx="7729">
                  <c:v>0</c:v>
                </c:pt>
                <c:pt idx="7730">
                  <c:v>0</c:v>
                </c:pt>
                <c:pt idx="7731">
                  <c:v>0</c:v>
                </c:pt>
                <c:pt idx="7732">
                  <c:v>0</c:v>
                </c:pt>
                <c:pt idx="7733">
                  <c:v>0</c:v>
                </c:pt>
                <c:pt idx="7734">
                  <c:v>0</c:v>
                </c:pt>
                <c:pt idx="7735">
                  <c:v>0</c:v>
                </c:pt>
                <c:pt idx="7736">
                  <c:v>0</c:v>
                </c:pt>
                <c:pt idx="7737">
                  <c:v>0</c:v>
                </c:pt>
                <c:pt idx="7738">
                  <c:v>0</c:v>
                </c:pt>
                <c:pt idx="7739">
                  <c:v>0</c:v>
                </c:pt>
                <c:pt idx="7740">
                  <c:v>0</c:v>
                </c:pt>
                <c:pt idx="7741">
                  <c:v>0</c:v>
                </c:pt>
                <c:pt idx="7742">
                  <c:v>0</c:v>
                </c:pt>
                <c:pt idx="7743">
                  <c:v>0</c:v>
                </c:pt>
                <c:pt idx="7744">
                  <c:v>0</c:v>
                </c:pt>
                <c:pt idx="7745">
                  <c:v>0</c:v>
                </c:pt>
                <c:pt idx="7746">
                  <c:v>0</c:v>
                </c:pt>
                <c:pt idx="7747">
                  <c:v>0</c:v>
                </c:pt>
                <c:pt idx="7748">
                  <c:v>0</c:v>
                </c:pt>
                <c:pt idx="7749">
                  <c:v>0</c:v>
                </c:pt>
                <c:pt idx="7750">
                  <c:v>0</c:v>
                </c:pt>
                <c:pt idx="7751">
                  <c:v>0</c:v>
                </c:pt>
                <c:pt idx="7752">
                  <c:v>0</c:v>
                </c:pt>
                <c:pt idx="7753">
                  <c:v>0</c:v>
                </c:pt>
                <c:pt idx="7754">
                  <c:v>0</c:v>
                </c:pt>
                <c:pt idx="7755">
                  <c:v>0</c:v>
                </c:pt>
                <c:pt idx="7756">
                  <c:v>0</c:v>
                </c:pt>
                <c:pt idx="7757">
                  <c:v>0</c:v>
                </c:pt>
                <c:pt idx="7758">
                  <c:v>0</c:v>
                </c:pt>
                <c:pt idx="7759">
                  <c:v>0</c:v>
                </c:pt>
                <c:pt idx="7760">
                  <c:v>0</c:v>
                </c:pt>
                <c:pt idx="7761">
                  <c:v>0</c:v>
                </c:pt>
                <c:pt idx="7762">
                  <c:v>0</c:v>
                </c:pt>
                <c:pt idx="7763">
                  <c:v>0</c:v>
                </c:pt>
                <c:pt idx="7764">
                  <c:v>0</c:v>
                </c:pt>
                <c:pt idx="7765">
                  <c:v>0</c:v>
                </c:pt>
                <c:pt idx="7766">
                  <c:v>0</c:v>
                </c:pt>
                <c:pt idx="7767">
                  <c:v>0</c:v>
                </c:pt>
                <c:pt idx="7768">
                  <c:v>0</c:v>
                </c:pt>
                <c:pt idx="7769">
                  <c:v>0</c:v>
                </c:pt>
                <c:pt idx="7770">
                  <c:v>0</c:v>
                </c:pt>
                <c:pt idx="7771">
                  <c:v>0</c:v>
                </c:pt>
                <c:pt idx="7772">
                  <c:v>0</c:v>
                </c:pt>
                <c:pt idx="7773">
                  <c:v>0</c:v>
                </c:pt>
                <c:pt idx="7774">
                  <c:v>0</c:v>
                </c:pt>
                <c:pt idx="7775">
                  <c:v>0</c:v>
                </c:pt>
                <c:pt idx="7776">
                  <c:v>0</c:v>
                </c:pt>
                <c:pt idx="7777">
                  <c:v>0</c:v>
                </c:pt>
                <c:pt idx="7778">
                  <c:v>0</c:v>
                </c:pt>
                <c:pt idx="7779">
                  <c:v>0</c:v>
                </c:pt>
                <c:pt idx="7780">
                  <c:v>0</c:v>
                </c:pt>
                <c:pt idx="7781">
                  <c:v>0</c:v>
                </c:pt>
                <c:pt idx="7782">
                  <c:v>0</c:v>
                </c:pt>
                <c:pt idx="7783">
                  <c:v>0</c:v>
                </c:pt>
                <c:pt idx="7784">
                  <c:v>0</c:v>
                </c:pt>
                <c:pt idx="7785">
                  <c:v>0</c:v>
                </c:pt>
                <c:pt idx="7786">
                  <c:v>0</c:v>
                </c:pt>
                <c:pt idx="7787">
                  <c:v>0</c:v>
                </c:pt>
                <c:pt idx="7788">
                  <c:v>0</c:v>
                </c:pt>
                <c:pt idx="7789">
                  <c:v>0</c:v>
                </c:pt>
                <c:pt idx="7790">
                  <c:v>0</c:v>
                </c:pt>
                <c:pt idx="7791">
                  <c:v>0</c:v>
                </c:pt>
                <c:pt idx="7792">
                  <c:v>0</c:v>
                </c:pt>
                <c:pt idx="7793">
                  <c:v>0</c:v>
                </c:pt>
                <c:pt idx="7794">
                  <c:v>0</c:v>
                </c:pt>
                <c:pt idx="7795">
                  <c:v>0</c:v>
                </c:pt>
                <c:pt idx="7796">
                  <c:v>0</c:v>
                </c:pt>
                <c:pt idx="7797">
                  <c:v>0</c:v>
                </c:pt>
                <c:pt idx="7798">
                  <c:v>0</c:v>
                </c:pt>
                <c:pt idx="7799">
                  <c:v>0</c:v>
                </c:pt>
                <c:pt idx="7800">
                  <c:v>0</c:v>
                </c:pt>
                <c:pt idx="7801">
                  <c:v>0</c:v>
                </c:pt>
                <c:pt idx="7802">
                  <c:v>0</c:v>
                </c:pt>
                <c:pt idx="7803">
                  <c:v>0</c:v>
                </c:pt>
                <c:pt idx="7804">
                  <c:v>0</c:v>
                </c:pt>
                <c:pt idx="7805">
                  <c:v>0</c:v>
                </c:pt>
                <c:pt idx="7806">
                  <c:v>0</c:v>
                </c:pt>
                <c:pt idx="7807">
                  <c:v>0</c:v>
                </c:pt>
                <c:pt idx="7808">
                  <c:v>0</c:v>
                </c:pt>
                <c:pt idx="7809">
                  <c:v>0</c:v>
                </c:pt>
                <c:pt idx="7810">
                  <c:v>0</c:v>
                </c:pt>
                <c:pt idx="7811">
                  <c:v>0</c:v>
                </c:pt>
                <c:pt idx="7812">
                  <c:v>0</c:v>
                </c:pt>
                <c:pt idx="7813">
                  <c:v>0</c:v>
                </c:pt>
                <c:pt idx="7814">
                  <c:v>0</c:v>
                </c:pt>
                <c:pt idx="7815">
                  <c:v>0</c:v>
                </c:pt>
                <c:pt idx="7816">
                  <c:v>0</c:v>
                </c:pt>
                <c:pt idx="7817">
                  <c:v>0</c:v>
                </c:pt>
                <c:pt idx="7818">
                  <c:v>0</c:v>
                </c:pt>
                <c:pt idx="7819">
                  <c:v>0</c:v>
                </c:pt>
                <c:pt idx="7820">
                  <c:v>0</c:v>
                </c:pt>
                <c:pt idx="7821">
                  <c:v>0</c:v>
                </c:pt>
                <c:pt idx="7822">
                  <c:v>0</c:v>
                </c:pt>
                <c:pt idx="7823">
                  <c:v>0</c:v>
                </c:pt>
                <c:pt idx="7824">
                  <c:v>0</c:v>
                </c:pt>
                <c:pt idx="7825">
                  <c:v>0</c:v>
                </c:pt>
                <c:pt idx="7826">
                  <c:v>0</c:v>
                </c:pt>
                <c:pt idx="7827">
                  <c:v>0</c:v>
                </c:pt>
                <c:pt idx="7828">
                  <c:v>0</c:v>
                </c:pt>
                <c:pt idx="7829">
                  <c:v>0</c:v>
                </c:pt>
                <c:pt idx="7830">
                  <c:v>0</c:v>
                </c:pt>
                <c:pt idx="7831">
                  <c:v>0</c:v>
                </c:pt>
                <c:pt idx="7832">
                  <c:v>0</c:v>
                </c:pt>
                <c:pt idx="7833">
                  <c:v>0</c:v>
                </c:pt>
                <c:pt idx="7834">
                  <c:v>0</c:v>
                </c:pt>
                <c:pt idx="7835">
                  <c:v>0</c:v>
                </c:pt>
                <c:pt idx="7836">
                  <c:v>0</c:v>
                </c:pt>
                <c:pt idx="7837">
                  <c:v>0</c:v>
                </c:pt>
                <c:pt idx="7838">
                  <c:v>0</c:v>
                </c:pt>
                <c:pt idx="7839">
                  <c:v>0</c:v>
                </c:pt>
                <c:pt idx="7840">
                  <c:v>0</c:v>
                </c:pt>
                <c:pt idx="7841">
                  <c:v>0</c:v>
                </c:pt>
                <c:pt idx="7842">
                  <c:v>0</c:v>
                </c:pt>
                <c:pt idx="7843">
                  <c:v>0</c:v>
                </c:pt>
                <c:pt idx="7844">
                  <c:v>0</c:v>
                </c:pt>
                <c:pt idx="7845">
                  <c:v>0</c:v>
                </c:pt>
                <c:pt idx="7846">
                  <c:v>0</c:v>
                </c:pt>
                <c:pt idx="7847">
                  <c:v>0</c:v>
                </c:pt>
                <c:pt idx="7848">
                  <c:v>0</c:v>
                </c:pt>
                <c:pt idx="7849">
                  <c:v>0</c:v>
                </c:pt>
                <c:pt idx="7850">
                  <c:v>0</c:v>
                </c:pt>
                <c:pt idx="7851">
                  <c:v>0</c:v>
                </c:pt>
                <c:pt idx="7852">
                  <c:v>0</c:v>
                </c:pt>
                <c:pt idx="7853">
                  <c:v>0</c:v>
                </c:pt>
                <c:pt idx="7854">
                  <c:v>0</c:v>
                </c:pt>
                <c:pt idx="7855">
                  <c:v>0</c:v>
                </c:pt>
                <c:pt idx="7856">
                  <c:v>0</c:v>
                </c:pt>
                <c:pt idx="7857">
                  <c:v>0</c:v>
                </c:pt>
                <c:pt idx="7858">
                  <c:v>0</c:v>
                </c:pt>
                <c:pt idx="7859">
                  <c:v>0</c:v>
                </c:pt>
                <c:pt idx="7860">
                  <c:v>0</c:v>
                </c:pt>
                <c:pt idx="7861">
                  <c:v>0</c:v>
                </c:pt>
                <c:pt idx="7862">
                  <c:v>0</c:v>
                </c:pt>
                <c:pt idx="7863">
                  <c:v>0</c:v>
                </c:pt>
                <c:pt idx="7864">
                  <c:v>0</c:v>
                </c:pt>
                <c:pt idx="7865">
                  <c:v>0</c:v>
                </c:pt>
                <c:pt idx="7866">
                  <c:v>0</c:v>
                </c:pt>
                <c:pt idx="7867">
                  <c:v>0</c:v>
                </c:pt>
                <c:pt idx="7868">
                  <c:v>0</c:v>
                </c:pt>
                <c:pt idx="7869">
                  <c:v>0</c:v>
                </c:pt>
                <c:pt idx="7870">
                  <c:v>0</c:v>
                </c:pt>
                <c:pt idx="7871">
                  <c:v>0</c:v>
                </c:pt>
                <c:pt idx="7872">
                  <c:v>0</c:v>
                </c:pt>
                <c:pt idx="7873">
                  <c:v>0</c:v>
                </c:pt>
                <c:pt idx="7874">
                  <c:v>0</c:v>
                </c:pt>
                <c:pt idx="7875">
                  <c:v>0</c:v>
                </c:pt>
                <c:pt idx="7876">
                  <c:v>0</c:v>
                </c:pt>
                <c:pt idx="7877">
                  <c:v>0</c:v>
                </c:pt>
                <c:pt idx="7878">
                  <c:v>0</c:v>
                </c:pt>
                <c:pt idx="7879">
                  <c:v>0</c:v>
                </c:pt>
                <c:pt idx="7880">
                  <c:v>0</c:v>
                </c:pt>
                <c:pt idx="7881">
                  <c:v>0</c:v>
                </c:pt>
                <c:pt idx="7882">
                  <c:v>0</c:v>
                </c:pt>
                <c:pt idx="7883">
                  <c:v>0</c:v>
                </c:pt>
                <c:pt idx="7884">
                  <c:v>0</c:v>
                </c:pt>
                <c:pt idx="7885">
                  <c:v>0</c:v>
                </c:pt>
                <c:pt idx="7886">
                  <c:v>0</c:v>
                </c:pt>
                <c:pt idx="7887">
                  <c:v>0</c:v>
                </c:pt>
                <c:pt idx="7888">
                  <c:v>0</c:v>
                </c:pt>
                <c:pt idx="7889">
                  <c:v>0</c:v>
                </c:pt>
                <c:pt idx="7890">
                  <c:v>0</c:v>
                </c:pt>
                <c:pt idx="7891">
                  <c:v>0</c:v>
                </c:pt>
                <c:pt idx="7892">
                  <c:v>0</c:v>
                </c:pt>
                <c:pt idx="7893">
                  <c:v>0</c:v>
                </c:pt>
                <c:pt idx="7894">
                  <c:v>0</c:v>
                </c:pt>
                <c:pt idx="7895">
                  <c:v>0</c:v>
                </c:pt>
                <c:pt idx="7896">
                  <c:v>0</c:v>
                </c:pt>
                <c:pt idx="7897">
                  <c:v>0</c:v>
                </c:pt>
                <c:pt idx="7898">
                  <c:v>0</c:v>
                </c:pt>
                <c:pt idx="7899">
                  <c:v>0</c:v>
                </c:pt>
                <c:pt idx="7900">
                  <c:v>0</c:v>
                </c:pt>
                <c:pt idx="7901">
                  <c:v>0</c:v>
                </c:pt>
                <c:pt idx="7902">
                  <c:v>0</c:v>
                </c:pt>
                <c:pt idx="7903">
                  <c:v>0</c:v>
                </c:pt>
                <c:pt idx="7904">
                  <c:v>0</c:v>
                </c:pt>
                <c:pt idx="7905">
                  <c:v>0</c:v>
                </c:pt>
                <c:pt idx="7906">
                  <c:v>0</c:v>
                </c:pt>
                <c:pt idx="7907">
                  <c:v>0</c:v>
                </c:pt>
                <c:pt idx="7908">
                  <c:v>0</c:v>
                </c:pt>
                <c:pt idx="7909">
                  <c:v>0</c:v>
                </c:pt>
                <c:pt idx="7910">
                  <c:v>0</c:v>
                </c:pt>
                <c:pt idx="7911">
                  <c:v>0</c:v>
                </c:pt>
                <c:pt idx="7912">
                  <c:v>0</c:v>
                </c:pt>
                <c:pt idx="7913">
                  <c:v>0</c:v>
                </c:pt>
                <c:pt idx="7914">
                  <c:v>0</c:v>
                </c:pt>
                <c:pt idx="7915">
                  <c:v>0</c:v>
                </c:pt>
                <c:pt idx="7916">
                  <c:v>0</c:v>
                </c:pt>
                <c:pt idx="7917">
                  <c:v>0</c:v>
                </c:pt>
                <c:pt idx="7918">
                  <c:v>0</c:v>
                </c:pt>
                <c:pt idx="7919">
                  <c:v>0</c:v>
                </c:pt>
                <c:pt idx="7920">
                  <c:v>0</c:v>
                </c:pt>
                <c:pt idx="7921">
                  <c:v>0</c:v>
                </c:pt>
                <c:pt idx="7922">
                  <c:v>0</c:v>
                </c:pt>
                <c:pt idx="7923">
                  <c:v>0</c:v>
                </c:pt>
                <c:pt idx="7924">
                  <c:v>0</c:v>
                </c:pt>
                <c:pt idx="7925">
                  <c:v>0</c:v>
                </c:pt>
                <c:pt idx="7926">
                  <c:v>0</c:v>
                </c:pt>
                <c:pt idx="7927">
                  <c:v>0</c:v>
                </c:pt>
                <c:pt idx="7928">
                  <c:v>0</c:v>
                </c:pt>
                <c:pt idx="7929">
                  <c:v>0</c:v>
                </c:pt>
                <c:pt idx="7930">
                  <c:v>0</c:v>
                </c:pt>
                <c:pt idx="7931">
                  <c:v>0</c:v>
                </c:pt>
                <c:pt idx="7932">
                  <c:v>0</c:v>
                </c:pt>
                <c:pt idx="7933">
                  <c:v>0</c:v>
                </c:pt>
                <c:pt idx="7934">
                  <c:v>0</c:v>
                </c:pt>
                <c:pt idx="7935">
                  <c:v>0</c:v>
                </c:pt>
                <c:pt idx="7936">
                  <c:v>0</c:v>
                </c:pt>
                <c:pt idx="7937">
                  <c:v>0</c:v>
                </c:pt>
                <c:pt idx="7938">
                  <c:v>0</c:v>
                </c:pt>
                <c:pt idx="7939">
                  <c:v>0</c:v>
                </c:pt>
                <c:pt idx="7940">
                  <c:v>0</c:v>
                </c:pt>
                <c:pt idx="7941">
                  <c:v>0</c:v>
                </c:pt>
                <c:pt idx="7942">
                  <c:v>0</c:v>
                </c:pt>
                <c:pt idx="7943">
                  <c:v>0</c:v>
                </c:pt>
                <c:pt idx="7944">
                  <c:v>0</c:v>
                </c:pt>
                <c:pt idx="7945">
                  <c:v>0</c:v>
                </c:pt>
                <c:pt idx="7946">
                  <c:v>0</c:v>
                </c:pt>
                <c:pt idx="7947">
                  <c:v>0</c:v>
                </c:pt>
                <c:pt idx="7948">
                  <c:v>0</c:v>
                </c:pt>
                <c:pt idx="7949">
                  <c:v>0</c:v>
                </c:pt>
                <c:pt idx="7950">
                  <c:v>0</c:v>
                </c:pt>
                <c:pt idx="7951">
                  <c:v>0</c:v>
                </c:pt>
                <c:pt idx="7952">
                  <c:v>0</c:v>
                </c:pt>
                <c:pt idx="7953">
                  <c:v>0</c:v>
                </c:pt>
                <c:pt idx="7954">
                  <c:v>0</c:v>
                </c:pt>
                <c:pt idx="7955">
                  <c:v>0</c:v>
                </c:pt>
                <c:pt idx="7956">
                  <c:v>0</c:v>
                </c:pt>
                <c:pt idx="7957">
                  <c:v>0</c:v>
                </c:pt>
                <c:pt idx="7958">
                  <c:v>0</c:v>
                </c:pt>
                <c:pt idx="7959">
                  <c:v>0</c:v>
                </c:pt>
                <c:pt idx="7960">
                  <c:v>0</c:v>
                </c:pt>
                <c:pt idx="7961">
                  <c:v>0</c:v>
                </c:pt>
                <c:pt idx="7962">
                  <c:v>0</c:v>
                </c:pt>
                <c:pt idx="7963">
                  <c:v>0</c:v>
                </c:pt>
                <c:pt idx="7964">
                  <c:v>0</c:v>
                </c:pt>
                <c:pt idx="7965">
                  <c:v>0</c:v>
                </c:pt>
                <c:pt idx="7966">
                  <c:v>0</c:v>
                </c:pt>
                <c:pt idx="7967">
                  <c:v>0</c:v>
                </c:pt>
                <c:pt idx="7968">
                  <c:v>0</c:v>
                </c:pt>
                <c:pt idx="7969">
                  <c:v>0</c:v>
                </c:pt>
                <c:pt idx="7970">
                  <c:v>0</c:v>
                </c:pt>
                <c:pt idx="7971">
                  <c:v>0</c:v>
                </c:pt>
                <c:pt idx="7972">
                  <c:v>0</c:v>
                </c:pt>
                <c:pt idx="7973">
                  <c:v>0</c:v>
                </c:pt>
                <c:pt idx="7974">
                  <c:v>0</c:v>
                </c:pt>
                <c:pt idx="7975">
                  <c:v>0</c:v>
                </c:pt>
                <c:pt idx="7976">
                  <c:v>0</c:v>
                </c:pt>
                <c:pt idx="7977">
                  <c:v>0</c:v>
                </c:pt>
                <c:pt idx="7978">
                  <c:v>0</c:v>
                </c:pt>
                <c:pt idx="7979">
                  <c:v>0</c:v>
                </c:pt>
                <c:pt idx="7980">
                  <c:v>0</c:v>
                </c:pt>
                <c:pt idx="7981">
                  <c:v>0</c:v>
                </c:pt>
                <c:pt idx="7982">
                  <c:v>0</c:v>
                </c:pt>
                <c:pt idx="7983">
                  <c:v>0</c:v>
                </c:pt>
                <c:pt idx="7984">
                  <c:v>0</c:v>
                </c:pt>
                <c:pt idx="7985">
                  <c:v>0</c:v>
                </c:pt>
                <c:pt idx="7986">
                  <c:v>0</c:v>
                </c:pt>
                <c:pt idx="7987">
                  <c:v>0</c:v>
                </c:pt>
                <c:pt idx="7988">
                  <c:v>0</c:v>
                </c:pt>
                <c:pt idx="7989">
                  <c:v>0</c:v>
                </c:pt>
                <c:pt idx="7990">
                  <c:v>0</c:v>
                </c:pt>
                <c:pt idx="7991">
                  <c:v>0</c:v>
                </c:pt>
                <c:pt idx="7992">
                  <c:v>0</c:v>
                </c:pt>
                <c:pt idx="7993">
                  <c:v>0</c:v>
                </c:pt>
                <c:pt idx="7994">
                  <c:v>0</c:v>
                </c:pt>
                <c:pt idx="7995">
                  <c:v>0</c:v>
                </c:pt>
                <c:pt idx="7996">
                  <c:v>0</c:v>
                </c:pt>
                <c:pt idx="7997">
                  <c:v>0</c:v>
                </c:pt>
                <c:pt idx="7998">
                  <c:v>0</c:v>
                </c:pt>
                <c:pt idx="7999">
                  <c:v>0</c:v>
                </c:pt>
                <c:pt idx="8000">
                  <c:v>0</c:v>
                </c:pt>
                <c:pt idx="8001">
                  <c:v>0</c:v>
                </c:pt>
                <c:pt idx="8002">
                  <c:v>0</c:v>
                </c:pt>
                <c:pt idx="8003">
                  <c:v>0</c:v>
                </c:pt>
                <c:pt idx="8004">
                  <c:v>0</c:v>
                </c:pt>
                <c:pt idx="8005">
                  <c:v>0</c:v>
                </c:pt>
                <c:pt idx="8006">
                  <c:v>0</c:v>
                </c:pt>
                <c:pt idx="8007">
                  <c:v>0</c:v>
                </c:pt>
                <c:pt idx="8008">
                  <c:v>0</c:v>
                </c:pt>
                <c:pt idx="8009">
                  <c:v>0</c:v>
                </c:pt>
                <c:pt idx="8010">
                  <c:v>0</c:v>
                </c:pt>
                <c:pt idx="8011">
                  <c:v>0</c:v>
                </c:pt>
                <c:pt idx="8012">
                  <c:v>0</c:v>
                </c:pt>
                <c:pt idx="8013">
                  <c:v>0</c:v>
                </c:pt>
                <c:pt idx="8014">
                  <c:v>0</c:v>
                </c:pt>
                <c:pt idx="8015">
                  <c:v>0</c:v>
                </c:pt>
                <c:pt idx="8016">
                  <c:v>0</c:v>
                </c:pt>
                <c:pt idx="8017">
                  <c:v>0</c:v>
                </c:pt>
                <c:pt idx="8018">
                  <c:v>0</c:v>
                </c:pt>
                <c:pt idx="8019">
                  <c:v>0</c:v>
                </c:pt>
                <c:pt idx="8020">
                  <c:v>0</c:v>
                </c:pt>
                <c:pt idx="8021">
                  <c:v>0</c:v>
                </c:pt>
                <c:pt idx="8022">
                  <c:v>0</c:v>
                </c:pt>
                <c:pt idx="8023">
                  <c:v>0</c:v>
                </c:pt>
                <c:pt idx="8024">
                  <c:v>0</c:v>
                </c:pt>
                <c:pt idx="8025">
                  <c:v>0</c:v>
                </c:pt>
                <c:pt idx="8026">
                  <c:v>0</c:v>
                </c:pt>
                <c:pt idx="8027">
                  <c:v>0</c:v>
                </c:pt>
                <c:pt idx="8028">
                  <c:v>0</c:v>
                </c:pt>
                <c:pt idx="8029">
                  <c:v>0</c:v>
                </c:pt>
                <c:pt idx="8030">
                  <c:v>0</c:v>
                </c:pt>
                <c:pt idx="8031">
                  <c:v>0</c:v>
                </c:pt>
                <c:pt idx="8032">
                  <c:v>0</c:v>
                </c:pt>
                <c:pt idx="8033">
                  <c:v>0</c:v>
                </c:pt>
                <c:pt idx="8034">
                  <c:v>0</c:v>
                </c:pt>
                <c:pt idx="8035">
                  <c:v>0</c:v>
                </c:pt>
                <c:pt idx="8036">
                  <c:v>0</c:v>
                </c:pt>
                <c:pt idx="8037">
                  <c:v>0</c:v>
                </c:pt>
                <c:pt idx="8038">
                  <c:v>0</c:v>
                </c:pt>
                <c:pt idx="8039">
                  <c:v>0</c:v>
                </c:pt>
                <c:pt idx="8040">
                  <c:v>0</c:v>
                </c:pt>
                <c:pt idx="8041">
                  <c:v>0</c:v>
                </c:pt>
                <c:pt idx="8042">
                  <c:v>0</c:v>
                </c:pt>
                <c:pt idx="8043">
                  <c:v>0</c:v>
                </c:pt>
                <c:pt idx="8044">
                  <c:v>0</c:v>
                </c:pt>
                <c:pt idx="8045">
                  <c:v>0</c:v>
                </c:pt>
                <c:pt idx="8046">
                  <c:v>0</c:v>
                </c:pt>
                <c:pt idx="8047">
                  <c:v>0</c:v>
                </c:pt>
                <c:pt idx="8048">
                  <c:v>0</c:v>
                </c:pt>
                <c:pt idx="8049">
                  <c:v>0</c:v>
                </c:pt>
                <c:pt idx="8050">
                  <c:v>0</c:v>
                </c:pt>
                <c:pt idx="8051">
                  <c:v>0</c:v>
                </c:pt>
                <c:pt idx="8052">
                  <c:v>0</c:v>
                </c:pt>
                <c:pt idx="8053">
                  <c:v>0</c:v>
                </c:pt>
                <c:pt idx="8054">
                  <c:v>0</c:v>
                </c:pt>
                <c:pt idx="8055">
                  <c:v>0</c:v>
                </c:pt>
                <c:pt idx="8056">
                  <c:v>0</c:v>
                </c:pt>
                <c:pt idx="8057">
                  <c:v>0</c:v>
                </c:pt>
                <c:pt idx="8058">
                  <c:v>0</c:v>
                </c:pt>
                <c:pt idx="8059">
                  <c:v>0</c:v>
                </c:pt>
                <c:pt idx="8060">
                  <c:v>0</c:v>
                </c:pt>
                <c:pt idx="8061">
                  <c:v>0</c:v>
                </c:pt>
                <c:pt idx="8062">
                  <c:v>0</c:v>
                </c:pt>
                <c:pt idx="8063">
                  <c:v>0</c:v>
                </c:pt>
                <c:pt idx="8064">
                  <c:v>0</c:v>
                </c:pt>
                <c:pt idx="8065">
                  <c:v>0</c:v>
                </c:pt>
                <c:pt idx="8066">
                  <c:v>0</c:v>
                </c:pt>
                <c:pt idx="8067">
                  <c:v>0</c:v>
                </c:pt>
                <c:pt idx="8068">
                  <c:v>0</c:v>
                </c:pt>
                <c:pt idx="8069">
                  <c:v>0</c:v>
                </c:pt>
                <c:pt idx="8070">
                  <c:v>0</c:v>
                </c:pt>
                <c:pt idx="8071">
                  <c:v>0</c:v>
                </c:pt>
                <c:pt idx="8072">
                  <c:v>0</c:v>
                </c:pt>
                <c:pt idx="8073">
                  <c:v>0</c:v>
                </c:pt>
                <c:pt idx="8074">
                  <c:v>0</c:v>
                </c:pt>
                <c:pt idx="8075">
                  <c:v>0</c:v>
                </c:pt>
                <c:pt idx="8076">
                  <c:v>0</c:v>
                </c:pt>
                <c:pt idx="8077">
                  <c:v>0</c:v>
                </c:pt>
                <c:pt idx="8078">
                  <c:v>0</c:v>
                </c:pt>
                <c:pt idx="8079">
                  <c:v>0</c:v>
                </c:pt>
                <c:pt idx="8080">
                  <c:v>0</c:v>
                </c:pt>
                <c:pt idx="8081">
                  <c:v>0</c:v>
                </c:pt>
                <c:pt idx="8082">
                  <c:v>0</c:v>
                </c:pt>
                <c:pt idx="8083">
                  <c:v>0</c:v>
                </c:pt>
                <c:pt idx="8084">
                  <c:v>0</c:v>
                </c:pt>
                <c:pt idx="8085">
                  <c:v>0</c:v>
                </c:pt>
                <c:pt idx="8086">
                  <c:v>0</c:v>
                </c:pt>
                <c:pt idx="8087">
                  <c:v>0</c:v>
                </c:pt>
                <c:pt idx="8088">
                  <c:v>0</c:v>
                </c:pt>
                <c:pt idx="8089">
                  <c:v>0</c:v>
                </c:pt>
                <c:pt idx="8090">
                  <c:v>0</c:v>
                </c:pt>
                <c:pt idx="8091">
                  <c:v>0</c:v>
                </c:pt>
                <c:pt idx="8092">
                  <c:v>0</c:v>
                </c:pt>
                <c:pt idx="8093">
                  <c:v>0</c:v>
                </c:pt>
                <c:pt idx="8094">
                  <c:v>0</c:v>
                </c:pt>
                <c:pt idx="8095">
                  <c:v>0</c:v>
                </c:pt>
                <c:pt idx="8096">
                  <c:v>0</c:v>
                </c:pt>
                <c:pt idx="8097">
                  <c:v>0</c:v>
                </c:pt>
                <c:pt idx="8098">
                  <c:v>0</c:v>
                </c:pt>
                <c:pt idx="8099">
                  <c:v>0</c:v>
                </c:pt>
                <c:pt idx="8100">
                  <c:v>0</c:v>
                </c:pt>
                <c:pt idx="8101">
                  <c:v>0</c:v>
                </c:pt>
                <c:pt idx="8102">
                  <c:v>0</c:v>
                </c:pt>
                <c:pt idx="8103">
                  <c:v>0</c:v>
                </c:pt>
                <c:pt idx="8104">
                  <c:v>0</c:v>
                </c:pt>
                <c:pt idx="8105">
                  <c:v>0</c:v>
                </c:pt>
                <c:pt idx="8106">
                  <c:v>0</c:v>
                </c:pt>
                <c:pt idx="8107">
                  <c:v>0</c:v>
                </c:pt>
                <c:pt idx="8108">
                  <c:v>0</c:v>
                </c:pt>
                <c:pt idx="8109">
                  <c:v>0</c:v>
                </c:pt>
                <c:pt idx="8110">
                  <c:v>0</c:v>
                </c:pt>
                <c:pt idx="8111">
                  <c:v>0</c:v>
                </c:pt>
                <c:pt idx="8112">
                  <c:v>0</c:v>
                </c:pt>
                <c:pt idx="8113">
                  <c:v>0</c:v>
                </c:pt>
                <c:pt idx="8114">
                  <c:v>0</c:v>
                </c:pt>
                <c:pt idx="8115">
                  <c:v>0</c:v>
                </c:pt>
                <c:pt idx="8116">
                  <c:v>0</c:v>
                </c:pt>
                <c:pt idx="8117">
                  <c:v>0</c:v>
                </c:pt>
                <c:pt idx="8118">
                  <c:v>0</c:v>
                </c:pt>
                <c:pt idx="8119">
                  <c:v>0</c:v>
                </c:pt>
                <c:pt idx="8120">
                  <c:v>0</c:v>
                </c:pt>
                <c:pt idx="8121">
                  <c:v>0</c:v>
                </c:pt>
                <c:pt idx="8122">
                  <c:v>0</c:v>
                </c:pt>
                <c:pt idx="8123">
                  <c:v>0</c:v>
                </c:pt>
                <c:pt idx="8124">
                  <c:v>0</c:v>
                </c:pt>
                <c:pt idx="8125">
                  <c:v>0</c:v>
                </c:pt>
                <c:pt idx="8126">
                  <c:v>0</c:v>
                </c:pt>
                <c:pt idx="8127">
                  <c:v>0</c:v>
                </c:pt>
                <c:pt idx="8128">
                  <c:v>0</c:v>
                </c:pt>
                <c:pt idx="8129">
                  <c:v>0</c:v>
                </c:pt>
                <c:pt idx="8130">
                  <c:v>0</c:v>
                </c:pt>
                <c:pt idx="8131">
                  <c:v>0</c:v>
                </c:pt>
                <c:pt idx="8132">
                  <c:v>0</c:v>
                </c:pt>
                <c:pt idx="8133">
                  <c:v>0</c:v>
                </c:pt>
                <c:pt idx="8134">
                  <c:v>0</c:v>
                </c:pt>
                <c:pt idx="8135">
                  <c:v>0</c:v>
                </c:pt>
                <c:pt idx="8136">
                  <c:v>0</c:v>
                </c:pt>
                <c:pt idx="8137">
                  <c:v>0</c:v>
                </c:pt>
                <c:pt idx="8138">
                  <c:v>0</c:v>
                </c:pt>
                <c:pt idx="8139">
                  <c:v>0</c:v>
                </c:pt>
                <c:pt idx="8140">
                  <c:v>0</c:v>
                </c:pt>
                <c:pt idx="8141">
                  <c:v>0</c:v>
                </c:pt>
                <c:pt idx="8142">
                  <c:v>0</c:v>
                </c:pt>
                <c:pt idx="8143">
                  <c:v>0</c:v>
                </c:pt>
                <c:pt idx="8144">
                  <c:v>0</c:v>
                </c:pt>
                <c:pt idx="8145">
                  <c:v>0</c:v>
                </c:pt>
                <c:pt idx="8146">
                  <c:v>0</c:v>
                </c:pt>
                <c:pt idx="8147">
                  <c:v>0</c:v>
                </c:pt>
                <c:pt idx="8148">
                  <c:v>0</c:v>
                </c:pt>
                <c:pt idx="8149">
                  <c:v>0</c:v>
                </c:pt>
                <c:pt idx="8150">
                  <c:v>0</c:v>
                </c:pt>
                <c:pt idx="8151">
                  <c:v>0</c:v>
                </c:pt>
                <c:pt idx="8152">
                  <c:v>0</c:v>
                </c:pt>
                <c:pt idx="8153">
                  <c:v>0</c:v>
                </c:pt>
                <c:pt idx="8154">
                  <c:v>0</c:v>
                </c:pt>
                <c:pt idx="8155">
                  <c:v>0</c:v>
                </c:pt>
                <c:pt idx="8156">
                  <c:v>0</c:v>
                </c:pt>
                <c:pt idx="8157">
                  <c:v>0</c:v>
                </c:pt>
                <c:pt idx="8158">
                  <c:v>0</c:v>
                </c:pt>
                <c:pt idx="8159">
                  <c:v>0</c:v>
                </c:pt>
                <c:pt idx="8160">
                  <c:v>0</c:v>
                </c:pt>
                <c:pt idx="8161">
                  <c:v>0</c:v>
                </c:pt>
                <c:pt idx="8162">
                  <c:v>0</c:v>
                </c:pt>
                <c:pt idx="8163">
                  <c:v>0</c:v>
                </c:pt>
                <c:pt idx="8164">
                  <c:v>0</c:v>
                </c:pt>
                <c:pt idx="8165">
                  <c:v>0</c:v>
                </c:pt>
                <c:pt idx="8166">
                  <c:v>0</c:v>
                </c:pt>
                <c:pt idx="8167">
                  <c:v>0</c:v>
                </c:pt>
                <c:pt idx="8168">
                  <c:v>0</c:v>
                </c:pt>
                <c:pt idx="8169">
                  <c:v>0</c:v>
                </c:pt>
                <c:pt idx="8170">
                  <c:v>0</c:v>
                </c:pt>
                <c:pt idx="8171">
                  <c:v>0</c:v>
                </c:pt>
                <c:pt idx="8172">
                  <c:v>0</c:v>
                </c:pt>
                <c:pt idx="8173">
                  <c:v>0</c:v>
                </c:pt>
                <c:pt idx="8174">
                  <c:v>0</c:v>
                </c:pt>
                <c:pt idx="8175">
                  <c:v>0</c:v>
                </c:pt>
                <c:pt idx="8176">
                  <c:v>0</c:v>
                </c:pt>
                <c:pt idx="8177">
                  <c:v>0</c:v>
                </c:pt>
                <c:pt idx="8178">
                  <c:v>0</c:v>
                </c:pt>
                <c:pt idx="8179">
                  <c:v>0</c:v>
                </c:pt>
                <c:pt idx="8180">
                  <c:v>0</c:v>
                </c:pt>
                <c:pt idx="8181">
                  <c:v>0</c:v>
                </c:pt>
                <c:pt idx="8182">
                  <c:v>0</c:v>
                </c:pt>
                <c:pt idx="8183">
                  <c:v>0</c:v>
                </c:pt>
                <c:pt idx="8184">
                  <c:v>0</c:v>
                </c:pt>
                <c:pt idx="8185">
                  <c:v>0</c:v>
                </c:pt>
                <c:pt idx="8186">
                  <c:v>0</c:v>
                </c:pt>
                <c:pt idx="8187">
                  <c:v>0</c:v>
                </c:pt>
                <c:pt idx="8188">
                  <c:v>0</c:v>
                </c:pt>
                <c:pt idx="8189">
                  <c:v>0</c:v>
                </c:pt>
                <c:pt idx="8190">
                  <c:v>0</c:v>
                </c:pt>
                <c:pt idx="8191">
                  <c:v>0</c:v>
                </c:pt>
                <c:pt idx="8192">
                  <c:v>0</c:v>
                </c:pt>
                <c:pt idx="8193">
                  <c:v>0</c:v>
                </c:pt>
                <c:pt idx="8194">
                  <c:v>0</c:v>
                </c:pt>
                <c:pt idx="8195">
                  <c:v>0</c:v>
                </c:pt>
                <c:pt idx="8196">
                  <c:v>0</c:v>
                </c:pt>
                <c:pt idx="8197">
                  <c:v>0</c:v>
                </c:pt>
                <c:pt idx="8198">
                  <c:v>0</c:v>
                </c:pt>
                <c:pt idx="8199">
                  <c:v>0</c:v>
                </c:pt>
                <c:pt idx="8200">
                  <c:v>0</c:v>
                </c:pt>
                <c:pt idx="8201">
                  <c:v>0</c:v>
                </c:pt>
                <c:pt idx="8202">
                  <c:v>0</c:v>
                </c:pt>
                <c:pt idx="8203">
                  <c:v>0</c:v>
                </c:pt>
                <c:pt idx="8204">
                  <c:v>0</c:v>
                </c:pt>
                <c:pt idx="8205">
                  <c:v>0</c:v>
                </c:pt>
                <c:pt idx="8206">
                  <c:v>0</c:v>
                </c:pt>
                <c:pt idx="8207">
                  <c:v>0</c:v>
                </c:pt>
                <c:pt idx="8208">
                  <c:v>0</c:v>
                </c:pt>
                <c:pt idx="8209">
                  <c:v>0</c:v>
                </c:pt>
                <c:pt idx="8210">
                  <c:v>0</c:v>
                </c:pt>
                <c:pt idx="8211">
                  <c:v>0</c:v>
                </c:pt>
                <c:pt idx="8212">
                  <c:v>0</c:v>
                </c:pt>
                <c:pt idx="8213">
                  <c:v>0</c:v>
                </c:pt>
                <c:pt idx="8214">
                  <c:v>0</c:v>
                </c:pt>
                <c:pt idx="8215">
                  <c:v>0</c:v>
                </c:pt>
                <c:pt idx="8216">
                  <c:v>0</c:v>
                </c:pt>
                <c:pt idx="8217">
                  <c:v>0</c:v>
                </c:pt>
                <c:pt idx="8218">
                  <c:v>0</c:v>
                </c:pt>
                <c:pt idx="8219">
                  <c:v>0</c:v>
                </c:pt>
                <c:pt idx="8220">
                  <c:v>0</c:v>
                </c:pt>
                <c:pt idx="8221">
                  <c:v>0</c:v>
                </c:pt>
                <c:pt idx="8222">
                  <c:v>0</c:v>
                </c:pt>
                <c:pt idx="8223">
                  <c:v>0</c:v>
                </c:pt>
                <c:pt idx="8224">
                  <c:v>0</c:v>
                </c:pt>
                <c:pt idx="8225">
                  <c:v>0</c:v>
                </c:pt>
                <c:pt idx="8226">
                  <c:v>0</c:v>
                </c:pt>
                <c:pt idx="8227">
                  <c:v>0</c:v>
                </c:pt>
                <c:pt idx="8228">
                  <c:v>0</c:v>
                </c:pt>
                <c:pt idx="8229">
                  <c:v>0</c:v>
                </c:pt>
                <c:pt idx="8230">
                  <c:v>0</c:v>
                </c:pt>
                <c:pt idx="8231">
                  <c:v>0</c:v>
                </c:pt>
                <c:pt idx="8232">
                  <c:v>0</c:v>
                </c:pt>
                <c:pt idx="8233">
                  <c:v>0</c:v>
                </c:pt>
                <c:pt idx="8234">
                  <c:v>0</c:v>
                </c:pt>
                <c:pt idx="8235">
                  <c:v>0</c:v>
                </c:pt>
                <c:pt idx="8236">
                  <c:v>0</c:v>
                </c:pt>
                <c:pt idx="8237">
                  <c:v>0</c:v>
                </c:pt>
                <c:pt idx="8238">
                  <c:v>0</c:v>
                </c:pt>
                <c:pt idx="8239">
                  <c:v>0</c:v>
                </c:pt>
                <c:pt idx="8240">
                  <c:v>0</c:v>
                </c:pt>
                <c:pt idx="8241">
                  <c:v>0</c:v>
                </c:pt>
                <c:pt idx="8242">
                  <c:v>0</c:v>
                </c:pt>
                <c:pt idx="8243">
                  <c:v>0</c:v>
                </c:pt>
                <c:pt idx="8244">
                  <c:v>0</c:v>
                </c:pt>
                <c:pt idx="8245">
                  <c:v>0</c:v>
                </c:pt>
                <c:pt idx="8246">
                  <c:v>0</c:v>
                </c:pt>
                <c:pt idx="8247">
                  <c:v>0</c:v>
                </c:pt>
                <c:pt idx="8248">
                  <c:v>0</c:v>
                </c:pt>
                <c:pt idx="8249">
                  <c:v>0</c:v>
                </c:pt>
                <c:pt idx="8250">
                  <c:v>0</c:v>
                </c:pt>
                <c:pt idx="8251">
                  <c:v>0</c:v>
                </c:pt>
                <c:pt idx="8252">
                  <c:v>0</c:v>
                </c:pt>
                <c:pt idx="8253">
                  <c:v>0</c:v>
                </c:pt>
                <c:pt idx="8254">
                  <c:v>0</c:v>
                </c:pt>
                <c:pt idx="8255">
                  <c:v>0</c:v>
                </c:pt>
                <c:pt idx="8256">
                  <c:v>0</c:v>
                </c:pt>
                <c:pt idx="8257">
                  <c:v>0</c:v>
                </c:pt>
                <c:pt idx="8258">
                  <c:v>0</c:v>
                </c:pt>
                <c:pt idx="8259">
                  <c:v>0</c:v>
                </c:pt>
                <c:pt idx="8260">
                  <c:v>0</c:v>
                </c:pt>
                <c:pt idx="8261">
                  <c:v>0</c:v>
                </c:pt>
                <c:pt idx="8262">
                  <c:v>0</c:v>
                </c:pt>
                <c:pt idx="8263">
                  <c:v>0</c:v>
                </c:pt>
                <c:pt idx="8264">
                  <c:v>0</c:v>
                </c:pt>
                <c:pt idx="8265">
                  <c:v>0</c:v>
                </c:pt>
                <c:pt idx="8266">
                  <c:v>0</c:v>
                </c:pt>
                <c:pt idx="8267">
                  <c:v>0</c:v>
                </c:pt>
                <c:pt idx="8268">
                  <c:v>0</c:v>
                </c:pt>
                <c:pt idx="8269">
                  <c:v>0</c:v>
                </c:pt>
                <c:pt idx="8270">
                  <c:v>0</c:v>
                </c:pt>
                <c:pt idx="8271">
                  <c:v>0</c:v>
                </c:pt>
                <c:pt idx="8272">
                  <c:v>0</c:v>
                </c:pt>
                <c:pt idx="8273">
                  <c:v>0</c:v>
                </c:pt>
                <c:pt idx="8274">
                  <c:v>0</c:v>
                </c:pt>
                <c:pt idx="8275">
                  <c:v>0</c:v>
                </c:pt>
                <c:pt idx="8276">
                  <c:v>0</c:v>
                </c:pt>
                <c:pt idx="8277">
                  <c:v>0</c:v>
                </c:pt>
                <c:pt idx="8278">
                  <c:v>0</c:v>
                </c:pt>
                <c:pt idx="8279">
                  <c:v>0</c:v>
                </c:pt>
                <c:pt idx="8280">
                  <c:v>0</c:v>
                </c:pt>
                <c:pt idx="8281">
                  <c:v>0</c:v>
                </c:pt>
                <c:pt idx="8282">
                  <c:v>0</c:v>
                </c:pt>
                <c:pt idx="8283">
                  <c:v>0</c:v>
                </c:pt>
                <c:pt idx="8284">
                  <c:v>0</c:v>
                </c:pt>
                <c:pt idx="8285">
                  <c:v>0</c:v>
                </c:pt>
                <c:pt idx="8286">
                  <c:v>0</c:v>
                </c:pt>
                <c:pt idx="8287">
                  <c:v>0</c:v>
                </c:pt>
                <c:pt idx="8288">
                  <c:v>0</c:v>
                </c:pt>
                <c:pt idx="8289">
                  <c:v>0</c:v>
                </c:pt>
                <c:pt idx="8290">
                  <c:v>0</c:v>
                </c:pt>
                <c:pt idx="8291">
                  <c:v>0</c:v>
                </c:pt>
                <c:pt idx="8292">
                  <c:v>0</c:v>
                </c:pt>
                <c:pt idx="8293">
                  <c:v>0</c:v>
                </c:pt>
                <c:pt idx="8294">
                  <c:v>0</c:v>
                </c:pt>
                <c:pt idx="8295">
                  <c:v>0</c:v>
                </c:pt>
                <c:pt idx="8296">
                  <c:v>0</c:v>
                </c:pt>
                <c:pt idx="8297">
                  <c:v>0</c:v>
                </c:pt>
                <c:pt idx="8298">
                  <c:v>0</c:v>
                </c:pt>
                <c:pt idx="8299">
                  <c:v>0</c:v>
                </c:pt>
                <c:pt idx="8300">
                  <c:v>0</c:v>
                </c:pt>
                <c:pt idx="8301">
                  <c:v>0</c:v>
                </c:pt>
                <c:pt idx="8302">
                  <c:v>0</c:v>
                </c:pt>
                <c:pt idx="8303">
                  <c:v>0</c:v>
                </c:pt>
                <c:pt idx="8304">
                  <c:v>0</c:v>
                </c:pt>
                <c:pt idx="8305">
                  <c:v>0</c:v>
                </c:pt>
                <c:pt idx="8306">
                  <c:v>0</c:v>
                </c:pt>
                <c:pt idx="8307">
                  <c:v>0</c:v>
                </c:pt>
                <c:pt idx="8308">
                  <c:v>0</c:v>
                </c:pt>
                <c:pt idx="8309">
                  <c:v>0</c:v>
                </c:pt>
                <c:pt idx="8310">
                  <c:v>0</c:v>
                </c:pt>
                <c:pt idx="8311">
                  <c:v>0</c:v>
                </c:pt>
                <c:pt idx="8312">
                  <c:v>0</c:v>
                </c:pt>
                <c:pt idx="8313">
                  <c:v>0</c:v>
                </c:pt>
                <c:pt idx="8314">
                  <c:v>0</c:v>
                </c:pt>
                <c:pt idx="8315">
                  <c:v>0</c:v>
                </c:pt>
                <c:pt idx="8316">
                  <c:v>0</c:v>
                </c:pt>
                <c:pt idx="8317">
                  <c:v>0</c:v>
                </c:pt>
                <c:pt idx="8318">
                  <c:v>0</c:v>
                </c:pt>
                <c:pt idx="8319">
                  <c:v>0</c:v>
                </c:pt>
                <c:pt idx="8320">
                  <c:v>0</c:v>
                </c:pt>
                <c:pt idx="8321">
                  <c:v>0</c:v>
                </c:pt>
                <c:pt idx="8322">
                  <c:v>0</c:v>
                </c:pt>
                <c:pt idx="8323">
                  <c:v>0</c:v>
                </c:pt>
                <c:pt idx="8324">
                  <c:v>0</c:v>
                </c:pt>
                <c:pt idx="8325">
                  <c:v>0</c:v>
                </c:pt>
                <c:pt idx="8326">
                  <c:v>0</c:v>
                </c:pt>
                <c:pt idx="8327">
                  <c:v>0</c:v>
                </c:pt>
                <c:pt idx="8328">
                  <c:v>0</c:v>
                </c:pt>
                <c:pt idx="8329">
                  <c:v>0</c:v>
                </c:pt>
                <c:pt idx="8330">
                  <c:v>0</c:v>
                </c:pt>
                <c:pt idx="8331">
                  <c:v>0</c:v>
                </c:pt>
                <c:pt idx="8332">
                  <c:v>0</c:v>
                </c:pt>
                <c:pt idx="8333">
                  <c:v>0</c:v>
                </c:pt>
                <c:pt idx="8334">
                  <c:v>0</c:v>
                </c:pt>
                <c:pt idx="8335">
                  <c:v>0</c:v>
                </c:pt>
                <c:pt idx="8336">
                  <c:v>0</c:v>
                </c:pt>
                <c:pt idx="8337">
                  <c:v>0</c:v>
                </c:pt>
                <c:pt idx="8338">
                  <c:v>0</c:v>
                </c:pt>
                <c:pt idx="8339">
                  <c:v>0</c:v>
                </c:pt>
                <c:pt idx="8340">
                  <c:v>0</c:v>
                </c:pt>
                <c:pt idx="8341">
                  <c:v>0</c:v>
                </c:pt>
                <c:pt idx="8342">
                  <c:v>0</c:v>
                </c:pt>
                <c:pt idx="8343">
                  <c:v>0</c:v>
                </c:pt>
                <c:pt idx="8344">
                  <c:v>0</c:v>
                </c:pt>
                <c:pt idx="8345">
                  <c:v>0</c:v>
                </c:pt>
                <c:pt idx="8346">
                  <c:v>0</c:v>
                </c:pt>
                <c:pt idx="8347">
                  <c:v>0</c:v>
                </c:pt>
                <c:pt idx="8348">
                  <c:v>0</c:v>
                </c:pt>
                <c:pt idx="8349">
                  <c:v>0</c:v>
                </c:pt>
                <c:pt idx="8350">
                  <c:v>0</c:v>
                </c:pt>
                <c:pt idx="8351">
                  <c:v>0</c:v>
                </c:pt>
                <c:pt idx="8352">
                  <c:v>0</c:v>
                </c:pt>
                <c:pt idx="8353">
                  <c:v>0</c:v>
                </c:pt>
                <c:pt idx="8354">
                  <c:v>0</c:v>
                </c:pt>
                <c:pt idx="8355">
                  <c:v>0</c:v>
                </c:pt>
                <c:pt idx="8356">
                  <c:v>0</c:v>
                </c:pt>
                <c:pt idx="8357">
                  <c:v>0</c:v>
                </c:pt>
                <c:pt idx="8358">
                  <c:v>0</c:v>
                </c:pt>
                <c:pt idx="8359">
                  <c:v>0</c:v>
                </c:pt>
                <c:pt idx="8360">
                  <c:v>0</c:v>
                </c:pt>
                <c:pt idx="8361">
                  <c:v>0</c:v>
                </c:pt>
                <c:pt idx="8362">
                  <c:v>0</c:v>
                </c:pt>
                <c:pt idx="8363">
                  <c:v>0</c:v>
                </c:pt>
                <c:pt idx="8364">
                  <c:v>0</c:v>
                </c:pt>
                <c:pt idx="8365">
                  <c:v>0</c:v>
                </c:pt>
                <c:pt idx="8366">
                  <c:v>0</c:v>
                </c:pt>
                <c:pt idx="8367">
                  <c:v>0</c:v>
                </c:pt>
                <c:pt idx="8368">
                  <c:v>0</c:v>
                </c:pt>
                <c:pt idx="8369">
                  <c:v>0</c:v>
                </c:pt>
                <c:pt idx="8370">
                  <c:v>0</c:v>
                </c:pt>
                <c:pt idx="8371">
                  <c:v>0</c:v>
                </c:pt>
                <c:pt idx="8372">
                  <c:v>0</c:v>
                </c:pt>
                <c:pt idx="8373">
                  <c:v>0</c:v>
                </c:pt>
                <c:pt idx="8374">
                  <c:v>0</c:v>
                </c:pt>
                <c:pt idx="8375">
                  <c:v>0</c:v>
                </c:pt>
                <c:pt idx="8376">
                  <c:v>0</c:v>
                </c:pt>
                <c:pt idx="8377">
                  <c:v>0</c:v>
                </c:pt>
                <c:pt idx="8378">
                  <c:v>0</c:v>
                </c:pt>
                <c:pt idx="8379">
                  <c:v>0</c:v>
                </c:pt>
                <c:pt idx="8380">
                  <c:v>0</c:v>
                </c:pt>
                <c:pt idx="8381">
                  <c:v>0</c:v>
                </c:pt>
                <c:pt idx="8382">
                  <c:v>0</c:v>
                </c:pt>
                <c:pt idx="8383">
                  <c:v>0</c:v>
                </c:pt>
                <c:pt idx="8384">
                  <c:v>0</c:v>
                </c:pt>
                <c:pt idx="8385">
                  <c:v>0</c:v>
                </c:pt>
                <c:pt idx="8386">
                  <c:v>0</c:v>
                </c:pt>
                <c:pt idx="8387">
                  <c:v>0</c:v>
                </c:pt>
                <c:pt idx="8388">
                  <c:v>0</c:v>
                </c:pt>
                <c:pt idx="8389">
                  <c:v>0</c:v>
                </c:pt>
                <c:pt idx="8390">
                  <c:v>0</c:v>
                </c:pt>
                <c:pt idx="8391">
                  <c:v>0</c:v>
                </c:pt>
                <c:pt idx="8392">
                  <c:v>0</c:v>
                </c:pt>
                <c:pt idx="8393">
                  <c:v>0</c:v>
                </c:pt>
                <c:pt idx="8394">
                  <c:v>0</c:v>
                </c:pt>
                <c:pt idx="8395">
                  <c:v>0</c:v>
                </c:pt>
                <c:pt idx="8396">
                  <c:v>0</c:v>
                </c:pt>
                <c:pt idx="8397">
                  <c:v>0</c:v>
                </c:pt>
                <c:pt idx="8398">
                  <c:v>0</c:v>
                </c:pt>
                <c:pt idx="8399">
                  <c:v>0</c:v>
                </c:pt>
                <c:pt idx="8400">
                  <c:v>0</c:v>
                </c:pt>
                <c:pt idx="8401">
                  <c:v>0</c:v>
                </c:pt>
                <c:pt idx="8402">
                  <c:v>0</c:v>
                </c:pt>
                <c:pt idx="8403">
                  <c:v>0</c:v>
                </c:pt>
                <c:pt idx="8404">
                  <c:v>0</c:v>
                </c:pt>
                <c:pt idx="8405">
                  <c:v>0</c:v>
                </c:pt>
                <c:pt idx="8406">
                  <c:v>0</c:v>
                </c:pt>
                <c:pt idx="8407">
                  <c:v>0</c:v>
                </c:pt>
                <c:pt idx="8408">
                  <c:v>0</c:v>
                </c:pt>
                <c:pt idx="8409">
                  <c:v>0</c:v>
                </c:pt>
                <c:pt idx="8410">
                  <c:v>0</c:v>
                </c:pt>
                <c:pt idx="8411">
                  <c:v>0</c:v>
                </c:pt>
                <c:pt idx="8412">
                  <c:v>0</c:v>
                </c:pt>
                <c:pt idx="8413">
                  <c:v>0</c:v>
                </c:pt>
                <c:pt idx="8414">
                  <c:v>0</c:v>
                </c:pt>
                <c:pt idx="8415">
                  <c:v>0</c:v>
                </c:pt>
                <c:pt idx="8416">
                  <c:v>0</c:v>
                </c:pt>
                <c:pt idx="8417">
                  <c:v>0</c:v>
                </c:pt>
                <c:pt idx="8418">
                  <c:v>0</c:v>
                </c:pt>
                <c:pt idx="8419">
                  <c:v>0</c:v>
                </c:pt>
                <c:pt idx="8420">
                  <c:v>0</c:v>
                </c:pt>
                <c:pt idx="8421">
                  <c:v>0</c:v>
                </c:pt>
                <c:pt idx="8422">
                  <c:v>0</c:v>
                </c:pt>
                <c:pt idx="8423">
                  <c:v>0</c:v>
                </c:pt>
                <c:pt idx="8424">
                  <c:v>0</c:v>
                </c:pt>
                <c:pt idx="8425">
                  <c:v>0</c:v>
                </c:pt>
                <c:pt idx="8426">
                  <c:v>0</c:v>
                </c:pt>
                <c:pt idx="8427">
                  <c:v>0</c:v>
                </c:pt>
                <c:pt idx="8428">
                  <c:v>0</c:v>
                </c:pt>
                <c:pt idx="8429">
                  <c:v>0</c:v>
                </c:pt>
                <c:pt idx="8430">
                  <c:v>0</c:v>
                </c:pt>
                <c:pt idx="8431">
                  <c:v>0</c:v>
                </c:pt>
                <c:pt idx="8432">
                  <c:v>0</c:v>
                </c:pt>
                <c:pt idx="8433">
                  <c:v>0</c:v>
                </c:pt>
                <c:pt idx="8434">
                  <c:v>0</c:v>
                </c:pt>
                <c:pt idx="8435">
                  <c:v>0</c:v>
                </c:pt>
                <c:pt idx="8436">
                  <c:v>0</c:v>
                </c:pt>
                <c:pt idx="8437">
                  <c:v>0</c:v>
                </c:pt>
                <c:pt idx="8438">
                  <c:v>0</c:v>
                </c:pt>
                <c:pt idx="8439">
                  <c:v>0</c:v>
                </c:pt>
                <c:pt idx="8440">
                  <c:v>0</c:v>
                </c:pt>
                <c:pt idx="8441">
                  <c:v>0</c:v>
                </c:pt>
                <c:pt idx="8442">
                  <c:v>0</c:v>
                </c:pt>
                <c:pt idx="8443">
                  <c:v>0</c:v>
                </c:pt>
                <c:pt idx="8444">
                  <c:v>0</c:v>
                </c:pt>
                <c:pt idx="8445">
                  <c:v>0</c:v>
                </c:pt>
                <c:pt idx="8446">
                  <c:v>0</c:v>
                </c:pt>
                <c:pt idx="8447">
                  <c:v>0</c:v>
                </c:pt>
                <c:pt idx="8448">
                  <c:v>0</c:v>
                </c:pt>
                <c:pt idx="8449">
                  <c:v>0</c:v>
                </c:pt>
                <c:pt idx="8450">
                  <c:v>0</c:v>
                </c:pt>
                <c:pt idx="8451">
                  <c:v>0</c:v>
                </c:pt>
                <c:pt idx="8452">
                  <c:v>0</c:v>
                </c:pt>
                <c:pt idx="8453">
                  <c:v>0</c:v>
                </c:pt>
                <c:pt idx="8454">
                  <c:v>0</c:v>
                </c:pt>
                <c:pt idx="8455">
                  <c:v>0</c:v>
                </c:pt>
                <c:pt idx="8456">
                  <c:v>0</c:v>
                </c:pt>
                <c:pt idx="8457">
                  <c:v>0</c:v>
                </c:pt>
                <c:pt idx="8458">
                  <c:v>0</c:v>
                </c:pt>
                <c:pt idx="8459">
                  <c:v>0</c:v>
                </c:pt>
                <c:pt idx="8460">
                  <c:v>0</c:v>
                </c:pt>
                <c:pt idx="8461">
                  <c:v>0</c:v>
                </c:pt>
                <c:pt idx="8462">
                  <c:v>0</c:v>
                </c:pt>
                <c:pt idx="8463">
                  <c:v>0</c:v>
                </c:pt>
                <c:pt idx="8464">
                  <c:v>0</c:v>
                </c:pt>
                <c:pt idx="8465">
                  <c:v>0</c:v>
                </c:pt>
                <c:pt idx="8466">
                  <c:v>0</c:v>
                </c:pt>
                <c:pt idx="8467">
                  <c:v>0</c:v>
                </c:pt>
                <c:pt idx="8468">
                  <c:v>0</c:v>
                </c:pt>
                <c:pt idx="8469">
                  <c:v>0</c:v>
                </c:pt>
                <c:pt idx="8470">
                  <c:v>0</c:v>
                </c:pt>
                <c:pt idx="8471">
                  <c:v>0</c:v>
                </c:pt>
                <c:pt idx="8472">
                  <c:v>0</c:v>
                </c:pt>
                <c:pt idx="8473">
                  <c:v>0</c:v>
                </c:pt>
                <c:pt idx="8474">
                  <c:v>0</c:v>
                </c:pt>
                <c:pt idx="8475">
                  <c:v>0</c:v>
                </c:pt>
                <c:pt idx="8476">
                  <c:v>0</c:v>
                </c:pt>
                <c:pt idx="8477">
                  <c:v>0</c:v>
                </c:pt>
                <c:pt idx="8478">
                  <c:v>0</c:v>
                </c:pt>
                <c:pt idx="8479">
                  <c:v>0</c:v>
                </c:pt>
                <c:pt idx="8480">
                  <c:v>0</c:v>
                </c:pt>
                <c:pt idx="8481">
                  <c:v>0</c:v>
                </c:pt>
                <c:pt idx="8482">
                  <c:v>0</c:v>
                </c:pt>
                <c:pt idx="8483">
                  <c:v>0</c:v>
                </c:pt>
                <c:pt idx="8484">
                  <c:v>0</c:v>
                </c:pt>
                <c:pt idx="8485">
                  <c:v>0</c:v>
                </c:pt>
                <c:pt idx="8486">
                  <c:v>0</c:v>
                </c:pt>
                <c:pt idx="8487">
                  <c:v>0</c:v>
                </c:pt>
                <c:pt idx="8488">
                  <c:v>0</c:v>
                </c:pt>
                <c:pt idx="8489">
                  <c:v>0</c:v>
                </c:pt>
                <c:pt idx="8490">
                  <c:v>0</c:v>
                </c:pt>
                <c:pt idx="8491">
                  <c:v>0</c:v>
                </c:pt>
                <c:pt idx="8492">
                  <c:v>0</c:v>
                </c:pt>
                <c:pt idx="8493">
                  <c:v>0</c:v>
                </c:pt>
                <c:pt idx="8494">
                  <c:v>0</c:v>
                </c:pt>
                <c:pt idx="8495">
                  <c:v>0</c:v>
                </c:pt>
                <c:pt idx="8496">
                  <c:v>0</c:v>
                </c:pt>
                <c:pt idx="8497">
                  <c:v>0</c:v>
                </c:pt>
                <c:pt idx="8498">
                  <c:v>0</c:v>
                </c:pt>
                <c:pt idx="8499">
                  <c:v>0</c:v>
                </c:pt>
                <c:pt idx="8500">
                  <c:v>0</c:v>
                </c:pt>
                <c:pt idx="8501">
                  <c:v>0</c:v>
                </c:pt>
                <c:pt idx="8502">
                  <c:v>0</c:v>
                </c:pt>
                <c:pt idx="8503">
                  <c:v>0</c:v>
                </c:pt>
                <c:pt idx="8504">
                  <c:v>0</c:v>
                </c:pt>
                <c:pt idx="8505">
                  <c:v>0</c:v>
                </c:pt>
                <c:pt idx="8506">
                  <c:v>0</c:v>
                </c:pt>
                <c:pt idx="8507">
                  <c:v>0</c:v>
                </c:pt>
                <c:pt idx="8508">
                  <c:v>0</c:v>
                </c:pt>
                <c:pt idx="8509">
                  <c:v>0</c:v>
                </c:pt>
                <c:pt idx="8510">
                  <c:v>0</c:v>
                </c:pt>
                <c:pt idx="8511">
                  <c:v>0</c:v>
                </c:pt>
                <c:pt idx="8512">
                  <c:v>0</c:v>
                </c:pt>
                <c:pt idx="8513">
                  <c:v>0</c:v>
                </c:pt>
                <c:pt idx="8514">
                  <c:v>0</c:v>
                </c:pt>
                <c:pt idx="8515">
                  <c:v>0</c:v>
                </c:pt>
                <c:pt idx="8516">
                  <c:v>0</c:v>
                </c:pt>
                <c:pt idx="8517">
                  <c:v>0</c:v>
                </c:pt>
                <c:pt idx="8518">
                  <c:v>0</c:v>
                </c:pt>
                <c:pt idx="8519">
                  <c:v>0</c:v>
                </c:pt>
                <c:pt idx="8520">
                  <c:v>0</c:v>
                </c:pt>
                <c:pt idx="8521">
                  <c:v>0</c:v>
                </c:pt>
                <c:pt idx="8522">
                  <c:v>0</c:v>
                </c:pt>
                <c:pt idx="8523">
                  <c:v>0</c:v>
                </c:pt>
                <c:pt idx="8524">
                  <c:v>0</c:v>
                </c:pt>
                <c:pt idx="8525">
                  <c:v>0</c:v>
                </c:pt>
                <c:pt idx="8526">
                  <c:v>0</c:v>
                </c:pt>
                <c:pt idx="8527">
                  <c:v>0</c:v>
                </c:pt>
                <c:pt idx="8528">
                  <c:v>0</c:v>
                </c:pt>
                <c:pt idx="8529">
                  <c:v>0</c:v>
                </c:pt>
                <c:pt idx="8530">
                  <c:v>0</c:v>
                </c:pt>
                <c:pt idx="8531">
                  <c:v>0</c:v>
                </c:pt>
                <c:pt idx="8532">
                  <c:v>0</c:v>
                </c:pt>
                <c:pt idx="8533">
                  <c:v>0</c:v>
                </c:pt>
                <c:pt idx="8534">
                  <c:v>0</c:v>
                </c:pt>
                <c:pt idx="8535">
                  <c:v>0</c:v>
                </c:pt>
                <c:pt idx="8536">
                  <c:v>0</c:v>
                </c:pt>
                <c:pt idx="8537">
                  <c:v>0</c:v>
                </c:pt>
                <c:pt idx="8538">
                  <c:v>0</c:v>
                </c:pt>
                <c:pt idx="8539">
                  <c:v>0</c:v>
                </c:pt>
                <c:pt idx="8540">
                  <c:v>0</c:v>
                </c:pt>
                <c:pt idx="8541">
                  <c:v>0</c:v>
                </c:pt>
                <c:pt idx="8542">
                  <c:v>0</c:v>
                </c:pt>
                <c:pt idx="8543">
                  <c:v>0</c:v>
                </c:pt>
                <c:pt idx="8544">
                  <c:v>0</c:v>
                </c:pt>
                <c:pt idx="8545">
                  <c:v>0</c:v>
                </c:pt>
                <c:pt idx="8546">
                  <c:v>0</c:v>
                </c:pt>
                <c:pt idx="8547">
                  <c:v>0</c:v>
                </c:pt>
                <c:pt idx="8548">
                  <c:v>0</c:v>
                </c:pt>
                <c:pt idx="8549">
                  <c:v>0</c:v>
                </c:pt>
                <c:pt idx="8550">
                  <c:v>0</c:v>
                </c:pt>
                <c:pt idx="8551">
                  <c:v>0</c:v>
                </c:pt>
                <c:pt idx="8552">
                  <c:v>0</c:v>
                </c:pt>
                <c:pt idx="8553">
                  <c:v>0</c:v>
                </c:pt>
                <c:pt idx="8554">
                  <c:v>0</c:v>
                </c:pt>
                <c:pt idx="8555">
                  <c:v>0</c:v>
                </c:pt>
                <c:pt idx="8556">
                  <c:v>0</c:v>
                </c:pt>
                <c:pt idx="8557">
                  <c:v>0</c:v>
                </c:pt>
                <c:pt idx="8558">
                  <c:v>0</c:v>
                </c:pt>
                <c:pt idx="8559">
                  <c:v>0</c:v>
                </c:pt>
                <c:pt idx="8560">
                  <c:v>0</c:v>
                </c:pt>
                <c:pt idx="8561">
                  <c:v>0</c:v>
                </c:pt>
                <c:pt idx="8562">
                  <c:v>0</c:v>
                </c:pt>
                <c:pt idx="8563">
                  <c:v>0</c:v>
                </c:pt>
                <c:pt idx="8564">
                  <c:v>0</c:v>
                </c:pt>
                <c:pt idx="8565">
                  <c:v>0</c:v>
                </c:pt>
                <c:pt idx="8566">
                  <c:v>0</c:v>
                </c:pt>
                <c:pt idx="8567">
                  <c:v>0</c:v>
                </c:pt>
                <c:pt idx="8568">
                  <c:v>0</c:v>
                </c:pt>
                <c:pt idx="8569">
                  <c:v>0</c:v>
                </c:pt>
                <c:pt idx="8570">
                  <c:v>0</c:v>
                </c:pt>
                <c:pt idx="8571">
                  <c:v>0</c:v>
                </c:pt>
                <c:pt idx="8572">
                  <c:v>0</c:v>
                </c:pt>
                <c:pt idx="8573">
                  <c:v>0</c:v>
                </c:pt>
                <c:pt idx="8574">
                  <c:v>0</c:v>
                </c:pt>
                <c:pt idx="8575">
                  <c:v>0</c:v>
                </c:pt>
                <c:pt idx="8576">
                  <c:v>0</c:v>
                </c:pt>
                <c:pt idx="8577">
                  <c:v>0</c:v>
                </c:pt>
                <c:pt idx="8578">
                  <c:v>0</c:v>
                </c:pt>
                <c:pt idx="8579">
                  <c:v>0</c:v>
                </c:pt>
                <c:pt idx="8580">
                  <c:v>0</c:v>
                </c:pt>
                <c:pt idx="8581">
                  <c:v>0</c:v>
                </c:pt>
                <c:pt idx="8582">
                  <c:v>0</c:v>
                </c:pt>
                <c:pt idx="8583">
                  <c:v>0</c:v>
                </c:pt>
                <c:pt idx="8584">
                  <c:v>0</c:v>
                </c:pt>
                <c:pt idx="8585">
                  <c:v>0</c:v>
                </c:pt>
                <c:pt idx="8586">
                  <c:v>0</c:v>
                </c:pt>
                <c:pt idx="8587">
                  <c:v>0</c:v>
                </c:pt>
                <c:pt idx="8588">
                  <c:v>0</c:v>
                </c:pt>
                <c:pt idx="8589">
                  <c:v>0</c:v>
                </c:pt>
                <c:pt idx="8590">
                  <c:v>0</c:v>
                </c:pt>
                <c:pt idx="8591">
                  <c:v>0</c:v>
                </c:pt>
                <c:pt idx="8592">
                  <c:v>0</c:v>
                </c:pt>
                <c:pt idx="8593">
                  <c:v>0</c:v>
                </c:pt>
                <c:pt idx="8594">
                  <c:v>0</c:v>
                </c:pt>
                <c:pt idx="8595">
                  <c:v>0</c:v>
                </c:pt>
                <c:pt idx="8596">
                  <c:v>0</c:v>
                </c:pt>
                <c:pt idx="8597">
                  <c:v>0</c:v>
                </c:pt>
                <c:pt idx="8598">
                  <c:v>0</c:v>
                </c:pt>
                <c:pt idx="8599">
                  <c:v>0</c:v>
                </c:pt>
                <c:pt idx="8600">
                  <c:v>0</c:v>
                </c:pt>
                <c:pt idx="8601">
                  <c:v>0</c:v>
                </c:pt>
                <c:pt idx="8602">
                  <c:v>0</c:v>
                </c:pt>
                <c:pt idx="8603">
                  <c:v>0</c:v>
                </c:pt>
                <c:pt idx="8604">
                  <c:v>0</c:v>
                </c:pt>
                <c:pt idx="8605">
                  <c:v>0</c:v>
                </c:pt>
                <c:pt idx="8606">
                  <c:v>0</c:v>
                </c:pt>
                <c:pt idx="8607">
                  <c:v>0</c:v>
                </c:pt>
                <c:pt idx="8608">
                  <c:v>0</c:v>
                </c:pt>
                <c:pt idx="8609">
                  <c:v>0</c:v>
                </c:pt>
                <c:pt idx="8610">
                  <c:v>0</c:v>
                </c:pt>
                <c:pt idx="8611">
                  <c:v>0</c:v>
                </c:pt>
                <c:pt idx="8612">
                  <c:v>0</c:v>
                </c:pt>
                <c:pt idx="8613">
                  <c:v>0</c:v>
                </c:pt>
                <c:pt idx="8614">
                  <c:v>0</c:v>
                </c:pt>
                <c:pt idx="8615">
                  <c:v>0</c:v>
                </c:pt>
                <c:pt idx="8616">
                  <c:v>0</c:v>
                </c:pt>
                <c:pt idx="8617">
                  <c:v>0</c:v>
                </c:pt>
                <c:pt idx="8618">
                  <c:v>0</c:v>
                </c:pt>
                <c:pt idx="8619">
                  <c:v>0</c:v>
                </c:pt>
                <c:pt idx="8620">
                  <c:v>0</c:v>
                </c:pt>
                <c:pt idx="8621">
                  <c:v>0</c:v>
                </c:pt>
                <c:pt idx="8622">
                  <c:v>0</c:v>
                </c:pt>
                <c:pt idx="8623">
                  <c:v>0</c:v>
                </c:pt>
                <c:pt idx="8624">
                  <c:v>0</c:v>
                </c:pt>
                <c:pt idx="8625">
                  <c:v>0</c:v>
                </c:pt>
                <c:pt idx="8626">
                  <c:v>0</c:v>
                </c:pt>
                <c:pt idx="8627">
                  <c:v>0</c:v>
                </c:pt>
                <c:pt idx="8628">
                  <c:v>0</c:v>
                </c:pt>
                <c:pt idx="8629">
                  <c:v>0</c:v>
                </c:pt>
                <c:pt idx="8630">
                  <c:v>0</c:v>
                </c:pt>
                <c:pt idx="8631">
                  <c:v>0</c:v>
                </c:pt>
                <c:pt idx="8632">
                  <c:v>0</c:v>
                </c:pt>
                <c:pt idx="8633">
                  <c:v>0</c:v>
                </c:pt>
                <c:pt idx="8634">
                  <c:v>0</c:v>
                </c:pt>
                <c:pt idx="8635">
                  <c:v>0</c:v>
                </c:pt>
                <c:pt idx="8636">
                  <c:v>0</c:v>
                </c:pt>
                <c:pt idx="8637">
                  <c:v>0</c:v>
                </c:pt>
                <c:pt idx="8638">
                  <c:v>0</c:v>
                </c:pt>
                <c:pt idx="8639">
                  <c:v>0</c:v>
                </c:pt>
                <c:pt idx="8640">
                  <c:v>0</c:v>
                </c:pt>
                <c:pt idx="8641">
                  <c:v>0</c:v>
                </c:pt>
                <c:pt idx="8642">
                  <c:v>0</c:v>
                </c:pt>
                <c:pt idx="8643">
                  <c:v>0</c:v>
                </c:pt>
                <c:pt idx="8644">
                  <c:v>0</c:v>
                </c:pt>
                <c:pt idx="8645">
                  <c:v>0</c:v>
                </c:pt>
                <c:pt idx="8646">
                  <c:v>0</c:v>
                </c:pt>
                <c:pt idx="8647">
                  <c:v>0</c:v>
                </c:pt>
                <c:pt idx="8648">
                  <c:v>0</c:v>
                </c:pt>
                <c:pt idx="8649">
                  <c:v>0</c:v>
                </c:pt>
                <c:pt idx="8650">
                  <c:v>0</c:v>
                </c:pt>
                <c:pt idx="8651">
                  <c:v>0</c:v>
                </c:pt>
                <c:pt idx="8652">
                  <c:v>0</c:v>
                </c:pt>
                <c:pt idx="8653">
                  <c:v>0</c:v>
                </c:pt>
                <c:pt idx="8654">
                  <c:v>0</c:v>
                </c:pt>
                <c:pt idx="8655">
                  <c:v>0</c:v>
                </c:pt>
                <c:pt idx="8656">
                  <c:v>0</c:v>
                </c:pt>
                <c:pt idx="8657">
                  <c:v>0</c:v>
                </c:pt>
                <c:pt idx="8658">
                  <c:v>0</c:v>
                </c:pt>
                <c:pt idx="8659">
                  <c:v>0</c:v>
                </c:pt>
                <c:pt idx="8660">
                  <c:v>0</c:v>
                </c:pt>
                <c:pt idx="8661">
                  <c:v>0</c:v>
                </c:pt>
                <c:pt idx="8662">
                  <c:v>0</c:v>
                </c:pt>
                <c:pt idx="8663">
                  <c:v>0</c:v>
                </c:pt>
                <c:pt idx="8664">
                  <c:v>0</c:v>
                </c:pt>
                <c:pt idx="8665">
                  <c:v>0</c:v>
                </c:pt>
                <c:pt idx="8666">
                  <c:v>0</c:v>
                </c:pt>
                <c:pt idx="8667">
                  <c:v>0</c:v>
                </c:pt>
                <c:pt idx="8668">
                  <c:v>0</c:v>
                </c:pt>
                <c:pt idx="8669">
                  <c:v>0</c:v>
                </c:pt>
                <c:pt idx="8670">
                  <c:v>0</c:v>
                </c:pt>
                <c:pt idx="8671">
                  <c:v>0</c:v>
                </c:pt>
                <c:pt idx="8672">
                  <c:v>0</c:v>
                </c:pt>
                <c:pt idx="8673">
                  <c:v>0</c:v>
                </c:pt>
                <c:pt idx="8674">
                  <c:v>0</c:v>
                </c:pt>
                <c:pt idx="8675">
                  <c:v>0</c:v>
                </c:pt>
                <c:pt idx="8676">
                  <c:v>0</c:v>
                </c:pt>
                <c:pt idx="8677">
                  <c:v>0</c:v>
                </c:pt>
                <c:pt idx="8678">
                  <c:v>0</c:v>
                </c:pt>
                <c:pt idx="8679">
                  <c:v>0</c:v>
                </c:pt>
                <c:pt idx="8680">
                  <c:v>0</c:v>
                </c:pt>
                <c:pt idx="8681">
                  <c:v>0</c:v>
                </c:pt>
                <c:pt idx="8682">
                  <c:v>0</c:v>
                </c:pt>
                <c:pt idx="8683">
                  <c:v>0</c:v>
                </c:pt>
                <c:pt idx="8684">
                  <c:v>0</c:v>
                </c:pt>
                <c:pt idx="8685">
                  <c:v>0</c:v>
                </c:pt>
                <c:pt idx="8686">
                  <c:v>0</c:v>
                </c:pt>
                <c:pt idx="8687">
                  <c:v>0</c:v>
                </c:pt>
                <c:pt idx="8688">
                  <c:v>0</c:v>
                </c:pt>
                <c:pt idx="8689">
                  <c:v>0</c:v>
                </c:pt>
                <c:pt idx="8690">
                  <c:v>0</c:v>
                </c:pt>
                <c:pt idx="8691">
                  <c:v>0</c:v>
                </c:pt>
                <c:pt idx="8692">
                  <c:v>0</c:v>
                </c:pt>
                <c:pt idx="8693">
                  <c:v>0</c:v>
                </c:pt>
                <c:pt idx="8694">
                  <c:v>0</c:v>
                </c:pt>
                <c:pt idx="8695">
                  <c:v>0</c:v>
                </c:pt>
                <c:pt idx="8696">
                  <c:v>0</c:v>
                </c:pt>
                <c:pt idx="8697">
                  <c:v>0</c:v>
                </c:pt>
                <c:pt idx="8698">
                  <c:v>0</c:v>
                </c:pt>
                <c:pt idx="8699">
                  <c:v>0</c:v>
                </c:pt>
                <c:pt idx="8700">
                  <c:v>0</c:v>
                </c:pt>
                <c:pt idx="8701">
                  <c:v>0</c:v>
                </c:pt>
                <c:pt idx="8702">
                  <c:v>0</c:v>
                </c:pt>
                <c:pt idx="8703">
                  <c:v>0</c:v>
                </c:pt>
                <c:pt idx="8704">
                  <c:v>0</c:v>
                </c:pt>
                <c:pt idx="8705">
                  <c:v>0</c:v>
                </c:pt>
                <c:pt idx="8706">
                  <c:v>0</c:v>
                </c:pt>
                <c:pt idx="8707">
                  <c:v>0</c:v>
                </c:pt>
                <c:pt idx="8708">
                  <c:v>0</c:v>
                </c:pt>
                <c:pt idx="8709">
                  <c:v>0</c:v>
                </c:pt>
                <c:pt idx="8710">
                  <c:v>0</c:v>
                </c:pt>
                <c:pt idx="8711">
                  <c:v>0</c:v>
                </c:pt>
                <c:pt idx="8712">
                  <c:v>0</c:v>
                </c:pt>
                <c:pt idx="8713">
                  <c:v>0</c:v>
                </c:pt>
                <c:pt idx="8714">
                  <c:v>0</c:v>
                </c:pt>
                <c:pt idx="8715">
                  <c:v>0</c:v>
                </c:pt>
                <c:pt idx="8716">
                  <c:v>0</c:v>
                </c:pt>
                <c:pt idx="8717">
                  <c:v>0</c:v>
                </c:pt>
                <c:pt idx="8718">
                  <c:v>0</c:v>
                </c:pt>
                <c:pt idx="8719">
                  <c:v>0</c:v>
                </c:pt>
                <c:pt idx="8720">
                  <c:v>0</c:v>
                </c:pt>
                <c:pt idx="8721">
                  <c:v>0</c:v>
                </c:pt>
                <c:pt idx="8722">
                  <c:v>0</c:v>
                </c:pt>
                <c:pt idx="8723">
                  <c:v>0</c:v>
                </c:pt>
                <c:pt idx="8724">
                  <c:v>0</c:v>
                </c:pt>
                <c:pt idx="8725">
                  <c:v>0</c:v>
                </c:pt>
                <c:pt idx="8726">
                  <c:v>0</c:v>
                </c:pt>
                <c:pt idx="8727">
                  <c:v>0</c:v>
                </c:pt>
                <c:pt idx="8728">
                  <c:v>0</c:v>
                </c:pt>
                <c:pt idx="8729">
                  <c:v>0</c:v>
                </c:pt>
                <c:pt idx="8730">
                  <c:v>0</c:v>
                </c:pt>
                <c:pt idx="8731">
                  <c:v>0</c:v>
                </c:pt>
                <c:pt idx="8732">
                  <c:v>0</c:v>
                </c:pt>
                <c:pt idx="8733">
                  <c:v>0</c:v>
                </c:pt>
                <c:pt idx="8734">
                  <c:v>0</c:v>
                </c:pt>
                <c:pt idx="8735">
                  <c:v>0</c:v>
                </c:pt>
                <c:pt idx="8736">
                  <c:v>0</c:v>
                </c:pt>
                <c:pt idx="8737">
                  <c:v>0</c:v>
                </c:pt>
                <c:pt idx="8738">
                  <c:v>0</c:v>
                </c:pt>
                <c:pt idx="8739">
                  <c:v>0</c:v>
                </c:pt>
                <c:pt idx="8740">
                  <c:v>0</c:v>
                </c:pt>
                <c:pt idx="8741">
                  <c:v>0</c:v>
                </c:pt>
                <c:pt idx="8742">
                  <c:v>0</c:v>
                </c:pt>
                <c:pt idx="8743">
                  <c:v>0</c:v>
                </c:pt>
                <c:pt idx="8744">
                  <c:v>0</c:v>
                </c:pt>
                <c:pt idx="8745">
                  <c:v>0</c:v>
                </c:pt>
                <c:pt idx="8746">
                  <c:v>0</c:v>
                </c:pt>
                <c:pt idx="8747">
                  <c:v>0</c:v>
                </c:pt>
                <c:pt idx="8748">
                  <c:v>0</c:v>
                </c:pt>
                <c:pt idx="8749">
                  <c:v>0</c:v>
                </c:pt>
                <c:pt idx="8750">
                  <c:v>0</c:v>
                </c:pt>
                <c:pt idx="8751">
                  <c:v>0</c:v>
                </c:pt>
                <c:pt idx="8752">
                  <c:v>0</c:v>
                </c:pt>
                <c:pt idx="8753">
                  <c:v>0</c:v>
                </c:pt>
                <c:pt idx="8754">
                  <c:v>0</c:v>
                </c:pt>
                <c:pt idx="8755">
                  <c:v>0</c:v>
                </c:pt>
                <c:pt idx="8756">
                  <c:v>0</c:v>
                </c:pt>
                <c:pt idx="8757">
                  <c:v>0</c:v>
                </c:pt>
                <c:pt idx="8758">
                  <c:v>0</c:v>
                </c:pt>
                <c:pt idx="8759">
                  <c:v>0</c:v>
                </c:pt>
                <c:pt idx="8760">
                  <c:v>0</c:v>
                </c:pt>
                <c:pt idx="8761">
                  <c:v>0</c:v>
                </c:pt>
                <c:pt idx="8762">
                  <c:v>0</c:v>
                </c:pt>
                <c:pt idx="8763">
                  <c:v>0</c:v>
                </c:pt>
                <c:pt idx="8764">
                  <c:v>0</c:v>
                </c:pt>
                <c:pt idx="8765">
                  <c:v>0</c:v>
                </c:pt>
                <c:pt idx="8766">
                  <c:v>0</c:v>
                </c:pt>
                <c:pt idx="8767">
                  <c:v>0</c:v>
                </c:pt>
                <c:pt idx="8768">
                  <c:v>0</c:v>
                </c:pt>
                <c:pt idx="8769">
                  <c:v>0</c:v>
                </c:pt>
                <c:pt idx="8770">
                  <c:v>0</c:v>
                </c:pt>
                <c:pt idx="8771">
                  <c:v>0</c:v>
                </c:pt>
                <c:pt idx="8772">
                  <c:v>0</c:v>
                </c:pt>
                <c:pt idx="8773">
                  <c:v>0</c:v>
                </c:pt>
                <c:pt idx="8774">
                  <c:v>0</c:v>
                </c:pt>
                <c:pt idx="8775">
                  <c:v>0</c:v>
                </c:pt>
                <c:pt idx="8776">
                  <c:v>0</c:v>
                </c:pt>
                <c:pt idx="8777">
                  <c:v>0</c:v>
                </c:pt>
                <c:pt idx="8778">
                  <c:v>0</c:v>
                </c:pt>
                <c:pt idx="8779">
                  <c:v>0</c:v>
                </c:pt>
                <c:pt idx="8780">
                  <c:v>0</c:v>
                </c:pt>
                <c:pt idx="8781">
                  <c:v>0</c:v>
                </c:pt>
                <c:pt idx="8782">
                  <c:v>0</c:v>
                </c:pt>
                <c:pt idx="8783">
                  <c:v>0</c:v>
                </c:pt>
                <c:pt idx="8784">
                  <c:v>0</c:v>
                </c:pt>
                <c:pt idx="8785">
                  <c:v>0</c:v>
                </c:pt>
                <c:pt idx="8786">
                  <c:v>0</c:v>
                </c:pt>
                <c:pt idx="8787">
                  <c:v>0</c:v>
                </c:pt>
                <c:pt idx="8788">
                  <c:v>0</c:v>
                </c:pt>
                <c:pt idx="8789">
                  <c:v>0</c:v>
                </c:pt>
                <c:pt idx="8790">
                  <c:v>0</c:v>
                </c:pt>
                <c:pt idx="8791">
                  <c:v>0</c:v>
                </c:pt>
                <c:pt idx="8792">
                  <c:v>0</c:v>
                </c:pt>
                <c:pt idx="8793">
                  <c:v>0</c:v>
                </c:pt>
                <c:pt idx="8794">
                  <c:v>0</c:v>
                </c:pt>
                <c:pt idx="8795">
                  <c:v>0</c:v>
                </c:pt>
                <c:pt idx="8796">
                  <c:v>0</c:v>
                </c:pt>
                <c:pt idx="8797">
                  <c:v>0</c:v>
                </c:pt>
                <c:pt idx="8798">
                  <c:v>0</c:v>
                </c:pt>
                <c:pt idx="8799">
                  <c:v>0</c:v>
                </c:pt>
                <c:pt idx="8800">
                  <c:v>0</c:v>
                </c:pt>
                <c:pt idx="8801">
                  <c:v>0</c:v>
                </c:pt>
                <c:pt idx="8802">
                  <c:v>0</c:v>
                </c:pt>
                <c:pt idx="8803">
                  <c:v>0</c:v>
                </c:pt>
                <c:pt idx="8804">
                  <c:v>0</c:v>
                </c:pt>
                <c:pt idx="8805">
                  <c:v>0</c:v>
                </c:pt>
                <c:pt idx="8806">
                  <c:v>0</c:v>
                </c:pt>
                <c:pt idx="8807">
                  <c:v>0</c:v>
                </c:pt>
                <c:pt idx="8808">
                  <c:v>0</c:v>
                </c:pt>
                <c:pt idx="8809">
                  <c:v>0</c:v>
                </c:pt>
                <c:pt idx="8810">
                  <c:v>0</c:v>
                </c:pt>
                <c:pt idx="8811">
                  <c:v>0</c:v>
                </c:pt>
                <c:pt idx="8812">
                  <c:v>0</c:v>
                </c:pt>
                <c:pt idx="8813">
                  <c:v>0</c:v>
                </c:pt>
                <c:pt idx="8814">
                  <c:v>0</c:v>
                </c:pt>
                <c:pt idx="8815">
                  <c:v>0</c:v>
                </c:pt>
                <c:pt idx="8816">
                  <c:v>0</c:v>
                </c:pt>
                <c:pt idx="8817">
                  <c:v>0</c:v>
                </c:pt>
                <c:pt idx="8818">
                  <c:v>0</c:v>
                </c:pt>
                <c:pt idx="8819">
                  <c:v>0</c:v>
                </c:pt>
                <c:pt idx="8820">
                  <c:v>0</c:v>
                </c:pt>
                <c:pt idx="8821">
                  <c:v>0</c:v>
                </c:pt>
                <c:pt idx="8822">
                  <c:v>0</c:v>
                </c:pt>
                <c:pt idx="8823">
                  <c:v>0</c:v>
                </c:pt>
                <c:pt idx="8824">
                  <c:v>0</c:v>
                </c:pt>
                <c:pt idx="8825">
                  <c:v>0</c:v>
                </c:pt>
                <c:pt idx="8826">
                  <c:v>0</c:v>
                </c:pt>
                <c:pt idx="8827">
                  <c:v>0</c:v>
                </c:pt>
                <c:pt idx="8828">
                  <c:v>0</c:v>
                </c:pt>
                <c:pt idx="8829">
                  <c:v>0</c:v>
                </c:pt>
                <c:pt idx="8830">
                  <c:v>0</c:v>
                </c:pt>
                <c:pt idx="8831">
                  <c:v>0</c:v>
                </c:pt>
                <c:pt idx="8832">
                  <c:v>0</c:v>
                </c:pt>
                <c:pt idx="8833">
                  <c:v>0</c:v>
                </c:pt>
                <c:pt idx="8834">
                  <c:v>0</c:v>
                </c:pt>
                <c:pt idx="8835">
                  <c:v>0</c:v>
                </c:pt>
                <c:pt idx="8836">
                  <c:v>0</c:v>
                </c:pt>
                <c:pt idx="8837">
                  <c:v>0</c:v>
                </c:pt>
                <c:pt idx="8838">
                  <c:v>0</c:v>
                </c:pt>
                <c:pt idx="8839">
                  <c:v>0</c:v>
                </c:pt>
                <c:pt idx="8840">
                  <c:v>0</c:v>
                </c:pt>
                <c:pt idx="8841">
                  <c:v>0</c:v>
                </c:pt>
                <c:pt idx="8842">
                  <c:v>0</c:v>
                </c:pt>
                <c:pt idx="8843">
                  <c:v>0</c:v>
                </c:pt>
                <c:pt idx="8844">
                  <c:v>0</c:v>
                </c:pt>
                <c:pt idx="8845">
                  <c:v>0</c:v>
                </c:pt>
                <c:pt idx="8846">
                  <c:v>0</c:v>
                </c:pt>
                <c:pt idx="8847">
                  <c:v>0</c:v>
                </c:pt>
                <c:pt idx="8848">
                  <c:v>0</c:v>
                </c:pt>
                <c:pt idx="8849">
                  <c:v>0</c:v>
                </c:pt>
                <c:pt idx="8850">
                  <c:v>0</c:v>
                </c:pt>
                <c:pt idx="8851">
                  <c:v>0</c:v>
                </c:pt>
                <c:pt idx="8852">
                  <c:v>0</c:v>
                </c:pt>
                <c:pt idx="8853">
                  <c:v>0</c:v>
                </c:pt>
                <c:pt idx="8854">
                  <c:v>0</c:v>
                </c:pt>
                <c:pt idx="8855">
                  <c:v>0</c:v>
                </c:pt>
                <c:pt idx="8856">
                  <c:v>0</c:v>
                </c:pt>
                <c:pt idx="8857">
                  <c:v>0</c:v>
                </c:pt>
                <c:pt idx="8858">
                  <c:v>0</c:v>
                </c:pt>
                <c:pt idx="8859">
                  <c:v>0</c:v>
                </c:pt>
                <c:pt idx="8860">
                  <c:v>0</c:v>
                </c:pt>
                <c:pt idx="8861">
                  <c:v>0</c:v>
                </c:pt>
                <c:pt idx="8862">
                  <c:v>0</c:v>
                </c:pt>
                <c:pt idx="8863">
                  <c:v>0</c:v>
                </c:pt>
                <c:pt idx="8864">
                  <c:v>0</c:v>
                </c:pt>
                <c:pt idx="8865">
                  <c:v>0</c:v>
                </c:pt>
                <c:pt idx="8866">
                  <c:v>0</c:v>
                </c:pt>
                <c:pt idx="8867">
                  <c:v>0</c:v>
                </c:pt>
                <c:pt idx="8868">
                  <c:v>0</c:v>
                </c:pt>
                <c:pt idx="8869">
                  <c:v>0</c:v>
                </c:pt>
                <c:pt idx="8870">
                  <c:v>0</c:v>
                </c:pt>
                <c:pt idx="8871">
                  <c:v>0</c:v>
                </c:pt>
                <c:pt idx="8872">
                  <c:v>0</c:v>
                </c:pt>
                <c:pt idx="8873">
                  <c:v>0</c:v>
                </c:pt>
                <c:pt idx="8874">
                  <c:v>0</c:v>
                </c:pt>
                <c:pt idx="8875">
                  <c:v>0</c:v>
                </c:pt>
                <c:pt idx="8876">
                  <c:v>0</c:v>
                </c:pt>
                <c:pt idx="8877">
                  <c:v>0</c:v>
                </c:pt>
                <c:pt idx="8878">
                  <c:v>0</c:v>
                </c:pt>
                <c:pt idx="8879">
                  <c:v>0</c:v>
                </c:pt>
                <c:pt idx="8880">
                  <c:v>0</c:v>
                </c:pt>
                <c:pt idx="8881">
                  <c:v>0</c:v>
                </c:pt>
                <c:pt idx="8882">
                  <c:v>0</c:v>
                </c:pt>
                <c:pt idx="8883">
                  <c:v>0</c:v>
                </c:pt>
                <c:pt idx="8884">
                  <c:v>0</c:v>
                </c:pt>
                <c:pt idx="8885">
                  <c:v>0</c:v>
                </c:pt>
                <c:pt idx="8886">
                  <c:v>0</c:v>
                </c:pt>
                <c:pt idx="8887">
                  <c:v>0</c:v>
                </c:pt>
                <c:pt idx="8888">
                  <c:v>0</c:v>
                </c:pt>
                <c:pt idx="8889">
                  <c:v>0</c:v>
                </c:pt>
                <c:pt idx="8890">
                  <c:v>0</c:v>
                </c:pt>
                <c:pt idx="8891">
                  <c:v>0</c:v>
                </c:pt>
                <c:pt idx="8892">
                  <c:v>0</c:v>
                </c:pt>
                <c:pt idx="8893">
                  <c:v>0</c:v>
                </c:pt>
                <c:pt idx="8894">
                  <c:v>0</c:v>
                </c:pt>
                <c:pt idx="8895">
                  <c:v>0</c:v>
                </c:pt>
                <c:pt idx="8896">
                  <c:v>0</c:v>
                </c:pt>
                <c:pt idx="8897">
                  <c:v>0</c:v>
                </c:pt>
                <c:pt idx="8898">
                  <c:v>0</c:v>
                </c:pt>
                <c:pt idx="8899">
                  <c:v>0</c:v>
                </c:pt>
                <c:pt idx="8900">
                  <c:v>0</c:v>
                </c:pt>
                <c:pt idx="8901">
                  <c:v>0</c:v>
                </c:pt>
                <c:pt idx="8902">
                  <c:v>0</c:v>
                </c:pt>
                <c:pt idx="8903">
                  <c:v>0</c:v>
                </c:pt>
                <c:pt idx="8904">
                  <c:v>0</c:v>
                </c:pt>
                <c:pt idx="8905">
                  <c:v>0</c:v>
                </c:pt>
                <c:pt idx="8906">
                  <c:v>0</c:v>
                </c:pt>
                <c:pt idx="8907">
                  <c:v>0</c:v>
                </c:pt>
                <c:pt idx="8908">
                  <c:v>0</c:v>
                </c:pt>
                <c:pt idx="8909">
                  <c:v>0</c:v>
                </c:pt>
                <c:pt idx="8910">
                  <c:v>0</c:v>
                </c:pt>
                <c:pt idx="8911">
                  <c:v>0</c:v>
                </c:pt>
                <c:pt idx="8912">
                  <c:v>0</c:v>
                </c:pt>
                <c:pt idx="8913">
                  <c:v>0</c:v>
                </c:pt>
                <c:pt idx="8914">
                  <c:v>0</c:v>
                </c:pt>
                <c:pt idx="8915">
                  <c:v>0</c:v>
                </c:pt>
                <c:pt idx="8916">
                  <c:v>0</c:v>
                </c:pt>
                <c:pt idx="8917">
                  <c:v>0</c:v>
                </c:pt>
                <c:pt idx="8918">
                  <c:v>0</c:v>
                </c:pt>
                <c:pt idx="8919">
                  <c:v>0</c:v>
                </c:pt>
                <c:pt idx="8920">
                  <c:v>0</c:v>
                </c:pt>
                <c:pt idx="8921">
                  <c:v>0</c:v>
                </c:pt>
                <c:pt idx="8922">
                  <c:v>0</c:v>
                </c:pt>
                <c:pt idx="8923">
                  <c:v>0</c:v>
                </c:pt>
                <c:pt idx="8924">
                  <c:v>0</c:v>
                </c:pt>
                <c:pt idx="8925">
                  <c:v>0</c:v>
                </c:pt>
                <c:pt idx="8926">
                  <c:v>0</c:v>
                </c:pt>
                <c:pt idx="8927">
                  <c:v>0</c:v>
                </c:pt>
                <c:pt idx="8928">
                  <c:v>0</c:v>
                </c:pt>
                <c:pt idx="8929">
                  <c:v>0</c:v>
                </c:pt>
                <c:pt idx="8930">
                  <c:v>0</c:v>
                </c:pt>
                <c:pt idx="8931">
                  <c:v>0</c:v>
                </c:pt>
                <c:pt idx="8932">
                  <c:v>0</c:v>
                </c:pt>
                <c:pt idx="8933">
                  <c:v>0</c:v>
                </c:pt>
                <c:pt idx="8934">
                  <c:v>0</c:v>
                </c:pt>
                <c:pt idx="8935">
                  <c:v>0</c:v>
                </c:pt>
                <c:pt idx="8936">
                  <c:v>0</c:v>
                </c:pt>
                <c:pt idx="8937">
                  <c:v>0</c:v>
                </c:pt>
                <c:pt idx="8938">
                  <c:v>0</c:v>
                </c:pt>
                <c:pt idx="8939">
                  <c:v>0</c:v>
                </c:pt>
                <c:pt idx="8940">
                  <c:v>0</c:v>
                </c:pt>
                <c:pt idx="8941">
                  <c:v>0</c:v>
                </c:pt>
                <c:pt idx="8942">
                  <c:v>0</c:v>
                </c:pt>
                <c:pt idx="8943">
                  <c:v>0</c:v>
                </c:pt>
                <c:pt idx="8944">
                  <c:v>0</c:v>
                </c:pt>
                <c:pt idx="8945">
                  <c:v>0</c:v>
                </c:pt>
                <c:pt idx="8946">
                  <c:v>0</c:v>
                </c:pt>
                <c:pt idx="8947">
                  <c:v>0</c:v>
                </c:pt>
                <c:pt idx="8948">
                  <c:v>0</c:v>
                </c:pt>
                <c:pt idx="8949">
                  <c:v>0</c:v>
                </c:pt>
                <c:pt idx="8950">
                  <c:v>0</c:v>
                </c:pt>
                <c:pt idx="8951">
                  <c:v>0</c:v>
                </c:pt>
                <c:pt idx="8952">
                  <c:v>0</c:v>
                </c:pt>
                <c:pt idx="8953">
                  <c:v>0</c:v>
                </c:pt>
                <c:pt idx="8954">
                  <c:v>0</c:v>
                </c:pt>
                <c:pt idx="8955">
                  <c:v>0</c:v>
                </c:pt>
                <c:pt idx="8956">
                  <c:v>0</c:v>
                </c:pt>
                <c:pt idx="8957">
                  <c:v>0</c:v>
                </c:pt>
                <c:pt idx="8958">
                  <c:v>0</c:v>
                </c:pt>
                <c:pt idx="8959">
                  <c:v>0</c:v>
                </c:pt>
                <c:pt idx="8960">
                  <c:v>0</c:v>
                </c:pt>
                <c:pt idx="8961">
                  <c:v>0</c:v>
                </c:pt>
                <c:pt idx="8962">
                  <c:v>0</c:v>
                </c:pt>
                <c:pt idx="8963">
                  <c:v>0</c:v>
                </c:pt>
                <c:pt idx="8964">
                  <c:v>0</c:v>
                </c:pt>
                <c:pt idx="8965">
                  <c:v>0</c:v>
                </c:pt>
                <c:pt idx="8966">
                  <c:v>0</c:v>
                </c:pt>
                <c:pt idx="8967">
                  <c:v>0</c:v>
                </c:pt>
                <c:pt idx="8968">
                  <c:v>0</c:v>
                </c:pt>
                <c:pt idx="8969">
                  <c:v>0</c:v>
                </c:pt>
                <c:pt idx="8970">
                  <c:v>0</c:v>
                </c:pt>
                <c:pt idx="8971">
                  <c:v>0</c:v>
                </c:pt>
                <c:pt idx="8972">
                  <c:v>0</c:v>
                </c:pt>
                <c:pt idx="8973">
                  <c:v>0</c:v>
                </c:pt>
                <c:pt idx="8974">
                  <c:v>0</c:v>
                </c:pt>
                <c:pt idx="8975">
                  <c:v>0</c:v>
                </c:pt>
                <c:pt idx="8976">
                  <c:v>0</c:v>
                </c:pt>
                <c:pt idx="8977">
                  <c:v>0</c:v>
                </c:pt>
                <c:pt idx="8978">
                  <c:v>0</c:v>
                </c:pt>
                <c:pt idx="8979">
                  <c:v>0</c:v>
                </c:pt>
                <c:pt idx="8980">
                  <c:v>0</c:v>
                </c:pt>
                <c:pt idx="8981">
                  <c:v>0</c:v>
                </c:pt>
                <c:pt idx="8982">
                  <c:v>0</c:v>
                </c:pt>
                <c:pt idx="8983">
                  <c:v>0</c:v>
                </c:pt>
                <c:pt idx="8984">
                  <c:v>0</c:v>
                </c:pt>
                <c:pt idx="8985">
                  <c:v>0</c:v>
                </c:pt>
                <c:pt idx="8986">
                  <c:v>0</c:v>
                </c:pt>
                <c:pt idx="8987">
                  <c:v>0</c:v>
                </c:pt>
                <c:pt idx="8988">
                  <c:v>0</c:v>
                </c:pt>
                <c:pt idx="8989">
                  <c:v>0</c:v>
                </c:pt>
                <c:pt idx="8990">
                  <c:v>0</c:v>
                </c:pt>
                <c:pt idx="8991">
                  <c:v>0</c:v>
                </c:pt>
                <c:pt idx="8992">
                  <c:v>0</c:v>
                </c:pt>
                <c:pt idx="8993">
                  <c:v>0</c:v>
                </c:pt>
                <c:pt idx="8994">
                  <c:v>0</c:v>
                </c:pt>
                <c:pt idx="8995">
                  <c:v>0</c:v>
                </c:pt>
                <c:pt idx="8996">
                  <c:v>0</c:v>
                </c:pt>
                <c:pt idx="8997">
                  <c:v>0</c:v>
                </c:pt>
                <c:pt idx="8998">
                  <c:v>0</c:v>
                </c:pt>
                <c:pt idx="8999">
                  <c:v>0</c:v>
                </c:pt>
                <c:pt idx="9000">
                  <c:v>0</c:v>
                </c:pt>
                <c:pt idx="9001">
                  <c:v>0</c:v>
                </c:pt>
                <c:pt idx="9002">
                  <c:v>0</c:v>
                </c:pt>
                <c:pt idx="9003">
                  <c:v>0</c:v>
                </c:pt>
                <c:pt idx="9004">
                  <c:v>0</c:v>
                </c:pt>
                <c:pt idx="9005">
                  <c:v>0</c:v>
                </c:pt>
                <c:pt idx="9006">
                  <c:v>0</c:v>
                </c:pt>
                <c:pt idx="9007">
                  <c:v>0</c:v>
                </c:pt>
                <c:pt idx="9008">
                  <c:v>0</c:v>
                </c:pt>
                <c:pt idx="9009">
                  <c:v>0</c:v>
                </c:pt>
                <c:pt idx="9010">
                  <c:v>0</c:v>
                </c:pt>
                <c:pt idx="9011">
                  <c:v>0</c:v>
                </c:pt>
                <c:pt idx="9012">
                  <c:v>0</c:v>
                </c:pt>
                <c:pt idx="9013">
                  <c:v>0</c:v>
                </c:pt>
                <c:pt idx="9014">
                  <c:v>0</c:v>
                </c:pt>
                <c:pt idx="9015">
                  <c:v>0</c:v>
                </c:pt>
                <c:pt idx="9016">
                  <c:v>0</c:v>
                </c:pt>
                <c:pt idx="9017">
                  <c:v>0</c:v>
                </c:pt>
                <c:pt idx="9018">
                  <c:v>0</c:v>
                </c:pt>
                <c:pt idx="9019">
                  <c:v>0</c:v>
                </c:pt>
                <c:pt idx="9020">
                  <c:v>0</c:v>
                </c:pt>
                <c:pt idx="9021">
                  <c:v>0</c:v>
                </c:pt>
                <c:pt idx="9022">
                  <c:v>0</c:v>
                </c:pt>
                <c:pt idx="9023">
                  <c:v>0</c:v>
                </c:pt>
                <c:pt idx="9024">
                  <c:v>0</c:v>
                </c:pt>
                <c:pt idx="9025">
                  <c:v>0</c:v>
                </c:pt>
                <c:pt idx="9026">
                  <c:v>0</c:v>
                </c:pt>
                <c:pt idx="9027">
                  <c:v>0</c:v>
                </c:pt>
                <c:pt idx="9028">
                  <c:v>0</c:v>
                </c:pt>
                <c:pt idx="9029">
                  <c:v>0</c:v>
                </c:pt>
                <c:pt idx="9030">
                  <c:v>0</c:v>
                </c:pt>
                <c:pt idx="9031">
                  <c:v>0</c:v>
                </c:pt>
                <c:pt idx="9032">
                  <c:v>0</c:v>
                </c:pt>
                <c:pt idx="9033">
                  <c:v>0</c:v>
                </c:pt>
                <c:pt idx="9034">
                  <c:v>0</c:v>
                </c:pt>
                <c:pt idx="9035">
                  <c:v>0</c:v>
                </c:pt>
                <c:pt idx="9036">
                  <c:v>0</c:v>
                </c:pt>
                <c:pt idx="9037">
                  <c:v>0</c:v>
                </c:pt>
                <c:pt idx="9038">
                  <c:v>0</c:v>
                </c:pt>
                <c:pt idx="9039">
                  <c:v>0</c:v>
                </c:pt>
                <c:pt idx="9040">
                  <c:v>0</c:v>
                </c:pt>
                <c:pt idx="9041">
                  <c:v>0</c:v>
                </c:pt>
                <c:pt idx="9042">
                  <c:v>0</c:v>
                </c:pt>
                <c:pt idx="9043">
                  <c:v>0</c:v>
                </c:pt>
                <c:pt idx="9044">
                  <c:v>0</c:v>
                </c:pt>
                <c:pt idx="9045">
                  <c:v>0</c:v>
                </c:pt>
                <c:pt idx="9046">
                  <c:v>0</c:v>
                </c:pt>
                <c:pt idx="9047">
                  <c:v>0</c:v>
                </c:pt>
                <c:pt idx="9048">
                  <c:v>0</c:v>
                </c:pt>
                <c:pt idx="9049">
                  <c:v>0</c:v>
                </c:pt>
                <c:pt idx="9050">
                  <c:v>0</c:v>
                </c:pt>
                <c:pt idx="9051">
                  <c:v>0</c:v>
                </c:pt>
                <c:pt idx="9052">
                  <c:v>0</c:v>
                </c:pt>
                <c:pt idx="9053">
                  <c:v>0</c:v>
                </c:pt>
                <c:pt idx="9054">
                  <c:v>0</c:v>
                </c:pt>
                <c:pt idx="9055">
                  <c:v>0</c:v>
                </c:pt>
                <c:pt idx="9056">
                  <c:v>0</c:v>
                </c:pt>
                <c:pt idx="9057">
                  <c:v>0</c:v>
                </c:pt>
                <c:pt idx="9058">
                  <c:v>0</c:v>
                </c:pt>
                <c:pt idx="9059">
                  <c:v>0</c:v>
                </c:pt>
                <c:pt idx="9060">
                  <c:v>0</c:v>
                </c:pt>
                <c:pt idx="9061">
                  <c:v>0</c:v>
                </c:pt>
                <c:pt idx="9062">
                  <c:v>0</c:v>
                </c:pt>
                <c:pt idx="9063">
                  <c:v>0</c:v>
                </c:pt>
                <c:pt idx="9064">
                  <c:v>0</c:v>
                </c:pt>
                <c:pt idx="9065">
                  <c:v>0</c:v>
                </c:pt>
                <c:pt idx="9066">
                  <c:v>0</c:v>
                </c:pt>
                <c:pt idx="9067">
                  <c:v>0</c:v>
                </c:pt>
                <c:pt idx="9068">
                  <c:v>0</c:v>
                </c:pt>
                <c:pt idx="9069">
                  <c:v>0</c:v>
                </c:pt>
                <c:pt idx="9070">
                  <c:v>0</c:v>
                </c:pt>
                <c:pt idx="9071">
                  <c:v>0</c:v>
                </c:pt>
                <c:pt idx="9072">
                  <c:v>0</c:v>
                </c:pt>
                <c:pt idx="9073">
                  <c:v>0</c:v>
                </c:pt>
                <c:pt idx="9074">
                  <c:v>0</c:v>
                </c:pt>
                <c:pt idx="9075">
                  <c:v>0</c:v>
                </c:pt>
                <c:pt idx="9076">
                  <c:v>0</c:v>
                </c:pt>
                <c:pt idx="9077">
                  <c:v>0</c:v>
                </c:pt>
                <c:pt idx="9078">
                  <c:v>0</c:v>
                </c:pt>
                <c:pt idx="9079">
                  <c:v>0</c:v>
                </c:pt>
                <c:pt idx="9080">
                  <c:v>0</c:v>
                </c:pt>
                <c:pt idx="9081">
                  <c:v>0</c:v>
                </c:pt>
                <c:pt idx="9082">
                  <c:v>0</c:v>
                </c:pt>
                <c:pt idx="9083">
                  <c:v>0</c:v>
                </c:pt>
                <c:pt idx="9084">
                  <c:v>0</c:v>
                </c:pt>
                <c:pt idx="9085">
                  <c:v>0</c:v>
                </c:pt>
                <c:pt idx="9086">
                  <c:v>0</c:v>
                </c:pt>
                <c:pt idx="9087">
                  <c:v>0</c:v>
                </c:pt>
                <c:pt idx="9088">
                  <c:v>0</c:v>
                </c:pt>
                <c:pt idx="9089">
                  <c:v>0</c:v>
                </c:pt>
                <c:pt idx="9090">
                  <c:v>0</c:v>
                </c:pt>
                <c:pt idx="9091">
                  <c:v>0</c:v>
                </c:pt>
                <c:pt idx="9092">
                  <c:v>0</c:v>
                </c:pt>
                <c:pt idx="9093">
                  <c:v>0</c:v>
                </c:pt>
                <c:pt idx="9094">
                  <c:v>0</c:v>
                </c:pt>
                <c:pt idx="9095">
                  <c:v>0</c:v>
                </c:pt>
                <c:pt idx="9096">
                  <c:v>0</c:v>
                </c:pt>
                <c:pt idx="9097">
                  <c:v>0</c:v>
                </c:pt>
                <c:pt idx="9098">
                  <c:v>0</c:v>
                </c:pt>
                <c:pt idx="9099">
                  <c:v>0</c:v>
                </c:pt>
                <c:pt idx="9100">
                  <c:v>0</c:v>
                </c:pt>
                <c:pt idx="9101">
                  <c:v>0</c:v>
                </c:pt>
                <c:pt idx="9102">
                  <c:v>0</c:v>
                </c:pt>
                <c:pt idx="9103">
                  <c:v>0</c:v>
                </c:pt>
                <c:pt idx="9104">
                  <c:v>0</c:v>
                </c:pt>
                <c:pt idx="9105">
                  <c:v>0</c:v>
                </c:pt>
                <c:pt idx="9106">
                  <c:v>0</c:v>
                </c:pt>
                <c:pt idx="9107">
                  <c:v>0</c:v>
                </c:pt>
                <c:pt idx="9108">
                  <c:v>0</c:v>
                </c:pt>
                <c:pt idx="9109">
                  <c:v>0</c:v>
                </c:pt>
                <c:pt idx="9110">
                  <c:v>0</c:v>
                </c:pt>
                <c:pt idx="9111">
                  <c:v>0</c:v>
                </c:pt>
                <c:pt idx="9112">
                  <c:v>0</c:v>
                </c:pt>
                <c:pt idx="9113">
                  <c:v>0</c:v>
                </c:pt>
                <c:pt idx="9114">
                  <c:v>0</c:v>
                </c:pt>
                <c:pt idx="9115">
                  <c:v>0</c:v>
                </c:pt>
                <c:pt idx="9116">
                  <c:v>0</c:v>
                </c:pt>
                <c:pt idx="9117">
                  <c:v>0</c:v>
                </c:pt>
                <c:pt idx="9118">
                  <c:v>0</c:v>
                </c:pt>
                <c:pt idx="9119">
                  <c:v>0</c:v>
                </c:pt>
                <c:pt idx="9120">
                  <c:v>0</c:v>
                </c:pt>
                <c:pt idx="9121">
                  <c:v>0</c:v>
                </c:pt>
                <c:pt idx="9122">
                  <c:v>0</c:v>
                </c:pt>
                <c:pt idx="9123">
                  <c:v>0</c:v>
                </c:pt>
                <c:pt idx="9124">
                  <c:v>0</c:v>
                </c:pt>
                <c:pt idx="9125">
                  <c:v>0</c:v>
                </c:pt>
                <c:pt idx="9126">
                  <c:v>0</c:v>
                </c:pt>
                <c:pt idx="9127">
                  <c:v>0</c:v>
                </c:pt>
                <c:pt idx="9128">
                  <c:v>0</c:v>
                </c:pt>
                <c:pt idx="9129">
                  <c:v>0</c:v>
                </c:pt>
                <c:pt idx="9130">
                  <c:v>0</c:v>
                </c:pt>
                <c:pt idx="9131">
                  <c:v>0</c:v>
                </c:pt>
                <c:pt idx="9132">
                  <c:v>0</c:v>
                </c:pt>
                <c:pt idx="9133">
                  <c:v>0</c:v>
                </c:pt>
                <c:pt idx="9134">
                  <c:v>0</c:v>
                </c:pt>
                <c:pt idx="9135">
                  <c:v>0</c:v>
                </c:pt>
                <c:pt idx="9136">
                  <c:v>0</c:v>
                </c:pt>
                <c:pt idx="9137">
                  <c:v>0</c:v>
                </c:pt>
                <c:pt idx="9138">
                  <c:v>0</c:v>
                </c:pt>
                <c:pt idx="9139">
                  <c:v>0</c:v>
                </c:pt>
                <c:pt idx="9140">
                  <c:v>0</c:v>
                </c:pt>
                <c:pt idx="9141">
                  <c:v>0</c:v>
                </c:pt>
                <c:pt idx="9142">
                  <c:v>0</c:v>
                </c:pt>
                <c:pt idx="9143">
                  <c:v>0</c:v>
                </c:pt>
                <c:pt idx="9144">
                  <c:v>0</c:v>
                </c:pt>
                <c:pt idx="9145">
                  <c:v>0</c:v>
                </c:pt>
                <c:pt idx="9146">
                  <c:v>0</c:v>
                </c:pt>
                <c:pt idx="9147">
                  <c:v>0</c:v>
                </c:pt>
                <c:pt idx="9148">
                  <c:v>0</c:v>
                </c:pt>
                <c:pt idx="9149">
                  <c:v>0</c:v>
                </c:pt>
                <c:pt idx="9150">
                  <c:v>0</c:v>
                </c:pt>
                <c:pt idx="9151">
                  <c:v>0</c:v>
                </c:pt>
                <c:pt idx="9152">
                  <c:v>0</c:v>
                </c:pt>
                <c:pt idx="9153">
                  <c:v>0</c:v>
                </c:pt>
                <c:pt idx="9154">
                  <c:v>0</c:v>
                </c:pt>
                <c:pt idx="9155">
                  <c:v>0</c:v>
                </c:pt>
                <c:pt idx="9156">
                  <c:v>0</c:v>
                </c:pt>
                <c:pt idx="9157">
                  <c:v>0</c:v>
                </c:pt>
                <c:pt idx="9158">
                  <c:v>0</c:v>
                </c:pt>
                <c:pt idx="9159">
                  <c:v>0</c:v>
                </c:pt>
                <c:pt idx="9160">
                  <c:v>0</c:v>
                </c:pt>
                <c:pt idx="9161">
                  <c:v>0</c:v>
                </c:pt>
                <c:pt idx="9162">
                  <c:v>0</c:v>
                </c:pt>
                <c:pt idx="9163">
                  <c:v>0</c:v>
                </c:pt>
                <c:pt idx="9164">
                  <c:v>0</c:v>
                </c:pt>
                <c:pt idx="9165">
                  <c:v>0</c:v>
                </c:pt>
                <c:pt idx="9166">
                  <c:v>0</c:v>
                </c:pt>
                <c:pt idx="9167">
                  <c:v>0</c:v>
                </c:pt>
                <c:pt idx="9168">
                  <c:v>0</c:v>
                </c:pt>
                <c:pt idx="9169">
                  <c:v>0</c:v>
                </c:pt>
                <c:pt idx="9170">
                  <c:v>0</c:v>
                </c:pt>
                <c:pt idx="9171">
                  <c:v>0</c:v>
                </c:pt>
                <c:pt idx="9172">
                  <c:v>0</c:v>
                </c:pt>
                <c:pt idx="9173">
                  <c:v>0</c:v>
                </c:pt>
                <c:pt idx="9174">
                  <c:v>0</c:v>
                </c:pt>
                <c:pt idx="9175">
                  <c:v>0</c:v>
                </c:pt>
                <c:pt idx="9176">
                  <c:v>0</c:v>
                </c:pt>
                <c:pt idx="9177">
                  <c:v>0</c:v>
                </c:pt>
                <c:pt idx="9178">
                  <c:v>0</c:v>
                </c:pt>
                <c:pt idx="9179">
                  <c:v>0</c:v>
                </c:pt>
                <c:pt idx="9180">
                  <c:v>0</c:v>
                </c:pt>
                <c:pt idx="9181">
                  <c:v>0</c:v>
                </c:pt>
                <c:pt idx="9182">
                  <c:v>0</c:v>
                </c:pt>
                <c:pt idx="9183">
                  <c:v>0</c:v>
                </c:pt>
                <c:pt idx="9184">
                  <c:v>0</c:v>
                </c:pt>
                <c:pt idx="9185">
                  <c:v>0</c:v>
                </c:pt>
                <c:pt idx="9186">
                  <c:v>0</c:v>
                </c:pt>
                <c:pt idx="9187">
                  <c:v>0</c:v>
                </c:pt>
                <c:pt idx="9188">
                  <c:v>0</c:v>
                </c:pt>
                <c:pt idx="9189">
                  <c:v>0</c:v>
                </c:pt>
                <c:pt idx="9190">
                  <c:v>0</c:v>
                </c:pt>
                <c:pt idx="9191">
                  <c:v>0</c:v>
                </c:pt>
                <c:pt idx="9192">
                  <c:v>0</c:v>
                </c:pt>
                <c:pt idx="9193">
                  <c:v>0</c:v>
                </c:pt>
                <c:pt idx="9194">
                  <c:v>0</c:v>
                </c:pt>
                <c:pt idx="9195">
                  <c:v>0</c:v>
                </c:pt>
                <c:pt idx="9196">
                  <c:v>0</c:v>
                </c:pt>
                <c:pt idx="9197">
                  <c:v>0</c:v>
                </c:pt>
                <c:pt idx="9198">
                  <c:v>0</c:v>
                </c:pt>
                <c:pt idx="9199">
                  <c:v>0</c:v>
                </c:pt>
                <c:pt idx="9200">
                  <c:v>0</c:v>
                </c:pt>
                <c:pt idx="9201">
                  <c:v>0</c:v>
                </c:pt>
                <c:pt idx="9202">
                  <c:v>0</c:v>
                </c:pt>
                <c:pt idx="9203">
                  <c:v>0</c:v>
                </c:pt>
                <c:pt idx="9204">
                  <c:v>0</c:v>
                </c:pt>
                <c:pt idx="9205">
                  <c:v>0</c:v>
                </c:pt>
                <c:pt idx="9206">
                  <c:v>0</c:v>
                </c:pt>
                <c:pt idx="9207">
                  <c:v>0</c:v>
                </c:pt>
                <c:pt idx="9208">
                  <c:v>0</c:v>
                </c:pt>
                <c:pt idx="9209">
                  <c:v>0</c:v>
                </c:pt>
                <c:pt idx="9210">
                  <c:v>0</c:v>
                </c:pt>
                <c:pt idx="9211">
                  <c:v>0</c:v>
                </c:pt>
                <c:pt idx="9212">
                  <c:v>0</c:v>
                </c:pt>
                <c:pt idx="9213">
                  <c:v>0</c:v>
                </c:pt>
                <c:pt idx="9214">
                  <c:v>0</c:v>
                </c:pt>
                <c:pt idx="9215">
                  <c:v>0</c:v>
                </c:pt>
                <c:pt idx="9216">
                  <c:v>0</c:v>
                </c:pt>
                <c:pt idx="9217">
                  <c:v>0</c:v>
                </c:pt>
                <c:pt idx="9218">
                  <c:v>0</c:v>
                </c:pt>
                <c:pt idx="9219">
                  <c:v>0</c:v>
                </c:pt>
                <c:pt idx="9220">
                  <c:v>0</c:v>
                </c:pt>
                <c:pt idx="9221">
                  <c:v>0</c:v>
                </c:pt>
                <c:pt idx="9222">
                  <c:v>0</c:v>
                </c:pt>
                <c:pt idx="9223">
                  <c:v>0</c:v>
                </c:pt>
                <c:pt idx="9224">
                  <c:v>0</c:v>
                </c:pt>
                <c:pt idx="9225">
                  <c:v>0</c:v>
                </c:pt>
                <c:pt idx="9226">
                  <c:v>0</c:v>
                </c:pt>
                <c:pt idx="9227">
                  <c:v>0</c:v>
                </c:pt>
                <c:pt idx="9228">
                  <c:v>0</c:v>
                </c:pt>
                <c:pt idx="9229">
                  <c:v>0</c:v>
                </c:pt>
                <c:pt idx="9230">
                  <c:v>0</c:v>
                </c:pt>
                <c:pt idx="9231">
                  <c:v>0</c:v>
                </c:pt>
                <c:pt idx="9232">
                  <c:v>0</c:v>
                </c:pt>
                <c:pt idx="9233">
                  <c:v>0</c:v>
                </c:pt>
                <c:pt idx="9234">
                  <c:v>0</c:v>
                </c:pt>
                <c:pt idx="9235">
                  <c:v>0</c:v>
                </c:pt>
                <c:pt idx="9236">
                  <c:v>0</c:v>
                </c:pt>
                <c:pt idx="9237">
                  <c:v>0</c:v>
                </c:pt>
                <c:pt idx="9238">
                  <c:v>0</c:v>
                </c:pt>
                <c:pt idx="9239">
                  <c:v>0</c:v>
                </c:pt>
                <c:pt idx="9240">
                  <c:v>0</c:v>
                </c:pt>
                <c:pt idx="9241">
                  <c:v>0</c:v>
                </c:pt>
                <c:pt idx="9242">
                  <c:v>0</c:v>
                </c:pt>
                <c:pt idx="9243">
                  <c:v>0</c:v>
                </c:pt>
                <c:pt idx="9244">
                  <c:v>0</c:v>
                </c:pt>
                <c:pt idx="9245">
                  <c:v>0</c:v>
                </c:pt>
                <c:pt idx="9246">
                  <c:v>0</c:v>
                </c:pt>
                <c:pt idx="9247">
                  <c:v>0</c:v>
                </c:pt>
                <c:pt idx="9248">
                  <c:v>0</c:v>
                </c:pt>
                <c:pt idx="9249">
                  <c:v>0</c:v>
                </c:pt>
                <c:pt idx="9250">
                  <c:v>0</c:v>
                </c:pt>
                <c:pt idx="9251">
                  <c:v>0</c:v>
                </c:pt>
                <c:pt idx="9252">
                  <c:v>0</c:v>
                </c:pt>
                <c:pt idx="9253">
                  <c:v>0</c:v>
                </c:pt>
                <c:pt idx="9254">
                  <c:v>0</c:v>
                </c:pt>
                <c:pt idx="9255">
                  <c:v>0</c:v>
                </c:pt>
                <c:pt idx="9256">
                  <c:v>0</c:v>
                </c:pt>
                <c:pt idx="9257">
                  <c:v>0</c:v>
                </c:pt>
                <c:pt idx="9258">
                  <c:v>0</c:v>
                </c:pt>
                <c:pt idx="9259">
                  <c:v>0</c:v>
                </c:pt>
                <c:pt idx="9260">
                  <c:v>0</c:v>
                </c:pt>
                <c:pt idx="9261">
                  <c:v>0</c:v>
                </c:pt>
                <c:pt idx="9262">
                  <c:v>0</c:v>
                </c:pt>
                <c:pt idx="9263">
                  <c:v>0</c:v>
                </c:pt>
                <c:pt idx="9264">
                  <c:v>0</c:v>
                </c:pt>
                <c:pt idx="9265">
                  <c:v>0</c:v>
                </c:pt>
                <c:pt idx="9266">
                  <c:v>0</c:v>
                </c:pt>
                <c:pt idx="9267">
                  <c:v>0</c:v>
                </c:pt>
                <c:pt idx="9268">
                  <c:v>0</c:v>
                </c:pt>
                <c:pt idx="9269">
                  <c:v>0</c:v>
                </c:pt>
                <c:pt idx="9270">
                  <c:v>0</c:v>
                </c:pt>
                <c:pt idx="9271">
                  <c:v>0</c:v>
                </c:pt>
                <c:pt idx="9272">
                  <c:v>0</c:v>
                </c:pt>
                <c:pt idx="9273">
                  <c:v>0</c:v>
                </c:pt>
                <c:pt idx="9274">
                  <c:v>0</c:v>
                </c:pt>
                <c:pt idx="9275">
                  <c:v>0</c:v>
                </c:pt>
                <c:pt idx="9276">
                  <c:v>0</c:v>
                </c:pt>
                <c:pt idx="9277">
                  <c:v>0</c:v>
                </c:pt>
                <c:pt idx="9278">
                  <c:v>0</c:v>
                </c:pt>
                <c:pt idx="9279">
                  <c:v>0</c:v>
                </c:pt>
                <c:pt idx="9280">
                  <c:v>0</c:v>
                </c:pt>
                <c:pt idx="9281">
                  <c:v>0</c:v>
                </c:pt>
                <c:pt idx="9282">
                  <c:v>0</c:v>
                </c:pt>
                <c:pt idx="9283">
                  <c:v>0</c:v>
                </c:pt>
                <c:pt idx="9284">
                  <c:v>0</c:v>
                </c:pt>
                <c:pt idx="9285">
                  <c:v>0</c:v>
                </c:pt>
                <c:pt idx="9286">
                  <c:v>0</c:v>
                </c:pt>
                <c:pt idx="9287">
                  <c:v>0</c:v>
                </c:pt>
                <c:pt idx="9288">
                  <c:v>0</c:v>
                </c:pt>
                <c:pt idx="9289">
                  <c:v>0</c:v>
                </c:pt>
                <c:pt idx="9290">
                  <c:v>0</c:v>
                </c:pt>
                <c:pt idx="9291">
                  <c:v>0</c:v>
                </c:pt>
                <c:pt idx="9292">
                  <c:v>0</c:v>
                </c:pt>
                <c:pt idx="9293">
                  <c:v>0</c:v>
                </c:pt>
                <c:pt idx="9294">
                  <c:v>0</c:v>
                </c:pt>
                <c:pt idx="9295">
                  <c:v>0</c:v>
                </c:pt>
                <c:pt idx="9296">
                  <c:v>0</c:v>
                </c:pt>
                <c:pt idx="9297">
                  <c:v>0</c:v>
                </c:pt>
                <c:pt idx="9298">
                  <c:v>0</c:v>
                </c:pt>
                <c:pt idx="9299">
                  <c:v>0</c:v>
                </c:pt>
                <c:pt idx="9300">
                  <c:v>0</c:v>
                </c:pt>
                <c:pt idx="9301">
                  <c:v>0</c:v>
                </c:pt>
                <c:pt idx="9302">
                  <c:v>0</c:v>
                </c:pt>
                <c:pt idx="9303">
                  <c:v>0</c:v>
                </c:pt>
                <c:pt idx="9304">
                  <c:v>0</c:v>
                </c:pt>
                <c:pt idx="9305">
                  <c:v>0</c:v>
                </c:pt>
                <c:pt idx="9306">
                  <c:v>0</c:v>
                </c:pt>
                <c:pt idx="9307">
                  <c:v>0</c:v>
                </c:pt>
                <c:pt idx="9308">
                  <c:v>0</c:v>
                </c:pt>
                <c:pt idx="9309">
                  <c:v>0</c:v>
                </c:pt>
                <c:pt idx="9310">
                  <c:v>0</c:v>
                </c:pt>
                <c:pt idx="9311">
                  <c:v>0</c:v>
                </c:pt>
                <c:pt idx="9312">
                  <c:v>0</c:v>
                </c:pt>
                <c:pt idx="9313">
                  <c:v>0</c:v>
                </c:pt>
                <c:pt idx="9314">
                  <c:v>0</c:v>
                </c:pt>
                <c:pt idx="9315">
                  <c:v>0</c:v>
                </c:pt>
                <c:pt idx="9316">
                  <c:v>0</c:v>
                </c:pt>
                <c:pt idx="9317">
                  <c:v>0</c:v>
                </c:pt>
                <c:pt idx="9318">
                  <c:v>0</c:v>
                </c:pt>
                <c:pt idx="9319">
                  <c:v>0</c:v>
                </c:pt>
                <c:pt idx="9320">
                  <c:v>0</c:v>
                </c:pt>
                <c:pt idx="9321">
                  <c:v>0</c:v>
                </c:pt>
                <c:pt idx="9322">
                  <c:v>0</c:v>
                </c:pt>
                <c:pt idx="9323">
                  <c:v>0</c:v>
                </c:pt>
                <c:pt idx="9324">
                  <c:v>0</c:v>
                </c:pt>
                <c:pt idx="9325">
                  <c:v>0</c:v>
                </c:pt>
                <c:pt idx="9326">
                  <c:v>0</c:v>
                </c:pt>
                <c:pt idx="9327">
                  <c:v>0</c:v>
                </c:pt>
                <c:pt idx="9328">
                  <c:v>0</c:v>
                </c:pt>
                <c:pt idx="9329">
                  <c:v>0</c:v>
                </c:pt>
                <c:pt idx="9330">
                  <c:v>0</c:v>
                </c:pt>
                <c:pt idx="9331">
                  <c:v>0</c:v>
                </c:pt>
                <c:pt idx="9332">
                  <c:v>0</c:v>
                </c:pt>
                <c:pt idx="9333">
                  <c:v>0</c:v>
                </c:pt>
                <c:pt idx="9334">
                  <c:v>0</c:v>
                </c:pt>
                <c:pt idx="9335">
                  <c:v>0</c:v>
                </c:pt>
                <c:pt idx="9336">
                  <c:v>0</c:v>
                </c:pt>
                <c:pt idx="9337">
                  <c:v>0</c:v>
                </c:pt>
                <c:pt idx="9338">
                  <c:v>0</c:v>
                </c:pt>
                <c:pt idx="9339">
                  <c:v>0</c:v>
                </c:pt>
                <c:pt idx="9340">
                  <c:v>0</c:v>
                </c:pt>
                <c:pt idx="9341">
                  <c:v>0</c:v>
                </c:pt>
                <c:pt idx="9342">
                  <c:v>0</c:v>
                </c:pt>
                <c:pt idx="9343">
                  <c:v>0</c:v>
                </c:pt>
                <c:pt idx="9344">
                  <c:v>0</c:v>
                </c:pt>
                <c:pt idx="9345">
                  <c:v>0</c:v>
                </c:pt>
                <c:pt idx="9346">
                  <c:v>0</c:v>
                </c:pt>
                <c:pt idx="9347">
                  <c:v>0</c:v>
                </c:pt>
                <c:pt idx="9348">
                  <c:v>0</c:v>
                </c:pt>
                <c:pt idx="9349">
                  <c:v>0</c:v>
                </c:pt>
                <c:pt idx="9350">
                  <c:v>0</c:v>
                </c:pt>
                <c:pt idx="9351">
                  <c:v>0</c:v>
                </c:pt>
                <c:pt idx="9352">
                  <c:v>0</c:v>
                </c:pt>
                <c:pt idx="9353">
                  <c:v>0</c:v>
                </c:pt>
                <c:pt idx="9354">
                  <c:v>0</c:v>
                </c:pt>
                <c:pt idx="9355">
                  <c:v>0</c:v>
                </c:pt>
                <c:pt idx="9356">
                  <c:v>0</c:v>
                </c:pt>
                <c:pt idx="9357">
                  <c:v>0</c:v>
                </c:pt>
                <c:pt idx="9358">
                  <c:v>0</c:v>
                </c:pt>
                <c:pt idx="9359">
                  <c:v>0</c:v>
                </c:pt>
                <c:pt idx="9360">
                  <c:v>0</c:v>
                </c:pt>
                <c:pt idx="9361">
                  <c:v>0</c:v>
                </c:pt>
                <c:pt idx="9362">
                  <c:v>0</c:v>
                </c:pt>
                <c:pt idx="9363">
                  <c:v>0</c:v>
                </c:pt>
                <c:pt idx="9364">
                  <c:v>0</c:v>
                </c:pt>
                <c:pt idx="9365">
                  <c:v>0</c:v>
                </c:pt>
                <c:pt idx="9366">
                  <c:v>0</c:v>
                </c:pt>
                <c:pt idx="9367">
                  <c:v>0</c:v>
                </c:pt>
                <c:pt idx="9368">
                  <c:v>0</c:v>
                </c:pt>
                <c:pt idx="9369">
                  <c:v>0</c:v>
                </c:pt>
                <c:pt idx="9370">
                  <c:v>0</c:v>
                </c:pt>
                <c:pt idx="9371">
                  <c:v>0</c:v>
                </c:pt>
                <c:pt idx="9372">
                  <c:v>0</c:v>
                </c:pt>
                <c:pt idx="9373">
                  <c:v>0</c:v>
                </c:pt>
                <c:pt idx="9374">
                  <c:v>0</c:v>
                </c:pt>
                <c:pt idx="9375">
                  <c:v>0</c:v>
                </c:pt>
                <c:pt idx="9376">
                  <c:v>0</c:v>
                </c:pt>
                <c:pt idx="9377">
                  <c:v>0</c:v>
                </c:pt>
                <c:pt idx="9378">
                  <c:v>0</c:v>
                </c:pt>
                <c:pt idx="9379">
                  <c:v>0</c:v>
                </c:pt>
                <c:pt idx="9380">
                  <c:v>0</c:v>
                </c:pt>
                <c:pt idx="9381">
                  <c:v>0</c:v>
                </c:pt>
                <c:pt idx="9382">
                  <c:v>0</c:v>
                </c:pt>
                <c:pt idx="9383">
                  <c:v>0</c:v>
                </c:pt>
                <c:pt idx="9384">
                  <c:v>0</c:v>
                </c:pt>
                <c:pt idx="9385">
                  <c:v>0</c:v>
                </c:pt>
                <c:pt idx="9386">
                  <c:v>0</c:v>
                </c:pt>
                <c:pt idx="9387">
                  <c:v>0</c:v>
                </c:pt>
                <c:pt idx="9388">
                  <c:v>0</c:v>
                </c:pt>
                <c:pt idx="9389">
                  <c:v>0</c:v>
                </c:pt>
                <c:pt idx="9390">
                  <c:v>0</c:v>
                </c:pt>
                <c:pt idx="9391">
                  <c:v>0</c:v>
                </c:pt>
                <c:pt idx="9392">
                  <c:v>0</c:v>
                </c:pt>
                <c:pt idx="9393">
                  <c:v>0</c:v>
                </c:pt>
                <c:pt idx="9394">
                  <c:v>0</c:v>
                </c:pt>
                <c:pt idx="9395">
                  <c:v>0</c:v>
                </c:pt>
                <c:pt idx="9396">
                  <c:v>0</c:v>
                </c:pt>
                <c:pt idx="9397">
                  <c:v>0</c:v>
                </c:pt>
                <c:pt idx="9398">
                  <c:v>0</c:v>
                </c:pt>
                <c:pt idx="9399">
                  <c:v>0</c:v>
                </c:pt>
                <c:pt idx="9400">
                  <c:v>0</c:v>
                </c:pt>
                <c:pt idx="9401">
                  <c:v>0</c:v>
                </c:pt>
                <c:pt idx="9402">
                  <c:v>0</c:v>
                </c:pt>
                <c:pt idx="9403">
                  <c:v>0</c:v>
                </c:pt>
                <c:pt idx="9404">
                  <c:v>0</c:v>
                </c:pt>
                <c:pt idx="9405">
                  <c:v>0</c:v>
                </c:pt>
                <c:pt idx="9406">
                  <c:v>0</c:v>
                </c:pt>
                <c:pt idx="9407">
                  <c:v>0</c:v>
                </c:pt>
                <c:pt idx="9408">
                  <c:v>0</c:v>
                </c:pt>
                <c:pt idx="9409">
                  <c:v>0</c:v>
                </c:pt>
                <c:pt idx="9410">
                  <c:v>0</c:v>
                </c:pt>
                <c:pt idx="9411">
                  <c:v>0</c:v>
                </c:pt>
                <c:pt idx="9412">
                  <c:v>0</c:v>
                </c:pt>
                <c:pt idx="9413">
                  <c:v>0</c:v>
                </c:pt>
                <c:pt idx="9414">
                  <c:v>0</c:v>
                </c:pt>
                <c:pt idx="9415">
                  <c:v>0</c:v>
                </c:pt>
                <c:pt idx="9416">
                  <c:v>0</c:v>
                </c:pt>
                <c:pt idx="9417">
                  <c:v>0</c:v>
                </c:pt>
                <c:pt idx="9418">
                  <c:v>0</c:v>
                </c:pt>
                <c:pt idx="9419">
                  <c:v>0</c:v>
                </c:pt>
                <c:pt idx="9420">
                  <c:v>0</c:v>
                </c:pt>
                <c:pt idx="9421">
                  <c:v>0</c:v>
                </c:pt>
                <c:pt idx="9422">
                  <c:v>0</c:v>
                </c:pt>
                <c:pt idx="9423">
                  <c:v>0</c:v>
                </c:pt>
                <c:pt idx="9424">
                  <c:v>0</c:v>
                </c:pt>
                <c:pt idx="9425">
                  <c:v>0</c:v>
                </c:pt>
                <c:pt idx="9426">
                  <c:v>0</c:v>
                </c:pt>
                <c:pt idx="9427">
                  <c:v>0</c:v>
                </c:pt>
                <c:pt idx="9428">
                  <c:v>0</c:v>
                </c:pt>
                <c:pt idx="9429">
                  <c:v>0</c:v>
                </c:pt>
                <c:pt idx="9430">
                  <c:v>0</c:v>
                </c:pt>
                <c:pt idx="9431">
                  <c:v>0</c:v>
                </c:pt>
                <c:pt idx="9432">
                  <c:v>0</c:v>
                </c:pt>
                <c:pt idx="9433">
                  <c:v>0</c:v>
                </c:pt>
                <c:pt idx="9434">
                  <c:v>0</c:v>
                </c:pt>
                <c:pt idx="9435">
                  <c:v>0</c:v>
                </c:pt>
                <c:pt idx="9436">
                  <c:v>0</c:v>
                </c:pt>
                <c:pt idx="9437">
                  <c:v>0</c:v>
                </c:pt>
                <c:pt idx="9438">
                  <c:v>0</c:v>
                </c:pt>
                <c:pt idx="9439">
                  <c:v>0</c:v>
                </c:pt>
                <c:pt idx="9440">
                  <c:v>0</c:v>
                </c:pt>
                <c:pt idx="9441">
                  <c:v>0</c:v>
                </c:pt>
                <c:pt idx="9442">
                  <c:v>0</c:v>
                </c:pt>
                <c:pt idx="9443">
                  <c:v>0</c:v>
                </c:pt>
                <c:pt idx="9444">
                  <c:v>0</c:v>
                </c:pt>
                <c:pt idx="9445">
                  <c:v>0</c:v>
                </c:pt>
                <c:pt idx="9446">
                  <c:v>0</c:v>
                </c:pt>
                <c:pt idx="9447">
                  <c:v>0</c:v>
                </c:pt>
                <c:pt idx="9448">
                  <c:v>0</c:v>
                </c:pt>
                <c:pt idx="9449">
                  <c:v>0</c:v>
                </c:pt>
                <c:pt idx="9450">
                  <c:v>0</c:v>
                </c:pt>
                <c:pt idx="9451">
                  <c:v>0</c:v>
                </c:pt>
                <c:pt idx="9452">
                  <c:v>0</c:v>
                </c:pt>
                <c:pt idx="9453">
                  <c:v>0</c:v>
                </c:pt>
                <c:pt idx="9454">
                  <c:v>0</c:v>
                </c:pt>
                <c:pt idx="9455">
                  <c:v>0</c:v>
                </c:pt>
                <c:pt idx="9456">
                  <c:v>0</c:v>
                </c:pt>
                <c:pt idx="9457">
                  <c:v>0</c:v>
                </c:pt>
                <c:pt idx="9458">
                  <c:v>0</c:v>
                </c:pt>
                <c:pt idx="9459">
                  <c:v>0</c:v>
                </c:pt>
                <c:pt idx="9460">
                  <c:v>0</c:v>
                </c:pt>
                <c:pt idx="9461">
                  <c:v>0</c:v>
                </c:pt>
                <c:pt idx="9462">
                  <c:v>0</c:v>
                </c:pt>
                <c:pt idx="9463">
                  <c:v>0</c:v>
                </c:pt>
                <c:pt idx="9464">
                  <c:v>0</c:v>
                </c:pt>
                <c:pt idx="9465">
                  <c:v>0</c:v>
                </c:pt>
                <c:pt idx="9466">
                  <c:v>0</c:v>
                </c:pt>
                <c:pt idx="9467">
                  <c:v>0</c:v>
                </c:pt>
                <c:pt idx="9468">
                  <c:v>0</c:v>
                </c:pt>
                <c:pt idx="9469">
                  <c:v>0</c:v>
                </c:pt>
                <c:pt idx="9470">
                  <c:v>0</c:v>
                </c:pt>
                <c:pt idx="9471">
                  <c:v>0</c:v>
                </c:pt>
                <c:pt idx="9472">
                  <c:v>0</c:v>
                </c:pt>
                <c:pt idx="9473">
                  <c:v>0</c:v>
                </c:pt>
                <c:pt idx="9474">
                  <c:v>0</c:v>
                </c:pt>
                <c:pt idx="9475">
                  <c:v>0</c:v>
                </c:pt>
                <c:pt idx="9476">
                  <c:v>0</c:v>
                </c:pt>
                <c:pt idx="9477">
                  <c:v>0</c:v>
                </c:pt>
                <c:pt idx="9478">
                  <c:v>0</c:v>
                </c:pt>
                <c:pt idx="9479">
                  <c:v>0</c:v>
                </c:pt>
                <c:pt idx="9480">
                  <c:v>0</c:v>
                </c:pt>
                <c:pt idx="9481">
                  <c:v>0</c:v>
                </c:pt>
                <c:pt idx="9482">
                  <c:v>0</c:v>
                </c:pt>
                <c:pt idx="9483">
                  <c:v>0</c:v>
                </c:pt>
                <c:pt idx="9484">
                  <c:v>0</c:v>
                </c:pt>
                <c:pt idx="9485">
                  <c:v>0</c:v>
                </c:pt>
                <c:pt idx="9486">
                  <c:v>0</c:v>
                </c:pt>
                <c:pt idx="9487">
                  <c:v>0</c:v>
                </c:pt>
                <c:pt idx="9488">
                  <c:v>0</c:v>
                </c:pt>
                <c:pt idx="9489">
                  <c:v>0</c:v>
                </c:pt>
                <c:pt idx="9490">
                  <c:v>0</c:v>
                </c:pt>
                <c:pt idx="9491">
                  <c:v>0</c:v>
                </c:pt>
                <c:pt idx="9492">
                  <c:v>0</c:v>
                </c:pt>
                <c:pt idx="9493">
                  <c:v>0</c:v>
                </c:pt>
                <c:pt idx="9494">
                  <c:v>0</c:v>
                </c:pt>
                <c:pt idx="9495">
                  <c:v>0</c:v>
                </c:pt>
                <c:pt idx="9496">
                  <c:v>0</c:v>
                </c:pt>
                <c:pt idx="9497">
                  <c:v>0</c:v>
                </c:pt>
                <c:pt idx="9498">
                  <c:v>0</c:v>
                </c:pt>
                <c:pt idx="9499">
                  <c:v>0</c:v>
                </c:pt>
                <c:pt idx="9500">
                  <c:v>0</c:v>
                </c:pt>
                <c:pt idx="9501">
                  <c:v>0</c:v>
                </c:pt>
                <c:pt idx="9502">
                  <c:v>0</c:v>
                </c:pt>
                <c:pt idx="9503">
                  <c:v>0</c:v>
                </c:pt>
                <c:pt idx="9504">
                  <c:v>0</c:v>
                </c:pt>
                <c:pt idx="9505">
                  <c:v>0</c:v>
                </c:pt>
                <c:pt idx="9506">
                  <c:v>0</c:v>
                </c:pt>
                <c:pt idx="9507">
                  <c:v>0</c:v>
                </c:pt>
                <c:pt idx="9508">
                  <c:v>0</c:v>
                </c:pt>
                <c:pt idx="9509">
                  <c:v>0</c:v>
                </c:pt>
                <c:pt idx="9510">
                  <c:v>0</c:v>
                </c:pt>
                <c:pt idx="9511">
                  <c:v>0</c:v>
                </c:pt>
                <c:pt idx="9512">
                  <c:v>0</c:v>
                </c:pt>
                <c:pt idx="9513">
                  <c:v>0</c:v>
                </c:pt>
                <c:pt idx="9514">
                  <c:v>0</c:v>
                </c:pt>
                <c:pt idx="9515">
                  <c:v>0</c:v>
                </c:pt>
                <c:pt idx="9516">
                  <c:v>0</c:v>
                </c:pt>
                <c:pt idx="9517">
                  <c:v>0</c:v>
                </c:pt>
                <c:pt idx="9518">
                  <c:v>0</c:v>
                </c:pt>
                <c:pt idx="9519">
                  <c:v>0</c:v>
                </c:pt>
                <c:pt idx="9520">
                  <c:v>0</c:v>
                </c:pt>
                <c:pt idx="9521">
                  <c:v>0</c:v>
                </c:pt>
                <c:pt idx="9522">
                  <c:v>0</c:v>
                </c:pt>
                <c:pt idx="9523">
                  <c:v>0</c:v>
                </c:pt>
                <c:pt idx="9524">
                  <c:v>0</c:v>
                </c:pt>
                <c:pt idx="9525">
                  <c:v>0</c:v>
                </c:pt>
                <c:pt idx="9526">
                  <c:v>0</c:v>
                </c:pt>
                <c:pt idx="9527">
                  <c:v>0</c:v>
                </c:pt>
                <c:pt idx="9528">
                  <c:v>0</c:v>
                </c:pt>
                <c:pt idx="9529">
                  <c:v>0</c:v>
                </c:pt>
                <c:pt idx="9530">
                  <c:v>0</c:v>
                </c:pt>
                <c:pt idx="9531">
                  <c:v>0</c:v>
                </c:pt>
                <c:pt idx="9532">
                  <c:v>0</c:v>
                </c:pt>
                <c:pt idx="9533">
                  <c:v>0</c:v>
                </c:pt>
                <c:pt idx="9534">
                  <c:v>0</c:v>
                </c:pt>
                <c:pt idx="9535">
                  <c:v>0</c:v>
                </c:pt>
                <c:pt idx="9536">
                  <c:v>0</c:v>
                </c:pt>
                <c:pt idx="9537">
                  <c:v>0</c:v>
                </c:pt>
                <c:pt idx="9538">
                  <c:v>0</c:v>
                </c:pt>
                <c:pt idx="9539">
                  <c:v>0</c:v>
                </c:pt>
                <c:pt idx="9540">
                  <c:v>0</c:v>
                </c:pt>
                <c:pt idx="9541">
                  <c:v>0</c:v>
                </c:pt>
                <c:pt idx="9542">
                  <c:v>0</c:v>
                </c:pt>
                <c:pt idx="9543">
                  <c:v>0</c:v>
                </c:pt>
                <c:pt idx="9544">
                  <c:v>0</c:v>
                </c:pt>
                <c:pt idx="9545">
                  <c:v>0</c:v>
                </c:pt>
                <c:pt idx="9546">
                  <c:v>0</c:v>
                </c:pt>
                <c:pt idx="9547">
                  <c:v>0</c:v>
                </c:pt>
                <c:pt idx="9548">
                  <c:v>0</c:v>
                </c:pt>
                <c:pt idx="9549">
                  <c:v>0</c:v>
                </c:pt>
                <c:pt idx="9550">
                  <c:v>0</c:v>
                </c:pt>
                <c:pt idx="9551">
                  <c:v>0</c:v>
                </c:pt>
                <c:pt idx="9552">
                  <c:v>0</c:v>
                </c:pt>
                <c:pt idx="9553">
                  <c:v>0</c:v>
                </c:pt>
                <c:pt idx="9554">
                  <c:v>0</c:v>
                </c:pt>
                <c:pt idx="9555">
                  <c:v>0</c:v>
                </c:pt>
                <c:pt idx="9556">
                  <c:v>0</c:v>
                </c:pt>
                <c:pt idx="9557">
                  <c:v>0</c:v>
                </c:pt>
                <c:pt idx="9558">
                  <c:v>0</c:v>
                </c:pt>
                <c:pt idx="9559">
                  <c:v>0</c:v>
                </c:pt>
                <c:pt idx="9560">
                  <c:v>0</c:v>
                </c:pt>
                <c:pt idx="9561">
                  <c:v>0</c:v>
                </c:pt>
                <c:pt idx="9562">
                  <c:v>0</c:v>
                </c:pt>
                <c:pt idx="9563">
                  <c:v>0</c:v>
                </c:pt>
                <c:pt idx="9564">
                  <c:v>0</c:v>
                </c:pt>
                <c:pt idx="9565">
                  <c:v>0</c:v>
                </c:pt>
                <c:pt idx="9566">
                  <c:v>0</c:v>
                </c:pt>
                <c:pt idx="9567">
                  <c:v>0</c:v>
                </c:pt>
                <c:pt idx="9568">
                  <c:v>0</c:v>
                </c:pt>
                <c:pt idx="9569">
                  <c:v>0</c:v>
                </c:pt>
                <c:pt idx="9570">
                  <c:v>0</c:v>
                </c:pt>
                <c:pt idx="9571">
                  <c:v>0</c:v>
                </c:pt>
                <c:pt idx="9572">
                  <c:v>0</c:v>
                </c:pt>
                <c:pt idx="9573">
                  <c:v>0</c:v>
                </c:pt>
                <c:pt idx="9574">
                  <c:v>0</c:v>
                </c:pt>
                <c:pt idx="9575">
                  <c:v>0</c:v>
                </c:pt>
                <c:pt idx="9576">
                  <c:v>0</c:v>
                </c:pt>
                <c:pt idx="9577">
                  <c:v>0</c:v>
                </c:pt>
                <c:pt idx="9578">
                  <c:v>0</c:v>
                </c:pt>
                <c:pt idx="9579">
                  <c:v>0</c:v>
                </c:pt>
                <c:pt idx="9580">
                  <c:v>0</c:v>
                </c:pt>
                <c:pt idx="9581">
                  <c:v>0</c:v>
                </c:pt>
                <c:pt idx="9582">
                  <c:v>0</c:v>
                </c:pt>
                <c:pt idx="9583">
                  <c:v>0</c:v>
                </c:pt>
                <c:pt idx="9584">
                  <c:v>0</c:v>
                </c:pt>
                <c:pt idx="9585">
                  <c:v>0</c:v>
                </c:pt>
                <c:pt idx="9586">
                  <c:v>0</c:v>
                </c:pt>
                <c:pt idx="9587">
                  <c:v>0</c:v>
                </c:pt>
                <c:pt idx="9588">
                  <c:v>0</c:v>
                </c:pt>
                <c:pt idx="9589">
                  <c:v>0</c:v>
                </c:pt>
                <c:pt idx="9590">
                  <c:v>0</c:v>
                </c:pt>
                <c:pt idx="9591">
                  <c:v>0</c:v>
                </c:pt>
                <c:pt idx="9592">
                  <c:v>0</c:v>
                </c:pt>
                <c:pt idx="9593">
                  <c:v>0</c:v>
                </c:pt>
                <c:pt idx="9594">
                  <c:v>0</c:v>
                </c:pt>
                <c:pt idx="9595">
                  <c:v>0</c:v>
                </c:pt>
                <c:pt idx="9596">
                  <c:v>0</c:v>
                </c:pt>
                <c:pt idx="9597">
                  <c:v>0</c:v>
                </c:pt>
                <c:pt idx="9598">
                  <c:v>0</c:v>
                </c:pt>
                <c:pt idx="9599">
                  <c:v>0</c:v>
                </c:pt>
                <c:pt idx="9600">
                  <c:v>0</c:v>
                </c:pt>
                <c:pt idx="9601">
                  <c:v>0</c:v>
                </c:pt>
                <c:pt idx="9602">
                  <c:v>0</c:v>
                </c:pt>
                <c:pt idx="9603">
                  <c:v>0</c:v>
                </c:pt>
                <c:pt idx="9604">
                  <c:v>0</c:v>
                </c:pt>
                <c:pt idx="9605">
                  <c:v>0</c:v>
                </c:pt>
                <c:pt idx="9606">
                  <c:v>0</c:v>
                </c:pt>
                <c:pt idx="9607">
                  <c:v>0</c:v>
                </c:pt>
                <c:pt idx="9608">
                  <c:v>0</c:v>
                </c:pt>
                <c:pt idx="9609">
                  <c:v>0</c:v>
                </c:pt>
                <c:pt idx="9610">
                  <c:v>0</c:v>
                </c:pt>
                <c:pt idx="9611">
                  <c:v>0</c:v>
                </c:pt>
                <c:pt idx="9612">
                  <c:v>0</c:v>
                </c:pt>
                <c:pt idx="9613">
                  <c:v>0</c:v>
                </c:pt>
                <c:pt idx="9614">
                  <c:v>0</c:v>
                </c:pt>
                <c:pt idx="9615">
                  <c:v>0</c:v>
                </c:pt>
                <c:pt idx="9616">
                  <c:v>0</c:v>
                </c:pt>
                <c:pt idx="9617">
                  <c:v>0</c:v>
                </c:pt>
                <c:pt idx="9618">
                  <c:v>0</c:v>
                </c:pt>
                <c:pt idx="9619">
                  <c:v>0</c:v>
                </c:pt>
                <c:pt idx="9620">
                  <c:v>0</c:v>
                </c:pt>
                <c:pt idx="9621">
                  <c:v>0</c:v>
                </c:pt>
                <c:pt idx="9622">
                  <c:v>0</c:v>
                </c:pt>
                <c:pt idx="9623">
                  <c:v>0</c:v>
                </c:pt>
                <c:pt idx="9624">
                  <c:v>0</c:v>
                </c:pt>
                <c:pt idx="9625">
                  <c:v>0</c:v>
                </c:pt>
                <c:pt idx="9626">
                  <c:v>0</c:v>
                </c:pt>
                <c:pt idx="9627">
                  <c:v>0</c:v>
                </c:pt>
                <c:pt idx="9628">
                  <c:v>0</c:v>
                </c:pt>
                <c:pt idx="9629">
                  <c:v>0</c:v>
                </c:pt>
                <c:pt idx="9630">
                  <c:v>0</c:v>
                </c:pt>
                <c:pt idx="9631">
                  <c:v>0</c:v>
                </c:pt>
                <c:pt idx="9632">
                  <c:v>0</c:v>
                </c:pt>
                <c:pt idx="9633">
                  <c:v>0</c:v>
                </c:pt>
                <c:pt idx="9634">
                  <c:v>0</c:v>
                </c:pt>
                <c:pt idx="9635">
                  <c:v>0</c:v>
                </c:pt>
                <c:pt idx="9636">
                  <c:v>0</c:v>
                </c:pt>
                <c:pt idx="9637">
                  <c:v>0</c:v>
                </c:pt>
                <c:pt idx="9638">
                  <c:v>0</c:v>
                </c:pt>
                <c:pt idx="9639">
                  <c:v>0</c:v>
                </c:pt>
                <c:pt idx="9640">
                  <c:v>0</c:v>
                </c:pt>
                <c:pt idx="9641">
                  <c:v>0</c:v>
                </c:pt>
                <c:pt idx="9642">
                  <c:v>0</c:v>
                </c:pt>
                <c:pt idx="9643">
                  <c:v>0</c:v>
                </c:pt>
                <c:pt idx="9644">
                  <c:v>0</c:v>
                </c:pt>
                <c:pt idx="9645">
                  <c:v>0</c:v>
                </c:pt>
                <c:pt idx="9646">
                  <c:v>0</c:v>
                </c:pt>
                <c:pt idx="9647">
                  <c:v>0</c:v>
                </c:pt>
                <c:pt idx="9648">
                  <c:v>0</c:v>
                </c:pt>
                <c:pt idx="9649">
                  <c:v>0</c:v>
                </c:pt>
                <c:pt idx="9650">
                  <c:v>0</c:v>
                </c:pt>
                <c:pt idx="9651">
                  <c:v>0</c:v>
                </c:pt>
                <c:pt idx="9652">
                  <c:v>0</c:v>
                </c:pt>
                <c:pt idx="9653">
                  <c:v>0</c:v>
                </c:pt>
                <c:pt idx="9654">
                  <c:v>0</c:v>
                </c:pt>
                <c:pt idx="9655">
                  <c:v>0</c:v>
                </c:pt>
                <c:pt idx="9656">
                  <c:v>0</c:v>
                </c:pt>
                <c:pt idx="9657">
                  <c:v>0</c:v>
                </c:pt>
                <c:pt idx="9658">
                  <c:v>0</c:v>
                </c:pt>
                <c:pt idx="9659">
                  <c:v>0</c:v>
                </c:pt>
                <c:pt idx="9660">
                  <c:v>0</c:v>
                </c:pt>
                <c:pt idx="9661">
                  <c:v>0</c:v>
                </c:pt>
                <c:pt idx="9662">
                  <c:v>0</c:v>
                </c:pt>
                <c:pt idx="9663">
                  <c:v>0</c:v>
                </c:pt>
                <c:pt idx="9664">
                  <c:v>0</c:v>
                </c:pt>
                <c:pt idx="9665">
                  <c:v>0</c:v>
                </c:pt>
                <c:pt idx="9666">
                  <c:v>0</c:v>
                </c:pt>
                <c:pt idx="9667">
                  <c:v>0</c:v>
                </c:pt>
                <c:pt idx="9668">
                  <c:v>0</c:v>
                </c:pt>
                <c:pt idx="9669">
                  <c:v>0</c:v>
                </c:pt>
                <c:pt idx="9670">
                  <c:v>0</c:v>
                </c:pt>
                <c:pt idx="9671">
                  <c:v>0</c:v>
                </c:pt>
                <c:pt idx="9672">
                  <c:v>0</c:v>
                </c:pt>
                <c:pt idx="9673">
                  <c:v>0</c:v>
                </c:pt>
                <c:pt idx="9674">
                  <c:v>0</c:v>
                </c:pt>
                <c:pt idx="9675">
                  <c:v>0</c:v>
                </c:pt>
                <c:pt idx="9676">
                  <c:v>0</c:v>
                </c:pt>
                <c:pt idx="9677">
                  <c:v>0</c:v>
                </c:pt>
                <c:pt idx="9678">
                  <c:v>0</c:v>
                </c:pt>
                <c:pt idx="9679">
                  <c:v>0</c:v>
                </c:pt>
                <c:pt idx="9680">
                  <c:v>0</c:v>
                </c:pt>
                <c:pt idx="9681">
                  <c:v>0</c:v>
                </c:pt>
                <c:pt idx="9682">
                  <c:v>0</c:v>
                </c:pt>
                <c:pt idx="9683">
                  <c:v>0</c:v>
                </c:pt>
                <c:pt idx="9684">
                  <c:v>0</c:v>
                </c:pt>
                <c:pt idx="9685">
                  <c:v>0</c:v>
                </c:pt>
                <c:pt idx="9686">
                  <c:v>0</c:v>
                </c:pt>
                <c:pt idx="9687">
                  <c:v>0</c:v>
                </c:pt>
                <c:pt idx="9688">
                  <c:v>0</c:v>
                </c:pt>
                <c:pt idx="9689">
                  <c:v>0</c:v>
                </c:pt>
                <c:pt idx="9690">
                  <c:v>0</c:v>
                </c:pt>
                <c:pt idx="9691">
                  <c:v>0</c:v>
                </c:pt>
                <c:pt idx="9692">
                  <c:v>0</c:v>
                </c:pt>
                <c:pt idx="9693">
                  <c:v>0</c:v>
                </c:pt>
                <c:pt idx="9694">
                  <c:v>0</c:v>
                </c:pt>
                <c:pt idx="9695">
                  <c:v>0</c:v>
                </c:pt>
                <c:pt idx="9696">
                  <c:v>0</c:v>
                </c:pt>
                <c:pt idx="9697">
                  <c:v>0</c:v>
                </c:pt>
                <c:pt idx="9698">
                  <c:v>0</c:v>
                </c:pt>
                <c:pt idx="9699">
                  <c:v>0</c:v>
                </c:pt>
                <c:pt idx="9700">
                  <c:v>0</c:v>
                </c:pt>
                <c:pt idx="9701">
                  <c:v>0</c:v>
                </c:pt>
                <c:pt idx="9702">
                  <c:v>0</c:v>
                </c:pt>
                <c:pt idx="9703">
                  <c:v>0</c:v>
                </c:pt>
                <c:pt idx="9704">
                  <c:v>0</c:v>
                </c:pt>
                <c:pt idx="9705">
                  <c:v>0</c:v>
                </c:pt>
                <c:pt idx="9706">
                  <c:v>0</c:v>
                </c:pt>
                <c:pt idx="9707">
                  <c:v>0</c:v>
                </c:pt>
                <c:pt idx="9708">
                  <c:v>0</c:v>
                </c:pt>
                <c:pt idx="9709">
                  <c:v>0</c:v>
                </c:pt>
                <c:pt idx="9710">
                  <c:v>0</c:v>
                </c:pt>
                <c:pt idx="9711">
                  <c:v>0</c:v>
                </c:pt>
                <c:pt idx="9712">
                  <c:v>0</c:v>
                </c:pt>
                <c:pt idx="9713">
                  <c:v>0</c:v>
                </c:pt>
                <c:pt idx="9714">
                  <c:v>0</c:v>
                </c:pt>
                <c:pt idx="9715">
                  <c:v>0</c:v>
                </c:pt>
                <c:pt idx="9716">
                  <c:v>0</c:v>
                </c:pt>
                <c:pt idx="9717">
                  <c:v>0</c:v>
                </c:pt>
                <c:pt idx="9718">
                  <c:v>0</c:v>
                </c:pt>
                <c:pt idx="9719">
                  <c:v>0</c:v>
                </c:pt>
                <c:pt idx="9720">
                  <c:v>0</c:v>
                </c:pt>
                <c:pt idx="9721">
                  <c:v>0</c:v>
                </c:pt>
                <c:pt idx="9722">
                  <c:v>0</c:v>
                </c:pt>
                <c:pt idx="9723">
                  <c:v>0</c:v>
                </c:pt>
                <c:pt idx="9724">
                  <c:v>0</c:v>
                </c:pt>
                <c:pt idx="9725">
                  <c:v>0</c:v>
                </c:pt>
                <c:pt idx="9726">
                  <c:v>0</c:v>
                </c:pt>
                <c:pt idx="9727">
                  <c:v>0</c:v>
                </c:pt>
                <c:pt idx="9728">
                  <c:v>0</c:v>
                </c:pt>
                <c:pt idx="9729">
                  <c:v>0</c:v>
                </c:pt>
                <c:pt idx="9730">
                  <c:v>0</c:v>
                </c:pt>
                <c:pt idx="9731">
                  <c:v>0</c:v>
                </c:pt>
                <c:pt idx="9732">
                  <c:v>0</c:v>
                </c:pt>
                <c:pt idx="9733">
                  <c:v>0</c:v>
                </c:pt>
                <c:pt idx="9734">
                  <c:v>0</c:v>
                </c:pt>
                <c:pt idx="9735">
                  <c:v>0</c:v>
                </c:pt>
                <c:pt idx="9736">
                  <c:v>0</c:v>
                </c:pt>
                <c:pt idx="9737">
                  <c:v>0</c:v>
                </c:pt>
                <c:pt idx="9738">
                  <c:v>0</c:v>
                </c:pt>
                <c:pt idx="9739">
                  <c:v>0</c:v>
                </c:pt>
                <c:pt idx="9740">
                  <c:v>0</c:v>
                </c:pt>
                <c:pt idx="9741">
                  <c:v>0</c:v>
                </c:pt>
                <c:pt idx="9742">
                  <c:v>0</c:v>
                </c:pt>
                <c:pt idx="9743">
                  <c:v>0</c:v>
                </c:pt>
                <c:pt idx="9744">
                  <c:v>0</c:v>
                </c:pt>
                <c:pt idx="9745">
                  <c:v>0</c:v>
                </c:pt>
                <c:pt idx="9746">
                  <c:v>0</c:v>
                </c:pt>
                <c:pt idx="9747">
                  <c:v>0</c:v>
                </c:pt>
                <c:pt idx="9748">
                  <c:v>0</c:v>
                </c:pt>
                <c:pt idx="9749">
                  <c:v>0</c:v>
                </c:pt>
                <c:pt idx="9750">
                  <c:v>0</c:v>
                </c:pt>
                <c:pt idx="9751">
                  <c:v>0</c:v>
                </c:pt>
                <c:pt idx="9752">
                  <c:v>0</c:v>
                </c:pt>
                <c:pt idx="9753">
                  <c:v>0</c:v>
                </c:pt>
                <c:pt idx="9754">
                  <c:v>0</c:v>
                </c:pt>
                <c:pt idx="9755">
                  <c:v>0</c:v>
                </c:pt>
                <c:pt idx="9756">
                  <c:v>0</c:v>
                </c:pt>
                <c:pt idx="9757">
                  <c:v>0</c:v>
                </c:pt>
                <c:pt idx="9758">
                  <c:v>0</c:v>
                </c:pt>
                <c:pt idx="9759">
                  <c:v>0</c:v>
                </c:pt>
                <c:pt idx="9760">
                  <c:v>0</c:v>
                </c:pt>
                <c:pt idx="9761">
                  <c:v>0</c:v>
                </c:pt>
                <c:pt idx="9762">
                  <c:v>0</c:v>
                </c:pt>
                <c:pt idx="9763">
                  <c:v>0</c:v>
                </c:pt>
                <c:pt idx="9764">
                  <c:v>0</c:v>
                </c:pt>
                <c:pt idx="9765">
                  <c:v>0</c:v>
                </c:pt>
                <c:pt idx="9766">
                  <c:v>0</c:v>
                </c:pt>
                <c:pt idx="9767">
                  <c:v>0</c:v>
                </c:pt>
                <c:pt idx="9768">
                  <c:v>0</c:v>
                </c:pt>
                <c:pt idx="9769">
                  <c:v>0</c:v>
                </c:pt>
                <c:pt idx="9770">
                  <c:v>0</c:v>
                </c:pt>
                <c:pt idx="9771">
                  <c:v>0</c:v>
                </c:pt>
                <c:pt idx="9772">
                  <c:v>0</c:v>
                </c:pt>
                <c:pt idx="9773">
                  <c:v>0</c:v>
                </c:pt>
                <c:pt idx="9774">
                  <c:v>0</c:v>
                </c:pt>
                <c:pt idx="9775">
                  <c:v>0</c:v>
                </c:pt>
                <c:pt idx="9776">
                  <c:v>0</c:v>
                </c:pt>
                <c:pt idx="9777">
                  <c:v>0</c:v>
                </c:pt>
                <c:pt idx="9778">
                  <c:v>0</c:v>
                </c:pt>
                <c:pt idx="9779">
                  <c:v>0</c:v>
                </c:pt>
                <c:pt idx="9780">
                  <c:v>0</c:v>
                </c:pt>
                <c:pt idx="9781">
                  <c:v>0</c:v>
                </c:pt>
                <c:pt idx="9782">
                  <c:v>0</c:v>
                </c:pt>
                <c:pt idx="9783">
                  <c:v>0</c:v>
                </c:pt>
                <c:pt idx="9784">
                  <c:v>0</c:v>
                </c:pt>
                <c:pt idx="9785">
                  <c:v>0</c:v>
                </c:pt>
                <c:pt idx="9786">
                  <c:v>0</c:v>
                </c:pt>
                <c:pt idx="9787">
                  <c:v>0</c:v>
                </c:pt>
                <c:pt idx="9788">
                  <c:v>0</c:v>
                </c:pt>
                <c:pt idx="9789">
                  <c:v>0</c:v>
                </c:pt>
                <c:pt idx="9790">
                  <c:v>0</c:v>
                </c:pt>
                <c:pt idx="9791">
                  <c:v>0</c:v>
                </c:pt>
                <c:pt idx="9792">
                  <c:v>0</c:v>
                </c:pt>
                <c:pt idx="9793">
                  <c:v>0</c:v>
                </c:pt>
                <c:pt idx="9794">
                  <c:v>0</c:v>
                </c:pt>
                <c:pt idx="9795">
                  <c:v>0</c:v>
                </c:pt>
                <c:pt idx="9796">
                  <c:v>0</c:v>
                </c:pt>
                <c:pt idx="9797">
                  <c:v>0</c:v>
                </c:pt>
                <c:pt idx="9798">
                  <c:v>0</c:v>
                </c:pt>
                <c:pt idx="9799">
                  <c:v>0</c:v>
                </c:pt>
                <c:pt idx="9800">
                  <c:v>0</c:v>
                </c:pt>
                <c:pt idx="9801">
                  <c:v>0</c:v>
                </c:pt>
                <c:pt idx="9802">
                  <c:v>0</c:v>
                </c:pt>
                <c:pt idx="9803">
                  <c:v>0</c:v>
                </c:pt>
                <c:pt idx="9804">
                  <c:v>0</c:v>
                </c:pt>
                <c:pt idx="9805">
                  <c:v>0</c:v>
                </c:pt>
                <c:pt idx="9806">
                  <c:v>0</c:v>
                </c:pt>
                <c:pt idx="9807">
                  <c:v>0</c:v>
                </c:pt>
                <c:pt idx="9808">
                  <c:v>0</c:v>
                </c:pt>
                <c:pt idx="9809">
                  <c:v>0</c:v>
                </c:pt>
                <c:pt idx="9810">
                  <c:v>0</c:v>
                </c:pt>
                <c:pt idx="9811">
                  <c:v>0</c:v>
                </c:pt>
                <c:pt idx="9812">
                  <c:v>0</c:v>
                </c:pt>
                <c:pt idx="9813">
                  <c:v>0</c:v>
                </c:pt>
                <c:pt idx="9814">
                  <c:v>0</c:v>
                </c:pt>
                <c:pt idx="9815">
                  <c:v>0</c:v>
                </c:pt>
                <c:pt idx="9816">
                  <c:v>0</c:v>
                </c:pt>
                <c:pt idx="9817">
                  <c:v>0</c:v>
                </c:pt>
                <c:pt idx="9818">
                  <c:v>0</c:v>
                </c:pt>
                <c:pt idx="9819">
                  <c:v>0</c:v>
                </c:pt>
                <c:pt idx="9820">
                  <c:v>0</c:v>
                </c:pt>
                <c:pt idx="9821">
                  <c:v>0</c:v>
                </c:pt>
                <c:pt idx="9822">
                  <c:v>0</c:v>
                </c:pt>
                <c:pt idx="9823">
                  <c:v>0</c:v>
                </c:pt>
                <c:pt idx="9824">
                  <c:v>0</c:v>
                </c:pt>
                <c:pt idx="9825">
                  <c:v>0</c:v>
                </c:pt>
                <c:pt idx="9826">
                  <c:v>0</c:v>
                </c:pt>
                <c:pt idx="9827">
                  <c:v>0</c:v>
                </c:pt>
                <c:pt idx="9828">
                  <c:v>0</c:v>
                </c:pt>
                <c:pt idx="9829">
                  <c:v>0</c:v>
                </c:pt>
                <c:pt idx="9830">
                  <c:v>0</c:v>
                </c:pt>
                <c:pt idx="9831">
                  <c:v>0</c:v>
                </c:pt>
                <c:pt idx="9832">
                  <c:v>0</c:v>
                </c:pt>
                <c:pt idx="9833">
                  <c:v>0</c:v>
                </c:pt>
                <c:pt idx="9834">
                  <c:v>0</c:v>
                </c:pt>
                <c:pt idx="9835">
                  <c:v>0</c:v>
                </c:pt>
                <c:pt idx="9836">
                  <c:v>0</c:v>
                </c:pt>
                <c:pt idx="9837">
                  <c:v>0</c:v>
                </c:pt>
                <c:pt idx="9838">
                  <c:v>0</c:v>
                </c:pt>
                <c:pt idx="9839">
                  <c:v>0</c:v>
                </c:pt>
                <c:pt idx="9840">
                  <c:v>0</c:v>
                </c:pt>
                <c:pt idx="9841">
                  <c:v>0</c:v>
                </c:pt>
                <c:pt idx="9842">
                  <c:v>0</c:v>
                </c:pt>
                <c:pt idx="9843">
                  <c:v>0</c:v>
                </c:pt>
                <c:pt idx="9844">
                  <c:v>0</c:v>
                </c:pt>
                <c:pt idx="9845">
                  <c:v>0</c:v>
                </c:pt>
                <c:pt idx="9846">
                  <c:v>0</c:v>
                </c:pt>
                <c:pt idx="9847">
                  <c:v>0</c:v>
                </c:pt>
                <c:pt idx="9848">
                  <c:v>0</c:v>
                </c:pt>
                <c:pt idx="9849">
                  <c:v>0</c:v>
                </c:pt>
                <c:pt idx="9850">
                  <c:v>0</c:v>
                </c:pt>
                <c:pt idx="9851">
                  <c:v>0</c:v>
                </c:pt>
                <c:pt idx="9852">
                  <c:v>0</c:v>
                </c:pt>
                <c:pt idx="9853">
                  <c:v>0</c:v>
                </c:pt>
                <c:pt idx="9854">
                  <c:v>0</c:v>
                </c:pt>
                <c:pt idx="9855">
                  <c:v>0</c:v>
                </c:pt>
                <c:pt idx="9856">
                  <c:v>0</c:v>
                </c:pt>
                <c:pt idx="9857">
                  <c:v>0</c:v>
                </c:pt>
                <c:pt idx="9858">
                  <c:v>0</c:v>
                </c:pt>
                <c:pt idx="9859">
                  <c:v>0</c:v>
                </c:pt>
                <c:pt idx="9860">
                  <c:v>0</c:v>
                </c:pt>
                <c:pt idx="9861">
                  <c:v>0</c:v>
                </c:pt>
                <c:pt idx="9862">
                  <c:v>0</c:v>
                </c:pt>
                <c:pt idx="9863">
                  <c:v>0</c:v>
                </c:pt>
                <c:pt idx="9864">
                  <c:v>0</c:v>
                </c:pt>
                <c:pt idx="9865">
                  <c:v>0</c:v>
                </c:pt>
                <c:pt idx="9866">
                  <c:v>0</c:v>
                </c:pt>
                <c:pt idx="9867">
                  <c:v>0</c:v>
                </c:pt>
                <c:pt idx="9868">
                  <c:v>0</c:v>
                </c:pt>
                <c:pt idx="9869">
                  <c:v>0</c:v>
                </c:pt>
                <c:pt idx="9870">
                  <c:v>0</c:v>
                </c:pt>
                <c:pt idx="9871">
                  <c:v>0</c:v>
                </c:pt>
                <c:pt idx="9872">
                  <c:v>0</c:v>
                </c:pt>
                <c:pt idx="9873">
                  <c:v>0</c:v>
                </c:pt>
                <c:pt idx="9874">
                  <c:v>0</c:v>
                </c:pt>
                <c:pt idx="9875">
                  <c:v>0</c:v>
                </c:pt>
                <c:pt idx="9876">
                  <c:v>0</c:v>
                </c:pt>
                <c:pt idx="9877">
                  <c:v>0</c:v>
                </c:pt>
                <c:pt idx="9878">
                  <c:v>0</c:v>
                </c:pt>
                <c:pt idx="9879">
                  <c:v>0</c:v>
                </c:pt>
                <c:pt idx="9880">
                  <c:v>0</c:v>
                </c:pt>
                <c:pt idx="9881">
                  <c:v>0</c:v>
                </c:pt>
                <c:pt idx="9882">
                  <c:v>0</c:v>
                </c:pt>
                <c:pt idx="9883">
                  <c:v>0</c:v>
                </c:pt>
                <c:pt idx="9884">
                  <c:v>0</c:v>
                </c:pt>
                <c:pt idx="9885">
                  <c:v>0</c:v>
                </c:pt>
                <c:pt idx="9886">
                  <c:v>0</c:v>
                </c:pt>
                <c:pt idx="9887">
                  <c:v>0</c:v>
                </c:pt>
                <c:pt idx="9888">
                  <c:v>0</c:v>
                </c:pt>
                <c:pt idx="9889">
                  <c:v>0</c:v>
                </c:pt>
                <c:pt idx="9890">
                  <c:v>0</c:v>
                </c:pt>
                <c:pt idx="9891">
                  <c:v>0</c:v>
                </c:pt>
                <c:pt idx="9892">
                  <c:v>0</c:v>
                </c:pt>
                <c:pt idx="9893">
                  <c:v>0</c:v>
                </c:pt>
                <c:pt idx="9894">
                  <c:v>0</c:v>
                </c:pt>
                <c:pt idx="9895">
                  <c:v>0</c:v>
                </c:pt>
                <c:pt idx="9896">
                  <c:v>0</c:v>
                </c:pt>
                <c:pt idx="9897">
                  <c:v>0</c:v>
                </c:pt>
                <c:pt idx="9898">
                  <c:v>0</c:v>
                </c:pt>
                <c:pt idx="9899">
                  <c:v>0</c:v>
                </c:pt>
                <c:pt idx="9900">
                  <c:v>0</c:v>
                </c:pt>
                <c:pt idx="9901">
                  <c:v>0</c:v>
                </c:pt>
                <c:pt idx="9902">
                  <c:v>0</c:v>
                </c:pt>
                <c:pt idx="9903">
                  <c:v>0</c:v>
                </c:pt>
                <c:pt idx="9904">
                  <c:v>0</c:v>
                </c:pt>
                <c:pt idx="9905">
                  <c:v>0</c:v>
                </c:pt>
                <c:pt idx="9906">
                  <c:v>0</c:v>
                </c:pt>
                <c:pt idx="9907">
                  <c:v>0</c:v>
                </c:pt>
                <c:pt idx="9908">
                  <c:v>0</c:v>
                </c:pt>
                <c:pt idx="9909">
                  <c:v>0</c:v>
                </c:pt>
                <c:pt idx="9910">
                  <c:v>0</c:v>
                </c:pt>
                <c:pt idx="9911">
                  <c:v>0</c:v>
                </c:pt>
                <c:pt idx="9912">
                  <c:v>0</c:v>
                </c:pt>
                <c:pt idx="9913">
                  <c:v>0</c:v>
                </c:pt>
                <c:pt idx="9914">
                  <c:v>0</c:v>
                </c:pt>
                <c:pt idx="9915">
                  <c:v>0</c:v>
                </c:pt>
                <c:pt idx="9916">
                  <c:v>0</c:v>
                </c:pt>
                <c:pt idx="9917">
                  <c:v>0</c:v>
                </c:pt>
                <c:pt idx="9918">
                  <c:v>0</c:v>
                </c:pt>
                <c:pt idx="9919">
                  <c:v>0</c:v>
                </c:pt>
                <c:pt idx="9920">
                  <c:v>0</c:v>
                </c:pt>
                <c:pt idx="9921">
                  <c:v>0</c:v>
                </c:pt>
                <c:pt idx="9922">
                  <c:v>0</c:v>
                </c:pt>
                <c:pt idx="9923">
                  <c:v>0</c:v>
                </c:pt>
                <c:pt idx="9924">
                  <c:v>0</c:v>
                </c:pt>
                <c:pt idx="9925">
                  <c:v>0</c:v>
                </c:pt>
                <c:pt idx="9926">
                  <c:v>0</c:v>
                </c:pt>
                <c:pt idx="9927">
                  <c:v>0</c:v>
                </c:pt>
                <c:pt idx="9928">
                  <c:v>0</c:v>
                </c:pt>
                <c:pt idx="9929">
                  <c:v>0</c:v>
                </c:pt>
                <c:pt idx="9930">
                  <c:v>0</c:v>
                </c:pt>
                <c:pt idx="9931">
                  <c:v>0</c:v>
                </c:pt>
                <c:pt idx="9932">
                  <c:v>0</c:v>
                </c:pt>
                <c:pt idx="9933">
                  <c:v>0</c:v>
                </c:pt>
                <c:pt idx="9934">
                  <c:v>0</c:v>
                </c:pt>
                <c:pt idx="9935">
                  <c:v>0</c:v>
                </c:pt>
                <c:pt idx="9936">
                  <c:v>0</c:v>
                </c:pt>
                <c:pt idx="9937">
                  <c:v>0</c:v>
                </c:pt>
                <c:pt idx="9938">
                  <c:v>0</c:v>
                </c:pt>
                <c:pt idx="9939">
                  <c:v>0</c:v>
                </c:pt>
                <c:pt idx="9940">
                  <c:v>0</c:v>
                </c:pt>
                <c:pt idx="9941">
                  <c:v>0</c:v>
                </c:pt>
                <c:pt idx="9942">
                  <c:v>0</c:v>
                </c:pt>
                <c:pt idx="9943">
                  <c:v>0</c:v>
                </c:pt>
                <c:pt idx="9944">
                  <c:v>0</c:v>
                </c:pt>
                <c:pt idx="9945">
                  <c:v>0</c:v>
                </c:pt>
                <c:pt idx="9946">
                  <c:v>0</c:v>
                </c:pt>
                <c:pt idx="9947">
                  <c:v>0</c:v>
                </c:pt>
                <c:pt idx="9948">
                  <c:v>0</c:v>
                </c:pt>
                <c:pt idx="9949">
                  <c:v>0</c:v>
                </c:pt>
                <c:pt idx="9950">
                  <c:v>0</c:v>
                </c:pt>
                <c:pt idx="9951">
                  <c:v>0</c:v>
                </c:pt>
                <c:pt idx="9952">
                  <c:v>0</c:v>
                </c:pt>
                <c:pt idx="9953">
                  <c:v>0</c:v>
                </c:pt>
                <c:pt idx="9954">
                  <c:v>0</c:v>
                </c:pt>
                <c:pt idx="9955">
                  <c:v>0</c:v>
                </c:pt>
                <c:pt idx="9956">
                  <c:v>0</c:v>
                </c:pt>
                <c:pt idx="9957">
                  <c:v>0</c:v>
                </c:pt>
                <c:pt idx="9958">
                  <c:v>0</c:v>
                </c:pt>
                <c:pt idx="9959">
                  <c:v>0</c:v>
                </c:pt>
                <c:pt idx="9960">
                  <c:v>0</c:v>
                </c:pt>
                <c:pt idx="9961">
                  <c:v>0</c:v>
                </c:pt>
                <c:pt idx="9962">
                  <c:v>0</c:v>
                </c:pt>
                <c:pt idx="9963">
                  <c:v>0</c:v>
                </c:pt>
                <c:pt idx="9964">
                  <c:v>0</c:v>
                </c:pt>
                <c:pt idx="9965">
                  <c:v>0</c:v>
                </c:pt>
                <c:pt idx="9966">
                  <c:v>0</c:v>
                </c:pt>
                <c:pt idx="9967">
                  <c:v>0</c:v>
                </c:pt>
                <c:pt idx="9968">
                  <c:v>0</c:v>
                </c:pt>
                <c:pt idx="9969">
                  <c:v>0</c:v>
                </c:pt>
                <c:pt idx="9970">
                  <c:v>0</c:v>
                </c:pt>
                <c:pt idx="9971">
                  <c:v>0</c:v>
                </c:pt>
                <c:pt idx="9972">
                  <c:v>0</c:v>
                </c:pt>
                <c:pt idx="9973">
                  <c:v>0</c:v>
                </c:pt>
                <c:pt idx="9974">
                  <c:v>0</c:v>
                </c:pt>
                <c:pt idx="9975">
                  <c:v>0</c:v>
                </c:pt>
                <c:pt idx="9976">
                  <c:v>0</c:v>
                </c:pt>
                <c:pt idx="9977">
                  <c:v>0</c:v>
                </c:pt>
                <c:pt idx="9978">
                  <c:v>0</c:v>
                </c:pt>
                <c:pt idx="9979">
                  <c:v>0</c:v>
                </c:pt>
                <c:pt idx="9980">
                  <c:v>0</c:v>
                </c:pt>
                <c:pt idx="9981">
                  <c:v>0</c:v>
                </c:pt>
                <c:pt idx="9982">
                  <c:v>0</c:v>
                </c:pt>
                <c:pt idx="9983">
                  <c:v>0</c:v>
                </c:pt>
                <c:pt idx="9984">
                  <c:v>0</c:v>
                </c:pt>
                <c:pt idx="9985">
                  <c:v>0</c:v>
                </c:pt>
                <c:pt idx="9986">
                  <c:v>0</c:v>
                </c:pt>
                <c:pt idx="9987">
                  <c:v>0</c:v>
                </c:pt>
                <c:pt idx="9988">
                  <c:v>0</c:v>
                </c:pt>
                <c:pt idx="9989">
                  <c:v>0</c:v>
                </c:pt>
                <c:pt idx="9990">
                  <c:v>0</c:v>
                </c:pt>
                <c:pt idx="9991">
                  <c:v>0</c:v>
                </c:pt>
                <c:pt idx="9992">
                  <c:v>0</c:v>
                </c:pt>
                <c:pt idx="9993">
                  <c:v>0</c:v>
                </c:pt>
                <c:pt idx="9994">
                  <c:v>0</c:v>
                </c:pt>
                <c:pt idx="9995">
                  <c:v>0</c:v>
                </c:pt>
                <c:pt idx="9996">
                  <c:v>0</c:v>
                </c:pt>
                <c:pt idx="9997">
                  <c:v>0</c:v>
                </c:pt>
                <c:pt idx="9998">
                  <c:v>0</c:v>
                </c:pt>
              </c:numCache>
            </c:numRef>
          </c:val>
          <c:smooth val="0"/>
          <c:extLst>
            <c:ext xmlns:c16="http://schemas.microsoft.com/office/drawing/2014/chart" uri="{C3380CC4-5D6E-409C-BE32-E72D297353CC}">
              <c16:uniqueId val="{00000001-1932-5A46-9A2E-EF62018BF20E}"/>
            </c:ext>
          </c:extLst>
        </c:ser>
        <c:dLbls>
          <c:showLegendKey val="0"/>
          <c:showVal val="0"/>
          <c:showCatName val="0"/>
          <c:showSerName val="0"/>
          <c:showPercent val="0"/>
          <c:showBubbleSize val="0"/>
        </c:dLbls>
        <c:marker val="1"/>
        <c:smooth val="0"/>
        <c:axId val="1757955007"/>
        <c:axId val="1757559071"/>
      </c:lineChart>
      <c:dateAx>
        <c:axId val="1978582991"/>
        <c:scaling>
          <c:orientation val="minMax"/>
          <c:min val="44000"/>
        </c:scaling>
        <c:delete val="0"/>
        <c:axPos val="b"/>
        <c:numFmt formatCode="m/d/yyyy;@" sourceLinked="1"/>
        <c:majorTickMark val="none"/>
        <c:minorTickMark val="none"/>
        <c:tickLblPos val="nextTo"/>
        <c:spPr>
          <a:noFill/>
          <a:ln w="9525" cap="flat" cmpd="sng" algn="ctr">
            <a:solidFill>
              <a:schemeClr val="tx1">
                <a:lumMod val="15000"/>
                <a:lumOff val="85000"/>
              </a:schemeClr>
            </a:solidFill>
            <a:prstDash val="solid"/>
            <a:round/>
          </a:ln>
        </c:spPr>
        <c:txPr>
          <a:bodyPr rot="-60000000" spcFirstLastPara="1" vertOverflow="ellipsis" vert="horz" wrap="square" anchor="ctr" anchorCtr="1"/>
          <a:lstStyle/>
          <a:p>
            <a:pPr>
              <a:defRPr sz="1400" b="0" i="0" strike="noStrike" kern="1200" baseline="0">
                <a:solidFill>
                  <a:schemeClr val="tx1">
                    <a:lumMod val="65000"/>
                    <a:lumOff val="35000"/>
                  </a:schemeClr>
                </a:solidFill>
                <a:latin typeface="+mn-lt"/>
                <a:ea typeface="+mn-ea"/>
                <a:cs typeface="+mn-cs"/>
              </a:defRPr>
            </a:pPr>
            <a:endParaRPr lang="en-US"/>
          </a:p>
        </c:txPr>
        <c:crossAx val="2017380559"/>
        <c:crosses val="autoZero"/>
        <c:auto val="0"/>
        <c:lblOffset val="100"/>
        <c:baseTimeUnit val="days"/>
        <c:majorUnit val="14"/>
        <c:majorTimeUnit val="days"/>
      </c:dateAx>
      <c:valAx>
        <c:axId val="2017380559"/>
        <c:scaling>
          <c:orientation val="minMax"/>
        </c:scaling>
        <c:delete val="0"/>
        <c:axPos val="l"/>
        <c:majorGridlines>
          <c:spPr>
            <a:ln w="9525" cap="flat" cmpd="sng" algn="ctr">
              <a:solidFill>
                <a:schemeClr val="tx1">
                  <a:lumMod val="15000"/>
                  <a:lumOff val="85000"/>
                </a:schemeClr>
              </a:solidFill>
              <a:prstDash val="solid"/>
              <a:round/>
            </a:ln>
          </c:spPr>
        </c:majorGridlines>
        <c:title>
          <c:tx>
            <c:rich>
              <a:bodyPr rot="-5400000" spcFirstLastPara="1" vertOverflow="ellipsis" vert="horz" wrap="square" anchor="ctr" anchorCtr="1"/>
              <a:lstStyle/>
              <a:p>
                <a:pPr>
                  <a:defRPr sz="1400" b="0" i="0" strike="noStrike" kern="1200" baseline="0">
                    <a:solidFill>
                      <a:schemeClr val="accent1"/>
                    </a:solidFill>
                    <a:latin typeface="+mn-lt"/>
                    <a:ea typeface="+mn-ea"/>
                    <a:cs typeface="+mn-cs"/>
                  </a:defRPr>
                </a:pPr>
                <a:r>
                  <a:rPr lang="en-US" sz="1400">
                    <a:solidFill>
                      <a:schemeClr val="accent1"/>
                    </a:solidFill>
                  </a:rPr>
                  <a:t>People Currently Hosptializaed (All)</a:t>
                </a:r>
              </a:p>
            </c:rich>
          </c:tx>
          <c:layout>
            <c:manualLayout>
              <c:xMode val="edge"/>
              <c:yMode val="edge"/>
              <c:x val="2.686202686202686E-2"/>
              <c:y val="0.20570771537106841"/>
            </c:manualLayout>
          </c:layout>
          <c:overlay val="0"/>
          <c:spPr>
            <a:noFill/>
            <a:ln>
              <a:noFill/>
              <a:prstDash val="solid"/>
            </a:ln>
          </c:spPr>
        </c:title>
        <c:numFmt formatCode="General" sourceLinked="1"/>
        <c:majorTickMark val="none"/>
        <c:minorTickMark val="none"/>
        <c:tickLblPos val="nextTo"/>
        <c:spPr>
          <a:noFill/>
          <a:ln>
            <a:noFill/>
            <a:prstDash val="solid"/>
          </a:ln>
        </c:spPr>
        <c:txPr>
          <a:bodyPr rot="-60000000" spcFirstLastPara="1" vertOverflow="ellipsis" vert="horz" wrap="square" anchor="ctr" anchorCtr="1"/>
          <a:lstStyle/>
          <a:p>
            <a:pPr>
              <a:defRPr sz="1400" b="0" i="0" strike="noStrike" kern="1200" baseline="0">
                <a:solidFill>
                  <a:schemeClr val="accent1"/>
                </a:solidFill>
                <a:latin typeface="+mn-lt"/>
                <a:ea typeface="+mn-ea"/>
                <a:cs typeface="+mn-cs"/>
              </a:defRPr>
            </a:pPr>
            <a:endParaRPr lang="en-US"/>
          </a:p>
        </c:txPr>
        <c:crossAx val="1978582991"/>
        <c:crosses val="autoZero"/>
        <c:crossBetween val="between"/>
      </c:valAx>
      <c:dateAx>
        <c:axId val="1757955007"/>
        <c:scaling>
          <c:orientation val="minMax"/>
        </c:scaling>
        <c:delete val="1"/>
        <c:axPos val="b"/>
        <c:numFmt formatCode="m/d/yyyy;@" sourceLinked="1"/>
        <c:majorTickMark val="out"/>
        <c:minorTickMark val="none"/>
        <c:tickLblPos val="nextTo"/>
        <c:crossAx val="1757559071"/>
        <c:crosses val="autoZero"/>
        <c:auto val="0"/>
        <c:lblOffset val="100"/>
        <c:baseTimeUnit val="days"/>
      </c:dateAx>
      <c:valAx>
        <c:axId val="1757559071"/>
        <c:scaling>
          <c:orientation val="minMax"/>
        </c:scaling>
        <c:delete val="0"/>
        <c:axPos val="r"/>
        <c:title>
          <c:tx>
            <c:rich>
              <a:bodyPr rot="-5400000" spcFirstLastPara="1" vertOverflow="ellipsis" vert="horz" wrap="square" anchor="ctr" anchorCtr="1"/>
              <a:lstStyle/>
              <a:p>
                <a:pPr>
                  <a:defRPr sz="1400" b="0" i="0" strike="noStrike" kern="1200" baseline="0">
                    <a:solidFill>
                      <a:schemeClr val="accent2"/>
                    </a:solidFill>
                    <a:latin typeface="+mn-lt"/>
                    <a:ea typeface="+mn-ea"/>
                    <a:cs typeface="+mn-cs"/>
                  </a:defRPr>
                </a:pPr>
                <a:r>
                  <a:rPr lang="en-US" sz="1400">
                    <a:solidFill>
                      <a:schemeClr val="accent2"/>
                    </a:solidFill>
                  </a:rPr>
                  <a:t>People Currently</a:t>
                </a:r>
                <a:r>
                  <a:rPr lang="en-US" sz="1400" baseline="0">
                    <a:solidFill>
                      <a:schemeClr val="accent2"/>
                    </a:solidFill>
                  </a:rPr>
                  <a:t> </a:t>
                </a:r>
                <a:r>
                  <a:rPr lang="en-US" sz="1400">
                    <a:solidFill>
                      <a:schemeClr val="accent2"/>
                    </a:solidFill>
                  </a:rPr>
                  <a:t>Hospitalized</a:t>
                </a:r>
                <a:r>
                  <a:rPr lang="en-US" sz="1400" baseline="0">
                    <a:solidFill>
                      <a:schemeClr val="accent2"/>
                    </a:solidFill>
                  </a:rPr>
                  <a:t> (ICU)</a:t>
                </a:r>
                <a:endParaRPr lang="en-US" sz="1400">
                  <a:solidFill>
                    <a:schemeClr val="accent2"/>
                  </a:solidFill>
                </a:endParaRPr>
              </a:p>
            </c:rich>
          </c:tx>
          <c:layout>
            <c:manualLayout>
              <c:xMode val="edge"/>
              <c:yMode val="edge"/>
              <c:x val="0.92407814407814404"/>
              <c:y val="0.20201085770008881"/>
            </c:manualLayout>
          </c:layout>
          <c:overlay val="0"/>
          <c:spPr>
            <a:noFill/>
            <a:ln>
              <a:noFill/>
              <a:prstDash val="solid"/>
            </a:ln>
          </c:spPr>
        </c:title>
        <c:numFmt formatCode="General" sourceLinked="1"/>
        <c:majorTickMark val="out"/>
        <c:minorTickMark val="none"/>
        <c:tickLblPos val="nextTo"/>
        <c:spPr>
          <a:noFill/>
          <a:ln>
            <a:noFill/>
            <a:prstDash val="solid"/>
          </a:ln>
        </c:spPr>
        <c:txPr>
          <a:bodyPr rot="-60000000" spcFirstLastPara="1" vertOverflow="ellipsis" vert="horz" wrap="square" anchor="ctr" anchorCtr="1"/>
          <a:lstStyle/>
          <a:p>
            <a:pPr>
              <a:defRPr sz="1400" b="0" i="0" strike="noStrike" kern="1200" baseline="0">
                <a:solidFill>
                  <a:schemeClr val="accent2"/>
                </a:solidFill>
                <a:latin typeface="+mn-lt"/>
                <a:ea typeface="+mn-ea"/>
                <a:cs typeface="+mn-cs"/>
              </a:defRPr>
            </a:pPr>
            <a:endParaRPr lang="en-US"/>
          </a:p>
        </c:txPr>
        <c:crossAx val="1757955007"/>
        <c:crosses val="max"/>
        <c:crossBetween val="between"/>
      </c:valAx>
    </c:plotArea>
    <c:legend>
      <c:legendPos val="t"/>
      <c:overlay val="0"/>
      <c:spPr>
        <a:noFill/>
        <a:ln>
          <a:noFill/>
          <a:prstDash val="solid"/>
        </a:ln>
      </c:spPr>
      <c:txPr>
        <a:bodyPr rot="0" spcFirstLastPara="1" vertOverflow="ellipsis" vert="horz" wrap="square" anchor="ctr" anchorCtr="1"/>
        <a:lstStyle/>
        <a:p>
          <a:pPr>
            <a:defRPr sz="1400" b="0" i="0"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strike="noStrike" kern="1200" spc="0" baseline="0">
                <a:solidFill>
                  <a:schemeClr val="tx1">
                    <a:lumMod val="65000"/>
                    <a:lumOff val="35000"/>
                  </a:schemeClr>
                </a:solidFill>
                <a:latin typeface="+mn-lt"/>
                <a:ea typeface="+mn-ea"/>
                <a:cs typeface="+mn-cs"/>
              </a:defRPr>
            </a:pPr>
            <a:r>
              <a:rPr lang="en-US" sz="1600"/>
              <a:t>Kentucky</a:t>
            </a:r>
            <a:r>
              <a:rPr lang="en-US" sz="1600" baseline="0"/>
              <a:t> New Covid-19 Cases</a:t>
            </a:r>
          </a:p>
          <a:p>
            <a:pPr>
              <a:defRPr sz="1600" b="0" i="0" strike="noStrike" kern="1200" spc="0" baseline="0">
                <a:solidFill>
                  <a:schemeClr val="tx1">
                    <a:lumMod val="65000"/>
                    <a:lumOff val="35000"/>
                  </a:schemeClr>
                </a:solidFill>
                <a:latin typeface="+mn-lt"/>
                <a:ea typeface="+mn-ea"/>
                <a:cs typeface="+mn-cs"/>
              </a:defRPr>
            </a:pPr>
            <a:r>
              <a:rPr lang="en-US" sz="1200" baseline="0"/>
              <a:t>(14-day Trailing Average)</a:t>
            </a:r>
            <a:endParaRPr lang="en-US" sz="1200"/>
          </a:p>
        </c:rich>
      </c:tx>
      <c:overlay val="0"/>
      <c:spPr>
        <a:noFill/>
        <a:ln>
          <a:noFill/>
          <a:prstDash val="solid"/>
        </a:ln>
      </c:spPr>
    </c:title>
    <c:autoTitleDeleted val="0"/>
    <c:plotArea>
      <c:layout/>
      <c:barChart>
        <c:barDir val="col"/>
        <c:grouping val="clustered"/>
        <c:varyColors val="0"/>
        <c:ser>
          <c:idx val="0"/>
          <c:order val="0"/>
          <c:tx>
            <c:v>Kentucky</c:v>
          </c:tx>
          <c:spPr>
            <a:solidFill>
              <a:schemeClr val="accent1"/>
            </a:solidFill>
            <a:ln>
              <a:noFill/>
              <a:prstDash val="solid"/>
            </a:ln>
          </c:spPr>
          <c:invertIfNegative val="0"/>
          <c:dLbls>
            <c:numFmt formatCode="#,##0" sourceLinked="0"/>
            <c:spPr>
              <a:noFill/>
              <a:ln>
                <a:noFill/>
                <a:prstDash val="solid"/>
              </a:ln>
            </c:spPr>
            <c:txPr>
              <a:bodyPr rot="0" spcFirstLastPara="1" vertOverflow="ellipsis" vert="horz" wrap="square" lIns="38100" tIns="19050" rIns="38100" bIns="19050" anchor="ctr" anchorCtr="1">
                <a:spAutoFit/>
              </a:bodyPr>
              <a:lstStyle/>
              <a:p>
                <a:pPr>
                  <a:defRPr sz="1050" b="1" i="0"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'Louisville Metro Chart Fields'!$P$3:$P$6</c:f>
              <c:strCache>
                <c:ptCount val="4"/>
                <c:pt idx="0">
                  <c:v>Three Weeks Earlier</c:v>
                </c:pt>
                <c:pt idx="1">
                  <c:v>Two Weeks Earlier</c:v>
                </c:pt>
                <c:pt idx="2">
                  <c:v>One Week Earlier</c:v>
                </c:pt>
                <c:pt idx="3">
                  <c:v>1/28/2021</c:v>
                </c:pt>
              </c:strCache>
            </c:strRef>
          </c:cat>
          <c:val>
            <c:numRef>
              <c:f>'Louisville Metro Chart Fields'!$N$3:$N$6</c:f>
              <c:numCache>
                <c:formatCode>0</c:formatCode>
                <c:ptCount val="4"/>
                <c:pt idx="0">
                  <c:v>2761.2142857142858</c:v>
                </c:pt>
                <c:pt idx="1">
                  <c:v>3443.6428571428573</c:v>
                </c:pt>
                <c:pt idx="2">
                  <c:v>3344.7142857142858</c:v>
                </c:pt>
                <c:pt idx="3">
                  <c:v>2767.4285714285716</c:v>
                </c:pt>
              </c:numCache>
            </c:numRef>
          </c:val>
          <c:extLst>
            <c:ext xmlns:c16="http://schemas.microsoft.com/office/drawing/2014/chart" uri="{C3380CC4-5D6E-409C-BE32-E72D297353CC}">
              <c16:uniqueId val="{00000000-8732-2747-A1E9-88C44A7A540F}"/>
            </c:ext>
          </c:extLst>
        </c:ser>
        <c:dLbls>
          <c:showLegendKey val="0"/>
          <c:showVal val="0"/>
          <c:showCatName val="0"/>
          <c:showSerName val="0"/>
          <c:showPercent val="0"/>
          <c:showBubbleSize val="0"/>
        </c:dLbls>
        <c:gapWidth val="202"/>
        <c:overlap val="-23"/>
        <c:axId val="1954053695"/>
        <c:axId val="2015621423"/>
      </c:barChart>
      <c:catAx>
        <c:axId val="1954053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c:spPr>
        <c:txPr>
          <a:bodyPr rot="-60000000" spcFirstLastPara="1" vertOverflow="ellipsis" vert="horz" wrap="square" anchor="ctr" anchorCtr="1"/>
          <a:lstStyle/>
          <a:p>
            <a:pPr>
              <a:defRPr sz="1400" b="0" i="0" strike="noStrike" kern="1200" baseline="0">
                <a:solidFill>
                  <a:schemeClr val="tx1">
                    <a:lumMod val="65000"/>
                    <a:lumOff val="35000"/>
                  </a:schemeClr>
                </a:solidFill>
                <a:latin typeface="+mn-lt"/>
                <a:ea typeface="+mn-ea"/>
                <a:cs typeface="+mn-cs"/>
              </a:defRPr>
            </a:pPr>
            <a:endParaRPr lang="en-US"/>
          </a:p>
        </c:txPr>
        <c:crossAx val="2015621423"/>
        <c:crosses val="autoZero"/>
        <c:auto val="1"/>
        <c:lblAlgn val="ctr"/>
        <c:lblOffset val="100"/>
        <c:noMultiLvlLbl val="0"/>
      </c:catAx>
      <c:valAx>
        <c:axId val="2015621423"/>
        <c:scaling>
          <c:orientation val="minMax"/>
          <c:min val="0"/>
        </c:scaling>
        <c:delete val="0"/>
        <c:axPos val="l"/>
        <c:majorGridlines>
          <c:spPr>
            <a:ln w="9525" cap="flat" cmpd="sng" algn="ctr">
              <a:solidFill>
                <a:schemeClr val="tx1">
                  <a:lumMod val="15000"/>
                  <a:lumOff val="85000"/>
                </a:schemeClr>
              </a:solidFill>
              <a:prstDash val="solid"/>
              <a:round/>
            </a:ln>
          </c:spPr>
        </c:majorGridlines>
        <c:title>
          <c:tx>
            <c:rich>
              <a:bodyPr rot="-5400000" spcFirstLastPara="1" vertOverflow="ellipsis" vert="horz" wrap="square" anchor="ctr" anchorCtr="1"/>
              <a:lstStyle/>
              <a:p>
                <a:pPr>
                  <a:defRPr sz="1400" b="0" i="0" strike="noStrike" kern="1200" baseline="0">
                    <a:solidFill>
                      <a:schemeClr val="tx1">
                        <a:lumMod val="65000"/>
                        <a:lumOff val="35000"/>
                      </a:schemeClr>
                    </a:solidFill>
                    <a:latin typeface="+mn-lt"/>
                    <a:ea typeface="+mn-ea"/>
                    <a:cs typeface="+mn-cs"/>
                  </a:defRPr>
                </a:pPr>
                <a:r>
                  <a:rPr lang="en-US" sz="1400"/>
                  <a:t>New Cases per Day</a:t>
                </a:r>
              </a:p>
            </c:rich>
          </c:tx>
          <c:overlay val="0"/>
          <c:spPr>
            <a:noFill/>
            <a:ln>
              <a:noFill/>
              <a:prstDash val="solid"/>
            </a:ln>
          </c:spPr>
        </c:title>
        <c:numFmt formatCode="0" sourceLinked="1"/>
        <c:majorTickMark val="none"/>
        <c:minorTickMark val="none"/>
        <c:tickLblPos val="nextTo"/>
        <c:spPr>
          <a:noFill/>
          <a:ln>
            <a:noFill/>
            <a:prstDash val="solid"/>
          </a:ln>
        </c:spPr>
        <c:txPr>
          <a:bodyPr rot="-60000000" spcFirstLastPara="1" vertOverflow="ellipsis" vert="horz" wrap="square" anchor="ctr" anchorCtr="1"/>
          <a:lstStyle/>
          <a:p>
            <a:pPr>
              <a:defRPr sz="1400" b="0" i="0" strike="noStrike" kern="1200" baseline="0">
                <a:solidFill>
                  <a:schemeClr val="tx1">
                    <a:lumMod val="65000"/>
                    <a:lumOff val="35000"/>
                  </a:schemeClr>
                </a:solidFill>
                <a:latin typeface="+mn-lt"/>
                <a:ea typeface="+mn-ea"/>
                <a:cs typeface="+mn-cs"/>
              </a:defRPr>
            </a:pPr>
            <a:endParaRPr lang="en-US"/>
          </a:p>
        </c:txPr>
        <c:crossAx val="1954053695"/>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strike="noStrike" kern="1200" spc="0" baseline="0">
                <a:solidFill>
                  <a:schemeClr val="tx1">
                    <a:lumMod val="65000"/>
                    <a:lumOff val="35000"/>
                  </a:schemeClr>
                </a:solidFill>
                <a:latin typeface="+mn-lt"/>
                <a:ea typeface="+mn-ea"/>
                <a:cs typeface="+mn-cs"/>
              </a:defRPr>
            </a:pPr>
            <a:r>
              <a:rPr lang="en-US" sz="1600"/>
              <a:t>Kentucky New Cases</a:t>
            </a:r>
          </a:p>
          <a:p>
            <a:pPr>
              <a:defRPr sz="1600" b="0" i="0" strike="noStrike" kern="1200" spc="0" baseline="0">
                <a:solidFill>
                  <a:schemeClr val="tx1">
                    <a:lumMod val="65000"/>
                    <a:lumOff val="35000"/>
                  </a:schemeClr>
                </a:solidFill>
                <a:latin typeface="+mn-lt"/>
                <a:ea typeface="+mn-ea"/>
                <a:cs typeface="+mn-cs"/>
              </a:defRPr>
            </a:pPr>
            <a:r>
              <a:rPr lang="en-US" sz="1200"/>
              <a:t>(Daily View)</a:t>
            </a:r>
          </a:p>
        </c:rich>
      </c:tx>
      <c:overlay val="0"/>
      <c:spPr>
        <a:noFill/>
        <a:ln>
          <a:noFill/>
          <a:prstDash val="solid"/>
        </a:ln>
      </c:spPr>
    </c:title>
    <c:autoTitleDeleted val="0"/>
    <c:plotArea>
      <c:layout/>
      <c:lineChart>
        <c:grouping val="standard"/>
        <c:varyColors val="0"/>
        <c:ser>
          <c:idx val="0"/>
          <c:order val="0"/>
          <c:tx>
            <c:v>Kentucky</c:v>
          </c:tx>
          <c:spPr>
            <a:ln w="28575" cap="rnd">
              <a:solidFill>
                <a:schemeClr val="accent1"/>
              </a:solidFill>
              <a:prstDash val="solid"/>
              <a:round/>
            </a:ln>
          </c:spPr>
          <c:marker>
            <c:symbol val="none"/>
          </c:marker>
          <c:cat>
            <c:strRef>
              <c:f>CalculatedFields!$V$4:$V$10002</c:f>
              <c:strCache>
                <c:ptCount val="239"/>
                <c:pt idx="0">
                  <c:v>6/2/2020</c:v>
                </c:pt>
                <c:pt idx="1">
                  <c:v>6/3/2020</c:v>
                </c:pt>
                <c:pt idx="2">
                  <c:v>6/4/2020</c:v>
                </c:pt>
                <c:pt idx="3">
                  <c:v>6/5/2020</c:v>
                </c:pt>
                <c:pt idx="4">
                  <c:v>6/6/2020</c:v>
                </c:pt>
                <c:pt idx="5">
                  <c:v>6/7/2020</c:v>
                </c:pt>
                <c:pt idx="6">
                  <c:v>6/8/2020</c:v>
                </c:pt>
                <c:pt idx="7">
                  <c:v>6/9/2020</c:v>
                </c:pt>
                <c:pt idx="8">
                  <c:v>6/10/2020</c:v>
                </c:pt>
                <c:pt idx="9">
                  <c:v>6/11/2020</c:v>
                </c:pt>
                <c:pt idx="10">
                  <c:v>6/13/2020</c:v>
                </c:pt>
                <c:pt idx="11">
                  <c:v>6/14/2020</c:v>
                </c:pt>
                <c:pt idx="12">
                  <c:v>6/15/2020</c:v>
                </c:pt>
                <c:pt idx="13">
                  <c:v>6/16/2020</c:v>
                </c:pt>
                <c:pt idx="14">
                  <c:v>6/17/2020</c:v>
                </c:pt>
                <c:pt idx="15">
                  <c:v>6/18/2020</c:v>
                </c:pt>
                <c:pt idx="16">
                  <c:v>6/19/2020</c:v>
                </c:pt>
                <c:pt idx="17">
                  <c:v>6/20/2020</c:v>
                </c:pt>
                <c:pt idx="18">
                  <c:v>6/21/2020</c:v>
                </c:pt>
                <c:pt idx="19">
                  <c:v>6/22/2020</c:v>
                </c:pt>
                <c:pt idx="20">
                  <c:v>6/23/2020</c:v>
                </c:pt>
                <c:pt idx="21">
                  <c:v>6/24/2020</c:v>
                </c:pt>
                <c:pt idx="22">
                  <c:v>6/25/2020</c:v>
                </c:pt>
                <c:pt idx="23">
                  <c:v>6/26/2020</c:v>
                </c:pt>
                <c:pt idx="24">
                  <c:v>6/27/2020</c:v>
                </c:pt>
                <c:pt idx="25">
                  <c:v>6/28/2020</c:v>
                </c:pt>
                <c:pt idx="26">
                  <c:v>6/29/2020</c:v>
                </c:pt>
                <c:pt idx="27">
                  <c:v>6/30/2020</c:v>
                </c:pt>
                <c:pt idx="28">
                  <c:v>7/1/2020</c:v>
                </c:pt>
                <c:pt idx="29">
                  <c:v>7/2/2020</c:v>
                </c:pt>
                <c:pt idx="30">
                  <c:v>7/3/2020</c:v>
                </c:pt>
                <c:pt idx="31">
                  <c:v>7/4/2020</c:v>
                </c:pt>
                <c:pt idx="32">
                  <c:v>7/5/2020</c:v>
                </c:pt>
                <c:pt idx="33">
                  <c:v>7/6/2020</c:v>
                </c:pt>
                <c:pt idx="34">
                  <c:v>7/7/2020</c:v>
                </c:pt>
                <c:pt idx="35">
                  <c:v>7/8/2020</c:v>
                </c:pt>
                <c:pt idx="36">
                  <c:v>7/9/2020</c:v>
                </c:pt>
                <c:pt idx="37">
                  <c:v>7/10/2020</c:v>
                </c:pt>
                <c:pt idx="38">
                  <c:v>7/11/2020</c:v>
                </c:pt>
                <c:pt idx="39">
                  <c:v>7/12/2020</c:v>
                </c:pt>
                <c:pt idx="40">
                  <c:v>7/13/2020</c:v>
                </c:pt>
                <c:pt idx="41">
                  <c:v>7/14/2020</c:v>
                </c:pt>
                <c:pt idx="42">
                  <c:v>7/15/2020</c:v>
                </c:pt>
                <c:pt idx="43">
                  <c:v>7/16/2020</c:v>
                </c:pt>
                <c:pt idx="44">
                  <c:v>7/17/2020</c:v>
                </c:pt>
                <c:pt idx="45">
                  <c:v>7/18/2020</c:v>
                </c:pt>
                <c:pt idx="46">
                  <c:v>7/19/2020</c:v>
                </c:pt>
                <c:pt idx="47">
                  <c:v>7/20/2020</c:v>
                </c:pt>
                <c:pt idx="48">
                  <c:v>7/21/2020</c:v>
                </c:pt>
                <c:pt idx="49">
                  <c:v>7/22/2020</c:v>
                </c:pt>
                <c:pt idx="50">
                  <c:v>7/23/2020</c:v>
                </c:pt>
                <c:pt idx="51">
                  <c:v>7/24/2020</c:v>
                </c:pt>
                <c:pt idx="52">
                  <c:v>7/25/2020</c:v>
                </c:pt>
                <c:pt idx="53">
                  <c:v>7/26/2020</c:v>
                </c:pt>
                <c:pt idx="54">
                  <c:v>7/27/2020</c:v>
                </c:pt>
                <c:pt idx="55">
                  <c:v>7/28/2020</c:v>
                </c:pt>
                <c:pt idx="56">
                  <c:v>7/29/2020</c:v>
                </c:pt>
                <c:pt idx="57">
                  <c:v>7/30/2020</c:v>
                </c:pt>
                <c:pt idx="58">
                  <c:v>7/31/2020</c:v>
                </c:pt>
                <c:pt idx="59">
                  <c:v>8/1/2020</c:v>
                </c:pt>
                <c:pt idx="60">
                  <c:v>8/2/2020</c:v>
                </c:pt>
                <c:pt idx="61">
                  <c:v>8/3/2020</c:v>
                </c:pt>
                <c:pt idx="62">
                  <c:v>8/4/2020</c:v>
                </c:pt>
                <c:pt idx="63">
                  <c:v>8/5/2020</c:v>
                </c:pt>
                <c:pt idx="64">
                  <c:v>8/6/2020</c:v>
                </c:pt>
                <c:pt idx="65">
                  <c:v>8/7/2020</c:v>
                </c:pt>
                <c:pt idx="66">
                  <c:v>8/8/2020</c:v>
                </c:pt>
                <c:pt idx="67">
                  <c:v>8/9/2020</c:v>
                </c:pt>
                <c:pt idx="68">
                  <c:v>8/10/2020</c:v>
                </c:pt>
                <c:pt idx="69">
                  <c:v>8/11/2020</c:v>
                </c:pt>
                <c:pt idx="70">
                  <c:v>8/12/2020</c:v>
                </c:pt>
                <c:pt idx="71">
                  <c:v>8/13/2020</c:v>
                </c:pt>
                <c:pt idx="72">
                  <c:v>8/14/2020</c:v>
                </c:pt>
                <c:pt idx="73">
                  <c:v>8/15/2020</c:v>
                </c:pt>
                <c:pt idx="74">
                  <c:v>8/16/2020</c:v>
                </c:pt>
                <c:pt idx="75">
                  <c:v>8/17/2020</c:v>
                </c:pt>
                <c:pt idx="76">
                  <c:v>8/18/2020</c:v>
                </c:pt>
                <c:pt idx="77">
                  <c:v>8/19/2020</c:v>
                </c:pt>
                <c:pt idx="78">
                  <c:v>8/20/2020</c:v>
                </c:pt>
                <c:pt idx="79">
                  <c:v>8/21/2020</c:v>
                </c:pt>
                <c:pt idx="80">
                  <c:v>8/22/2020</c:v>
                </c:pt>
                <c:pt idx="81">
                  <c:v>8/23/2020</c:v>
                </c:pt>
                <c:pt idx="82">
                  <c:v>8/24/2020</c:v>
                </c:pt>
                <c:pt idx="83">
                  <c:v>8/25/2020</c:v>
                </c:pt>
                <c:pt idx="84">
                  <c:v>8/26/2020</c:v>
                </c:pt>
                <c:pt idx="85">
                  <c:v>8/27/2020</c:v>
                </c:pt>
                <c:pt idx="86">
                  <c:v>8/28/2020</c:v>
                </c:pt>
                <c:pt idx="87">
                  <c:v>8/29/2020</c:v>
                </c:pt>
                <c:pt idx="88">
                  <c:v>8/30/2020</c:v>
                </c:pt>
                <c:pt idx="89">
                  <c:v>8/31/2020</c:v>
                </c:pt>
                <c:pt idx="90">
                  <c:v>9/1/2020</c:v>
                </c:pt>
                <c:pt idx="91">
                  <c:v>9/2/2020</c:v>
                </c:pt>
                <c:pt idx="92">
                  <c:v>9/3/2020</c:v>
                </c:pt>
                <c:pt idx="93">
                  <c:v>9/5/2020</c:v>
                </c:pt>
                <c:pt idx="94">
                  <c:v>9/6/2020</c:v>
                </c:pt>
                <c:pt idx="95">
                  <c:v>9/7/2020</c:v>
                </c:pt>
                <c:pt idx="96">
                  <c:v>9/8/2020</c:v>
                </c:pt>
                <c:pt idx="97">
                  <c:v>9/9/2020</c:v>
                </c:pt>
                <c:pt idx="98">
                  <c:v>9/10/2020</c:v>
                </c:pt>
                <c:pt idx="99">
                  <c:v>9/11/2020</c:v>
                </c:pt>
                <c:pt idx="100">
                  <c:v>9/12/2020</c:v>
                </c:pt>
                <c:pt idx="101">
                  <c:v>9/13/2020</c:v>
                </c:pt>
                <c:pt idx="102">
                  <c:v>9/14/2020</c:v>
                </c:pt>
                <c:pt idx="103">
                  <c:v>9/15/2020</c:v>
                </c:pt>
                <c:pt idx="104">
                  <c:v>9/16/2020</c:v>
                </c:pt>
                <c:pt idx="105">
                  <c:v>9/17/2020</c:v>
                </c:pt>
                <c:pt idx="106">
                  <c:v>9/18/2020</c:v>
                </c:pt>
                <c:pt idx="107">
                  <c:v>9/19/2020</c:v>
                </c:pt>
                <c:pt idx="108">
                  <c:v>9/20/2020</c:v>
                </c:pt>
                <c:pt idx="109">
                  <c:v>9/21/2020</c:v>
                </c:pt>
                <c:pt idx="110">
                  <c:v>9/22/2020</c:v>
                </c:pt>
                <c:pt idx="111">
                  <c:v>9/23/2020</c:v>
                </c:pt>
                <c:pt idx="112">
                  <c:v>9/24/2020</c:v>
                </c:pt>
                <c:pt idx="113">
                  <c:v>9/25/2020</c:v>
                </c:pt>
                <c:pt idx="114">
                  <c:v>9/26/2020</c:v>
                </c:pt>
                <c:pt idx="115">
                  <c:v>9/27/2020</c:v>
                </c:pt>
                <c:pt idx="116">
                  <c:v>9/28/2020</c:v>
                </c:pt>
                <c:pt idx="117">
                  <c:v>9/29/2020</c:v>
                </c:pt>
                <c:pt idx="118">
                  <c:v>9/30/2020</c:v>
                </c:pt>
                <c:pt idx="119">
                  <c:v>10/1/2020</c:v>
                </c:pt>
                <c:pt idx="120">
                  <c:v>10/2/2020</c:v>
                </c:pt>
                <c:pt idx="121">
                  <c:v>10/3/2020</c:v>
                </c:pt>
                <c:pt idx="122">
                  <c:v>10/4/2020</c:v>
                </c:pt>
                <c:pt idx="123">
                  <c:v>10/5/2020</c:v>
                </c:pt>
                <c:pt idx="124">
                  <c:v>10/6/2020</c:v>
                </c:pt>
                <c:pt idx="125">
                  <c:v>10/7/2020</c:v>
                </c:pt>
                <c:pt idx="126">
                  <c:v>10/8/2020</c:v>
                </c:pt>
                <c:pt idx="127">
                  <c:v>10/9/2020</c:v>
                </c:pt>
                <c:pt idx="128">
                  <c:v>10/10/2020</c:v>
                </c:pt>
                <c:pt idx="129">
                  <c:v>10/11/2020</c:v>
                </c:pt>
                <c:pt idx="130">
                  <c:v>10/12/2020</c:v>
                </c:pt>
                <c:pt idx="131">
                  <c:v>10/13/2020</c:v>
                </c:pt>
                <c:pt idx="132">
                  <c:v>10/14/2020</c:v>
                </c:pt>
                <c:pt idx="133">
                  <c:v>10/15/2020</c:v>
                </c:pt>
                <c:pt idx="134">
                  <c:v>10/16/2020</c:v>
                </c:pt>
                <c:pt idx="135">
                  <c:v>10/17/2020</c:v>
                </c:pt>
                <c:pt idx="136">
                  <c:v>10/18/2020</c:v>
                </c:pt>
                <c:pt idx="137">
                  <c:v>10/19/2020</c:v>
                </c:pt>
                <c:pt idx="138">
                  <c:v>10/20/2020</c:v>
                </c:pt>
                <c:pt idx="139">
                  <c:v>10/21/2020</c:v>
                </c:pt>
                <c:pt idx="140">
                  <c:v>10/22/2020</c:v>
                </c:pt>
                <c:pt idx="141">
                  <c:v>10/23/2020</c:v>
                </c:pt>
                <c:pt idx="142">
                  <c:v>10/24/2020</c:v>
                </c:pt>
                <c:pt idx="143">
                  <c:v>10/25/2020</c:v>
                </c:pt>
                <c:pt idx="144">
                  <c:v>10/26/2020</c:v>
                </c:pt>
                <c:pt idx="145">
                  <c:v>10/27/2020</c:v>
                </c:pt>
                <c:pt idx="146">
                  <c:v>10/28/2020</c:v>
                </c:pt>
                <c:pt idx="147">
                  <c:v>10/29/2020</c:v>
                </c:pt>
                <c:pt idx="148">
                  <c:v>10/30/2020</c:v>
                </c:pt>
                <c:pt idx="149">
                  <c:v>10/31/2020</c:v>
                </c:pt>
                <c:pt idx="150">
                  <c:v>11/1/2020</c:v>
                </c:pt>
                <c:pt idx="151">
                  <c:v>11/2/2020</c:v>
                </c:pt>
                <c:pt idx="152">
                  <c:v>11/3/2020</c:v>
                </c:pt>
                <c:pt idx="153">
                  <c:v>11/4/2020</c:v>
                </c:pt>
                <c:pt idx="154">
                  <c:v>11/5/2020</c:v>
                </c:pt>
                <c:pt idx="155">
                  <c:v>11/6/2020</c:v>
                </c:pt>
                <c:pt idx="156">
                  <c:v>11/7/2020</c:v>
                </c:pt>
                <c:pt idx="157">
                  <c:v>11/8/2020</c:v>
                </c:pt>
                <c:pt idx="158">
                  <c:v>11/9/2020</c:v>
                </c:pt>
                <c:pt idx="159">
                  <c:v>11/10/2020</c:v>
                </c:pt>
                <c:pt idx="160">
                  <c:v>11/11/2020</c:v>
                </c:pt>
                <c:pt idx="161">
                  <c:v>11/12/2020</c:v>
                </c:pt>
                <c:pt idx="162">
                  <c:v>11/13/2020</c:v>
                </c:pt>
                <c:pt idx="163">
                  <c:v>11/14/2020</c:v>
                </c:pt>
                <c:pt idx="164">
                  <c:v>11/15/2020</c:v>
                </c:pt>
                <c:pt idx="165">
                  <c:v>11/16/2020</c:v>
                </c:pt>
                <c:pt idx="166">
                  <c:v>11/17/2020</c:v>
                </c:pt>
                <c:pt idx="167">
                  <c:v>11/18/2020</c:v>
                </c:pt>
                <c:pt idx="168">
                  <c:v>11/19/2020</c:v>
                </c:pt>
                <c:pt idx="169">
                  <c:v>11/20/2020</c:v>
                </c:pt>
                <c:pt idx="170">
                  <c:v>11/21/2020</c:v>
                </c:pt>
                <c:pt idx="171">
                  <c:v>11/22/2020</c:v>
                </c:pt>
                <c:pt idx="172">
                  <c:v>11/23/2020</c:v>
                </c:pt>
                <c:pt idx="173">
                  <c:v>11/24/2020</c:v>
                </c:pt>
                <c:pt idx="174">
                  <c:v>11/25/2020</c:v>
                </c:pt>
                <c:pt idx="175">
                  <c:v>11/26/2020</c:v>
                </c:pt>
                <c:pt idx="176">
                  <c:v>11/27/2020</c:v>
                </c:pt>
                <c:pt idx="177">
                  <c:v>11/28/2020</c:v>
                </c:pt>
                <c:pt idx="178">
                  <c:v>11/29/2020</c:v>
                </c:pt>
                <c:pt idx="179">
                  <c:v>11/30/2020</c:v>
                </c:pt>
                <c:pt idx="180">
                  <c:v>12/1/2020</c:v>
                </c:pt>
                <c:pt idx="181">
                  <c:v>12/2/2020</c:v>
                </c:pt>
                <c:pt idx="182">
                  <c:v>12/3/2020</c:v>
                </c:pt>
                <c:pt idx="183">
                  <c:v>12/4/2020</c:v>
                </c:pt>
                <c:pt idx="184">
                  <c:v>12/5/2020</c:v>
                </c:pt>
                <c:pt idx="185">
                  <c:v>12/6/2020</c:v>
                </c:pt>
                <c:pt idx="186">
                  <c:v>12/7/2020</c:v>
                </c:pt>
                <c:pt idx="187">
                  <c:v>12/8/2020</c:v>
                </c:pt>
                <c:pt idx="188">
                  <c:v>12/9/2020</c:v>
                </c:pt>
                <c:pt idx="189">
                  <c:v>12/10/2020</c:v>
                </c:pt>
                <c:pt idx="190">
                  <c:v>12/11/2020</c:v>
                </c:pt>
                <c:pt idx="191">
                  <c:v>12/12/2020</c:v>
                </c:pt>
                <c:pt idx="192">
                  <c:v>12/13/2020</c:v>
                </c:pt>
                <c:pt idx="193">
                  <c:v>12/14/2020</c:v>
                </c:pt>
                <c:pt idx="194">
                  <c:v>12/15/2020</c:v>
                </c:pt>
                <c:pt idx="195">
                  <c:v>12/16/2020</c:v>
                </c:pt>
                <c:pt idx="196">
                  <c:v>12/17/2020</c:v>
                </c:pt>
                <c:pt idx="197">
                  <c:v>12/18/2020</c:v>
                </c:pt>
                <c:pt idx="198">
                  <c:v>12/19/2020</c:v>
                </c:pt>
                <c:pt idx="199">
                  <c:v>12/20/2020</c:v>
                </c:pt>
                <c:pt idx="200">
                  <c:v>12/21/2020</c:v>
                </c:pt>
                <c:pt idx="201">
                  <c:v>12/22/2020</c:v>
                </c:pt>
                <c:pt idx="202">
                  <c:v>12/23/2020</c:v>
                </c:pt>
                <c:pt idx="203">
                  <c:v>12/24/2020</c:v>
                </c:pt>
                <c:pt idx="204">
                  <c:v>12/25/2020</c:v>
                </c:pt>
                <c:pt idx="205">
                  <c:v>12/26/2020</c:v>
                </c:pt>
                <c:pt idx="206">
                  <c:v>12/27/2020</c:v>
                </c:pt>
                <c:pt idx="207">
                  <c:v>12/28/2020</c:v>
                </c:pt>
                <c:pt idx="208">
                  <c:v>12/29/2020</c:v>
                </c:pt>
                <c:pt idx="209">
                  <c:v>12/30/2020</c:v>
                </c:pt>
                <c:pt idx="210">
                  <c:v>12/31/2020</c:v>
                </c:pt>
                <c:pt idx="211">
                  <c:v>1/1/2021</c:v>
                </c:pt>
                <c:pt idx="212">
                  <c:v>1/2/2021</c:v>
                </c:pt>
                <c:pt idx="213">
                  <c:v>1/3/2021</c:v>
                </c:pt>
                <c:pt idx="214">
                  <c:v>1/4/2021</c:v>
                </c:pt>
                <c:pt idx="215">
                  <c:v>1/5/2021</c:v>
                </c:pt>
                <c:pt idx="216">
                  <c:v>1/6/2021</c:v>
                </c:pt>
                <c:pt idx="217">
                  <c:v>1/7/2021</c:v>
                </c:pt>
                <c:pt idx="218">
                  <c:v>1/8/2021</c:v>
                </c:pt>
                <c:pt idx="219">
                  <c:v>1/9/2021</c:v>
                </c:pt>
                <c:pt idx="220">
                  <c:v>1/10/2021</c:v>
                </c:pt>
                <c:pt idx="221">
                  <c:v>1/11/2021</c:v>
                </c:pt>
                <c:pt idx="222">
                  <c:v>1/12/2021</c:v>
                </c:pt>
                <c:pt idx="223">
                  <c:v>1/13/2021</c:v>
                </c:pt>
                <c:pt idx="224">
                  <c:v>1/14/2021</c:v>
                </c:pt>
                <c:pt idx="225">
                  <c:v>1/15/2021</c:v>
                </c:pt>
                <c:pt idx="226">
                  <c:v>1/16/2021</c:v>
                </c:pt>
                <c:pt idx="227">
                  <c:v>1/17/2021</c:v>
                </c:pt>
                <c:pt idx="228">
                  <c:v>1/18/2021</c:v>
                </c:pt>
                <c:pt idx="229">
                  <c:v>1/19/2021</c:v>
                </c:pt>
                <c:pt idx="230">
                  <c:v>1/20/2021</c:v>
                </c:pt>
                <c:pt idx="231">
                  <c:v>1/21/2021</c:v>
                </c:pt>
                <c:pt idx="232">
                  <c:v>1/22/2021</c:v>
                </c:pt>
                <c:pt idx="233">
                  <c:v>1/23/2021</c:v>
                </c:pt>
                <c:pt idx="234">
                  <c:v>1/24/2021</c:v>
                </c:pt>
                <c:pt idx="235">
                  <c:v>1/25/2021</c:v>
                </c:pt>
                <c:pt idx="236">
                  <c:v>1/26/2021</c:v>
                </c:pt>
                <c:pt idx="237">
                  <c:v>1/27/2021</c:v>
                </c:pt>
                <c:pt idx="238">
                  <c:v>1/28/2021</c:v>
                </c:pt>
              </c:strCache>
            </c:strRef>
          </c:cat>
          <c:val>
            <c:numRef>
              <c:f>CalculatedFields!$W$4:$W$10000</c:f>
              <c:numCache>
                <c:formatCode>General</c:formatCode>
                <c:ptCount val="9997"/>
                <c:pt idx="0">
                  <c:v>155</c:v>
                </c:pt>
                <c:pt idx="1">
                  <c:v>265</c:v>
                </c:pt>
                <c:pt idx="2">
                  <c:v>295</c:v>
                </c:pt>
                <c:pt idx="3">
                  <c:v>289</c:v>
                </c:pt>
                <c:pt idx="4">
                  <c:v>319</c:v>
                </c:pt>
                <c:pt idx="5">
                  <c:v>70</c:v>
                </c:pt>
                <c:pt idx="6">
                  <c:v>120</c:v>
                </c:pt>
                <c:pt idx="7">
                  <c:v>245</c:v>
                </c:pt>
                <c:pt idx="8">
                  <c:v>191</c:v>
                </c:pt>
                <c:pt idx="9">
                  <c:v>69</c:v>
                </c:pt>
                <c:pt idx="10">
                  <c:v>315</c:v>
                </c:pt>
                <c:pt idx="11">
                  <c:v>85</c:v>
                </c:pt>
                <c:pt idx="12">
                  <c:v>120</c:v>
                </c:pt>
                <c:pt idx="13">
                  <c:v>203</c:v>
                </c:pt>
                <c:pt idx="14">
                  <c:v>170</c:v>
                </c:pt>
                <c:pt idx="15">
                  <c:v>234</c:v>
                </c:pt>
                <c:pt idx="16">
                  <c:v>258</c:v>
                </c:pt>
                <c:pt idx="17">
                  <c:v>183</c:v>
                </c:pt>
                <c:pt idx="18">
                  <c:v>117</c:v>
                </c:pt>
                <c:pt idx="19">
                  <c:v>90</c:v>
                </c:pt>
                <c:pt idx="20">
                  <c:v>315</c:v>
                </c:pt>
                <c:pt idx="21">
                  <c:v>229</c:v>
                </c:pt>
                <c:pt idx="22">
                  <c:v>280</c:v>
                </c:pt>
                <c:pt idx="23">
                  <c:v>256</c:v>
                </c:pt>
                <c:pt idx="24">
                  <c:v>316</c:v>
                </c:pt>
                <c:pt idx="25">
                  <c:v>67</c:v>
                </c:pt>
                <c:pt idx="26">
                  <c:v>117</c:v>
                </c:pt>
                <c:pt idx="27">
                  <c:v>282</c:v>
                </c:pt>
                <c:pt idx="28">
                  <c:v>220</c:v>
                </c:pt>
                <c:pt idx="29">
                  <c:v>239</c:v>
                </c:pt>
                <c:pt idx="30">
                  <c:v>299</c:v>
                </c:pt>
                <c:pt idx="31">
                  <c:v>255</c:v>
                </c:pt>
                <c:pt idx="32">
                  <c:v>280</c:v>
                </c:pt>
                <c:pt idx="33">
                  <c:v>268</c:v>
                </c:pt>
                <c:pt idx="34">
                  <c:v>371</c:v>
                </c:pt>
                <c:pt idx="35">
                  <c:v>402</c:v>
                </c:pt>
                <c:pt idx="36">
                  <c:v>333</c:v>
                </c:pt>
                <c:pt idx="37">
                  <c:v>426</c:v>
                </c:pt>
                <c:pt idx="38">
                  <c:v>453</c:v>
                </c:pt>
                <c:pt idx="39">
                  <c:v>277</c:v>
                </c:pt>
                <c:pt idx="40">
                  <c:v>272</c:v>
                </c:pt>
                <c:pt idx="41">
                  <c:v>576</c:v>
                </c:pt>
                <c:pt idx="42">
                  <c:v>477</c:v>
                </c:pt>
                <c:pt idx="43">
                  <c:v>413</c:v>
                </c:pt>
                <c:pt idx="44">
                  <c:v>531</c:v>
                </c:pt>
                <c:pt idx="45">
                  <c:v>583</c:v>
                </c:pt>
                <c:pt idx="46">
                  <c:v>979</c:v>
                </c:pt>
                <c:pt idx="47">
                  <c:v>258</c:v>
                </c:pt>
                <c:pt idx="48">
                  <c:v>674</c:v>
                </c:pt>
                <c:pt idx="49">
                  <c:v>518</c:v>
                </c:pt>
                <c:pt idx="50">
                  <c:v>611</c:v>
                </c:pt>
                <c:pt idx="51">
                  <c:v>797</c:v>
                </c:pt>
                <c:pt idx="52">
                  <c:v>836</c:v>
                </c:pt>
                <c:pt idx="53">
                  <c:v>316</c:v>
                </c:pt>
                <c:pt idx="54">
                  <c:v>522</c:v>
                </c:pt>
                <c:pt idx="55">
                  <c:v>532</c:v>
                </c:pt>
                <c:pt idx="56">
                  <c:v>619</c:v>
                </c:pt>
                <c:pt idx="57">
                  <c:v>659</c:v>
                </c:pt>
                <c:pt idx="58">
                  <c:v>778</c:v>
                </c:pt>
                <c:pt idx="59">
                  <c:v>572</c:v>
                </c:pt>
                <c:pt idx="60">
                  <c:v>463</c:v>
                </c:pt>
                <c:pt idx="61">
                  <c:v>323</c:v>
                </c:pt>
                <c:pt idx="62">
                  <c:v>700</c:v>
                </c:pt>
                <c:pt idx="63">
                  <c:v>546</c:v>
                </c:pt>
                <c:pt idx="64">
                  <c:v>516</c:v>
                </c:pt>
                <c:pt idx="65">
                  <c:v>573</c:v>
                </c:pt>
                <c:pt idx="66">
                  <c:v>801</c:v>
                </c:pt>
                <c:pt idx="67">
                  <c:v>425</c:v>
                </c:pt>
                <c:pt idx="68">
                  <c:v>275</c:v>
                </c:pt>
                <c:pt idx="69">
                  <c:v>562</c:v>
                </c:pt>
                <c:pt idx="70">
                  <c:v>1163</c:v>
                </c:pt>
                <c:pt idx="71">
                  <c:v>785</c:v>
                </c:pt>
                <c:pt idx="72">
                  <c:v>679</c:v>
                </c:pt>
                <c:pt idx="73">
                  <c:v>638</c:v>
                </c:pt>
                <c:pt idx="74">
                  <c:v>390</c:v>
                </c:pt>
                <c:pt idx="75">
                  <c:v>376</c:v>
                </c:pt>
                <c:pt idx="76">
                  <c:v>627</c:v>
                </c:pt>
                <c:pt idx="77">
                  <c:v>655</c:v>
                </c:pt>
                <c:pt idx="78">
                  <c:v>726</c:v>
                </c:pt>
                <c:pt idx="79">
                  <c:v>785</c:v>
                </c:pt>
                <c:pt idx="80">
                  <c:v>814</c:v>
                </c:pt>
                <c:pt idx="81">
                  <c:v>467</c:v>
                </c:pt>
                <c:pt idx="82">
                  <c:v>373</c:v>
                </c:pt>
                <c:pt idx="83">
                  <c:v>688</c:v>
                </c:pt>
                <c:pt idx="84">
                  <c:v>696</c:v>
                </c:pt>
                <c:pt idx="85">
                  <c:v>775</c:v>
                </c:pt>
                <c:pt idx="86">
                  <c:v>792</c:v>
                </c:pt>
                <c:pt idx="87">
                  <c:v>825</c:v>
                </c:pt>
                <c:pt idx="88">
                  <c:v>462</c:v>
                </c:pt>
                <c:pt idx="89">
                  <c:v>381</c:v>
                </c:pt>
                <c:pt idx="90">
                  <c:v>807</c:v>
                </c:pt>
                <c:pt idx="91">
                  <c:v>816</c:v>
                </c:pt>
                <c:pt idx="92">
                  <c:v>906</c:v>
                </c:pt>
                <c:pt idx="93">
                  <c:v>790</c:v>
                </c:pt>
                <c:pt idx="94">
                  <c:v>313</c:v>
                </c:pt>
                <c:pt idx="95">
                  <c:v>291</c:v>
                </c:pt>
                <c:pt idx="96">
                  <c:v>273</c:v>
                </c:pt>
                <c:pt idx="97">
                  <c:v>667</c:v>
                </c:pt>
                <c:pt idx="98">
                  <c:v>805</c:v>
                </c:pt>
                <c:pt idx="99">
                  <c:v>948</c:v>
                </c:pt>
                <c:pt idx="100">
                  <c:v>721</c:v>
                </c:pt>
                <c:pt idx="101">
                  <c:v>536</c:v>
                </c:pt>
                <c:pt idx="102">
                  <c:v>342</c:v>
                </c:pt>
                <c:pt idx="103">
                  <c:v>745</c:v>
                </c:pt>
                <c:pt idx="104">
                  <c:v>776</c:v>
                </c:pt>
                <c:pt idx="105">
                  <c:v>628</c:v>
                </c:pt>
                <c:pt idx="106">
                  <c:v>777</c:v>
                </c:pt>
                <c:pt idx="107">
                  <c:v>1002</c:v>
                </c:pt>
                <c:pt idx="108">
                  <c:v>439</c:v>
                </c:pt>
                <c:pt idx="109">
                  <c:v>406</c:v>
                </c:pt>
                <c:pt idx="110">
                  <c:v>824</c:v>
                </c:pt>
                <c:pt idx="111">
                  <c:v>796</c:v>
                </c:pt>
                <c:pt idx="112">
                  <c:v>745</c:v>
                </c:pt>
                <c:pt idx="113">
                  <c:v>930</c:v>
                </c:pt>
                <c:pt idx="114">
                  <c:v>973</c:v>
                </c:pt>
                <c:pt idx="115">
                  <c:v>456</c:v>
                </c:pt>
                <c:pt idx="116">
                  <c:v>456</c:v>
                </c:pt>
                <c:pt idx="117">
                  <c:v>1018</c:v>
                </c:pt>
                <c:pt idx="118">
                  <c:v>1004</c:v>
                </c:pt>
                <c:pt idx="119">
                  <c:v>910</c:v>
                </c:pt>
                <c:pt idx="120">
                  <c:v>1039</c:v>
                </c:pt>
                <c:pt idx="121">
                  <c:v>1275</c:v>
                </c:pt>
                <c:pt idx="122">
                  <c:v>616</c:v>
                </c:pt>
                <c:pt idx="123">
                  <c:v>543</c:v>
                </c:pt>
                <c:pt idx="124">
                  <c:v>1054</c:v>
                </c:pt>
                <c:pt idx="125">
                  <c:v>2398</c:v>
                </c:pt>
                <c:pt idx="126">
                  <c:v>884</c:v>
                </c:pt>
                <c:pt idx="127">
                  <c:v>1059</c:v>
                </c:pt>
                <c:pt idx="128">
                  <c:v>1002</c:v>
                </c:pt>
                <c:pt idx="129">
                  <c:v>852</c:v>
                </c:pt>
                <c:pt idx="130">
                  <c:v>643</c:v>
                </c:pt>
                <c:pt idx="131">
                  <c:v>776</c:v>
                </c:pt>
                <c:pt idx="132">
                  <c:v>1346</c:v>
                </c:pt>
                <c:pt idx="133">
                  <c:v>1260</c:v>
                </c:pt>
                <c:pt idx="134">
                  <c:v>1319</c:v>
                </c:pt>
                <c:pt idx="135">
                  <c:v>1295</c:v>
                </c:pt>
                <c:pt idx="136">
                  <c:v>812</c:v>
                </c:pt>
                <c:pt idx="137">
                  <c:v>647</c:v>
                </c:pt>
                <c:pt idx="138">
                  <c:v>1312</c:v>
                </c:pt>
                <c:pt idx="139">
                  <c:v>1487</c:v>
                </c:pt>
                <c:pt idx="140">
                  <c:v>1330</c:v>
                </c:pt>
                <c:pt idx="141">
                  <c:v>1457</c:v>
                </c:pt>
                <c:pt idx="142">
                  <c:v>1738</c:v>
                </c:pt>
                <c:pt idx="143">
                  <c:v>1462</c:v>
                </c:pt>
                <c:pt idx="144">
                  <c:v>953</c:v>
                </c:pt>
                <c:pt idx="145">
                  <c:v>1786</c:v>
                </c:pt>
                <c:pt idx="146">
                  <c:v>1864</c:v>
                </c:pt>
                <c:pt idx="147">
                  <c:v>1821</c:v>
                </c:pt>
                <c:pt idx="148">
                  <c:v>1941</c:v>
                </c:pt>
                <c:pt idx="149">
                  <c:v>1986</c:v>
                </c:pt>
                <c:pt idx="150">
                  <c:v>1423</c:v>
                </c:pt>
                <c:pt idx="151">
                  <c:v>1032</c:v>
                </c:pt>
                <c:pt idx="152">
                  <c:v>1795</c:v>
                </c:pt>
                <c:pt idx="153">
                  <c:v>1635</c:v>
                </c:pt>
                <c:pt idx="154">
                  <c:v>2318</c:v>
                </c:pt>
                <c:pt idx="155">
                  <c:v>2302</c:v>
                </c:pt>
                <c:pt idx="156">
                  <c:v>2162</c:v>
                </c:pt>
                <c:pt idx="157">
                  <c:v>1177</c:v>
                </c:pt>
                <c:pt idx="158">
                  <c:v>1745</c:v>
                </c:pt>
                <c:pt idx="159">
                  <c:v>2120</c:v>
                </c:pt>
                <c:pt idx="160">
                  <c:v>2700</c:v>
                </c:pt>
                <c:pt idx="161">
                  <c:v>2342</c:v>
                </c:pt>
                <c:pt idx="162">
                  <c:v>3173</c:v>
                </c:pt>
                <c:pt idx="163">
                  <c:v>3303</c:v>
                </c:pt>
                <c:pt idx="164">
                  <c:v>1449</c:v>
                </c:pt>
                <c:pt idx="165">
                  <c:v>1514</c:v>
                </c:pt>
                <c:pt idx="166">
                  <c:v>2931</c:v>
                </c:pt>
                <c:pt idx="167">
                  <c:v>2753</c:v>
                </c:pt>
                <c:pt idx="168">
                  <c:v>3649</c:v>
                </c:pt>
                <c:pt idx="169">
                  <c:v>3825</c:v>
                </c:pt>
                <c:pt idx="170">
                  <c:v>3711</c:v>
                </c:pt>
                <c:pt idx="171">
                  <c:v>2194</c:v>
                </c:pt>
                <c:pt idx="172">
                  <c:v>2135</c:v>
                </c:pt>
                <c:pt idx="173">
                  <c:v>2690</c:v>
                </c:pt>
                <c:pt idx="174">
                  <c:v>3408</c:v>
                </c:pt>
                <c:pt idx="175">
                  <c:v>3870</c:v>
                </c:pt>
                <c:pt idx="176">
                  <c:v>1747</c:v>
                </c:pt>
                <c:pt idx="177">
                  <c:v>2437</c:v>
                </c:pt>
                <c:pt idx="178">
                  <c:v>2803</c:v>
                </c:pt>
                <c:pt idx="179">
                  <c:v>2124</c:v>
                </c:pt>
                <c:pt idx="180">
                  <c:v>4151</c:v>
                </c:pt>
                <c:pt idx="181">
                  <c:v>3601</c:v>
                </c:pt>
                <c:pt idx="182">
                  <c:v>3895</c:v>
                </c:pt>
                <c:pt idx="183">
                  <c:v>3614</c:v>
                </c:pt>
                <c:pt idx="184">
                  <c:v>3892</c:v>
                </c:pt>
                <c:pt idx="185">
                  <c:v>2567</c:v>
                </c:pt>
                <c:pt idx="186">
                  <c:v>1972</c:v>
                </c:pt>
                <c:pt idx="187">
                  <c:v>3114</c:v>
                </c:pt>
                <c:pt idx="188">
                  <c:v>3481</c:v>
                </c:pt>
                <c:pt idx="189">
                  <c:v>4324</c:v>
                </c:pt>
                <c:pt idx="190">
                  <c:v>3691</c:v>
                </c:pt>
                <c:pt idx="191">
                  <c:v>3558</c:v>
                </c:pt>
                <c:pt idx="192">
                  <c:v>2454</c:v>
                </c:pt>
                <c:pt idx="193">
                  <c:v>1802</c:v>
                </c:pt>
                <c:pt idx="194">
                  <c:v>2946</c:v>
                </c:pt>
                <c:pt idx="195">
                  <c:v>2898</c:v>
                </c:pt>
                <c:pt idx="196">
                  <c:v>3349</c:v>
                </c:pt>
                <c:pt idx="197">
                  <c:v>3179</c:v>
                </c:pt>
                <c:pt idx="198">
                  <c:v>3388</c:v>
                </c:pt>
                <c:pt idx="199">
                  <c:v>1765</c:v>
                </c:pt>
                <c:pt idx="200">
                  <c:v>1988</c:v>
                </c:pt>
                <c:pt idx="201">
                  <c:v>3057</c:v>
                </c:pt>
                <c:pt idx="202">
                  <c:v>2953</c:v>
                </c:pt>
                <c:pt idx="203">
                  <c:v>2742</c:v>
                </c:pt>
                <c:pt idx="204">
                  <c:v>1803</c:v>
                </c:pt>
                <c:pt idx="205">
                  <c:v>764</c:v>
                </c:pt>
                <c:pt idx="206">
                  <c:v>1509</c:v>
                </c:pt>
                <c:pt idx="207">
                  <c:v>1455</c:v>
                </c:pt>
                <c:pt idx="208">
                  <c:v>2990</c:v>
                </c:pt>
                <c:pt idx="209">
                  <c:v>3784</c:v>
                </c:pt>
                <c:pt idx="210">
                  <c:v>4145</c:v>
                </c:pt>
                <c:pt idx="211">
                  <c:v>3124</c:v>
                </c:pt>
                <c:pt idx="212">
                  <c:v>1470</c:v>
                </c:pt>
                <c:pt idx="213">
                  <c:v>2860</c:v>
                </c:pt>
                <c:pt idx="214">
                  <c:v>2319</c:v>
                </c:pt>
                <c:pt idx="215">
                  <c:v>1781</c:v>
                </c:pt>
                <c:pt idx="216">
                  <c:v>5742</c:v>
                </c:pt>
                <c:pt idx="217">
                  <c:v>4911</c:v>
                </c:pt>
                <c:pt idx="218">
                  <c:v>4750</c:v>
                </c:pt>
                <c:pt idx="219">
                  <c:v>4240</c:v>
                </c:pt>
                <c:pt idx="220">
                  <c:v>3232</c:v>
                </c:pt>
                <c:pt idx="221">
                  <c:v>2085</c:v>
                </c:pt>
                <c:pt idx="222">
                  <c:v>3053</c:v>
                </c:pt>
                <c:pt idx="223">
                  <c:v>4560</c:v>
                </c:pt>
                <c:pt idx="224">
                  <c:v>4084</c:v>
                </c:pt>
                <c:pt idx="225">
                  <c:v>3955</c:v>
                </c:pt>
                <c:pt idx="226">
                  <c:v>3096</c:v>
                </c:pt>
                <c:pt idx="227">
                  <c:v>2362</c:v>
                </c:pt>
                <c:pt idx="228">
                  <c:v>1998</c:v>
                </c:pt>
                <c:pt idx="229">
                  <c:v>2250</c:v>
                </c:pt>
                <c:pt idx="230">
                  <c:v>3433</c:v>
                </c:pt>
                <c:pt idx="231">
                  <c:v>3728</c:v>
                </c:pt>
                <c:pt idx="232">
                  <c:v>2756</c:v>
                </c:pt>
                <c:pt idx="233">
                  <c:v>3795</c:v>
                </c:pt>
                <c:pt idx="234">
                  <c:v>2018</c:v>
                </c:pt>
                <c:pt idx="235">
                  <c:v>1268</c:v>
                </c:pt>
                <c:pt idx="236">
                  <c:v>2714</c:v>
                </c:pt>
                <c:pt idx="237">
                  <c:v>2424</c:v>
                </c:pt>
                <c:pt idx="238">
                  <c:v>2947</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c:v>
                </c:pt>
                <c:pt idx="5385">
                  <c:v>0</c:v>
                </c:pt>
                <c:pt idx="5386">
                  <c:v>0</c:v>
                </c:pt>
                <c:pt idx="5387">
                  <c:v>0</c:v>
                </c:pt>
                <c:pt idx="5388">
                  <c:v>0</c:v>
                </c:pt>
                <c:pt idx="5389">
                  <c:v>0</c:v>
                </c:pt>
                <c:pt idx="5390">
                  <c:v>0</c:v>
                </c:pt>
                <c:pt idx="5391">
                  <c:v>0</c:v>
                </c:pt>
                <c:pt idx="5392">
                  <c:v>0</c:v>
                </c:pt>
                <c:pt idx="5393">
                  <c:v>0</c:v>
                </c:pt>
                <c:pt idx="5394">
                  <c:v>0</c:v>
                </c:pt>
                <c:pt idx="5395">
                  <c:v>0</c:v>
                </c:pt>
                <c:pt idx="5396">
                  <c:v>0</c:v>
                </c:pt>
                <c:pt idx="5397">
                  <c:v>0</c:v>
                </c:pt>
                <c:pt idx="5398">
                  <c:v>0</c:v>
                </c:pt>
                <c:pt idx="5399">
                  <c:v>0</c:v>
                </c:pt>
                <c:pt idx="5400">
                  <c:v>0</c:v>
                </c:pt>
                <c:pt idx="5401">
                  <c:v>0</c:v>
                </c:pt>
                <c:pt idx="5402">
                  <c:v>0</c:v>
                </c:pt>
                <c:pt idx="5403">
                  <c:v>0</c:v>
                </c:pt>
                <c:pt idx="5404">
                  <c:v>0</c:v>
                </c:pt>
                <c:pt idx="5405">
                  <c:v>0</c:v>
                </c:pt>
                <c:pt idx="5406">
                  <c:v>0</c:v>
                </c:pt>
                <c:pt idx="5407">
                  <c:v>0</c:v>
                </c:pt>
                <c:pt idx="5408">
                  <c:v>0</c:v>
                </c:pt>
                <c:pt idx="5409">
                  <c:v>0</c:v>
                </c:pt>
                <c:pt idx="5410">
                  <c:v>0</c:v>
                </c:pt>
                <c:pt idx="5411">
                  <c:v>0</c:v>
                </c:pt>
                <c:pt idx="5412">
                  <c:v>0</c:v>
                </c:pt>
                <c:pt idx="5413">
                  <c:v>0</c:v>
                </c:pt>
                <c:pt idx="5414">
                  <c:v>0</c:v>
                </c:pt>
                <c:pt idx="5415">
                  <c:v>0</c:v>
                </c:pt>
                <c:pt idx="5416">
                  <c:v>0</c:v>
                </c:pt>
                <c:pt idx="5417">
                  <c:v>0</c:v>
                </c:pt>
                <c:pt idx="5418">
                  <c:v>0</c:v>
                </c:pt>
                <c:pt idx="5419">
                  <c:v>0</c:v>
                </c:pt>
                <c:pt idx="5420">
                  <c:v>0</c:v>
                </c:pt>
                <c:pt idx="5421">
                  <c:v>0</c:v>
                </c:pt>
                <c:pt idx="5422">
                  <c:v>0</c:v>
                </c:pt>
                <c:pt idx="5423">
                  <c:v>0</c:v>
                </c:pt>
                <c:pt idx="5424">
                  <c:v>0</c:v>
                </c:pt>
                <c:pt idx="5425">
                  <c:v>0</c:v>
                </c:pt>
                <c:pt idx="5426">
                  <c:v>0</c:v>
                </c:pt>
                <c:pt idx="5427">
                  <c:v>0</c:v>
                </c:pt>
                <c:pt idx="5428">
                  <c:v>0</c:v>
                </c:pt>
                <c:pt idx="5429">
                  <c:v>0</c:v>
                </c:pt>
                <c:pt idx="5430">
                  <c:v>0</c:v>
                </c:pt>
                <c:pt idx="5431">
                  <c:v>0</c:v>
                </c:pt>
                <c:pt idx="5432">
                  <c:v>0</c:v>
                </c:pt>
                <c:pt idx="5433">
                  <c:v>0</c:v>
                </c:pt>
                <c:pt idx="5434">
                  <c:v>0</c:v>
                </c:pt>
                <c:pt idx="5435">
                  <c:v>0</c:v>
                </c:pt>
                <c:pt idx="5436">
                  <c:v>0</c:v>
                </c:pt>
                <c:pt idx="5437">
                  <c:v>0</c:v>
                </c:pt>
                <c:pt idx="5438">
                  <c:v>0</c:v>
                </c:pt>
                <c:pt idx="5439">
                  <c:v>0</c:v>
                </c:pt>
                <c:pt idx="5440">
                  <c:v>0</c:v>
                </c:pt>
                <c:pt idx="5441">
                  <c:v>0</c:v>
                </c:pt>
                <c:pt idx="5442">
                  <c:v>0</c:v>
                </c:pt>
                <c:pt idx="5443">
                  <c:v>0</c:v>
                </c:pt>
                <c:pt idx="5444">
                  <c:v>0</c:v>
                </c:pt>
                <c:pt idx="5445">
                  <c:v>0</c:v>
                </c:pt>
                <c:pt idx="5446">
                  <c:v>0</c:v>
                </c:pt>
                <c:pt idx="5447">
                  <c:v>0</c:v>
                </c:pt>
                <c:pt idx="5448">
                  <c:v>0</c:v>
                </c:pt>
                <c:pt idx="5449">
                  <c:v>0</c:v>
                </c:pt>
                <c:pt idx="5450">
                  <c:v>0</c:v>
                </c:pt>
                <c:pt idx="5451">
                  <c:v>0</c:v>
                </c:pt>
                <c:pt idx="5452">
                  <c:v>0</c:v>
                </c:pt>
                <c:pt idx="5453">
                  <c:v>0</c:v>
                </c:pt>
                <c:pt idx="5454">
                  <c:v>0</c:v>
                </c:pt>
                <c:pt idx="5455">
                  <c:v>0</c:v>
                </c:pt>
                <c:pt idx="5456">
                  <c:v>0</c:v>
                </c:pt>
                <c:pt idx="5457">
                  <c:v>0</c:v>
                </c:pt>
                <c:pt idx="5458">
                  <c:v>0</c:v>
                </c:pt>
                <c:pt idx="5459">
                  <c:v>0</c:v>
                </c:pt>
                <c:pt idx="5460">
                  <c:v>0</c:v>
                </c:pt>
                <c:pt idx="5461">
                  <c:v>0</c:v>
                </c:pt>
                <c:pt idx="5462">
                  <c:v>0</c:v>
                </c:pt>
                <c:pt idx="5463">
                  <c:v>0</c:v>
                </c:pt>
                <c:pt idx="5464">
                  <c:v>0</c:v>
                </c:pt>
                <c:pt idx="5465">
                  <c:v>0</c:v>
                </c:pt>
                <c:pt idx="5466">
                  <c:v>0</c:v>
                </c:pt>
                <c:pt idx="5467">
                  <c:v>0</c:v>
                </c:pt>
                <c:pt idx="5468">
                  <c:v>0</c:v>
                </c:pt>
                <c:pt idx="5469">
                  <c:v>0</c:v>
                </c:pt>
                <c:pt idx="5470">
                  <c:v>0</c:v>
                </c:pt>
                <c:pt idx="5471">
                  <c:v>0</c:v>
                </c:pt>
                <c:pt idx="5472">
                  <c:v>0</c:v>
                </c:pt>
                <c:pt idx="5473">
                  <c:v>0</c:v>
                </c:pt>
                <c:pt idx="5474">
                  <c:v>0</c:v>
                </c:pt>
                <c:pt idx="5475">
                  <c:v>0</c:v>
                </c:pt>
                <c:pt idx="5476">
                  <c:v>0</c:v>
                </c:pt>
                <c:pt idx="5477">
                  <c:v>0</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pt idx="6468">
                  <c:v>0</c:v>
                </c:pt>
                <c:pt idx="6469">
                  <c:v>0</c:v>
                </c:pt>
                <c:pt idx="6470">
                  <c:v>0</c:v>
                </c:pt>
                <c:pt idx="6471">
                  <c:v>0</c:v>
                </c:pt>
                <c:pt idx="6472">
                  <c:v>0</c:v>
                </c:pt>
                <c:pt idx="6473">
                  <c:v>0</c:v>
                </c:pt>
                <c:pt idx="6474">
                  <c:v>0</c:v>
                </c:pt>
                <c:pt idx="6475">
                  <c:v>0</c:v>
                </c:pt>
                <c:pt idx="6476">
                  <c:v>0</c:v>
                </c:pt>
                <c:pt idx="6477">
                  <c:v>0</c:v>
                </c:pt>
                <c:pt idx="6478">
                  <c:v>0</c:v>
                </c:pt>
                <c:pt idx="6479">
                  <c:v>0</c:v>
                </c:pt>
                <c:pt idx="6480">
                  <c:v>0</c:v>
                </c:pt>
                <c:pt idx="6481">
                  <c:v>0</c:v>
                </c:pt>
                <c:pt idx="6482">
                  <c:v>0</c:v>
                </c:pt>
                <c:pt idx="6483">
                  <c:v>0</c:v>
                </c:pt>
                <c:pt idx="6484">
                  <c:v>0</c:v>
                </c:pt>
                <c:pt idx="6485">
                  <c:v>0</c:v>
                </c:pt>
                <c:pt idx="6486">
                  <c:v>0</c:v>
                </c:pt>
                <c:pt idx="6487">
                  <c:v>0</c:v>
                </c:pt>
                <c:pt idx="6488">
                  <c:v>0</c:v>
                </c:pt>
                <c:pt idx="6489">
                  <c:v>0</c:v>
                </c:pt>
                <c:pt idx="6490">
                  <c:v>0</c:v>
                </c:pt>
                <c:pt idx="6491">
                  <c:v>0</c:v>
                </c:pt>
                <c:pt idx="6492">
                  <c:v>0</c:v>
                </c:pt>
                <c:pt idx="6493">
                  <c:v>0</c:v>
                </c:pt>
                <c:pt idx="6494">
                  <c:v>0</c:v>
                </c:pt>
                <c:pt idx="6495">
                  <c:v>0</c:v>
                </c:pt>
                <c:pt idx="6496">
                  <c:v>0</c:v>
                </c:pt>
                <c:pt idx="6497">
                  <c:v>0</c:v>
                </c:pt>
                <c:pt idx="6498">
                  <c:v>0</c:v>
                </c:pt>
                <c:pt idx="6499">
                  <c:v>0</c:v>
                </c:pt>
                <c:pt idx="6500">
                  <c:v>0</c:v>
                </c:pt>
                <c:pt idx="6501">
                  <c:v>0</c:v>
                </c:pt>
                <c:pt idx="6502">
                  <c:v>0</c:v>
                </c:pt>
                <c:pt idx="6503">
                  <c:v>0</c:v>
                </c:pt>
                <c:pt idx="6504">
                  <c:v>0</c:v>
                </c:pt>
                <c:pt idx="6505">
                  <c:v>0</c:v>
                </c:pt>
                <c:pt idx="6506">
                  <c:v>0</c:v>
                </c:pt>
                <c:pt idx="6507">
                  <c:v>0</c:v>
                </c:pt>
                <c:pt idx="6508">
                  <c:v>0</c:v>
                </c:pt>
                <c:pt idx="6509">
                  <c:v>0</c:v>
                </c:pt>
                <c:pt idx="6510">
                  <c:v>0</c:v>
                </c:pt>
                <c:pt idx="6511">
                  <c:v>0</c:v>
                </c:pt>
                <c:pt idx="6512">
                  <c:v>0</c:v>
                </c:pt>
                <c:pt idx="6513">
                  <c:v>0</c:v>
                </c:pt>
                <c:pt idx="6514">
                  <c:v>0</c:v>
                </c:pt>
                <c:pt idx="6515">
                  <c:v>0</c:v>
                </c:pt>
                <c:pt idx="6516">
                  <c:v>0</c:v>
                </c:pt>
                <c:pt idx="6517">
                  <c:v>0</c:v>
                </c:pt>
                <c:pt idx="6518">
                  <c:v>0</c:v>
                </c:pt>
                <c:pt idx="6519">
                  <c:v>0</c:v>
                </c:pt>
                <c:pt idx="6520">
                  <c:v>0</c:v>
                </c:pt>
                <c:pt idx="6521">
                  <c:v>0</c:v>
                </c:pt>
                <c:pt idx="6522">
                  <c:v>0</c:v>
                </c:pt>
                <c:pt idx="6523">
                  <c:v>0</c:v>
                </c:pt>
                <c:pt idx="6524">
                  <c:v>0</c:v>
                </c:pt>
                <c:pt idx="6525">
                  <c:v>0</c:v>
                </c:pt>
                <c:pt idx="6526">
                  <c:v>0</c:v>
                </c:pt>
                <c:pt idx="6527">
                  <c:v>0</c:v>
                </c:pt>
                <c:pt idx="6528">
                  <c:v>0</c:v>
                </c:pt>
                <c:pt idx="6529">
                  <c:v>0</c:v>
                </c:pt>
                <c:pt idx="6530">
                  <c:v>0</c:v>
                </c:pt>
                <c:pt idx="6531">
                  <c:v>0</c:v>
                </c:pt>
                <c:pt idx="6532">
                  <c:v>0</c:v>
                </c:pt>
                <c:pt idx="6533">
                  <c:v>0</c:v>
                </c:pt>
                <c:pt idx="6534">
                  <c:v>0</c:v>
                </c:pt>
                <c:pt idx="6535">
                  <c:v>0</c:v>
                </c:pt>
                <c:pt idx="6536">
                  <c:v>0</c:v>
                </c:pt>
                <c:pt idx="6537">
                  <c:v>0</c:v>
                </c:pt>
                <c:pt idx="6538">
                  <c:v>0</c:v>
                </c:pt>
                <c:pt idx="6539">
                  <c:v>0</c:v>
                </c:pt>
                <c:pt idx="6540">
                  <c:v>0</c:v>
                </c:pt>
                <c:pt idx="6541">
                  <c:v>0</c:v>
                </c:pt>
                <c:pt idx="6542">
                  <c:v>0</c:v>
                </c:pt>
                <c:pt idx="6543">
                  <c:v>0</c:v>
                </c:pt>
                <c:pt idx="6544">
                  <c:v>0</c:v>
                </c:pt>
                <c:pt idx="6545">
                  <c:v>0</c:v>
                </c:pt>
                <c:pt idx="6546">
                  <c:v>0</c:v>
                </c:pt>
                <c:pt idx="6547">
                  <c:v>0</c:v>
                </c:pt>
                <c:pt idx="6548">
                  <c:v>0</c:v>
                </c:pt>
                <c:pt idx="6549">
                  <c:v>0</c:v>
                </c:pt>
                <c:pt idx="6550">
                  <c:v>0</c:v>
                </c:pt>
                <c:pt idx="6551">
                  <c:v>0</c:v>
                </c:pt>
                <c:pt idx="6552">
                  <c:v>0</c:v>
                </c:pt>
                <c:pt idx="6553">
                  <c:v>0</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0</c:v>
                </c:pt>
                <c:pt idx="6573">
                  <c:v>0</c:v>
                </c:pt>
                <c:pt idx="6574">
                  <c:v>0</c:v>
                </c:pt>
                <c:pt idx="6575">
                  <c:v>0</c:v>
                </c:pt>
                <c:pt idx="6576">
                  <c:v>0</c:v>
                </c:pt>
                <c:pt idx="6577">
                  <c:v>0</c:v>
                </c:pt>
                <c:pt idx="6578">
                  <c:v>0</c:v>
                </c:pt>
                <c:pt idx="6579">
                  <c:v>0</c:v>
                </c:pt>
                <c:pt idx="6580">
                  <c:v>0</c:v>
                </c:pt>
                <c:pt idx="6581">
                  <c:v>0</c:v>
                </c:pt>
                <c:pt idx="6582">
                  <c:v>0</c:v>
                </c:pt>
                <c:pt idx="6583">
                  <c:v>0</c:v>
                </c:pt>
                <c:pt idx="6584">
                  <c:v>0</c:v>
                </c:pt>
                <c:pt idx="6585">
                  <c:v>0</c:v>
                </c:pt>
                <c:pt idx="6586">
                  <c:v>0</c:v>
                </c:pt>
                <c:pt idx="6587">
                  <c:v>0</c:v>
                </c:pt>
                <c:pt idx="6588">
                  <c:v>0</c:v>
                </c:pt>
                <c:pt idx="6589">
                  <c:v>0</c:v>
                </c:pt>
                <c:pt idx="6590">
                  <c:v>0</c:v>
                </c:pt>
                <c:pt idx="6591">
                  <c:v>0</c:v>
                </c:pt>
                <c:pt idx="6592">
                  <c:v>0</c:v>
                </c:pt>
                <c:pt idx="6593">
                  <c:v>0</c:v>
                </c:pt>
                <c:pt idx="6594">
                  <c:v>0</c:v>
                </c:pt>
                <c:pt idx="6595">
                  <c:v>0</c:v>
                </c:pt>
                <c:pt idx="6596">
                  <c:v>0</c:v>
                </c:pt>
                <c:pt idx="6597">
                  <c:v>0</c:v>
                </c:pt>
                <c:pt idx="6598">
                  <c:v>0</c:v>
                </c:pt>
                <c:pt idx="6599">
                  <c:v>0</c:v>
                </c:pt>
                <c:pt idx="6600">
                  <c:v>0</c:v>
                </c:pt>
                <c:pt idx="6601">
                  <c:v>0</c:v>
                </c:pt>
                <c:pt idx="6602">
                  <c:v>0</c:v>
                </c:pt>
                <c:pt idx="6603">
                  <c:v>0</c:v>
                </c:pt>
                <c:pt idx="6604">
                  <c:v>0</c:v>
                </c:pt>
                <c:pt idx="6605">
                  <c:v>0</c:v>
                </c:pt>
                <c:pt idx="6606">
                  <c:v>0</c:v>
                </c:pt>
                <c:pt idx="6607">
                  <c:v>0</c:v>
                </c:pt>
                <c:pt idx="6608">
                  <c:v>0</c:v>
                </c:pt>
                <c:pt idx="6609">
                  <c:v>0</c:v>
                </c:pt>
                <c:pt idx="6610">
                  <c:v>0</c:v>
                </c:pt>
                <c:pt idx="6611">
                  <c:v>0</c:v>
                </c:pt>
                <c:pt idx="6612">
                  <c:v>0</c:v>
                </c:pt>
                <c:pt idx="6613">
                  <c:v>0</c:v>
                </c:pt>
                <c:pt idx="6614">
                  <c:v>0</c:v>
                </c:pt>
                <c:pt idx="6615">
                  <c:v>0</c:v>
                </c:pt>
                <c:pt idx="6616">
                  <c:v>0</c:v>
                </c:pt>
                <c:pt idx="6617">
                  <c:v>0</c:v>
                </c:pt>
                <c:pt idx="6618">
                  <c:v>0</c:v>
                </c:pt>
                <c:pt idx="6619">
                  <c:v>0</c:v>
                </c:pt>
                <c:pt idx="6620">
                  <c:v>0</c:v>
                </c:pt>
                <c:pt idx="6621">
                  <c:v>0</c:v>
                </c:pt>
                <c:pt idx="6622">
                  <c:v>0</c:v>
                </c:pt>
                <c:pt idx="6623">
                  <c:v>0</c:v>
                </c:pt>
                <c:pt idx="6624">
                  <c:v>0</c:v>
                </c:pt>
                <c:pt idx="6625">
                  <c:v>0</c:v>
                </c:pt>
                <c:pt idx="6626">
                  <c:v>0</c:v>
                </c:pt>
                <c:pt idx="6627">
                  <c:v>0</c:v>
                </c:pt>
                <c:pt idx="6628">
                  <c:v>0</c:v>
                </c:pt>
                <c:pt idx="6629">
                  <c:v>0</c:v>
                </c:pt>
                <c:pt idx="6630">
                  <c:v>0</c:v>
                </c:pt>
                <c:pt idx="6631">
                  <c:v>0</c:v>
                </c:pt>
                <c:pt idx="6632">
                  <c:v>0</c:v>
                </c:pt>
                <c:pt idx="6633">
                  <c:v>0</c:v>
                </c:pt>
                <c:pt idx="6634">
                  <c:v>0</c:v>
                </c:pt>
                <c:pt idx="6635">
                  <c:v>0</c:v>
                </c:pt>
                <c:pt idx="6636">
                  <c:v>0</c:v>
                </c:pt>
                <c:pt idx="6637">
                  <c:v>0</c:v>
                </c:pt>
                <c:pt idx="6638">
                  <c:v>0</c:v>
                </c:pt>
                <c:pt idx="6639">
                  <c:v>0</c:v>
                </c:pt>
                <c:pt idx="6640">
                  <c:v>0</c:v>
                </c:pt>
                <c:pt idx="6641">
                  <c:v>0</c:v>
                </c:pt>
                <c:pt idx="6642">
                  <c:v>0</c:v>
                </c:pt>
                <c:pt idx="6643">
                  <c:v>0</c:v>
                </c:pt>
                <c:pt idx="6644">
                  <c:v>0</c:v>
                </c:pt>
                <c:pt idx="6645">
                  <c:v>0</c:v>
                </c:pt>
                <c:pt idx="6646">
                  <c:v>0</c:v>
                </c:pt>
                <c:pt idx="6647">
                  <c:v>0</c:v>
                </c:pt>
                <c:pt idx="6648">
                  <c:v>0</c:v>
                </c:pt>
                <c:pt idx="6649">
                  <c:v>0</c:v>
                </c:pt>
                <c:pt idx="6650">
                  <c:v>0</c:v>
                </c:pt>
                <c:pt idx="6651">
                  <c:v>0</c:v>
                </c:pt>
                <c:pt idx="6652">
                  <c:v>0</c:v>
                </c:pt>
                <c:pt idx="6653">
                  <c:v>0</c:v>
                </c:pt>
                <c:pt idx="6654">
                  <c:v>0</c:v>
                </c:pt>
                <c:pt idx="6655">
                  <c:v>0</c:v>
                </c:pt>
                <c:pt idx="6656">
                  <c:v>0</c:v>
                </c:pt>
                <c:pt idx="6657">
                  <c:v>0</c:v>
                </c:pt>
                <c:pt idx="6658">
                  <c:v>0</c:v>
                </c:pt>
                <c:pt idx="6659">
                  <c:v>0</c:v>
                </c:pt>
                <c:pt idx="6660">
                  <c:v>0</c:v>
                </c:pt>
                <c:pt idx="6661">
                  <c:v>0</c:v>
                </c:pt>
                <c:pt idx="6662">
                  <c:v>0</c:v>
                </c:pt>
                <c:pt idx="6663">
                  <c:v>0</c:v>
                </c:pt>
                <c:pt idx="6664">
                  <c:v>0</c:v>
                </c:pt>
                <c:pt idx="6665">
                  <c:v>0</c:v>
                </c:pt>
                <c:pt idx="6666">
                  <c:v>0</c:v>
                </c:pt>
                <c:pt idx="6667">
                  <c:v>0</c:v>
                </c:pt>
                <c:pt idx="6668">
                  <c:v>0</c:v>
                </c:pt>
                <c:pt idx="6669">
                  <c:v>0</c:v>
                </c:pt>
                <c:pt idx="6670">
                  <c:v>0</c:v>
                </c:pt>
                <c:pt idx="6671">
                  <c:v>0</c:v>
                </c:pt>
                <c:pt idx="6672">
                  <c:v>0</c:v>
                </c:pt>
                <c:pt idx="6673">
                  <c:v>0</c:v>
                </c:pt>
                <c:pt idx="6674">
                  <c:v>0</c:v>
                </c:pt>
                <c:pt idx="6675">
                  <c:v>0</c:v>
                </c:pt>
                <c:pt idx="6676">
                  <c:v>0</c:v>
                </c:pt>
                <c:pt idx="6677">
                  <c:v>0</c:v>
                </c:pt>
                <c:pt idx="6678">
                  <c:v>0</c:v>
                </c:pt>
                <c:pt idx="6679">
                  <c:v>0</c:v>
                </c:pt>
                <c:pt idx="6680">
                  <c:v>0</c:v>
                </c:pt>
                <c:pt idx="6681">
                  <c:v>0</c:v>
                </c:pt>
                <c:pt idx="6682">
                  <c:v>0</c:v>
                </c:pt>
                <c:pt idx="6683">
                  <c:v>0</c:v>
                </c:pt>
                <c:pt idx="6684">
                  <c:v>0</c:v>
                </c:pt>
                <c:pt idx="6685">
                  <c:v>0</c:v>
                </c:pt>
                <c:pt idx="6686">
                  <c:v>0</c:v>
                </c:pt>
                <c:pt idx="6687">
                  <c:v>0</c:v>
                </c:pt>
                <c:pt idx="6688">
                  <c:v>0</c:v>
                </c:pt>
                <c:pt idx="6689">
                  <c:v>0</c:v>
                </c:pt>
                <c:pt idx="6690">
                  <c:v>0</c:v>
                </c:pt>
                <c:pt idx="6691">
                  <c:v>0</c:v>
                </c:pt>
                <c:pt idx="6692">
                  <c:v>0</c:v>
                </c:pt>
                <c:pt idx="6693">
                  <c:v>0</c:v>
                </c:pt>
                <c:pt idx="6694">
                  <c:v>0</c:v>
                </c:pt>
                <c:pt idx="6695">
                  <c:v>0</c:v>
                </c:pt>
                <c:pt idx="6696">
                  <c:v>0</c:v>
                </c:pt>
                <c:pt idx="6697">
                  <c:v>0</c:v>
                </c:pt>
                <c:pt idx="6698">
                  <c:v>0</c:v>
                </c:pt>
                <c:pt idx="6699">
                  <c:v>0</c:v>
                </c:pt>
                <c:pt idx="6700">
                  <c:v>0</c:v>
                </c:pt>
                <c:pt idx="6701">
                  <c:v>0</c:v>
                </c:pt>
                <c:pt idx="6702">
                  <c:v>0</c:v>
                </c:pt>
                <c:pt idx="6703">
                  <c:v>0</c:v>
                </c:pt>
                <c:pt idx="6704">
                  <c:v>0</c:v>
                </c:pt>
                <c:pt idx="6705">
                  <c:v>0</c:v>
                </c:pt>
                <c:pt idx="6706">
                  <c:v>0</c:v>
                </c:pt>
                <c:pt idx="6707">
                  <c:v>0</c:v>
                </c:pt>
                <c:pt idx="6708">
                  <c:v>0</c:v>
                </c:pt>
                <c:pt idx="6709">
                  <c:v>0</c:v>
                </c:pt>
                <c:pt idx="6710">
                  <c:v>0</c:v>
                </c:pt>
                <c:pt idx="6711">
                  <c:v>0</c:v>
                </c:pt>
                <c:pt idx="6712">
                  <c:v>0</c:v>
                </c:pt>
                <c:pt idx="6713">
                  <c:v>0</c:v>
                </c:pt>
                <c:pt idx="6714">
                  <c:v>0</c:v>
                </c:pt>
                <c:pt idx="6715">
                  <c:v>0</c:v>
                </c:pt>
                <c:pt idx="6716">
                  <c:v>0</c:v>
                </c:pt>
                <c:pt idx="6717">
                  <c:v>0</c:v>
                </c:pt>
                <c:pt idx="6718">
                  <c:v>0</c:v>
                </c:pt>
                <c:pt idx="6719">
                  <c:v>0</c:v>
                </c:pt>
                <c:pt idx="6720">
                  <c:v>0</c:v>
                </c:pt>
                <c:pt idx="6721">
                  <c:v>0</c:v>
                </c:pt>
                <c:pt idx="6722">
                  <c:v>0</c:v>
                </c:pt>
                <c:pt idx="6723">
                  <c:v>0</c:v>
                </c:pt>
                <c:pt idx="6724">
                  <c:v>0</c:v>
                </c:pt>
                <c:pt idx="6725">
                  <c:v>0</c:v>
                </c:pt>
                <c:pt idx="6726">
                  <c:v>0</c:v>
                </c:pt>
                <c:pt idx="6727">
                  <c:v>0</c:v>
                </c:pt>
                <c:pt idx="6728">
                  <c:v>0</c:v>
                </c:pt>
                <c:pt idx="6729">
                  <c:v>0</c:v>
                </c:pt>
                <c:pt idx="6730">
                  <c:v>0</c:v>
                </c:pt>
                <c:pt idx="6731">
                  <c:v>0</c:v>
                </c:pt>
                <c:pt idx="6732">
                  <c:v>0</c:v>
                </c:pt>
                <c:pt idx="6733">
                  <c:v>0</c:v>
                </c:pt>
                <c:pt idx="6734">
                  <c:v>0</c:v>
                </c:pt>
                <c:pt idx="6735">
                  <c:v>0</c:v>
                </c:pt>
                <c:pt idx="6736">
                  <c:v>0</c:v>
                </c:pt>
                <c:pt idx="6737">
                  <c:v>0</c:v>
                </c:pt>
                <c:pt idx="6738">
                  <c:v>0</c:v>
                </c:pt>
                <c:pt idx="6739">
                  <c:v>0</c:v>
                </c:pt>
                <c:pt idx="6740">
                  <c:v>0</c:v>
                </c:pt>
                <c:pt idx="6741">
                  <c:v>0</c:v>
                </c:pt>
                <c:pt idx="6742">
                  <c:v>0</c:v>
                </c:pt>
                <c:pt idx="6743">
                  <c:v>0</c:v>
                </c:pt>
                <c:pt idx="6744">
                  <c:v>0</c:v>
                </c:pt>
                <c:pt idx="6745">
                  <c:v>0</c:v>
                </c:pt>
                <c:pt idx="6746">
                  <c:v>0</c:v>
                </c:pt>
                <c:pt idx="6747">
                  <c:v>0</c:v>
                </c:pt>
                <c:pt idx="6748">
                  <c:v>0</c:v>
                </c:pt>
                <c:pt idx="6749">
                  <c:v>0</c:v>
                </c:pt>
                <c:pt idx="6750">
                  <c:v>0</c:v>
                </c:pt>
                <c:pt idx="6751">
                  <c:v>0</c:v>
                </c:pt>
                <c:pt idx="6752">
                  <c:v>0</c:v>
                </c:pt>
                <c:pt idx="6753">
                  <c:v>0</c:v>
                </c:pt>
                <c:pt idx="6754">
                  <c:v>0</c:v>
                </c:pt>
                <c:pt idx="6755">
                  <c:v>0</c:v>
                </c:pt>
                <c:pt idx="6756">
                  <c:v>0</c:v>
                </c:pt>
                <c:pt idx="6757">
                  <c:v>0</c:v>
                </c:pt>
                <c:pt idx="6758">
                  <c:v>0</c:v>
                </c:pt>
                <c:pt idx="6759">
                  <c:v>0</c:v>
                </c:pt>
                <c:pt idx="6760">
                  <c:v>0</c:v>
                </c:pt>
                <c:pt idx="6761">
                  <c:v>0</c:v>
                </c:pt>
                <c:pt idx="6762">
                  <c:v>0</c:v>
                </c:pt>
                <c:pt idx="6763">
                  <c:v>0</c:v>
                </c:pt>
                <c:pt idx="6764">
                  <c:v>0</c:v>
                </c:pt>
                <c:pt idx="6765">
                  <c:v>0</c:v>
                </c:pt>
                <c:pt idx="6766">
                  <c:v>0</c:v>
                </c:pt>
                <c:pt idx="6767">
                  <c:v>0</c:v>
                </c:pt>
                <c:pt idx="6768">
                  <c:v>0</c:v>
                </c:pt>
                <c:pt idx="6769">
                  <c:v>0</c:v>
                </c:pt>
                <c:pt idx="6770">
                  <c:v>0</c:v>
                </c:pt>
                <c:pt idx="6771">
                  <c:v>0</c:v>
                </c:pt>
                <c:pt idx="6772">
                  <c:v>0</c:v>
                </c:pt>
                <c:pt idx="6773">
                  <c:v>0</c:v>
                </c:pt>
                <c:pt idx="6774">
                  <c:v>0</c:v>
                </c:pt>
                <c:pt idx="6775">
                  <c:v>0</c:v>
                </c:pt>
                <c:pt idx="6776">
                  <c:v>0</c:v>
                </c:pt>
                <c:pt idx="6777">
                  <c:v>0</c:v>
                </c:pt>
                <c:pt idx="6778">
                  <c:v>0</c:v>
                </c:pt>
                <c:pt idx="6779">
                  <c:v>0</c:v>
                </c:pt>
                <c:pt idx="6780">
                  <c:v>0</c:v>
                </c:pt>
                <c:pt idx="6781">
                  <c:v>0</c:v>
                </c:pt>
                <c:pt idx="6782">
                  <c:v>0</c:v>
                </c:pt>
                <c:pt idx="6783">
                  <c:v>0</c:v>
                </c:pt>
                <c:pt idx="6784">
                  <c:v>0</c:v>
                </c:pt>
                <c:pt idx="6785">
                  <c:v>0</c:v>
                </c:pt>
                <c:pt idx="6786">
                  <c:v>0</c:v>
                </c:pt>
                <c:pt idx="6787">
                  <c:v>0</c:v>
                </c:pt>
                <c:pt idx="6788">
                  <c:v>0</c:v>
                </c:pt>
                <c:pt idx="6789">
                  <c:v>0</c:v>
                </c:pt>
                <c:pt idx="6790">
                  <c:v>0</c:v>
                </c:pt>
                <c:pt idx="6791">
                  <c:v>0</c:v>
                </c:pt>
                <c:pt idx="6792">
                  <c:v>0</c:v>
                </c:pt>
                <c:pt idx="6793">
                  <c:v>0</c:v>
                </c:pt>
                <c:pt idx="6794">
                  <c:v>0</c:v>
                </c:pt>
                <c:pt idx="6795">
                  <c:v>0</c:v>
                </c:pt>
                <c:pt idx="6796">
                  <c:v>0</c:v>
                </c:pt>
                <c:pt idx="6797">
                  <c:v>0</c:v>
                </c:pt>
                <c:pt idx="6798">
                  <c:v>0</c:v>
                </c:pt>
                <c:pt idx="6799">
                  <c:v>0</c:v>
                </c:pt>
                <c:pt idx="6800">
                  <c:v>0</c:v>
                </c:pt>
                <c:pt idx="6801">
                  <c:v>0</c:v>
                </c:pt>
                <c:pt idx="6802">
                  <c:v>0</c:v>
                </c:pt>
                <c:pt idx="6803">
                  <c:v>0</c:v>
                </c:pt>
                <c:pt idx="6804">
                  <c:v>0</c:v>
                </c:pt>
                <c:pt idx="6805">
                  <c:v>0</c:v>
                </c:pt>
                <c:pt idx="6806">
                  <c:v>0</c:v>
                </c:pt>
                <c:pt idx="6807">
                  <c:v>0</c:v>
                </c:pt>
                <c:pt idx="6808">
                  <c:v>0</c:v>
                </c:pt>
                <c:pt idx="6809">
                  <c:v>0</c:v>
                </c:pt>
                <c:pt idx="6810">
                  <c:v>0</c:v>
                </c:pt>
                <c:pt idx="6811">
                  <c:v>0</c:v>
                </c:pt>
                <c:pt idx="6812">
                  <c:v>0</c:v>
                </c:pt>
                <c:pt idx="6813">
                  <c:v>0</c:v>
                </c:pt>
                <c:pt idx="6814">
                  <c:v>0</c:v>
                </c:pt>
                <c:pt idx="6815">
                  <c:v>0</c:v>
                </c:pt>
                <c:pt idx="6816">
                  <c:v>0</c:v>
                </c:pt>
                <c:pt idx="6817">
                  <c:v>0</c:v>
                </c:pt>
                <c:pt idx="6818">
                  <c:v>0</c:v>
                </c:pt>
                <c:pt idx="6819">
                  <c:v>0</c:v>
                </c:pt>
                <c:pt idx="6820">
                  <c:v>0</c:v>
                </c:pt>
                <c:pt idx="6821">
                  <c:v>0</c:v>
                </c:pt>
                <c:pt idx="6822">
                  <c:v>0</c:v>
                </c:pt>
                <c:pt idx="6823">
                  <c:v>0</c:v>
                </c:pt>
                <c:pt idx="6824">
                  <c:v>0</c:v>
                </c:pt>
                <c:pt idx="6825">
                  <c:v>0</c:v>
                </c:pt>
                <c:pt idx="6826">
                  <c:v>0</c:v>
                </c:pt>
                <c:pt idx="6827">
                  <c:v>0</c:v>
                </c:pt>
                <c:pt idx="6828">
                  <c:v>0</c:v>
                </c:pt>
                <c:pt idx="6829">
                  <c:v>0</c:v>
                </c:pt>
                <c:pt idx="6830">
                  <c:v>0</c:v>
                </c:pt>
                <c:pt idx="6831">
                  <c:v>0</c:v>
                </c:pt>
                <c:pt idx="6832">
                  <c:v>0</c:v>
                </c:pt>
                <c:pt idx="6833">
                  <c:v>0</c:v>
                </c:pt>
                <c:pt idx="6834">
                  <c:v>0</c:v>
                </c:pt>
                <c:pt idx="6835">
                  <c:v>0</c:v>
                </c:pt>
                <c:pt idx="6836">
                  <c:v>0</c:v>
                </c:pt>
                <c:pt idx="6837">
                  <c:v>0</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0</c:v>
                </c:pt>
                <c:pt idx="6884">
                  <c:v>0</c:v>
                </c:pt>
                <c:pt idx="6885">
                  <c:v>0</c:v>
                </c:pt>
                <c:pt idx="6886">
                  <c:v>0</c:v>
                </c:pt>
                <c:pt idx="6887">
                  <c:v>0</c:v>
                </c:pt>
                <c:pt idx="6888">
                  <c:v>0</c:v>
                </c:pt>
                <c:pt idx="6889">
                  <c:v>0</c:v>
                </c:pt>
                <c:pt idx="6890">
                  <c:v>0</c:v>
                </c:pt>
                <c:pt idx="6891">
                  <c:v>0</c:v>
                </c:pt>
                <c:pt idx="6892">
                  <c:v>0</c:v>
                </c:pt>
                <c:pt idx="6893">
                  <c:v>0</c:v>
                </c:pt>
                <c:pt idx="6894">
                  <c:v>0</c:v>
                </c:pt>
                <c:pt idx="6895">
                  <c:v>0</c:v>
                </c:pt>
                <c:pt idx="6896">
                  <c:v>0</c:v>
                </c:pt>
                <c:pt idx="6897">
                  <c:v>0</c:v>
                </c:pt>
                <c:pt idx="6898">
                  <c:v>0</c:v>
                </c:pt>
                <c:pt idx="6899">
                  <c:v>0</c:v>
                </c:pt>
                <c:pt idx="6900">
                  <c:v>0</c:v>
                </c:pt>
                <c:pt idx="6901">
                  <c:v>0</c:v>
                </c:pt>
                <c:pt idx="6902">
                  <c:v>0</c:v>
                </c:pt>
                <c:pt idx="6903">
                  <c:v>0</c:v>
                </c:pt>
                <c:pt idx="6904">
                  <c:v>0</c:v>
                </c:pt>
                <c:pt idx="6905">
                  <c:v>0</c:v>
                </c:pt>
                <c:pt idx="6906">
                  <c:v>0</c:v>
                </c:pt>
                <c:pt idx="6907">
                  <c:v>0</c:v>
                </c:pt>
                <c:pt idx="6908">
                  <c:v>0</c:v>
                </c:pt>
                <c:pt idx="6909">
                  <c:v>0</c:v>
                </c:pt>
                <c:pt idx="6910">
                  <c:v>0</c:v>
                </c:pt>
                <c:pt idx="6911">
                  <c:v>0</c:v>
                </c:pt>
                <c:pt idx="6912">
                  <c:v>0</c:v>
                </c:pt>
                <c:pt idx="6913">
                  <c:v>0</c:v>
                </c:pt>
                <c:pt idx="6914">
                  <c:v>0</c:v>
                </c:pt>
                <c:pt idx="6915">
                  <c:v>0</c:v>
                </c:pt>
                <c:pt idx="6916">
                  <c:v>0</c:v>
                </c:pt>
                <c:pt idx="6917">
                  <c:v>0</c:v>
                </c:pt>
                <c:pt idx="6918">
                  <c:v>0</c:v>
                </c:pt>
                <c:pt idx="6919">
                  <c:v>0</c:v>
                </c:pt>
                <c:pt idx="6920">
                  <c:v>0</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0</c:v>
                </c:pt>
                <c:pt idx="6940">
                  <c:v>0</c:v>
                </c:pt>
                <c:pt idx="6941">
                  <c:v>0</c:v>
                </c:pt>
                <c:pt idx="6942">
                  <c:v>0</c:v>
                </c:pt>
                <c:pt idx="6943">
                  <c:v>0</c:v>
                </c:pt>
                <c:pt idx="6944">
                  <c:v>0</c:v>
                </c:pt>
                <c:pt idx="6945">
                  <c:v>0</c:v>
                </c:pt>
                <c:pt idx="6946">
                  <c:v>0</c:v>
                </c:pt>
                <c:pt idx="6947">
                  <c:v>0</c:v>
                </c:pt>
                <c:pt idx="6948">
                  <c:v>0</c:v>
                </c:pt>
                <c:pt idx="6949">
                  <c:v>0</c:v>
                </c:pt>
                <c:pt idx="6950">
                  <c:v>0</c:v>
                </c:pt>
                <c:pt idx="6951">
                  <c:v>0</c:v>
                </c:pt>
                <c:pt idx="6952">
                  <c:v>0</c:v>
                </c:pt>
                <c:pt idx="6953">
                  <c:v>0</c:v>
                </c:pt>
                <c:pt idx="6954">
                  <c:v>0</c:v>
                </c:pt>
                <c:pt idx="6955">
                  <c:v>0</c:v>
                </c:pt>
                <c:pt idx="6956">
                  <c:v>0</c:v>
                </c:pt>
                <c:pt idx="6957">
                  <c:v>0</c:v>
                </c:pt>
                <c:pt idx="6958">
                  <c:v>0</c:v>
                </c:pt>
                <c:pt idx="6959">
                  <c:v>0</c:v>
                </c:pt>
                <c:pt idx="6960">
                  <c:v>0</c:v>
                </c:pt>
                <c:pt idx="6961">
                  <c:v>0</c:v>
                </c:pt>
                <c:pt idx="6962">
                  <c:v>0</c:v>
                </c:pt>
                <c:pt idx="6963">
                  <c:v>0</c:v>
                </c:pt>
                <c:pt idx="6964">
                  <c:v>0</c:v>
                </c:pt>
                <c:pt idx="6965">
                  <c:v>0</c:v>
                </c:pt>
                <c:pt idx="6966">
                  <c:v>0</c:v>
                </c:pt>
                <c:pt idx="6967">
                  <c:v>0</c:v>
                </c:pt>
                <c:pt idx="6968">
                  <c:v>0</c:v>
                </c:pt>
                <c:pt idx="6969">
                  <c:v>0</c:v>
                </c:pt>
                <c:pt idx="6970">
                  <c:v>0</c:v>
                </c:pt>
                <c:pt idx="6971">
                  <c:v>0</c:v>
                </c:pt>
                <c:pt idx="6972">
                  <c:v>0</c:v>
                </c:pt>
                <c:pt idx="6973">
                  <c:v>0</c:v>
                </c:pt>
                <c:pt idx="6974">
                  <c:v>0</c:v>
                </c:pt>
                <c:pt idx="6975">
                  <c:v>0</c:v>
                </c:pt>
                <c:pt idx="6976">
                  <c:v>0</c:v>
                </c:pt>
                <c:pt idx="6977">
                  <c:v>0</c:v>
                </c:pt>
                <c:pt idx="6978">
                  <c:v>0</c:v>
                </c:pt>
                <c:pt idx="6979">
                  <c:v>0</c:v>
                </c:pt>
                <c:pt idx="6980">
                  <c:v>0</c:v>
                </c:pt>
                <c:pt idx="6981">
                  <c:v>0</c:v>
                </c:pt>
                <c:pt idx="6982">
                  <c:v>0</c:v>
                </c:pt>
                <c:pt idx="6983">
                  <c:v>0</c:v>
                </c:pt>
                <c:pt idx="6984">
                  <c:v>0</c:v>
                </c:pt>
                <c:pt idx="6985">
                  <c:v>0</c:v>
                </c:pt>
                <c:pt idx="6986">
                  <c:v>0</c:v>
                </c:pt>
                <c:pt idx="6987">
                  <c:v>0</c:v>
                </c:pt>
                <c:pt idx="6988">
                  <c:v>0</c:v>
                </c:pt>
                <c:pt idx="6989">
                  <c:v>0</c:v>
                </c:pt>
                <c:pt idx="6990">
                  <c:v>0</c:v>
                </c:pt>
                <c:pt idx="6991">
                  <c:v>0</c:v>
                </c:pt>
                <c:pt idx="6992">
                  <c:v>0</c:v>
                </c:pt>
                <c:pt idx="6993">
                  <c:v>0</c:v>
                </c:pt>
                <c:pt idx="6994">
                  <c:v>0</c:v>
                </c:pt>
                <c:pt idx="6995">
                  <c:v>0</c:v>
                </c:pt>
                <c:pt idx="6996">
                  <c:v>0</c:v>
                </c:pt>
                <c:pt idx="6997">
                  <c:v>0</c:v>
                </c:pt>
                <c:pt idx="6998">
                  <c:v>0</c:v>
                </c:pt>
                <c:pt idx="6999">
                  <c:v>0</c:v>
                </c:pt>
                <c:pt idx="7000">
                  <c:v>0</c:v>
                </c:pt>
                <c:pt idx="7001">
                  <c:v>0</c:v>
                </c:pt>
                <c:pt idx="7002">
                  <c:v>0</c:v>
                </c:pt>
                <c:pt idx="7003">
                  <c:v>0</c:v>
                </c:pt>
                <c:pt idx="7004">
                  <c:v>0</c:v>
                </c:pt>
                <c:pt idx="7005">
                  <c:v>0</c:v>
                </c:pt>
                <c:pt idx="7006">
                  <c:v>0</c:v>
                </c:pt>
                <c:pt idx="7007">
                  <c:v>0</c:v>
                </c:pt>
                <c:pt idx="7008">
                  <c:v>0</c:v>
                </c:pt>
                <c:pt idx="7009">
                  <c:v>0</c:v>
                </c:pt>
                <c:pt idx="7010">
                  <c:v>0</c:v>
                </c:pt>
                <c:pt idx="7011">
                  <c:v>0</c:v>
                </c:pt>
                <c:pt idx="7012">
                  <c:v>0</c:v>
                </c:pt>
                <c:pt idx="7013">
                  <c:v>0</c:v>
                </c:pt>
                <c:pt idx="7014">
                  <c:v>0</c:v>
                </c:pt>
                <c:pt idx="7015">
                  <c:v>0</c:v>
                </c:pt>
                <c:pt idx="7016">
                  <c:v>0</c:v>
                </c:pt>
                <c:pt idx="7017">
                  <c:v>0</c:v>
                </c:pt>
                <c:pt idx="7018">
                  <c:v>0</c:v>
                </c:pt>
                <c:pt idx="7019">
                  <c:v>0</c:v>
                </c:pt>
                <c:pt idx="7020">
                  <c:v>0</c:v>
                </c:pt>
                <c:pt idx="7021">
                  <c:v>0</c:v>
                </c:pt>
                <c:pt idx="7022">
                  <c:v>0</c:v>
                </c:pt>
                <c:pt idx="7023">
                  <c:v>0</c:v>
                </c:pt>
                <c:pt idx="7024">
                  <c:v>0</c:v>
                </c:pt>
                <c:pt idx="7025">
                  <c:v>0</c:v>
                </c:pt>
                <c:pt idx="7026">
                  <c:v>0</c:v>
                </c:pt>
                <c:pt idx="7027">
                  <c:v>0</c:v>
                </c:pt>
                <c:pt idx="7028">
                  <c:v>0</c:v>
                </c:pt>
                <c:pt idx="7029">
                  <c:v>0</c:v>
                </c:pt>
                <c:pt idx="7030">
                  <c:v>0</c:v>
                </c:pt>
                <c:pt idx="7031">
                  <c:v>0</c:v>
                </c:pt>
                <c:pt idx="7032">
                  <c:v>0</c:v>
                </c:pt>
                <c:pt idx="7033">
                  <c:v>0</c:v>
                </c:pt>
                <c:pt idx="7034">
                  <c:v>0</c:v>
                </c:pt>
                <c:pt idx="7035">
                  <c:v>0</c:v>
                </c:pt>
                <c:pt idx="7036">
                  <c:v>0</c:v>
                </c:pt>
                <c:pt idx="7037">
                  <c:v>0</c:v>
                </c:pt>
                <c:pt idx="7038">
                  <c:v>0</c:v>
                </c:pt>
                <c:pt idx="7039">
                  <c:v>0</c:v>
                </c:pt>
                <c:pt idx="7040">
                  <c:v>0</c:v>
                </c:pt>
                <c:pt idx="7041">
                  <c:v>0</c:v>
                </c:pt>
                <c:pt idx="7042">
                  <c:v>0</c:v>
                </c:pt>
                <c:pt idx="7043">
                  <c:v>0</c:v>
                </c:pt>
                <c:pt idx="7044">
                  <c:v>0</c:v>
                </c:pt>
                <c:pt idx="7045">
                  <c:v>0</c:v>
                </c:pt>
                <c:pt idx="7046">
                  <c:v>0</c:v>
                </c:pt>
                <c:pt idx="7047">
                  <c:v>0</c:v>
                </c:pt>
                <c:pt idx="7048">
                  <c:v>0</c:v>
                </c:pt>
                <c:pt idx="7049">
                  <c:v>0</c:v>
                </c:pt>
                <c:pt idx="7050">
                  <c:v>0</c:v>
                </c:pt>
                <c:pt idx="7051">
                  <c:v>0</c:v>
                </c:pt>
                <c:pt idx="7052">
                  <c:v>0</c:v>
                </c:pt>
                <c:pt idx="7053">
                  <c:v>0</c:v>
                </c:pt>
                <c:pt idx="7054">
                  <c:v>0</c:v>
                </c:pt>
                <c:pt idx="7055">
                  <c:v>0</c:v>
                </c:pt>
                <c:pt idx="7056">
                  <c:v>0</c:v>
                </c:pt>
                <c:pt idx="7057">
                  <c:v>0</c:v>
                </c:pt>
                <c:pt idx="7058">
                  <c:v>0</c:v>
                </c:pt>
                <c:pt idx="7059">
                  <c:v>0</c:v>
                </c:pt>
                <c:pt idx="7060">
                  <c:v>0</c:v>
                </c:pt>
                <c:pt idx="7061">
                  <c:v>0</c:v>
                </c:pt>
                <c:pt idx="7062">
                  <c:v>0</c:v>
                </c:pt>
                <c:pt idx="7063">
                  <c:v>0</c:v>
                </c:pt>
                <c:pt idx="7064">
                  <c:v>0</c:v>
                </c:pt>
                <c:pt idx="7065">
                  <c:v>0</c:v>
                </c:pt>
                <c:pt idx="7066">
                  <c:v>0</c:v>
                </c:pt>
                <c:pt idx="7067">
                  <c:v>0</c:v>
                </c:pt>
                <c:pt idx="7068">
                  <c:v>0</c:v>
                </c:pt>
                <c:pt idx="7069">
                  <c:v>0</c:v>
                </c:pt>
                <c:pt idx="7070">
                  <c:v>0</c:v>
                </c:pt>
                <c:pt idx="7071">
                  <c:v>0</c:v>
                </c:pt>
                <c:pt idx="7072">
                  <c:v>0</c:v>
                </c:pt>
                <c:pt idx="7073">
                  <c:v>0</c:v>
                </c:pt>
                <c:pt idx="7074">
                  <c:v>0</c:v>
                </c:pt>
                <c:pt idx="7075">
                  <c:v>0</c:v>
                </c:pt>
                <c:pt idx="7076">
                  <c:v>0</c:v>
                </c:pt>
                <c:pt idx="7077">
                  <c:v>0</c:v>
                </c:pt>
                <c:pt idx="7078">
                  <c:v>0</c:v>
                </c:pt>
                <c:pt idx="7079">
                  <c:v>0</c:v>
                </c:pt>
                <c:pt idx="7080">
                  <c:v>0</c:v>
                </c:pt>
                <c:pt idx="7081">
                  <c:v>0</c:v>
                </c:pt>
                <c:pt idx="7082">
                  <c:v>0</c:v>
                </c:pt>
                <c:pt idx="7083">
                  <c:v>0</c:v>
                </c:pt>
                <c:pt idx="7084">
                  <c:v>0</c:v>
                </c:pt>
                <c:pt idx="7085">
                  <c:v>0</c:v>
                </c:pt>
                <c:pt idx="7086">
                  <c:v>0</c:v>
                </c:pt>
                <c:pt idx="7087">
                  <c:v>0</c:v>
                </c:pt>
                <c:pt idx="7088">
                  <c:v>0</c:v>
                </c:pt>
                <c:pt idx="7089">
                  <c:v>0</c:v>
                </c:pt>
                <c:pt idx="7090">
                  <c:v>0</c:v>
                </c:pt>
                <c:pt idx="7091">
                  <c:v>0</c:v>
                </c:pt>
                <c:pt idx="7092">
                  <c:v>0</c:v>
                </c:pt>
                <c:pt idx="7093">
                  <c:v>0</c:v>
                </c:pt>
                <c:pt idx="7094">
                  <c:v>0</c:v>
                </c:pt>
                <c:pt idx="7095">
                  <c:v>0</c:v>
                </c:pt>
                <c:pt idx="7096">
                  <c:v>0</c:v>
                </c:pt>
                <c:pt idx="7097">
                  <c:v>0</c:v>
                </c:pt>
                <c:pt idx="7098">
                  <c:v>0</c:v>
                </c:pt>
                <c:pt idx="7099">
                  <c:v>0</c:v>
                </c:pt>
                <c:pt idx="7100">
                  <c:v>0</c:v>
                </c:pt>
                <c:pt idx="7101">
                  <c:v>0</c:v>
                </c:pt>
                <c:pt idx="7102">
                  <c:v>0</c:v>
                </c:pt>
                <c:pt idx="7103">
                  <c:v>0</c:v>
                </c:pt>
                <c:pt idx="7104">
                  <c:v>0</c:v>
                </c:pt>
                <c:pt idx="7105">
                  <c:v>0</c:v>
                </c:pt>
                <c:pt idx="7106">
                  <c:v>0</c:v>
                </c:pt>
                <c:pt idx="7107">
                  <c:v>0</c:v>
                </c:pt>
                <c:pt idx="7108">
                  <c:v>0</c:v>
                </c:pt>
                <c:pt idx="7109">
                  <c:v>0</c:v>
                </c:pt>
                <c:pt idx="7110">
                  <c:v>0</c:v>
                </c:pt>
                <c:pt idx="7111">
                  <c:v>0</c:v>
                </c:pt>
                <c:pt idx="7112">
                  <c:v>0</c:v>
                </c:pt>
                <c:pt idx="7113">
                  <c:v>0</c:v>
                </c:pt>
                <c:pt idx="7114">
                  <c:v>0</c:v>
                </c:pt>
                <c:pt idx="7115">
                  <c:v>0</c:v>
                </c:pt>
                <c:pt idx="7116">
                  <c:v>0</c:v>
                </c:pt>
                <c:pt idx="7117">
                  <c:v>0</c:v>
                </c:pt>
                <c:pt idx="7118">
                  <c:v>0</c:v>
                </c:pt>
                <c:pt idx="7119">
                  <c:v>0</c:v>
                </c:pt>
                <c:pt idx="7120">
                  <c:v>0</c:v>
                </c:pt>
                <c:pt idx="7121">
                  <c:v>0</c:v>
                </c:pt>
                <c:pt idx="7122">
                  <c:v>0</c:v>
                </c:pt>
                <c:pt idx="7123">
                  <c:v>0</c:v>
                </c:pt>
                <c:pt idx="7124">
                  <c:v>0</c:v>
                </c:pt>
                <c:pt idx="7125">
                  <c:v>0</c:v>
                </c:pt>
                <c:pt idx="7126">
                  <c:v>0</c:v>
                </c:pt>
                <c:pt idx="7127">
                  <c:v>0</c:v>
                </c:pt>
                <c:pt idx="7128">
                  <c:v>0</c:v>
                </c:pt>
                <c:pt idx="7129">
                  <c:v>0</c:v>
                </c:pt>
                <c:pt idx="7130">
                  <c:v>0</c:v>
                </c:pt>
                <c:pt idx="7131">
                  <c:v>0</c:v>
                </c:pt>
                <c:pt idx="7132">
                  <c:v>0</c:v>
                </c:pt>
                <c:pt idx="7133">
                  <c:v>0</c:v>
                </c:pt>
                <c:pt idx="7134">
                  <c:v>0</c:v>
                </c:pt>
                <c:pt idx="7135">
                  <c:v>0</c:v>
                </c:pt>
                <c:pt idx="7136">
                  <c:v>0</c:v>
                </c:pt>
                <c:pt idx="7137">
                  <c:v>0</c:v>
                </c:pt>
                <c:pt idx="7138">
                  <c:v>0</c:v>
                </c:pt>
                <c:pt idx="7139">
                  <c:v>0</c:v>
                </c:pt>
                <c:pt idx="7140">
                  <c:v>0</c:v>
                </c:pt>
                <c:pt idx="7141">
                  <c:v>0</c:v>
                </c:pt>
                <c:pt idx="7142">
                  <c:v>0</c:v>
                </c:pt>
                <c:pt idx="7143">
                  <c:v>0</c:v>
                </c:pt>
                <c:pt idx="7144">
                  <c:v>0</c:v>
                </c:pt>
                <c:pt idx="7145">
                  <c:v>0</c:v>
                </c:pt>
                <c:pt idx="7146">
                  <c:v>0</c:v>
                </c:pt>
                <c:pt idx="7147">
                  <c:v>0</c:v>
                </c:pt>
                <c:pt idx="7148">
                  <c:v>0</c:v>
                </c:pt>
                <c:pt idx="7149">
                  <c:v>0</c:v>
                </c:pt>
                <c:pt idx="7150">
                  <c:v>0</c:v>
                </c:pt>
                <c:pt idx="7151">
                  <c:v>0</c:v>
                </c:pt>
                <c:pt idx="7152">
                  <c:v>0</c:v>
                </c:pt>
                <c:pt idx="7153">
                  <c:v>0</c:v>
                </c:pt>
                <c:pt idx="7154">
                  <c:v>0</c:v>
                </c:pt>
                <c:pt idx="7155">
                  <c:v>0</c:v>
                </c:pt>
                <c:pt idx="7156">
                  <c:v>0</c:v>
                </c:pt>
                <c:pt idx="7157">
                  <c:v>0</c:v>
                </c:pt>
                <c:pt idx="7158">
                  <c:v>0</c:v>
                </c:pt>
                <c:pt idx="7159">
                  <c:v>0</c:v>
                </c:pt>
                <c:pt idx="7160">
                  <c:v>0</c:v>
                </c:pt>
                <c:pt idx="7161">
                  <c:v>0</c:v>
                </c:pt>
                <c:pt idx="7162">
                  <c:v>0</c:v>
                </c:pt>
                <c:pt idx="7163">
                  <c:v>0</c:v>
                </c:pt>
                <c:pt idx="7164">
                  <c:v>0</c:v>
                </c:pt>
                <c:pt idx="7165">
                  <c:v>0</c:v>
                </c:pt>
                <c:pt idx="7166">
                  <c:v>0</c:v>
                </c:pt>
                <c:pt idx="7167">
                  <c:v>0</c:v>
                </c:pt>
                <c:pt idx="7168">
                  <c:v>0</c:v>
                </c:pt>
                <c:pt idx="7169">
                  <c:v>0</c:v>
                </c:pt>
                <c:pt idx="7170">
                  <c:v>0</c:v>
                </c:pt>
                <c:pt idx="7171">
                  <c:v>0</c:v>
                </c:pt>
                <c:pt idx="7172">
                  <c:v>0</c:v>
                </c:pt>
                <c:pt idx="7173">
                  <c:v>0</c:v>
                </c:pt>
                <c:pt idx="7174">
                  <c:v>0</c:v>
                </c:pt>
                <c:pt idx="7175">
                  <c:v>0</c:v>
                </c:pt>
                <c:pt idx="7176">
                  <c:v>0</c:v>
                </c:pt>
                <c:pt idx="7177">
                  <c:v>0</c:v>
                </c:pt>
                <c:pt idx="7178">
                  <c:v>0</c:v>
                </c:pt>
                <c:pt idx="7179">
                  <c:v>0</c:v>
                </c:pt>
                <c:pt idx="7180">
                  <c:v>0</c:v>
                </c:pt>
                <c:pt idx="7181">
                  <c:v>0</c:v>
                </c:pt>
                <c:pt idx="7182">
                  <c:v>0</c:v>
                </c:pt>
                <c:pt idx="7183">
                  <c:v>0</c:v>
                </c:pt>
                <c:pt idx="7184">
                  <c:v>0</c:v>
                </c:pt>
                <c:pt idx="7185">
                  <c:v>0</c:v>
                </c:pt>
                <c:pt idx="7186">
                  <c:v>0</c:v>
                </c:pt>
                <c:pt idx="7187">
                  <c:v>0</c:v>
                </c:pt>
                <c:pt idx="7188">
                  <c:v>0</c:v>
                </c:pt>
                <c:pt idx="7189">
                  <c:v>0</c:v>
                </c:pt>
                <c:pt idx="7190">
                  <c:v>0</c:v>
                </c:pt>
                <c:pt idx="7191">
                  <c:v>0</c:v>
                </c:pt>
                <c:pt idx="7192">
                  <c:v>0</c:v>
                </c:pt>
                <c:pt idx="7193">
                  <c:v>0</c:v>
                </c:pt>
                <c:pt idx="7194">
                  <c:v>0</c:v>
                </c:pt>
                <c:pt idx="7195">
                  <c:v>0</c:v>
                </c:pt>
                <c:pt idx="7196">
                  <c:v>0</c:v>
                </c:pt>
                <c:pt idx="7197">
                  <c:v>0</c:v>
                </c:pt>
                <c:pt idx="7198">
                  <c:v>0</c:v>
                </c:pt>
                <c:pt idx="7199">
                  <c:v>0</c:v>
                </c:pt>
                <c:pt idx="7200">
                  <c:v>0</c:v>
                </c:pt>
                <c:pt idx="7201">
                  <c:v>0</c:v>
                </c:pt>
                <c:pt idx="7202">
                  <c:v>0</c:v>
                </c:pt>
                <c:pt idx="7203">
                  <c:v>0</c:v>
                </c:pt>
                <c:pt idx="7204">
                  <c:v>0</c:v>
                </c:pt>
                <c:pt idx="7205">
                  <c:v>0</c:v>
                </c:pt>
                <c:pt idx="7206">
                  <c:v>0</c:v>
                </c:pt>
                <c:pt idx="7207">
                  <c:v>0</c:v>
                </c:pt>
                <c:pt idx="7208">
                  <c:v>0</c:v>
                </c:pt>
                <c:pt idx="7209">
                  <c:v>0</c:v>
                </c:pt>
                <c:pt idx="7210">
                  <c:v>0</c:v>
                </c:pt>
                <c:pt idx="7211">
                  <c:v>0</c:v>
                </c:pt>
                <c:pt idx="7212">
                  <c:v>0</c:v>
                </c:pt>
                <c:pt idx="7213">
                  <c:v>0</c:v>
                </c:pt>
                <c:pt idx="7214">
                  <c:v>0</c:v>
                </c:pt>
                <c:pt idx="7215">
                  <c:v>0</c:v>
                </c:pt>
                <c:pt idx="7216">
                  <c:v>0</c:v>
                </c:pt>
                <c:pt idx="7217">
                  <c:v>0</c:v>
                </c:pt>
                <c:pt idx="7218">
                  <c:v>0</c:v>
                </c:pt>
                <c:pt idx="7219">
                  <c:v>0</c:v>
                </c:pt>
                <c:pt idx="7220">
                  <c:v>0</c:v>
                </c:pt>
                <c:pt idx="7221">
                  <c:v>0</c:v>
                </c:pt>
                <c:pt idx="7222">
                  <c:v>0</c:v>
                </c:pt>
                <c:pt idx="7223">
                  <c:v>0</c:v>
                </c:pt>
                <c:pt idx="7224">
                  <c:v>0</c:v>
                </c:pt>
                <c:pt idx="7225">
                  <c:v>0</c:v>
                </c:pt>
                <c:pt idx="7226">
                  <c:v>0</c:v>
                </c:pt>
                <c:pt idx="7227">
                  <c:v>0</c:v>
                </c:pt>
                <c:pt idx="7228">
                  <c:v>0</c:v>
                </c:pt>
                <c:pt idx="7229">
                  <c:v>0</c:v>
                </c:pt>
                <c:pt idx="7230">
                  <c:v>0</c:v>
                </c:pt>
                <c:pt idx="7231">
                  <c:v>0</c:v>
                </c:pt>
                <c:pt idx="7232">
                  <c:v>0</c:v>
                </c:pt>
                <c:pt idx="7233">
                  <c:v>0</c:v>
                </c:pt>
                <c:pt idx="7234">
                  <c:v>0</c:v>
                </c:pt>
                <c:pt idx="7235">
                  <c:v>0</c:v>
                </c:pt>
                <c:pt idx="7236">
                  <c:v>0</c:v>
                </c:pt>
                <c:pt idx="7237">
                  <c:v>0</c:v>
                </c:pt>
                <c:pt idx="7238">
                  <c:v>0</c:v>
                </c:pt>
                <c:pt idx="7239">
                  <c:v>0</c:v>
                </c:pt>
                <c:pt idx="7240">
                  <c:v>0</c:v>
                </c:pt>
                <c:pt idx="7241">
                  <c:v>0</c:v>
                </c:pt>
                <c:pt idx="7242">
                  <c:v>0</c:v>
                </c:pt>
                <c:pt idx="7243">
                  <c:v>0</c:v>
                </c:pt>
                <c:pt idx="7244">
                  <c:v>0</c:v>
                </c:pt>
                <c:pt idx="7245">
                  <c:v>0</c:v>
                </c:pt>
                <c:pt idx="7246">
                  <c:v>0</c:v>
                </c:pt>
                <c:pt idx="7247">
                  <c:v>0</c:v>
                </c:pt>
                <c:pt idx="7248">
                  <c:v>0</c:v>
                </c:pt>
                <c:pt idx="7249">
                  <c:v>0</c:v>
                </c:pt>
                <c:pt idx="7250">
                  <c:v>0</c:v>
                </c:pt>
                <c:pt idx="7251">
                  <c:v>0</c:v>
                </c:pt>
                <c:pt idx="7252">
                  <c:v>0</c:v>
                </c:pt>
                <c:pt idx="7253">
                  <c:v>0</c:v>
                </c:pt>
                <c:pt idx="7254">
                  <c:v>0</c:v>
                </c:pt>
                <c:pt idx="7255">
                  <c:v>0</c:v>
                </c:pt>
                <c:pt idx="7256">
                  <c:v>0</c:v>
                </c:pt>
                <c:pt idx="7257">
                  <c:v>0</c:v>
                </c:pt>
                <c:pt idx="7258">
                  <c:v>0</c:v>
                </c:pt>
                <c:pt idx="7259">
                  <c:v>0</c:v>
                </c:pt>
                <c:pt idx="7260">
                  <c:v>0</c:v>
                </c:pt>
                <c:pt idx="7261">
                  <c:v>0</c:v>
                </c:pt>
                <c:pt idx="7262">
                  <c:v>0</c:v>
                </c:pt>
                <c:pt idx="7263">
                  <c:v>0</c:v>
                </c:pt>
                <c:pt idx="7264">
                  <c:v>0</c:v>
                </c:pt>
                <c:pt idx="7265">
                  <c:v>0</c:v>
                </c:pt>
                <c:pt idx="7266">
                  <c:v>0</c:v>
                </c:pt>
                <c:pt idx="7267">
                  <c:v>0</c:v>
                </c:pt>
                <c:pt idx="7268">
                  <c:v>0</c:v>
                </c:pt>
                <c:pt idx="7269">
                  <c:v>0</c:v>
                </c:pt>
                <c:pt idx="7270">
                  <c:v>0</c:v>
                </c:pt>
                <c:pt idx="7271">
                  <c:v>0</c:v>
                </c:pt>
                <c:pt idx="7272">
                  <c:v>0</c:v>
                </c:pt>
                <c:pt idx="7273">
                  <c:v>0</c:v>
                </c:pt>
                <c:pt idx="7274">
                  <c:v>0</c:v>
                </c:pt>
                <c:pt idx="7275">
                  <c:v>0</c:v>
                </c:pt>
                <c:pt idx="7276">
                  <c:v>0</c:v>
                </c:pt>
                <c:pt idx="7277">
                  <c:v>0</c:v>
                </c:pt>
                <c:pt idx="7278">
                  <c:v>0</c:v>
                </c:pt>
                <c:pt idx="7279">
                  <c:v>0</c:v>
                </c:pt>
                <c:pt idx="7280">
                  <c:v>0</c:v>
                </c:pt>
                <c:pt idx="7281">
                  <c:v>0</c:v>
                </c:pt>
                <c:pt idx="7282">
                  <c:v>0</c:v>
                </c:pt>
                <c:pt idx="7283">
                  <c:v>0</c:v>
                </c:pt>
                <c:pt idx="7284">
                  <c:v>0</c:v>
                </c:pt>
                <c:pt idx="7285">
                  <c:v>0</c:v>
                </c:pt>
                <c:pt idx="7286">
                  <c:v>0</c:v>
                </c:pt>
                <c:pt idx="7287">
                  <c:v>0</c:v>
                </c:pt>
                <c:pt idx="7288">
                  <c:v>0</c:v>
                </c:pt>
                <c:pt idx="7289">
                  <c:v>0</c:v>
                </c:pt>
                <c:pt idx="7290">
                  <c:v>0</c:v>
                </c:pt>
                <c:pt idx="7291">
                  <c:v>0</c:v>
                </c:pt>
                <c:pt idx="7292">
                  <c:v>0</c:v>
                </c:pt>
                <c:pt idx="7293">
                  <c:v>0</c:v>
                </c:pt>
                <c:pt idx="7294">
                  <c:v>0</c:v>
                </c:pt>
                <c:pt idx="7295">
                  <c:v>0</c:v>
                </c:pt>
                <c:pt idx="7296">
                  <c:v>0</c:v>
                </c:pt>
                <c:pt idx="7297">
                  <c:v>0</c:v>
                </c:pt>
                <c:pt idx="7298">
                  <c:v>0</c:v>
                </c:pt>
                <c:pt idx="7299">
                  <c:v>0</c:v>
                </c:pt>
                <c:pt idx="7300">
                  <c:v>0</c:v>
                </c:pt>
                <c:pt idx="7301">
                  <c:v>0</c:v>
                </c:pt>
                <c:pt idx="7302">
                  <c:v>0</c:v>
                </c:pt>
                <c:pt idx="7303">
                  <c:v>0</c:v>
                </c:pt>
                <c:pt idx="7304">
                  <c:v>0</c:v>
                </c:pt>
                <c:pt idx="7305">
                  <c:v>0</c:v>
                </c:pt>
                <c:pt idx="7306">
                  <c:v>0</c:v>
                </c:pt>
                <c:pt idx="7307">
                  <c:v>0</c:v>
                </c:pt>
                <c:pt idx="7308">
                  <c:v>0</c:v>
                </c:pt>
                <c:pt idx="7309">
                  <c:v>0</c:v>
                </c:pt>
                <c:pt idx="7310">
                  <c:v>0</c:v>
                </c:pt>
                <c:pt idx="7311">
                  <c:v>0</c:v>
                </c:pt>
                <c:pt idx="7312">
                  <c:v>0</c:v>
                </c:pt>
                <c:pt idx="7313">
                  <c:v>0</c:v>
                </c:pt>
                <c:pt idx="7314">
                  <c:v>0</c:v>
                </c:pt>
                <c:pt idx="7315">
                  <c:v>0</c:v>
                </c:pt>
                <c:pt idx="7316">
                  <c:v>0</c:v>
                </c:pt>
                <c:pt idx="7317">
                  <c:v>0</c:v>
                </c:pt>
                <c:pt idx="7318">
                  <c:v>0</c:v>
                </c:pt>
                <c:pt idx="7319">
                  <c:v>0</c:v>
                </c:pt>
                <c:pt idx="7320">
                  <c:v>0</c:v>
                </c:pt>
                <c:pt idx="7321">
                  <c:v>0</c:v>
                </c:pt>
                <c:pt idx="7322">
                  <c:v>0</c:v>
                </c:pt>
                <c:pt idx="7323">
                  <c:v>0</c:v>
                </c:pt>
                <c:pt idx="7324">
                  <c:v>0</c:v>
                </c:pt>
                <c:pt idx="7325">
                  <c:v>0</c:v>
                </c:pt>
                <c:pt idx="7326">
                  <c:v>0</c:v>
                </c:pt>
                <c:pt idx="7327">
                  <c:v>0</c:v>
                </c:pt>
                <c:pt idx="7328">
                  <c:v>0</c:v>
                </c:pt>
                <c:pt idx="7329">
                  <c:v>0</c:v>
                </c:pt>
                <c:pt idx="7330">
                  <c:v>0</c:v>
                </c:pt>
                <c:pt idx="7331">
                  <c:v>0</c:v>
                </c:pt>
                <c:pt idx="7332">
                  <c:v>0</c:v>
                </c:pt>
                <c:pt idx="7333">
                  <c:v>0</c:v>
                </c:pt>
                <c:pt idx="7334">
                  <c:v>0</c:v>
                </c:pt>
                <c:pt idx="7335">
                  <c:v>0</c:v>
                </c:pt>
                <c:pt idx="7336">
                  <c:v>0</c:v>
                </c:pt>
                <c:pt idx="7337">
                  <c:v>0</c:v>
                </c:pt>
                <c:pt idx="7338">
                  <c:v>0</c:v>
                </c:pt>
                <c:pt idx="7339">
                  <c:v>0</c:v>
                </c:pt>
                <c:pt idx="7340">
                  <c:v>0</c:v>
                </c:pt>
                <c:pt idx="7341">
                  <c:v>0</c:v>
                </c:pt>
                <c:pt idx="7342">
                  <c:v>0</c:v>
                </c:pt>
                <c:pt idx="7343">
                  <c:v>0</c:v>
                </c:pt>
                <c:pt idx="7344">
                  <c:v>0</c:v>
                </c:pt>
                <c:pt idx="7345">
                  <c:v>0</c:v>
                </c:pt>
                <c:pt idx="7346">
                  <c:v>0</c:v>
                </c:pt>
                <c:pt idx="7347">
                  <c:v>0</c:v>
                </c:pt>
                <c:pt idx="7348">
                  <c:v>0</c:v>
                </c:pt>
                <c:pt idx="7349">
                  <c:v>0</c:v>
                </c:pt>
                <c:pt idx="7350">
                  <c:v>0</c:v>
                </c:pt>
                <c:pt idx="7351">
                  <c:v>0</c:v>
                </c:pt>
                <c:pt idx="7352">
                  <c:v>0</c:v>
                </c:pt>
                <c:pt idx="7353">
                  <c:v>0</c:v>
                </c:pt>
                <c:pt idx="7354">
                  <c:v>0</c:v>
                </c:pt>
                <c:pt idx="7355">
                  <c:v>0</c:v>
                </c:pt>
                <c:pt idx="7356">
                  <c:v>0</c:v>
                </c:pt>
                <c:pt idx="7357">
                  <c:v>0</c:v>
                </c:pt>
                <c:pt idx="7358">
                  <c:v>0</c:v>
                </c:pt>
                <c:pt idx="7359">
                  <c:v>0</c:v>
                </c:pt>
                <c:pt idx="7360">
                  <c:v>0</c:v>
                </c:pt>
                <c:pt idx="7361">
                  <c:v>0</c:v>
                </c:pt>
                <c:pt idx="7362">
                  <c:v>0</c:v>
                </c:pt>
                <c:pt idx="7363">
                  <c:v>0</c:v>
                </c:pt>
                <c:pt idx="7364">
                  <c:v>0</c:v>
                </c:pt>
                <c:pt idx="7365">
                  <c:v>0</c:v>
                </c:pt>
                <c:pt idx="7366">
                  <c:v>0</c:v>
                </c:pt>
                <c:pt idx="7367">
                  <c:v>0</c:v>
                </c:pt>
                <c:pt idx="7368">
                  <c:v>0</c:v>
                </c:pt>
                <c:pt idx="7369">
                  <c:v>0</c:v>
                </c:pt>
                <c:pt idx="7370">
                  <c:v>0</c:v>
                </c:pt>
                <c:pt idx="7371">
                  <c:v>0</c:v>
                </c:pt>
                <c:pt idx="7372">
                  <c:v>0</c:v>
                </c:pt>
                <c:pt idx="7373">
                  <c:v>0</c:v>
                </c:pt>
                <c:pt idx="7374">
                  <c:v>0</c:v>
                </c:pt>
                <c:pt idx="7375">
                  <c:v>0</c:v>
                </c:pt>
                <c:pt idx="7376">
                  <c:v>0</c:v>
                </c:pt>
                <c:pt idx="7377">
                  <c:v>0</c:v>
                </c:pt>
                <c:pt idx="7378">
                  <c:v>0</c:v>
                </c:pt>
                <c:pt idx="7379">
                  <c:v>0</c:v>
                </c:pt>
                <c:pt idx="7380">
                  <c:v>0</c:v>
                </c:pt>
                <c:pt idx="7381">
                  <c:v>0</c:v>
                </c:pt>
                <c:pt idx="7382">
                  <c:v>0</c:v>
                </c:pt>
                <c:pt idx="7383">
                  <c:v>0</c:v>
                </c:pt>
                <c:pt idx="7384">
                  <c:v>0</c:v>
                </c:pt>
                <c:pt idx="7385">
                  <c:v>0</c:v>
                </c:pt>
                <c:pt idx="7386">
                  <c:v>0</c:v>
                </c:pt>
                <c:pt idx="7387">
                  <c:v>0</c:v>
                </c:pt>
                <c:pt idx="7388">
                  <c:v>0</c:v>
                </c:pt>
                <c:pt idx="7389">
                  <c:v>0</c:v>
                </c:pt>
                <c:pt idx="7390">
                  <c:v>0</c:v>
                </c:pt>
                <c:pt idx="7391">
                  <c:v>0</c:v>
                </c:pt>
                <c:pt idx="7392">
                  <c:v>0</c:v>
                </c:pt>
                <c:pt idx="7393">
                  <c:v>0</c:v>
                </c:pt>
                <c:pt idx="7394">
                  <c:v>0</c:v>
                </c:pt>
                <c:pt idx="7395">
                  <c:v>0</c:v>
                </c:pt>
                <c:pt idx="7396">
                  <c:v>0</c:v>
                </c:pt>
                <c:pt idx="7397">
                  <c:v>0</c:v>
                </c:pt>
                <c:pt idx="7398">
                  <c:v>0</c:v>
                </c:pt>
                <c:pt idx="7399">
                  <c:v>0</c:v>
                </c:pt>
                <c:pt idx="7400">
                  <c:v>0</c:v>
                </c:pt>
                <c:pt idx="7401">
                  <c:v>0</c:v>
                </c:pt>
                <c:pt idx="7402">
                  <c:v>0</c:v>
                </c:pt>
                <c:pt idx="7403">
                  <c:v>0</c:v>
                </c:pt>
                <c:pt idx="7404">
                  <c:v>0</c:v>
                </c:pt>
                <c:pt idx="7405">
                  <c:v>0</c:v>
                </c:pt>
                <c:pt idx="7406">
                  <c:v>0</c:v>
                </c:pt>
                <c:pt idx="7407">
                  <c:v>0</c:v>
                </c:pt>
                <c:pt idx="7408">
                  <c:v>0</c:v>
                </c:pt>
                <c:pt idx="7409">
                  <c:v>0</c:v>
                </c:pt>
                <c:pt idx="7410">
                  <c:v>0</c:v>
                </c:pt>
                <c:pt idx="7411">
                  <c:v>0</c:v>
                </c:pt>
                <c:pt idx="7412">
                  <c:v>0</c:v>
                </c:pt>
                <c:pt idx="7413">
                  <c:v>0</c:v>
                </c:pt>
                <c:pt idx="7414">
                  <c:v>0</c:v>
                </c:pt>
                <c:pt idx="7415">
                  <c:v>0</c:v>
                </c:pt>
                <c:pt idx="7416">
                  <c:v>0</c:v>
                </c:pt>
                <c:pt idx="7417">
                  <c:v>0</c:v>
                </c:pt>
                <c:pt idx="7418">
                  <c:v>0</c:v>
                </c:pt>
                <c:pt idx="7419">
                  <c:v>0</c:v>
                </c:pt>
                <c:pt idx="7420">
                  <c:v>0</c:v>
                </c:pt>
                <c:pt idx="7421">
                  <c:v>0</c:v>
                </c:pt>
                <c:pt idx="7422">
                  <c:v>0</c:v>
                </c:pt>
                <c:pt idx="7423">
                  <c:v>0</c:v>
                </c:pt>
                <c:pt idx="7424">
                  <c:v>0</c:v>
                </c:pt>
                <c:pt idx="7425">
                  <c:v>0</c:v>
                </c:pt>
                <c:pt idx="7426">
                  <c:v>0</c:v>
                </c:pt>
                <c:pt idx="7427">
                  <c:v>0</c:v>
                </c:pt>
                <c:pt idx="7428">
                  <c:v>0</c:v>
                </c:pt>
                <c:pt idx="7429">
                  <c:v>0</c:v>
                </c:pt>
                <c:pt idx="7430">
                  <c:v>0</c:v>
                </c:pt>
                <c:pt idx="7431">
                  <c:v>0</c:v>
                </c:pt>
                <c:pt idx="7432">
                  <c:v>0</c:v>
                </c:pt>
                <c:pt idx="7433">
                  <c:v>0</c:v>
                </c:pt>
                <c:pt idx="7434">
                  <c:v>0</c:v>
                </c:pt>
                <c:pt idx="7435">
                  <c:v>0</c:v>
                </c:pt>
                <c:pt idx="7436">
                  <c:v>0</c:v>
                </c:pt>
                <c:pt idx="7437">
                  <c:v>0</c:v>
                </c:pt>
                <c:pt idx="7438">
                  <c:v>0</c:v>
                </c:pt>
                <c:pt idx="7439">
                  <c:v>0</c:v>
                </c:pt>
                <c:pt idx="7440">
                  <c:v>0</c:v>
                </c:pt>
                <c:pt idx="7441">
                  <c:v>0</c:v>
                </c:pt>
                <c:pt idx="7442">
                  <c:v>0</c:v>
                </c:pt>
                <c:pt idx="7443">
                  <c:v>0</c:v>
                </c:pt>
                <c:pt idx="7444">
                  <c:v>0</c:v>
                </c:pt>
                <c:pt idx="7445">
                  <c:v>0</c:v>
                </c:pt>
                <c:pt idx="7446">
                  <c:v>0</c:v>
                </c:pt>
                <c:pt idx="7447">
                  <c:v>0</c:v>
                </c:pt>
                <c:pt idx="7448">
                  <c:v>0</c:v>
                </c:pt>
                <c:pt idx="7449">
                  <c:v>0</c:v>
                </c:pt>
                <c:pt idx="7450">
                  <c:v>0</c:v>
                </c:pt>
                <c:pt idx="7451">
                  <c:v>0</c:v>
                </c:pt>
                <c:pt idx="7452">
                  <c:v>0</c:v>
                </c:pt>
                <c:pt idx="7453">
                  <c:v>0</c:v>
                </c:pt>
                <c:pt idx="7454">
                  <c:v>0</c:v>
                </c:pt>
                <c:pt idx="7455">
                  <c:v>0</c:v>
                </c:pt>
                <c:pt idx="7456">
                  <c:v>0</c:v>
                </c:pt>
                <c:pt idx="7457">
                  <c:v>0</c:v>
                </c:pt>
                <c:pt idx="7458">
                  <c:v>0</c:v>
                </c:pt>
                <c:pt idx="7459">
                  <c:v>0</c:v>
                </c:pt>
                <c:pt idx="7460">
                  <c:v>0</c:v>
                </c:pt>
                <c:pt idx="7461">
                  <c:v>0</c:v>
                </c:pt>
                <c:pt idx="7462">
                  <c:v>0</c:v>
                </c:pt>
                <c:pt idx="7463">
                  <c:v>0</c:v>
                </c:pt>
                <c:pt idx="7464">
                  <c:v>0</c:v>
                </c:pt>
                <c:pt idx="7465">
                  <c:v>0</c:v>
                </c:pt>
                <c:pt idx="7466">
                  <c:v>0</c:v>
                </c:pt>
                <c:pt idx="7467">
                  <c:v>0</c:v>
                </c:pt>
                <c:pt idx="7468">
                  <c:v>0</c:v>
                </c:pt>
                <c:pt idx="7469">
                  <c:v>0</c:v>
                </c:pt>
                <c:pt idx="7470">
                  <c:v>0</c:v>
                </c:pt>
                <c:pt idx="7471">
                  <c:v>0</c:v>
                </c:pt>
                <c:pt idx="7472">
                  <c:v>0</c:v>
                </c:pt>
                <c:pt idx="7473">
                  <c:v>0</c:v>
                </c:pt>
                <c:pt idx="7474">
                  <c:v>0</c:v>
                </c:pt>
                <c:pt idx="7475">
                  <c:v>0</c:v>
                </c:pt>
                <c:pt idx="7476">
                  <c:v>0</c:v>
                </c:pt>
                <c:pt idx="7477">
                  <c:v>0</c:v>
                </c:pt>
                <c:pt idx="7478">
                  <c:v>0</c:v>
                </c:pt>
                <c:pt idx="7479">
                  <c:v>0</c:v>
                </c:pt>
                <c:pt idx="7480">
                  <c:v>0</c:v>
                </c:pt>
                <c:pt idx="7481">
                  <c:v>0</c:v>
                </c:pt>
                <c:pt idx="7482">
                  <c:v>0</c:v>
                </c:pt>
                <c:pt idx="7483">
                  <c:v>0</c:v>
                </c:pt>
                <c:pt idx="7484">
                  <c:v>0</c:v>
                </c:pt>
                <c:pt idx="7485">
                  <c:v>0</c:v>
                </c:pt>
                <c:pt idx="7486">
                  <c:v>0</c:v>
                </c:pt>
                <c:pt idx="7487">
                  <c:v>0</c:v>
                </c:pt>
                <c:pt idx="7488">
                  <c:v>0</c:v>
                </c:pt>
                <c:pt idx="7489">
                  <c:v>0</c:v>
                </c:pt>
                <c:pt idx="7490">
                  <c:v>0</c:v>
                </c:pt>
                <c:pt idx="7491">
                  <c:v>0</c:v>
                </c:pt>
                <c:pt idx="7492">
                  <c:v>0</c:v>
                </c:pt>
                <c:pt idx="7493">
                  <c:v>0</c:v>
                </c:pt>
                <c:pt idx="7494">
                  <c:v>0</c:v>
                </c:pt>
                <c:pt idx="7495">
                  <c:v>0</c:v>
                </c:pt>
                <c:pt idx="7496">
                  <c:v>0</c:v>
                </c:pt>
                <c:pt idx="7497">
                  <c:v>0</c:v>
                </c:pt>
                <c:pt idx="7498">
                  <c:v>0</c:v>
                </c:pt>
                <c:pt idx="7499">
                  <c:v>0</c:v>
                </c:pt>
                <c:pt idx="7500">
                  <c:v>0</c:v>
                </c:pt>
                <c:pt idx="7501">
                  <c:v>0</c:v>
                </c:pt>
                <c:pt idx="7502">
                  <c:v>0</c:v>
                </c:pt>
                <c:pt idx="7503">
                  <c:v>0</c:v>
                </c:pt>
                <c:pt idx="7504">
                  <c:v>0</c:v>
                </c:pt>
                <c:pt idx="7505">
                  <c:v>0</c:v>
                </c:pt>
                <c:pt idx="7506">
                  <c:v>0</c:v>
                </c:pt>
                <c:pt idx="7507">
                  <c:v>0</c:v>
                </c:pt>
                <c:pt idx="7508">
                  <c:v>0</c:v>
                </c:pt>
                <c:pt idx="7509">
                  <c:v>0</c:v>
                </c:pt>
                <c:pt idx="7510">
                  <c:v>0</c:v>
                </c:pt>
                <c:pt idx="7511">
                  <c:v>0</c:v>
                </c:pt>
                <c:pt idx="7512">
                  <c:v>0</c:v>
                </c:pt>
                <c:pt idx="7513">
                  <c:v>0</c:v>
                </c:pt>
                <c:pt idx="7514">
                  <c:v>0</c:v>
                </c:pt>
                <c:pt idx="7515">
                  <c:v>0</c:v>
                </c:pt>
                <c:pt idx="7516">
                  <c:v>0</c:v>
                </c:pt>
                <c:pt idx="7517">
                  <c:v>0</c:v>
                </c:pt>
                <c:pt idx="7518">
                  <c:v>0</c:v>
                </c:pt>
                <c:pt idx="7519">
                  <c:v>0</c:v>
                </c:pt>
                <c:pt idx="7520">
                  <c:v>0</c:v>
                </c:pt>
                <c:pt idx="7521">
                  <c:v>0</c:v>
                </c:pt>
                <c:pt idx="7522">
                  <c:v>0</c:v>
                </c:pt>
                <c:pt idx="7523">
                  <c:v>0</c:v>
                </c:pt>
                <c:pt idx="7524">
                  <c:v>0</c:v>
                </c:pt>
                <c:pt idx="7525">
                  <c:v>0</c:v>
                </c:pt>
                <c:pt idx="7526">
                  <c:v>0</c:v>
                </c:pt>
                <c:pt idx="7527">
                  <c:v>0</c:v>
                </c:pt>
                <c:pt idx="7528">
                  <c:v>0</c:v>
                </c:pt>
                <c:pt idx="7529">
                  <c:v>0</c:v>
                </c:pt>
                <c:pt idx="7530">
                  <c:v>0</c:v>
                </c:pt>
                <c:pt idx="7531">
                  <c:v>0</c:v>
                </c:pt>
                <c:pt idx="7532">
                  <c:v>0</c:v>
                </c:pt>
                <c:pt idx="7533">
                  <c:v>0</c:v>
                </c:pt>
                <c:pt idx="7534">
                  <c:v>0</c:v>
                </c:pt>
                <c:pt idx="7535">
                  <c:v>0</c:v>
                </c:pt>
                <c:pt idx="7536">
                  <c:v>0</c:v>
                </c:pt>
                <c:pt idx="7537">
                  <c:v>0</c:v>
                </c:pt>
                <c:pt idx="7538">
                  <c:v>0</c:v>
                </c:pt>
                <c:pt idx="7539">
                  <c:v>0</c:v>
                </c:pt>
                <c:pt idx="7540">
                  <c:v>0</c:v>
                </c:pt>
                <c:pt idx="7541">
                  <c:v>0</c:v>
                </c:pt>
                <c:pt idx="7542">
                  <c:v>0</c:v>
                </c:pt>
                <c:pt idx="7543">
                  <c:v>0</c:v>
                </c:pt>
                <c:pt idx="7544">
                  <c:v>0</c:v>
                </c:pt>
                <c:pt idx="7545">
                  <c:v>0</c:v>
                </c:pt>
                <c:pt idx="7546">
                  <c:v>0</c:v>
                </c:pt>
                <c:pt idx="7547">
                  <c:v>0</c:v>
                </c:pt>
                <c:pt idx="7548">
                  <c:v>0</c:v>
                </c:pt>
                <c:pt idx="7549">
                  <c:v>0</c:v>
                </c:pt>
                <c:pt idx="7550">
                  <c:v>0</c:v>
                </c:pt>
                <c:pt idx="7551">
                  <c:v>0</c:v>
                </c:pt>
                <c:pt idx="7552">
                  <c:v>0</c:v>
                </c:pt>
                <c:pt idx="7553">
                  <c:v>0</c:v>
                </c:pt>
                <c:pt idx="7554">
                  <c:v>0</c:v>
                </c:pt>
                <c:pt idx="7555">
                  <c:v>0</c:v>
                </c:pt>
                <c:pt idx="7556">
                  <c:v>0</c:v>
                </c:pt>
                <c:pt idx="7557">
                  <c:v>0</c:v>
                </c:pt>
                <c:pt idx="7558">
                  <c:v>0</c:v>
                </c:pt>
                <c:pt idx="7559">
                  <c:v>0</c:v>
                </c:pt>
                <c:pt idx="7560">
                  <c:v>0</c:v>
                </c:pt>
                <c:pt idx="7561">
                  <c:v>0</c:v>
                </c:pt>
                <c:pt idx="7562">
                  <c:v>0</c:v>
                </c:pt>
                <c:pt idx="7563">
                  <c:v>0</c:v>
                </c:pt>
                <c:pt idx="7564">
                  <c:v>0</c:v>
                </c:pt>
                <c:pt idx="7565">
                  <c:v>0</c:v>
                </c:pt>
                <c:pt idx="7566">
                  <c:v>0</c:v>
                </c:pt>
                <c:pt idx="7567">
                  <c:v>0</c:v>
                </c:pt>
                <c:pt idx="7568">
                  <c:v>0</c:v>
                </c:pt>
                <c:pt idx="7569">
                  <c:v>0</c:v>
                </c:pt>
                <c:pt idx="7570">
                  <c:v>0</c:v>
                </c:pt>
                <c:pt idx="7571">
                  <c:v>0</c:v>
                </c:pt>
                <c:pt idx="7572">
                  <c:v>0</c:v>
                </c:pt>
                <c:pt idx="7573">
                  <c:v>0</c:v>
                </c:pt>
                <c:pt idx="7574">
                  <c:v>0</c:v>
                </c:pt>
                <c:pt idx="7575">
                  <c:v>0</c:v>
                </c:pt>
                <c:pt idx="7576">
                  <c:v>0</c:v>
                </c:pt>
                <c:pt idx="7577">
                  <c:v>0</c:v>
                </c:pt>
                <c:pt idx="7578">
                  <c:v>0</c:v>
                </c:pt>
                <c:pt idx="7579">
                  <c:v>0</c:v>
                </c:pt>
                <c:pt idx="7580">
                  <c:v>0</c:v>
                </c:pt>
                <c:pt idx="7581">
                  <c:v>0</c:v>
                </c:pt>
                <c:pt idx="7582">
                  <c:v>0</c:v>
                </c:pt>
                <c:pt idx="7583">
                  <c:v>0</c:v>
                </c:pt>
                <c:pt idx="7584">
                  <c:v>0</c:v>
                </c:pt>
                <c:pt idx="7585">
                  <c:v>0</c:v>
                </c:pt>
                <c:pt idx="7586">
                  <c:v>0</c:v>
                </c:pt>
                <c:pt idx="7587">
                  <c:v>0</c:v>
                </c:pt>
                <c:pt idx="7588">
                  <c:v>0</c:v>
                </c:pt>
                <c:pt idx="7589">
                  <c:v>0</c:v>
                </c:pt>
                <c:pt idx="7590">
                  <c:v>0</c:v>
                </c:pt>
                <c:pt idx="7591">
                  <c:v>0</c:v>
                </c:pt>
                <c:pt idx="7592">
                  <c:v>0</c:v>
                </c:pt>
                <c:pt idx="7593">
                  <c:v>0</c:v>
                </c:pt>
                <c:pt idx="7594">
                  <c:v>0</c:v>
                </c:pt>
                <c:pt idx="7595">
                  <c:v>0</c:v>
                </c:pt>
                <c:pt idx="7596">
                  <c:v>0</c:v>
                </c:pt>
                <c:pt idx="7597">
                  <c:v>0</c:v>
                </c:pt>
                <c:pt idx="7598">
                  <c:v>0</c:v>
                </c:pt>
                <c:pt idx="7599">
                  <c:v>0</c:v>
                </c:pt>
                <c:pt idx="7600">
                  <c:v>0</c:v>
                </c:pt>
                <c:pt idx="7601">
                  <c:v>0</c:v>
                </c:pt>
                <c:pt idx="7602">
                  <c:v>0</c:v>
                </c:pt>
                <c:pt idx="7603">
                  <c:v>0</c:v>
                </c:pt>
                <c:pt idx="7604">
                  <c:v>0</c:v>
                </c:pt>
                <c:pt idx="7605">
                  <c:v>0</c:v>
                </c:pt>
                <c:pt idx="7606">
                  <c:v>0</c:v>
                </c:pt>
                <c:pt idx="7607">
                  <c:v>0</c:v>
                </c:pt>
                <c:pt idx="7608">
                  <c:v>0</c:v>
                </c:pt>
                <c:pt idx="7609">
                  <c:v>0</c:v>
                </c:pt>
                <c:pt idx="7610">
                  <c:v>0</c:v>
                </c:pt>
                <c:pt idx="7611">
                  <c:v>0</c:v>
                </c:pt>
                <c:pt idx="7612">
                  <c:v>0</c:v>
                </c:pt>
                <c:pt idx="7613">
                  <c:v>0</c:v>
                </c:pt>
                <c:pt idx="7614">
                  <c:v>0</c:v>
                </c:pt>
                <c:pt idx="7615">
                  <c:v>0</c:v>
                </c:pt>
                <c:pt idx="7616">
                  <c:v>0</c:v>
                </c:pt>
                <c:pt idx="7617">
                  <c:v>0</c:v>
                </c:pt>
                <c:pt idx="7618">
                  <c:v>0</c:v>
                </c:pt>
                <c:pt idx="7619">
                  <c:v>0</c:v>
                </c:pt>
                <c:pt idx="7620">
                  <c:v>0</c:v>
                </c:pt>
                <c:pt idx="7621">
                  <c:v>0</c:v>
                </c:pt>
                <c:pt idx="7622">
                  <c:v>0</c:v>
                </c:pt>
                <c:pt idx="7623">
                  <c:v>0</c:v>
                </c:pt>
                <c:pt idx="7624">
                  <c:v>0</c:v>
                </c:pt>
                <c:pt idx="7625">
                  <c:v>0</c:v>
                </c:pt>
                <c:pt idx="7626">
                  <c:v>0</c:v>
                </c:pt>
                <c:pt idx="7627">
                  <c:v>0</c:v>
                </c:pt>
                <c:pt idx="7628">
                  <c:v>0</c:v>
                </c:pt>
                <c:pt idx="7629">
                  <c:v>0</c:v>
                </c:pt>
                <c:pt idx="7630">
                  <c:v>0</c:v>
                </c:pt>
                <c:pt idx="7631">
                  <c:v>0</c:v>
                </c:pt>
                <c:pt idx="7632">
                  <c:v>0</c:v>
                </c:pt>
                <c:pt idx="7633">
                  <c:v>0</c:v>
                </c:pt>
                <c:pt idx="7634">
                  <c:v>0</c:v>
                </c:pt>
                <c:pt idx="7635">
                  <c:v>0</c:v>
                </c:pt>
                <c:pt idx="7636">
                  <c:v>0</c:v>
                </c:pt>
                <c:pt idx="7637">
                  <c:v>0</c:v>
                </c:pt>
                <c:pt idx="7638">
                  <c:v>0</c:v>
                </c:pt>
                <c:pt idx="7639">
                  <c:v>0</c:v>
                </c:pt>
                <c:pt idx="7640">
                  <c:v>0</c:v>
                </c:pt>
                <c:pt idx="7641">
                  <c:v>0</c:v>
                </c:pt>
                <c:pt idx="7642">
                  <c:v>0</c:v>
                </c:pt>
                <c:pt idx="7643">
                  <c:v>0</c:v>
                </c:pt>
                <c:pt idx="7644">
                  <c:v>0</c:v>
                </c:pt>
                <c:pt idx="7645">
                  <c:v>0</c:v>
                </c:pt>
                <c:pt idx="7646">
                  <c:v>0</c:v>
                </c:pt>
                <c:pt idx="7647">
                  <c:v>0</c:v>
                </c:pt>
                <c:pt idx="7648">
                  <c:v>0</c:v>
                </c:pt>
                <c:pt idx="7649">
                  <c:v>0</c:v>
                </c:pt>
                <c:pt idx="7650">
                  <c:v>0</c:v>
                </c:pt>
                <c:pt idx="7651">
                  <c:v>0</c:v>
                </c:pt>
                <c:pt idx="7652">
                  <c:v>0</c:v>
                </c:pt>
                <c:pt idx="7653">
                  <c:v>0</c:v>
                </c:pt>
                <c:pt idx="7654">
                  <c:v>0</c:v>
                </c:pt>
                <c:pt idx="7655">
                  <c:v>0</c:v>
                </c:pt>
                <c:pt idx="7656">
                  <c:v>0</c:v>
                </c:pt>
                <c:pt idx="7657">
                  <c:v>0</c:v>
                </c:pt>
                <c:pt idx="7658">
                  <c:v>0</c:v>
                </c:pt>
                <c:pt idx="7659">
                  <c:v>0</c:v>
                </c:pt>
                <c:pt idx="7660">
                  <c:v>0</c:v>
                </c:pt>
                <c:pt idx="7661">
                  <c:v>0</c:v>
                </c:pt>
                <c:pt idx="7662">
                  <c:v>0</c:v>
                </c:pt>
                <c:pt idx="7663">
                  <c:v>0</c:v>
                </c:pt>
                <c:pt idx="7664">
                  <c:v>0</c:v>
                </c:pt>
                <c:pt idx="7665">
                  <c:v>0</c:v>
                </c:pt>
                <c:pt idx="7666">
                  <c:v>0</c:v>
                </c:pt>
                <c:pt idx="7667">
                  <c:v>0</c:v>
                </c:pt>
                <c:pt idx="7668">
                  <c:v>0</c:v>
                </c:pt>
                <c:pt idx="7669">
                  <c:v>0</c:v>
                </c:pt>
                <c:pt idx="7670">
                  <c:v>0</c:v>
                </c:pt>
                <c:pt idx="7671">
                  <c:v>0</c:v>
                </c:pt>
                <c:pt idx="7672">
                  <c:v>0</c:v>
                </c:pt>
                <c:pt idx="7673">
                  <c:v>0</c:v>
                </c:pt>
                <c:pt idx="7674">
                  <c:v>0</c:v>
                </c:pt>
                <c:pt idx="7675">
                  <c:v>0</c:v>
                </c:pt>
                <c:pt idx="7676">
                  <c:v>0</c:v>
                </c:pt>
                <c:pt idx="7677">
                  <c:v>0</c:v>
                </c:pt>
                <c:pt idx="7678">
                  <c:v>0</c:v>
                </c:pt>
                <c:pt idx="7679">
                  <c:v>0</c:v>
                </c:pt>
                <c:pt idx="7680">
                  <c:v>0</c:v>
                </c:pt>
                <c:pt idx="7681">
                  <c:v>0</c:v>
                </c:pt>
                <c:pt idx="7682">
                  <c:v>0</c:v>
                </c:pt>
                <c:pt idx="7683">
                  <c:v>0</c:v>
                </c:pt>
                <c:pt idx="7684">
                  <c:v>0</c:v>
                </c:pt>
                <c:pt idx="7685">
                  <c:v>0</c:v>
                </c:pt>
                <c:pt idx="7686">
                  <c:v>0</c:v>
                </c:pt>
                <c:pt idx="7687">
                  <c:v>0</c:v>
                </c:pt>
                <c:pt idx="7688">
                  <c:v>0</c:v>
                </c:pt>
                <c:pt idx="7689">
                  <c:v>0</c:v>
                </c:pt>
                <c:pt idx="7690">
                  <c:v>0</c:v>
                </c:pt>
                <c:pt idx="7691">
                  <c:v>0</c:v>
                </c:pt>
                <c:pt idx="7692">
                  <c:v>0</c:v>
                </c:pt>
                <c:pt idx="7693">
                  <c:v>0</c:v>
                </c:pt>
                <c:pt idx="7694">
                  <c:v>0</c:v>
                </c:pt>
                <c:pt idx="7695">
                  <c:v>0</c:v>
                </c:pt>
                <c:pt idx="7696">
                  <c:v>0</c:v>
                </c:pt>
                <c:pt idx="7697">
                  <c:v>0</c:v>
                </c:pt>
                <c:pt idx="7698">
                  <c:v>0</c:v>
                </c:pt>
                <c:pt idx="7699">
                  <c:v>0</c:v>
                </c:pt>
                <c:pt idx="7700">
                  <c:v>0</c:v>
                </c:pt>
                <c:pt idx="7701">
                  <c:v>0</c:v>
                </c:pt>
                <c:pt idx="7702">
                  <c:v>0</c:v>
                </c:pt>
                <c:pt idx="7703">
                  <c:v>0</c:v>
                </c:pt>
                <c:pt idx="7704">
                  <c:v>0</c:v>
                </c:pt>
                <c:pt idx="7705">
                  <c:v>0</c:v>
                </c:pt>
                <c:pt idx="7706">
                  <c:v>0</c:v>
                </c:pt>
                <c:pt idx="7707">
                  <c:v>0</c:v>
                </c:pt>
                <c:pt idx="7708">
                  <c:v>0</c:v>
                </c:pt>
                <c:pt idx="7709">
                  <c:v>0</c:v>
                </c:pt>
                <c:pt idx="7710">
                  <c:v>0</c:v>
                </c:pt>
                <c:pt idx="7711">
                  <c:v>0</c:v>
                </c:pt>
                <c:pt idx="7712">
                  <c:v>0</c:v>
                </c:pt>
                <c:pt idx="7713">
                  <c:v>0</c:v>
                </c:pt>
                <c:pt idx="7714">
                  <c:v>0</c:v>
                </c:pt>
                <c:pt idx="7715">
                  <c:v>0</c:v>
                </c:pt>
                <c:pt idx="7716">
                  <c:v>0</c:v>
                </c:pt>
                <c:pt idx="7717">
                  <c:v>0</c:v>
                </c:pt>
                <c:pt idx="7718">
                  <c:v>0</c:v>
                </c:pt>
                <c:pt idx="7719">
                  <c:v>0</c:v>
                </c:pt>
                <c:pt idx="7720">
                  <c:v>0</c:v>
                </c:pt>
                <c:pt idx="7721">
                  <c:v>0</c:v>
                </c:pt>
                <c:pt idx="7722">
                  <c:v>0</c:v>
                </c:pt>
                <c:pt idx="7723">
                  <c:v>0</c:v>
                </c:pt>
                <c:pt idx="7724">
                  <c:v>0</c:v>
                </c:pt>
                <c:pt idx="7725">
                  <c:v>0</c:v>
                </c:pt>
                <c:pt idx="7726">
                  <c:v>0</c:v>
                </c:pt>
                <c:pt idx="7727">
                  <c:v>0</c:v>
                </c:pt>
                <c:pt idx="7728">
                  <c:v>0</c:v>
                </c:pt>
                <c:pt idx="7729">
                  <c:v>0</c:v>
                </c:pt>
                <c:pt idx="7730">
                  <c:v>0</c:v>
                </c:pt>
                <c:pt idx="7731">
                  <c:v>0</c:v>
                </c:pt>
                <c:pt idx="7732">
                  <c:v>0</c:v>
                </c:pt>
                <c:pt idx="7733">
                  <c:v>0</c:v>
                </c:pt>
                <c:pt idx="7734">
                  <c:v>0</c:v>
                </c:pt>
                <c:pt idx="7735">
                  <c:v>0</c:v>
                </c:pt>
                <c:pt idx="7736">
                  <c:v>0</c:v>
                </c:pt>
                <c:pt idx="7737">
                  <c:v>0</c:v>
                </c:pt>
                <c:pt idx="7738">
                  <c:v>0</c:v>
                </c:pt>
                <c:pt idx="7739">
                  <c:v>0</c:v>
                </c:pt>
                <c:pt idx="7740">
                  <c:v>0</c:v>
                </c:pt>
                <c:pt idx="7741">
                  <c:v>0</c:v>
                </c:pt>
                <c:pt idx="7742">
                  <c:v>0</c:v>
                </c:pt>
                <c:pt idx="7743">
                  <c:v>0</c:v>
                </c:pt>
                <c:pt idx="7744">
                  <c:v>0</c:v>
                </c:pt>
                <c:pt idx="7745">
                  <c:v>0</c:v>
                </c:pt>
                <c:pt idx="7746">
                  <c:v>0</c:v>
                </c:pt>
                <c:pt idx="7747">
                  <c:v>0</c:v>
                </c:pt>
                <c:pt idx="7748">
                  <c:v>0</c:v>
                </c:pt>
                <c:pt idx="7749">
                  <c:v>0</c:v>
                </c:pt>
                <c:pt idx="7750">
                  <c:v>0</c:v>
                </c:pt>
                <c:pt idx="7751">
                  <c:v>0</c:v>
                </c:pt>
                <c:pt idx="7752">
                  <c:v>0</c:v>
                </c:pt>
                <c:pt idx="7753">
                  <c:v>0</c:v>
                </c:pt>
                <c:pt idx="7754">
                  <c:v>0</c:v>
                </c:pt>
                <c:pt idx="7755">
                  <c:v>0</c:v>
                </c:pt>
                <c:pt idx="7756">
                  <c:v>0</c:v>
                </c:pt>
                <c:pt idx="7757">
                  <c:v>0</c:v>
                </c:pt>
                <c:pt idx="7758">
                  <c:v>0</c:v>
                </c:pt>
                <c:pt idx="7759">
                  <c:v>0</c:v>
                </c:pt>
                <c:pt idx="7760">
                  <c:v>0</c:v>
                </c:pt>
                <c:pt idx="7761">
                  <c:v>0</c:v>
                </c:pt>
                <c:pt idx="7762">
                  <c:v>0</c:v>
                </c:pt>
                <c:pt idx="7763">
                  <c:v>0</c:v>
                </c:pt>
                <c:pt idx="7764">
                  <c:v>0</c:v>
                </c:pt>
                <c:pt idx="7765">
                  <c:v>0</c:v>
                </c:pt>
                <c:pt idx="7766">
                  <c:v>0</c:v>
                </c:pt>
                <c:pt idx="7767">
                  <c:v>0</c:v>
                </c:pt>
                <c:pt idx="7768">
                  <c:v>0</c:v>
                </c:pt>
                <c:pt idx="7769">
                  <c:v>0</c:v>
                </c:pt>
                <c:pt idx="7770">
                  <c:v>0</c:v>
                </c:pt>
                <c:pt idx="7771">
                  <c:v>0</c:v>
                </c:pt>
                <c:pt idx="7772">
                  <c:v>0</c:v>
                </c:pt>
                <c:pt idx="7773">
                  <c:v>0</c:v>
                </c:pt>
                <c:pt idx="7774">
                  <c:v>0</c:v>
                </c:pt>
                <c:pt idx="7775">
                  <c:v>0</c:v>
                </c:pt>
                <c:pt idx="7776">
                  <c:v>0</c:v>
                </c:pt>
                <c:pt idx="7777">
                  <c:v>0</c:v>
                </c:pt>
                <c:pt idx="7778">
                  <c:v>0</c:v>
                </c:pt>
                <c:pt idx="7779">
                  <c:v>0</c:v>
                </c:pt>
                <c:pt idx="7780">
                  <c:v>0</c:v>
                </c:pt>
                <c:pt idx="7781">
                  <c:v>0</c:v>
                </c:pt>
                <c:pt idx="7782">
                  <c:v>0</c:v>
                </c:pt>
                <c:pt idx="7783">
                  <c:v>0</c:v>
                </c:pt>
                <c:pt idx="7784">
                  <c:v>0</c:v>
                </c:pt>
                <c:pt idx="7785">
                  <c:v>0</c:v>
                </c:pt>
                <c:pt idx="7786">
                  <c:v>0</c:v>
                </c:pt>
                <c:pt idx="7787">
                  <c:v>0</c:v>
                </c:pt>
                <c:pt idx="7788">
                  <c:v>0</c:v>
                </c:pt>
                <c:pt idx="7789">
                  <c:v>0</c:v>
                </c:pt>
                <c:pt idx="7790">
                  <c:v>0</c:v>
                </c:pt>
                <c:pt idx="7791">
                  <c:v>0</c:v>
                </c:pt>
                <c:pt idx="7792">
                  <c:v>0</c:v>
                </c:pt>
                <c:pt idx="7793">
                  <c:v>0</c:v>
                </c:pt>
                <c:pt idx="7794">
                  <c:v>0</c:v>
                </c:pt>
                <c:pt idx="7795">
                  <c:v>0</c:v>
                </c:pt>
                <c:pt idx="7796">
                  <c:v>0</c:v>
                </c:pt>
                <c:pt idx="7797">
                  <c:v>0</c:v>
                </c:pt>
                <c:pt idx="7798">
                  <c:v>0</c:v>
                </c:pt>
                <c:pt idx="7799">
                  <c:v>0</c:v>
                </c:pt>
                <c:pt idx="7800">
                  <c:v>0</c:v>
                </c:pt>
                <c:pt idx="7801">
                  <c:v>0</c:v>
                </c:pt>
                <c:pt idx="7802">
                  <c:v>0</c:v>
                </c:pt>
                <c:pt idx="7803">
                  <c:v>0</c:v>
                </c:pt>
                <c:pt idx="7804">
                  <c:v>0</c:v>
                </c:pt>
                <c:pt idx="7805">
                  <c:v>0</c:v>
                </c:pt>
                <c:pt idx="7806">
                  <c:v>0</c:v>
                </c:pt>
                <c:pt idx="7807">
                  <c:v>0</c:v>
                </c:pt>
                <c:pt idx="7808">
                  <c:v>0</c:v>
                </c:pt>
                <c:pt idx="7809">
                  <c:v>0</c:v>
                </c:pt>
                <c:pt idx="7810">
                  <c:v>0</c:v>
                </c:pt>
                <c:pt idx="7811">
                  <c:v>0</c:v>
                </c:pt>
                <c:pt idx="7812">
                  <c:v>0</c:v>
                </c:pt>
                <c:pt idx="7813">
                  <c:v>0</c:v>
                </c:pt>
                <c:pt idx="7814">
                  <c:v>0</c:v>
                </c:pt>
                <c:pt idx="7815">
                  <c:v>0</c:v>
                </c:pt>
                <c:pt idx="7816">
                  <c:v>0</c:v>
                </c:pt>
                <c:pt idx="7817">
                  <c:v>0</c:v>
                </c:pt>
                <c:pt idx="7818">
                  <c:v>0</c:v>
                </c:pt>
                <c:pt idx="7819">
                  <c:v>0</c:v>
                </c:pt>
                <c:pt idx="7820">
                  <c:v>0</c:v>
                </c:pt>
                <c:pt idx="7821">
                  <c:v>0</c:v>
                </c:pt>
                <c:pt idx="7822">
                  <c:v>0</c:v>
                </c:pt>
                <c:pt idx="7823">
                  <c:v>0</c:v>
                </c:pt>
                <c:pt idx="7824">
                  <c:v>0</c:v>
                </c:pt>
                <c:pt idx="7825">
                  <c:v>0</c:v>
                </c:pt>
                <c:pt idx="7826">
                  <c:v>0</c:v>
                </c:pt>
                <c:pt idx="7827">
                  <c:v>0</c:v>
                </c:pt>
                <c:pt idx="7828">
                  <c:v>0</c:v>
                </c:pt>
                <c:pt idx="7829">
                  <c:v>0</c:v>
                </c:pt>
                <c:pt idx="7830">
                  <c:v>0</c:v>
                </c:pt>
                <c:pt idx="7831">
                  <c:v>0</c:v>
                </c:pt>
                <c:pt idx="7832">
                  <c:v>0</c:v>
                </c:pt>
                <c:pt idx="7833">
                  <c:v>0</c:v>
                </c:pt>
                <c:pt idx="7834">
                  <c:v>0</c:v>
                </c:pt>
                <c:pt idx="7835">
                  <c:v>0</c:v>
                </c:pt>
                <c:pt idx="7836">
                  <c:v>0</c:v>
                </c:pt>
                <c:pt idx="7837">
                  <c:v>0</c:v>
                </c:pt>
                <c:pt idx="7838">
                  <c:v>0</c:v>
                </c:pt>
                <c:pt idx="7839">
                  <c:v>0</c:v>
                </c:pt>
                <c:pt idx="7840">
                  <c:v>0</c:v>
                </c:pt>
                <c:pt idx="7841">
                  <c:v>0</c:v>
                </c:pt>
                <c:pt idx="7842">
                  <c:v>0</c:v>
                </c:pt>
                <c:pt idx="7843">
                  <c:v>0</c:v>
                </c:pt>
                <c:pt idx="7844">
                  <c:v>0</c:v>
                </c:pt>
                <c:pt idx="7845">
                  <c:v>0</c:v>
                </c:pt>
                <c:pt idx="7846">
                  <c:v>0</c:v>
                </c:pt>
                <c:pt idx="7847">
                  <c:v>0</c:v>
                </c:pt>
                <c:pt idx="7848">
                  <c:v>0</c:v>
                </c:pt>
                <c:pt idx="7849">
                  <c:v>0</c:v>
                </c:pt>
                <c:pt idx="7850">
                  <c:v>0</c:v>
                </c:pt>
                <c:pt idx="7851">
                  <c:v>0</c:v>
                </c:pt>
                <c:pt idx="7852">
                  <c:v>0</c:v>
                </c:pt>
                <c:pt idx="7853">
                  <c:v>0</c:v>
                </c:pt>
                <c:pt idx="7854">
                  <c:v>0</c:v>
                </c:pt>
                <c:pt idx="7855">
                  <c:v>0</c:v>
                </c:pt>
                <c:pt idx="7856">
                  <c:v>0</c:v>
                </c:pt>
                <c:pt idx="7857">
                  <c:v>0</c:v>
                </c:pt>
                <c:pt idx="7858">
                  <c:v>0</c:v>
                </c:pt>
                <c:pt idx="7859">
                  <c:v>0</c:v>
                </c:pt>
                <c:pt idx="7860">
                  <c:v>0</c:v>
                </c:pt>
                <c:pt idx="7861">
                  <c:v>0</c:v>
                </c:pt>
                <c:pt idx="7862">
                  <c:v>0</c:v>
                </c:pt>
                <c:pt idx="7863">
                  <c:v>0</c:v>
                </c:pt>
                <c:pt idx="7864">
                  <c:v>0</c:v>
                </c:pt>
                <c:pt idx="7865">
                  <c:v>0</c:v>
                </c:pt>
                <c:pt idx="7866">
                  <c:v>0</c:v>
                </c:pt>
                <c:pt idx="7867">
                  <c:v>0</c:v>
                </c:pt>
                <c:pt idx="7868">
                  <c:v>0</c:v>
                </c:pt>
                <c:pt idx="7869">
                  <c:v>0</c:v>
                </c:pt>
                <c:pt idx="7870">
                  <c:v>0</c:v>
                </c:pt>
                <c:pt idx="7871">
                  <c:v>0</c:v>
                </c:pt>
                <c:pt idx="7872">
                  <c:v>0</c:v>
                </c:pt>
                <c:pt idx="7873">
                  <c:v>0</c:v>
                </c:pt>
                <c:pt idx="7874">
                  <c:v>0</c:v>
                </c:pt>
                <c:pt idx="7875">
                  <c:v>0</c:v>
                </c:pt>
                <c:pt idx="7876">
                  <c:v>0</c:v>
                </c:pt>
                <c:pt idx="7877">
                  <c:v>0</c:v>
                </c:pt>
                <c:pt idx="7878">
                  <c:v>0</c:v>
                </c:pt>
                <c:pt idx="7879">
                  <c:v>0</c:v>
                </c:pt>
                <c:pt idx="7880">
                  <c:v>0</c:v>
                </c:pt>
                <c:pt idx="7881">
                  <c:v>0</c:v>
                </c:pt>
                <c:pt idx="7882">
                  <c:v>0</c:v>
                </c:pt>
                <c:pt idx="7883">
                  <c:v>0</c:v>
                </c:pt>
                <c:pt idx="7884">
                  <c:v>0</c:v>
                </c:pt>
                <c:pt idx="7885">
                  <c:v>0</c:v>
                </c:pt>
                <c:pt idx="7886">
                  <c:v>0</c:v>
                </c:pt>
                <c:pt idx="7887">
                  <c:v>0</c:v>
                </c:pt>
                <c:pt idx="7888">
                  <c:v>0</c:v>
                </c:pt>
                <c:pt idx="7889">
                  <c:v>0</c:v>
                </c:pt>
                <c:pt idx="7890">
                  <c:v>0</c:v>
                </c:pt>
                <c:pt idx="7891">
                  <c:v>0</c:v>
                </c:pt>
                <c:pt idx="7892">
                  <c:v>0</c:v>
                </c:pt>
                <c:pt idx="7893">
                  <c:v>0</c:v>
                </c:pt>
                <c:pt idx="7894">
                  <c:v>0</c:v>
                </c:pt>
                <c:pt idx="7895">
                  <c:v>0</c:v>
                </c:pt>
                <c:pt idx="7896">
                  <c:v>0</c:v>
                </c:pt>
                <c:pt idx="7897">
                  <c:v>0</c:v>
                </c:pt>
                <c:pt idx="7898">
                  <c:v>0</c:v>
                </c:pt>
                <c:pt idx="7899">
                  <c:v>0</c:v>
                </c:pt>
                <c:pt idx="7900">
                  <c:v>0</c:v>
                </c:pt>
                <c:pt idx="7901">
                  <c:v>0</c:v>
                </c:pt>
                <c:pt idx="7902">
                  <c:v>0</c:v>
                </c:pt>
                <c:pt idx="7903">
                  <c:v>0</c:v>
                </c:pt>
                <c:pt idx="7904">
                  <c:v>0</c:v>
                </c:pt>
                <c:pt idx="7905">
                  <c:v>0</c:v>
                </c:pt>
                <c:pt idx="7906">
                  <c:v>0</c:v>
                </c:pt>
                <c:pt idx="7907">
                  <c:v>0</c:v>
                </c:pt>
                <c:pt idx="7908">
                  <c:v>0</c:v>
                </c:pt>
                <c:pt idx="7909">
                  <c:v>0</c:v>
                </c:pt>
                <c:pt idx="7910">
                  <c:v>0</c:v>
                </c:pt>
                <c:pt idx="7911">
                  <c:v>0</c:v>
                </c:pt>
                <c:pt idx="7912">
                  <c:v>0</c:v>
                </c:pt>
                <c:pt idx="7913">
                  <c:v>0</c:v>
                </c:pt>
                <c:pt idx="7914">
                  <c:v>0</c:v>
                </c:pt>
                <c:pt idx="7915">
                  <c:v>0</c:v>
                </c:pt>
                <c:pt idx="7916">
                  <c:v>0</c:v>
                </c:pt>
                <c:pt idx="7917">
                  <c:v>0</c:v>
                </c:pt>
                <c:pt idx="7918">
                  <c:v>0</c:v>
                </c:pt>
                <c:pt idx="7919">
                  <c:v>0</c:v>
                </c:pt>
                <c:pt idx="7920">
                  <c:v>0</c:v>
                </c:pt>
                <c:pt idx="7921">
                  <c:v>0</c:v>
                </c:pt>
                <c:pt idx="7922">
                  <c:v>0</c:v>
                </c:pt>
                <c:pt idx="7923">
                  <c:v>0</c:v>
                </c:pt>
                <c:pt idx="7924">
                  <c:v>0</c:v>
                </c:pt>
                <c:pt idx="7925">
                  <c:v>0</c:v>
                </c:pt>
                <c:pt idx="7926">
                  <c:v>0</c:v>
                </c:pt>
                <c:pt idx="7927">
                  <c:v>0</c:v>
                </c:pt>
                <c:pt idx="7928">
                  <c:v>0</c:v>
                </c:pt>
                <c:pt idx="7929">
                  <c:v>0</c:v>
                </c:pt>
                <c:pt idx="7930">
                  <c:v>0</c:v>
                </c:pt>
                <c:pt idx="7931">
                  <c:v>0</c:v>
                </c:pt>
                <c:pt idx="7932">
                  <c:v>0</c:v>
                </c:pt>
                <c:pt idx="7933">
                  <c:v>0</c:v>
                </c:pt>
                <c:pt idx="7934">
                  <c:v>0</c:v>
                </c:pt>
                <c:pt idx="7935">
                  <c:v>0</c:v>
                </c:pt>
                <c:pt idx="7936">
                  <c:v>0</c:v>
                </c:pt>
                <c:pt idx="7937">
                  <c:v>0</c:v>
                </c:pt>
                <c:pt idx="7938">
                  <c:v>0</c:v>
                </c:pt>
                <c:pt idx="7939">
                  <c:v>0</c:v>
                </c:pt>
                <c:pt idx="7940">
                  <c:v>0</c:v>
                </c:pt>
                <c:pt idx="7941">
                  <c:v>0</c:v>
                </c:pt>
                <c:pt idx="7942">
                  <c:v>0</c:v>
                </c:pt>
                <c:pt idx="7943">
                  <c:v>0</c:v>
                </c:pt>
                <c:pt idx="7944">
                  <c:v>0</c:v>
                </c:pt>
                <c:pt idx="7945">
                  <c:v>0</c:v>
                </c:pt>
                <c:pt idx="7946">
                  <c:v>0</c:v>
                </c:pt>
                <c:pt idx="7947">
                  <c:v>0</c:v>
                </c:pt>
                <c:pt idx="7948">
                  <c:v>0</c:v>
                </c:pt>
                <c:pt idx="7949">
                  <c:v>0</c:v>
                </c:pt>
                <c:pt idx="7950">
                  <c:v>0</c:v>
                </c:pt>
                <c:pt idx="7951">
                  <c:v>0</c:v>
                </c:pt>
                <c:pt idx="7952">
                  <c:v>0</c:v>
                </c:pt>
                <c:pt idx="7953">
                  <c:v>0</c:v>
                </c:pt>
                <c:pt idx="7954">
                  <c:v>0</c:v>
                </c:pt>
                <c:pt idx="7955">
                  <c:v>0</c:v>
                </c:pt>
                <c:pt idx="7956">
                  <c:v>0</c:v>
                </c:pt>
                <c:pt idx="7957">
                  <c:v>0</c:v>
                </c:pt>
                <c:pt idx="7958">
                  <c:v>0</c:v>
                </c:pt>
                <c:pt idx="7959">
                  <c:v>0</c:v>
                </c:pt>
                <c:pt idx="7960">
                  <c:v>0</c:v>
                </c:pt>
                <c:pt idx="7961">
                  <c:v>0</c:v>
                </c:pt>
                <c:pt idx="7962">
                  <c:v>0</c:v>
                </c:pt>
                <c:pt idx="7963">
                  <c:v>0</c:v>
                </c:pt>
                <c:pt idx="7964">
                  <c:v>0</c:v>
                </c:pt>
                <c:pt idx="7965">
                  <c:v>0</c:v>
                </c:pt>
                <c:pt idx="7966">
                  <c:v>0</c:v>
                </c:pt>
                <c:pt idx="7967">
                  <c:v>0</c:v>
                </c:pt>
                <c:pt idx="7968">
                  <c:v>0</c:v>
                </c:pt>
                <c:pt idx="7969">
                  <c:v>0</c:v>
                </c:pt>
                <c:pt idx="7970">
                  <c:v>0</c:v>
                </c:pt>
                <c:pt idx="7971">
                  <c:v>0</c:v>
                </c:pt>
                <c:pt idx="7972">
                  <c:v>0</c:v>
                </c:pt>
                <c:pt idx="7973">
                  <c:v>0</c:v>
                </c:pt>
                <c:pt idx="7974">
                  <c:v>0</c:v>
                </c:pt>
                <c:pt idx="7975">
                  <c:v>0</c:v>
                </c:pt>
                <c:pt idx="7976">
                  <c:v>0</c:v>
                </c:pt>
                <c:pt idx="7977">
                  <c:v>0</c:v>
                </c:pt>
                <c:pt idx="7978">
                  <c:v>0</c:v>
                </c:pt>
                <c:pt idx="7979">
                  <c:v>0</c:v>
                </c:pt>
                <c:pt idx="7980">
                  <c:v>0</c:v>
                </c:pt>
                <c:pt idx="7981">
                  <c:v>0</c:v>
                </c:pt>
                <c:pt idx="7982">
                  <c:v>0</c:v>
                </c:pt>
                <c:pt idx="7983">
                  <c:v>0</c:v>
                </c:pt>
                <c:pt idx="7984">
                  <c:v>0</c:v>
                </c:pt>
                <c:pt idx="7985">
                  <c:v>0</c:v>
                </c:pt>
                <c:pt idx="7986">
                  <c:v>0</c:v>
                </c:pt>
                <c:pt idx="7987">
                  <c:v>0</c:v>
                </c:pt>
                <c:pt idx="7988">
                  <c:v>0</c:v>
                </c:pt>
                <c:pt idx="7989">
                  <c:v>0</c:v>
                </c:pt>
                <c:pt idx="7990">
                  <c:v>0</c:v>
                </c:pt>
                <c:pt idx="7991">
                  <c:v>0</c:v>
                </c:pt>
                <c:pt idx="7992">
                  <c:v>0</c:v>
                </c:pt>
                <c:pt idx="7993">
                  <c:v>0</c:v>
                </c:pt>
                <c:pt idx="7994">
                  <c:v>0</c:v>
                </c:pt>
                <c:pt idx="7995">
                  <c:v>0</c:v>
                </c:pt>
                <c:pt idx="7996">
                  <c:v>0</c:v>
                </c:pt>
                <c:pt idx="7997">
                  <c:v>0</c:v>
                </c:pt>
                <c:pt idx="7998">
                  <c:v>0</c:v>
                </c:pt>
                <c:pt idx="7999">
                  <c:v>0</c:v>
                </c:pt>
                <c:pt idx="8000">
                  <c:v>0</c:v>
                </c:pt>
                <c:pt idx="8001">
                  <c:v>0</c:v>
                </c:pt>
                <c:pt idx="8002">
                  <c:v>0</c:v>
                </c:pt>
                <c:pt idx="8003">
                  <c:v>0</c:v>
                </c:pt>
                <c:pt idx="8004">
                  <c:v>0</c:v>
                </c:pt>
                <c:pt idx="8005">
                  <c:v>0</c:v>
                </c:pt>
                <c:pt idx="8006">
                  <c:v>0</c:v>
                </c:pt>
                <c:pt idx="8007">
                  <c:v>0</c:v>
                </c:pt>
                <c:pt idx="8008">
                  <c:v>0</c:v>
                </c:pt>
                <c:pt idx="8009">
                  <c:v>0</c:v>
                </c:pt>
                <c:pt idx="8010">
                  <c:v>0</c:v>
                </c:pt>
                <c:pt idx="8011">
                  <c:v>0</c:v>
                </c:pt>
                <c:pt idx="8012">
                  <c:v>0</c:v>
                </c:pt>
                <c:pt idx="8013">
                  <c:v>0</c:v>
                </c:pt>
                <c:pt idx="8014">
                  <c:v>0</c:v>
                </c:pt>
                <c:pt idx="8015">
                  <c:v>0</c:v>
                </c:pt>
                <c:pt idx="8016">
                  <c:v>0</c:v>
                </c:pt>
                <c:pt idx="8017">
                  <c:v>0</c:v>
                </c:pt>
                <c:pt idx="8018">
                  <c:v>0</c:v>
                </c:pt>
                <c:pt idx="8019">
                  <c:v>0</c:v>
                </c:pt>
                <c:pt idx="8020">
                  <c:v>0</c:v>
                </c:pt>
                <c:pt idx="8021">
                  <c:v>0</c:v>
                </c:pt>
                <c:pt idx="8022">
                  <c:v>0</c:v>
                </c:pt>
                <c:pt idx="8023">
                  <c:v>0</c:v>
                </c:pt>
                <c:pt idx="8024">
                  <c:v>0</c:v>
                </c:pt>
                <c:pt idx="8025">
                  <c:v>0</c:v>
                </c:pt>
                <c:pt idx="8026">
                  <c:v>0</c:v>
                </c:pt>
                <c:pt idx="8027">
                  <c:v>0</c:v>
                </c:pt>
                <c:pt idx="8028">
                  <c:v>0</c:v>
                </c:pt>
                <c:pt idx="8029">
                  <c:v>0</c:v>
                </c:pt>
                <c:pt idx="8030">
                  <c:v>0</c:v>
                </c:pt>
                <c:pt idx="8031">
                  <c:v>0</c:v>
                </c:pt>
                <c:pt idx="8032">
                  <c:v>0</c:v>
                </c:pt>
                <c:pt idx="8033">
                  <c:v>0</c:v>
                </c:pt>
                <c:pt idx="8034">
                  <c:v>0</c:v>
                </c:pt>
                <c:pt idx="8035">
                  <c:v>0</c:v>
                </c:pt>
                <c:pt idx="8036">
                  <c:v>0</c:v>
                </c:pt>
                <c:pt idx="8037">
                  <c:v>0</c:v>
                </c:pt>
                <c:pt idx="8038">
                  <c:v>0</c:v>
                </c:pt>
                <c:pt idx="8039">
                  <c:v>0</c:v>
                </c:pt>
                <c:pt idx="8040">
                  <c:v>0</c:v>
                </c:pt>
                <c:pt idx="8041">
                  <c:v>0</c:v>
                </c:pt>
                <c:pt idx="8042">
                  <c:v>0</c:v>
                </c:pt>
                <c:pt idx="8043">
                  <c:v>0</c:v>
                </c:pt>
                <c:pt idx="8044">
                  <c:v>0</c:v>
                </c:pt>
                <c:pt idx="8045">
                  <c:v>0</c:v>
                </c:pt>
                <c:pt idx="8046">
                  <c:v>0</c:v>
                </c:pt>
                <c:pt idx="8047">
                  <c:v>0</c:v>
                </c:pt>
                <c:pt idx="8048">
                  <c:v>0</c:v>
                </c:pt>
                <c:pt idx="8049">
                  <c:v>0</c:v>
                </c:pt>
                <c:pt idx="8050">
                  <c:v>0</c:v>
                </c:pt>
                <c:pt idx="8051">
                  <c:v>0</c:v>
                </c:pt>
                <c:pt idx="8052">
                  <c:v>0</c:v>
                </c:pt>
                <c:pt idx="8053">
                  <c:v>0</c:v>
                </c:pt>
                <c:pt idx="8054">
                  <c:v>0</c:v>
                </c:pt>
                <c:pt idx="8055">
                  <c:v>0</c:v>
                </c:pt>
                <c:pt idx="8056">
                  <c:v>0</c:v>
                </c:pt>
                <c:pt idx="8057">
                  <c:v>0</c:v>
                </c:pt>
                <c:pt idx="8058">
                  <c:v>0</c:v>
                </c:pt>
                <c:pt idx="8059">
                  <c:v>0</c:v>
                </c:pt>
                <c:pt idx="8060">
                  <c:v>0</c:v>
                </c:pt>
                <c:pt idx="8061">
                  <c:v>0</c:v>
                </c:pt>
                <c:pt idx="8062">
                  <c:v>0</c:v>
                </c:pt>
                <c:pt idx="8063">
                  <c:v>0</c:v>
                </c:pt>
                <c:pt idx="8064">
                  <c:v>0</c:v>
                </c:pt>
                <c:pt idx="8065">
                  <c:v>0</c:v>
                </c:pt>
                <c:pt idx="8066">
                  <c:v>0</c:v>
                </c:pt>
                <c:pt idx="8067">
                  <c:v>0</c:v>
                </c:pt>
                <c:pt idx="8068">
                  <c:v>0</c:v>
                </c:pt>
                <c:pt idx="8069">
                  <c:v>0</c:v>
                </c:pt>
                <c:pt idx="8070">
                  <c:v>0</c:v>
                </c:pt>
                <c:pt idx="8071">
                  <c:v>0</c:v>
                </c:pt>
                <c:pt idx="8072">
                  <c:v>0</c:v>
                </c:pt>
                <c:pt idx="8073">
                  <c:v>0</c:v>
                </c:pt>
                <c:pt idx="8074">
                  <c:v>0</c:v>
                </c:pt>
                <c:pt idx="8075">
                  <c:v>0</c:v>
                </c:pt>
                <c:pt idx="8076">
                  <c:v>0</c:v>
                </c:pt>
                <c:pt idx="8077">
                  <c:v>0</c:v>
                </c:pt>
                <c:pt idx="8078">
                  <c:v>0</c:v>
                </c:pt>
                <c:pt idx="8079">
                  <c:v>0</c:v>
                </c:pt>
                <c:pt idx="8080">
                  <c:v>0</c:v>
                </c:pt>
                <c:pt idx="8081">
                  <c:v>0</c:v>
                </c:pt>
                <c:pt idx="8082">
                  <c:v>0</c:v>
                </c:pt>
                <c:pt idx="8083">
                  <c:v>0</c:v>
                </c:pt>
                <c:pt idx="8084">
                  <c:v>0</c:v>
                </c:pt>
                <c:pt idx="8085">
                  <c:v>0</c:v>
                </c:pt>
                <c:pt idx="8086">
                  <c:v>0</c:v>
                </c:pt>
                <c:pt idx="8087">
                  <c:v>0</c:v>
                </c:pt>
                <c:pt idx="8088">
                  <c:v>0</c:v>
                </c:pt>
                <c:pt idx="8089">
                  <c:v>0</c:v>
                </c:pt>
                <c:pt idx="8090">
                  <c:v>0</c:v>
                </c:pt>
                <c:pt idx="8091">
                  <c:v>0</c:v>
                </c:pt>
                <c:pt idx="8092">
                  <c:v>0</c:v>
                </c:pt>
                <c:pt idx="8093">
                  <c:v>0</c:v>
                </c:pt>
                <c:pt idx="8094">
                  <c:v>0</c:v>
                </c:pt>
                <c:pt idx="8095">
                  <c:v>0</c:v>
                </c:pt>
                <c:pt idx="8096">
                  <c:v>0</c:v>
                </c:pt>
                <c:pt idx="8097">
                  <c:v>0</c:v>
                </c:pt>
                <c:pt idx="8098">
                  <c:v>0</c:v>
                </c:pt>
                <c:pt idx="8099">
                  <c:v>0</c:v>
                </c:pt>
                <c:pt idx="8100">
                  <c:v>0</c:v>
                </c:pt>
                <c:pt idx="8101">
                  <c:v>0</c:v>
                </c:pt>
                <c:pt idx="8102">
                  <c:v>0</c:v>
                </c:pt>
                <c:pt idx="8103">
                  <c:v>0</c:v>
                </c:pt>
                <c:pt idx="8104">
                  <c:v>0</c:v>
                </c:pt>
                <c:pt idx="8105">
                  <c:v>0</c:v>
                </c:pt>
                <c:pt idx="8106">
                  <c:v>0</c:v>
                </c:pt>
                <c:pt idx="8107">
                  <c:v>0</c:v>
                </c:pt>
                <c:pt idx="8108">
                  <c:v>0</c:v>
                </c:pt>
                <c:pt idx="8109">
                  <c:v>0</c:v>
                </c:pt>
                <c:pt idx="8110">
                  <c:v>0</c:v>
                </c:pt>
                <c:pt idx="8111">
                  <c:v>0</c:v>
                </c:pt>
                <c:pt idx="8112">
                  <c:v>0</c:v>
                </c:pt>
                <c:pt idx="8113">
                  <c:v>0</c:v>
                </c:pt>
                <c:pt idx="8114">
                  <c:v>0</c:v>
                </c:pt>
                <c:pt idx="8115">
                  <c:v>0</c:v>
                </c:pt>
                <c:pt idx="8116">
                  <c:v>0</c:v>
                </c:pt>
                <c:pt idx="8117">
                  <c:v>0</c:v>
                </c:pt>
                <c:pt idx="8118">
                  <c:v>0</c:v>
                </c:pt>
                <c:pt idx="8119">
                  <c:v>0</c:v>
                </c:pt>
                <c:pt idx="8120">
                  <c:v>0</c:v>
                </c:pt>
                <c:pt idx="8121">
                  <c:v>0</c:v>
                </c:pt>
                <c:pt idx="8122">
                  <c:v>0</c:v>
                </c:pt>
                <c:pt idx="8123">
                  <c:v>0</c:v>
                </c:pt>
                <c:pt idx="8124">
                  <c:v>0</c:v>
                </c:pt>
                <c:pt idx="8125">
                  <c:v>0</c:v>
                </c:pt>
                <c:pt idx="8126">
                  <c:v>0</c:v>
                </c:pt>
                <c:pt idx="8127">
                  <c:v>0</c:v>
                </c:pt>
                <c:pt idx="8128">
                  <c:v>0</c:v>
                </c:pt>
                <c:pt idx="8129">
                  <c:v>0</c:v>
                </c:pt>
                <c:pt idx="8130">
                  <c:v>0</c:v>
                </c:pt>
                <c:pt idx="8131">
                  <c:v>0</c:v>
                </c:pt>
                <c:pt idx="8132">
                  <c:v>0</c:v>
                </c:pt>
                <c:pt idx="8133">
                  <c:v>0</c:v>
                </c:pt>
                <c:pt idx="8134">
                  <c:v>0</c:v>
                </c:pt>
                <c:pt idx="8135">
                  <c:v>0</c:v>
                </c:pt>
                <c:pt idx="8136">
                  <c:v>0</c:v>
                </c:pt>
                <c:pt idx="8137">
                  <c:v>0</c:v>
                </c:pt>
                <c:pt idx="8138">
                  <c:v>0</c:v>
                </c:pt>
                <c:pt idx="8139">
                  <c:v>0</c:v>
                </c:pt>
                <c:pt idx="8140">
                  <c:v>0</c:v>
                </c:pt>
                <c:pt idx="8141">
                  <c:v>0</c:v>
                </c:pt>
                <c:pt idx="8142">
                  <c:v>0</c:v>
                </c:pt>
                <c:pt idx="8143">
                  <c:v>0</c:v>
                </c:pt>
                <c:pt idx="8144">
                  <c:v>0</c:v>
                </c:pt>
                <c:pt idx="8145">
                  <c:v>0</c:v>
                </c:pt>
                <c:pt idx="8146">
                  <c:v>0</c:v>
                </c:pt>
                <c:pt idx="8147">
                  <c:v>0</c:v>
                </c:pt>
                <c:pt idx="8148">
                  <c:v>0</c:v>
                </c:pt>
                <c:pt idx="8149">
                  <c:v>0</c:v>
                </c:pt>
                <c:pt idx="8150">
                  <c:v>0</c:v>
                </c:pt>
                <c:pt idx="8151">
                  <c:v>0</c:v>
                </c:pt>
                <c:pt idx="8152">
                  <c:v>0</c:v>
                </c:pt>
                <c:pt idx="8153">
                  <c:v>0</c:v>
                </c:pt>
                <c:pt idx="8154">
                  <c:v>0</c:v>
                </c:pt>
                <c:pt idx="8155">
                  <c:v>0</c:v>
                </c:pt>
                <c:pt idx="8156">
                  <c:v>0</c:v>
                </c:pt>
                <c:pt idx="8157">
                  <c:v>0</c:v>
                </c:pt>
                <c:pt idx="8158">
                  <c:v>0</c:v>
                </c:pt>
                <c:pt idx="8159">
                  <c:v>0</c:v>
                </c:pt>
                <c:pt idx="8160">
                  <c:v>0</c:v>
                </c:pt>
                <c:pt idx="8161">
                  <c:v>0</c:v>
                </c:pt>
                <c:pt idx="8162">
                  <c:v>0</c:v>
                </c:pt>
                <c:pt idx="8163">
                  <c:v>0</c:v>
                </c:pt>
                <c:pt idx="8164">
                  <c:v>0</c:v>
                </c:pt>
                <c:pt idx="8165">
                  <c:v>0</c:v>
                </c:pt>
                <c:pt idx="8166">
                  <c:v>0</c:v>
                </c:pt>
                <c:pt idx="8167">
                  <c:v>0</c:v>
                </c:pt>
                <c:pt idx="8168">
                  <c:v>0</c:v>
                </c:pt>
                <c:pt idx="8169">
                  <c:v>0</c:v>
                </c:pt>
                <c:pt idx="8170">
                  <c:v>0</c:v>
                </c:pt>
                <c:pt idx="8171">
                  <c:v>0</c:v>
                </c:pt>
                <c:pt idx="8172">
                  <c:v>0</c:v>
                </c:pt>
                <c:pt idx="8173">
                  <c:v>0</c:v>
                </c:pt>
                <c:pt idx="8174">
                  <c:v>0</c:v>
                </c:pt>
                <c:pt idx="8175">
                  <c:v>0</c:v>
                </c:pt>
                <c:pt idx="8176">
                  <c:v>0</c:v>
                </c:pt>
                <c:pt idx="8177">
                  <c:v>0</c:v>
                </c:pt>
                <c:pt idx="8178">
                  <c:v>0</c:v>
                </c:pt>
                <c:pt idx="8179">
                  <c:v>0</c:v>
                </c:pt>
                <c:pt idx="8180">
                  <c:v>0</c:v>
                </c:pt>
                <c:pt idx="8181">
                  <c:v>0</c:v>
                </c:pt>
                <c:pt idx="8182">
                  <c:v>0</c:v>
                </c:pt>
                <c:pt idx="8183">
                  <c:v>0</c:v>
                </c:pt>
                <c:pt idx="8184">
                  <c:v>0</c:v>
                </c:pt>
                <c:pt idx="8185">
                  <c:v>0</c:v>
                </c:pt>
                <c:pt idx="8186">
                  <c:v>0</c:v>
                </c:pt>
                <c:pt idx="8187">
                  <c:v>0</c:v>
                </c:pt>
                <c:pt idx="8188">
                  <c:v>0</c:v>
                </c:pt>
                <c:pt idx="8189">
                  <c:v>0</c:v>
                </c:pt>
                <c:pt idx="8190">
                  <c:v>0</c:v>
                </c:pt>
                <c:pt idx="8191">
                  <c:v>0</c:v>
                </c:pt>
                <c:pt idx="8192">
                  <c:v>0</c:v>
                </c:pt>
                <c:pt idx="8193">
                  <c:v>0</c:v>
                </c:pt>
                <c:pt idx="8194">
                  <c:v>0</c:v>
                </c:pt>
                <c:pt idx="8195">
                  <c:v>0</c:v>
                </c:pt>
                <c:pt idx="8196">
                  <c:v>0</c:v>
                </c:pt>
                <c:pt idx="8197">
                  <c:v>0</c:v>
                </c:pt>
                <c:pt idx="8198">
                  <c:v>0</c:v>
                </c:pt>
                <c:pt idx="8199">
                  <c:v>0</c:v>
                </c:pt>
                <c:pt idx="8200">
                  <c:v>0</c:v>
                </c:pt>
                <c:pt idx="8201">
                  <c:v>0</c:v>
                </c:pt>
                <c:pt idx="8202">
                  <c:v>0</c:v>
                </c:pt>
                <c:pt idx="8203">
                  <c:v>0</c:v>
                </c:pt>
                <c:pt idx="8204">
                  <c:v>0</c:v>
                </c:pt>
                <c:pt idx="8205">
                  <c:v>0</c:v>
                </c:pt>
                <c:pt idx="8206">
                  <c:v>0</c:v>
                </c:pt>
                <c:pt idx="8207">
                  <c:v>0</c:v>
                </c:pt>
                <c:pt idx="8208">
                  <c:v>0</c:v>
                </c:pt>
                <c:pt idx="8209">
                  <c:v>0</c:v>
                </c:pt>
                <c:pt idx="8210">
                  <c:v>0</c:v>
                </c:pt>
                <c:pt idx="8211">
                  <c:v>0</c:v>
                </c:pt>
                <c:pt idx="8212">
                  <c:v>0</c:v>
                </c:pt>
                <c:pt idx="8213">
                  <c:v>0</c:v>
                </c:pt>
                <c:pt idx="8214">
                  <c:v>0</c:v>
                </c:pt>
                <c:pt idx="8215">
                  <c:v>0</c:v>
                </c:pt>
                <c:pt idx="8216">
                  <c:v>0</c:v>
                </c:pt>
                <c:pt idx="8217">
                  <c:v>0</c:v>
                </c:pt>
                <c:pt idx="8218">
                  <c:v>0</c:v>
                </c:pt>
                <c:pt idx="8219">
                  <c:v>0</c:v>
                </c:pt>
                <c:pt idx="8220">
                  <c:v>0</c:v>
                </c:pt>
                <c:pt idx="8221">
                  <c:v>0</c:v>
                </c:pt>
                <c:pt idx="8222">
                  <c:v>0</c:v>
                </c:pt>
                <c:pt idx="8223">
                  <c:v>0</c:v>
                </c:pt>
                <c:pt idx="8224">
                  <c:v>0</c:v>
                </c:pt>
                <c:pt idx="8225">
                  <c:v>0</c:v>
                </c:pt>
                <c:pt idx="8226">
                  <c:v>0</c:v>
                </c:pt>
                <c:pt idx="8227">
                  <c:v>0</c:v>
                </c:pt>
                <c:pt idx="8228">
                  <c:v>0</c:v>
                </c:pt>
                <c:pt idx="8229">
                  <c:v>0</c:v>
                </c:pt>
                <c:pt idx="8230">
                  <c:v>0</c:v>
                </c:pt>
                <c:pt idx="8231">
                  <c:v>0</c:v>
                </c:pt>
                <c:pt idx="8232">
                  <c:v>0</c:v>
                </c:pt>
                <c:pt idx="8233">
                  <c:v>0</c:v>
                </c:pt>
                <c:pt idx="8234">
                  <c:v>0</c:v>
                </c:pt>
                <c:pt idx="8235">
                  <c:v>0</c:v>
                </c:pt>
                <c:pt idx="8236">
                  <c:v>0</c:v>
                </c:pt>
                <c:pt idx="8237">
                  <c:v>0</c:v>
                </c:pt>
                <c:pt idx="8238">
                  <c:v>0</c:v>
                </c:pt>
                <c:pt idx="8239">
                  <c:v>0</c:v>
                </c:pt>
                <c:pt idx="8240">
                  <c:v>0</c:v>
                </c:pt>
                <c:pt idx="8241">
                  <c:v>0</c:v>
                </c:pt>
                <c:pt idx="8242">
                  <c:v>0</c:v>
                </c:pt>
                <c:pt idx="8243">
                  <c:v>0</c:v>
                </c:pt>
                <c:pt idx="8244">
                  <c:v>0</c:v>
                </c:pt>
                <c:pt idx="8245">
                  <c:v>0</c:v>
                </c:pt>
                <c:pt idx="8246">
                  <c:v>0</c:v>
                </c:pt>
                <c:pt idx="8247">
                  <c:v>0</c:v>
                </c:pt>
                <c:pt idx="8248">
                  <c:v>0</c:v>
                </c:pt>
                <c:pt idx="8249">
                  <c:v>0</c:v>
                </c:pt>
                <c:pt idx="8250">
                  <c:v>0</c:v>
                </c:pt>
                <c:pt idx="8251">
                  <c:v>0</c:v>
                </c:pt>
                <c:pt idx="8252">
                  <c:v>0</c:v>
                </c:pt>
                <c:pt idx="8253">
                  <c:v>0</c:v>
                </c:pt>
                <c:pt idx="8254">
                  <c:v>0</c:v>
                </c:pt>
                <c:pt idx="8255">
                  <c:v>0</c:v>
                </c:pt>
                <c:pt idx="8256">
                  <c:v>0</c:v>
                </c:pt>
                <c:pt idx="8257">
                  <c:v>0</c:v>
                </c:pt>
                <c:pt idx="8258">
                  <c:v>0</c:v>
                </c:pt>
                <c:pt idx="8259">
                  <c:v>0</c:v>
                </c:pt>
                <c:pt idx="8260">
                  <c:v>0</c:v>
                </c:pt>
                <c:pt idx="8261">
                  <c:v>0</c:v>
                </c:pt>
                <c:pt idx="8262">
                  <c:v>0</c:v>
                </c:pt>
                <c:pt idx="8263">
                  <c:v>0</c:v>
                </c:pt>
                <c:pt idx="8264">
                  <c:v>0</c:v>
                </c:pt>
                <c:pt idx="8265">
                  <c:v>0</c:v>
                </c:pt>
                <c:pt idx="8266">
                  <c:v>0</c:v>
                </c:pt>
                <c:pt idx="8267">
                  <c:v>0</c:v>
                </c:pt>
                <c:pt idx="8268">
                  <c:v>0</c:v>
                </c:pt>
                <c:pt idx="8269">
                  <c:v>0</c:v>
                </c:pt>
                <c:pt idx="8270">
                  <c:v>0</c:v>
                </c:pt>
                <c:pt idx="8271">
                  <c:v>0</c:v>
                </c:pt>
                <c:pt idx="8272">
                  <c:v>0</c:v>
                </c:pt>
                <c:pt idx="8273">
                  <c:v>0</c:v>
                </c:pt>
                <c:pt idx="8274">
                  <c:v>0</c:v>
                </c:pt>
                <c:pt idx="8275">
                  <c:v>0</c:v>
                </c:pt>
                <c:pt idx="8276">
                  <c:v>0</c:v>
                </c:pt>
                <c:pt idx="8277">
                  <c:v>0</c:v>
                </c:pt>
                <c:pt idx="8278">
                  <c:v>0</c:v>
                </c:pt>
                <c:pt idx="8279">
                  <c:v>0</c:v>
                </c:pt>
                <c:pt idx="8280">
                  <c:v>0</c:v>
                </c:pt>
                <c:pt idx="8281">
                  <c:v>0</c:v>
                </c:pt>
                <c:pt idx="8282">
                  <c:v>0</c:v>
                </c:pt>
                <c:pt idx="8283">
                  <c:v>0</c:v>
                </c:pt>
                <c:pt idx="8284">
                  <c:v>0</c:v>
                </c:pt>
                <c:pt idx="8285">
                  <c:v>0</c:v>
                </c:pt>
                <c:pt idx="8286">
                  <c:v>0</c:v>
                </c:pt>
                <c:pt idx="8287">
                  <c:v>0</c:v>
                </c:pt>
                <c:pt idx="8288">
                  <c:v>0</c:v>
                </c:pt>
                <c:pt idx="8289">
                  <c:v>0</c:v>
                </c:pt>
                <c:pt idx="8290">
                  <c:v>0</c:v>
                </c:pt>
                <c:pt idx="8291">
                  <c:v>0</c:v>
                </c:pt>
                <c:pt idx="8292">
                  <c:v>0</c:v>
                </c:pt>
                <c:pt idx="8293">
                  <c:v>0</c:v>
                </c:pt>
                <c:pt idx="8294">
                  <c:v>0</c:v>
                </c:pt>
                <c:pt idx="8295">
                  <c:v>0</c:v>
                </c:pt>
                <c:pt idx="8296">
                  <c:v>0</c:v>
                </c:pt>
                <c:pt idx="8297">
                  <c:v>0</c:v>
                </c:pt>
                <c:pt idx="8298">
                  <c:v>0</c:v>
                </c:pt>
                <c:pt idx="8299">
                  <c:v>0</c:v>
                </c:pt>
                <c:pt idx="8300">
                  <c:v>0</c:v>
                </c:pt>
                <c:pt idx="8301">
                  <c:v>0</c:v>
                </c:pt>
                <c:pt idx="8302">
                  <c:v>0</c:v>
                </c:pt>
                <c:pt idx="8303">
                  <c:v>0</c:v>
                </c:pt>
                <c:pt idx="8304">
                  <c:v>0</c:v>
                </c:pt>
                <c:pt idx="8305">
                  <c:v>0</c:v>
                </c:pt>
                <c:pt idx="8306">
                  <c:v>0</c:v>
                </c:pt>
                <c:pt idx="8307">
                  <c:v>0</c:v>
                </c:pt>
                <c:pt idx="8308">
                  <c:v>0</c:v>
                </c:pt>
                <c:pt idx="8309">
                  <c:v>0</c:v>
                </c:pt>
                <c:pt idx="8310">
                  <c:v>0</c:v>
                </c:pt>
                <c:pt idx="8311">
                  <c:v>0</c:v>
                </c:pt>
                <c:pt idx="8312">
                  <c:v>0</c:v>
                </c:pt>
                <c:pt idx="8313">
                  <c:v>0</c:v>
                </c:pt>
                <c:pt idx="8314">
                  <c:v>0</c:v>
                </c:pt>
                <c:pt idx="8315">
                  <c:v>0</c:v>
                </c:pt>
                <c:pt idx="8316">
                  <c:v>0</c:v>
                </c:pt>
                <c:pt idx="8317">
                  <c:v>0</c:v>
                </c:pt>
                <c:pt idx="8318">
                  <c:v>0</c:v>
                </c:pt>
                <c:pt idx="8319">
                  <c:v>0</c:v>
                </c:pt>
                <c:pt idx="8320">
                  <c:v>0</c:v>
                </c:pt>
                <c:pt idx="8321">
                  <c:v>0</c:v>
                </c:pt>
                <c:pt idx="8322">
                  <c:v>0</c:v>
                </c:pt>
                <c:pt idx="8323">
                  <c:v>0</c:v>
                </c:pt>
                <c:pt idx="8324">
                  <c:v>0</c:v>
                </c:pt>
                <c:pt idx="8325">
                  <c:v>0</c:v>
                </c:pt>
                <c:pt idx="8326">
                  <c:v>0</c:v>
                </c:pt>
                <c:pt idx="8327">
                  <c:v>0</c:v>
                </c:pt>
                <c:pt idx="8328">
                  <c:v>0</c:v>
                </c:pt>
                <c:pt idx="8329">
                  <c:v>0</c:v>
                </c:pt>
                <c:pt idx="8330">
                  <c:v>0</c:v>
                </c:pt>
                <c:pt idx="8331">
                  <c:v>0</c:v>
                </c:pt>
                <c:pt idx="8332">
                  <c:v>0</c:v>
                </c:pt>
                <c:pt idx="8333">
                  <c:v>0</c:v>
                </c:pt>
                <c:pt idx="8334">
                  <c:v>0</c:v>
                </c:pt>
                <c:pt idx="8335">
                  <c:v>0</c:v>
                </c:pt>
                <c:pt idx="8336">
                  <c:v>0</c:v>
                </c:pt>
                <c:pt idx="8337">
                  <c:v>0</c:v>
                </c:pt>
                <c:pt idx="8338">
                  <c:v>0</c:v>
                </c:pt>
                <c:pt idx="8339">
                  <c:v>0</c:v>
                </c:pt>
                <c:pt idx="8340">
                  <c:v>0</c:v>
                </c:pt>
                <c:pt idx="8341">
                  <c:v>0</c:v>
                </c:pt>
                <c:pt idx="8342">
                  <c:v>0</c:v>
                </c:pt>
                <c:pt idx="8343">
                  <c:v>0</c:v>
                </c:pt>
                <c:pt idx="8344">
                  <c:v>0</c:v>
                </c:pt>
                <c:pt idx="8345">
                  <c:v>0</c:v>
                </c:pt>
                <c:pt idx="8346">
                  <c:v>0</c:v>
                </c:pt>
                <c:pt idx="8347">
                  <c:v>0</c:v>
                </c:pt>
                <c:pt idx="8348">
                  <c:v>0</c:v>
                </c:pt>
                <c:pt idx="8349">
                  <c:v>0</c:v>
                </c:pt>
                <c:pt idx="8350">
                  <c:v>0</c:v>
                </c:pt>
                <c:pt idx="8351">
                  <c:v>0</c:v>
                </c:pt>
                <c:pt idx="8352">
                  <c:v>0</c:v>
                </c:pt>
                <c:pt idx="8353">
                  <c:v>0</c:v>
                </c:pt>
                <c:pt idx="8354">
                  <c:v>0</c:v>
                </c:pt>
                <c:pt idx="8355">
                  <c:v>0</c:v>
                </c:pt>
                <c:pt idx="8356">
                  <c:v>0</c:v>
                </c:pt>
                <c:pt idx="8357">
                  <c:v>0</c:v>
                </c:pt>
                <c:pt idx="8358">
                  <c:v>0</c:v>
                </c:pt>
                <c:pt idx="8359">
                  <c:v>0</c:v>
                </c:pt>
                <c:pt idx="8360">
                  <c:v>0</c:v>
                </c:pt>
                <c:pt idx="8361">
                  <c:v>0</c:v>
                </c:pt>
                <c:pt idx="8362">
                  <c:v>0</c:v>
                </c:pt>
                <c:pt idx="8363">
                  <c:v>0</c:v>
                </c:pt>
                <c:pt idx="8364">
                  <c:v>0</c:v>
                </c:pt>
                <c:pt idx="8365">
                  <c:v>0</c:v>
                </c:pt>
                <c:pt idx="8366">
                  <c:v>0</c:v>
                </c:pt>
                <c:pt idx="8367">
                  <c:v>0</c:v>
                </c:pt>
                <c:pt idx="8368">
                  <c:v>0</c:v>
                </c:pt>
                <c:pt idx="8369">
                  <c:v>0</c:v>
                </c:pt>
                <c:pt idx="8370">
                  <c:v>0</c:v>
                </c:pt>
                <c:pt idx="8371">
                  <c:v>0</c:v>
                </c:pt>
                <c:pt idx="8372">
                  <c:v>0</c:v>
                </c:pt>
                <c:pt idx="8373">
                  <c:v>0</c:v>
                </c:pt>
                <c:pt idx="8374">
                  <c:v>0</c:v>
                </c:pt>
                <c:pt idx="8375">
                  <c:v>0</c:v>
                </c:pt>
                <c:pt idx="8376">
                  <c:v>0</c:v>
                </c:pt>
                <c:pt idx="8377">
                  <c:v>0</c:v>
                </c:pt>
                <c:pt idx="8378">
                  <c:v>0</c:v>
                </c:pt>
                <c:pt idx="8379">
                  <c:v>0</c:v>
                </c:pt>
                <c:pt idx="8380">
                  <c:v>0</c:v>
                </c:pt>
                <c:pt idx="8381">
                  <c:v>0</c:v>
                </c:pt>
                <c:pt idx="8382">
                  <c:v>0</c:v>
                </c:pt>
                <c:pt idx="8383">
                  <c:v>0</c:v>
                </c:pt>
                <c:pt idx="8384">
                  <c:v>0</c:v>
                </c:pt>
                <c:pt idx="8385">
                  <c:v>0</c:v>
                </c:pt>
                <c:pt idx="8386">
                  <c:v>0</c:v>
                </c:pt>
                <c:pt idx="8387">
                  <c:v>0</c:v>
                </c:pt>
                <c:pt idx="8388">
                  <c:v>0</c:v>
                </c:pt>
                <c:pt idx="8389">
                  <c:v>0</c:v>
                </c:pt>
                <c:pt idx="8390">
                  <c:v>0</c:v>
                </c:pt>
                <c:pt idx="8391">
                  <c:v>0</c:v>
                </c:pt>
                <c:pt idx="8392">
                  <c:v>0</c:v>
                </c:pt>
                <c:pt idx="8393">
                  <c:v>0</c:v>
                </c:pt>
                <c:pt idx="8394">
                  <c:v>0</c:v>
                </c:pt>
                <c:pt idx="8395">
                  <c:v>0</c:v>
                </c:pt>
                <c:pt idx="8396">
                  <c:v>0</c:v>
                </c:pt>
                <c:pt idx="8397">
                  <c:v>0</c:v>
                </c:pt>
                <c:pt idx="8398">
                  <c:v>0</c:v>
                </c:pt>
                <c:pt idx="8399">
                  <c:v>0</c:v>
                </c:pt>
                <c:pt idx="8400">
                  <c:v>0</c:v>
                </c:pt>
                <c:pt idx="8401">
                  <c:v>0</c:v>
                </c:pt>
                <c:pt idx="8402">
                  <c:v>0</c:v>
                </c:pt>
                <c:pt idx="8403">
                  <c:v>0</c:v>
                </c:pt>
                <c:pt idx="8404">
                  <c:v>0</c:v>
                </c:pt>
                <c:pt idx="8405">
                  <c:v>0</c:v>
                </c:pt>
                <c:pt idx="8406">
                  <c:v>0</c:v>
                </c:pt>
                <c:pt idx="8407">
                  <c:v>0</c:v>
                </c:pt>
                <c:pt idx="8408">
                  <c:v>0</c:v>
                </c:pt>
                <c:pt idx="8409">
                  <c:v>0</c:v>
                </c:pt>
                <c:pt idx="8410">
                  <c:v>0</c:v>
                </c:pt>
                <c:pt idx="8411">
                  <c:v>0</c:v>
                </c:pt>
                <c:pt idx="8412">
                  <c:v>0</c:v>
                </c:pt>
                <c:pt idx="8413">
                  <c:v>0</c:v>
                </c:pt>
                <c:pt idx="8414">
                  <c:v>0</c:v>
                </c:pt>
                <c:pt idx="8415">
                  <c:v>0</c:v>
                </c:pt>
                <c:pt idx="8416">
                  <c:v>0</c:v>
                </c:pt>
                <c:pt idx="8417">
                  <c:v>0</c:v>
                </c:pt>
                <c:pt idx="8418">
                  <c:v>0</c:v>
                </c:pt>
                <c:pt idx="8419">
                  <c:v>0</c:v>
                </c:pt>
                <c:pt idx="8420">
                  <c:v>0</c:v>
                </c:pt>
                <c:pt idx="8421">
                  <c:v>0</c:v>
                </c:pt>
                <c:pt idx="8422">
                  <c:v>0</c:v>
                </c:pt>
                <c:pt idx="8423">
                  <c:v>0</c:v>
                </c:pt>
                <c:pt idx="8424">
                  <c:v>0</c:v>
                </c:pt>
                <c:pt idx="8425">
                  <c:v>0</c:v>
                </c:pt>
                <c:pt idx="8426">
                  <c:v>0</c:v>
                </c:pt>
                <c:pt idx="8427">
                  <c:v>0</c:v>
                </c:pt>
                <c:pt idx="8428">
                  <c:v>0</c:v>
                </c:pt>
                <c:pt idx="8429">
                  <c:v>0</c:v>
                </c:pt>
                <c:pt idx="8430">
                  <c:v>0</c:v>
                </c:pt>
                <c:pt idx="8431">
                  <c:v>0</c:v>
                </c:pt>
                <c:pt idx="8432">
                  <c:v>0</c:v>
                </c:pt>
                <c:pt idx="8433">
                  <c:v>0</c:v>
                </c:pt>
                <c:pt idx="8434">
                  <c:v>0</c:v>
                </c:pt>
                <c:pt idx="8435">
                  <c:v>0</c:v>
                </c:pt>
                <c:pt idx="8436">
                  <c:v>0</c:v>
                </c:pt>
                <c:pt idx="8437">
                  <c:v>0</c:v>
                </c:pt>
                <c:pt idx="8438">
                  <c:v>0</c:v>
                </c:pt>
                <c:pt idx="8439">
                  <c:v>0</c:v>
                </c:pt>
                <c:pt idx="8440">
                  <c:v>0</c:v>
                </c:pt>
                <c:pt idx="8441">
                  <c:v>0</c:v>
                </c:pt>
                <c:pt idx="8442">
                  <c:v>0</c:v>
                </c:pt>
                <c:pt idx="8443">
                  <c:v>0</c:v>
                </c:pt>
                <c:pt idx="8444">
                  <c:v>0</c:v>
                </c:pt>
                <c:pt idx="8445">
                  <c:v>0</c:v>
                </c:pt>
                <c:pt idx="8446">
                  <c:v>0</c:v>
                </c:pt>
                <c:pt idx="8447">
                  <c:v>0</c:v>
                </c:pt>
                <c:pt idx="8448">
                  <c:v>0</c:v>
                </c:pt>
                <c:pt idx="8449">
                  <c:v>0</c:v>
                </c:pt>
                <c:pt idx="8450">
                  <c:v>0</c:v>
                </c:pt>
                <c:pt idx="8451">
                  <c:v>0</c:v>
                </c:pt>
                <c:pt idx="8452">
                  <c:v>0</c:v>
                </c:pt>
                <c:pt idx="8453">
                  <c:v>0</c:v>
                </c:pt>
                <c:pt idx="8454">
                  <c:v>0</c:v>
                </c:pt>
                <c:pt idx="8455">
                  <c:v>0</c:v>
                </c:pt>
                <c:pt idx="8456">
                  <c:v>0</c:v>
                </c:pt>
                <c:pt idx="8457">
                  <c:v>0</c:v>
                </c:pt>
                <c:pt idx="8458">
                  <c:v>0</c:v>
                </c:pt>
                <c:pt idx="8459">
                  <c:v>0</c:v>
                </c:pt>
                <c:pt idx="8460">
                  <c:v>0</c:v>
                </c:pt>
                <c:pt idx="8461">
                  <c:v>0</c:v>
                </c:pt>
                <c:pt idx="8462">
                  <c:v>0</c:v>
                </c:pt>
                <c:pt idx="8463">
                  <c:v>0</c:v>
                </c:pt>
                <c:pt idx="8464">
                  <c:v>0</c:v>
                </c:pt>
                <c:pt idx="8465">
                  <c:v>0</c:v>
                </c:pt>
                <c:pt idx="8466">
                  <c:v>0</c:v>
                </c:pt>
                <c:pt idx="8467">
                  <c:v>0</c:v>
                </c:pt>
                <c:pt idx="8468">
                  <c:v>0</c:v>
                </c:pt>
                <c:pt idx="8469">
                  <c:v>0</c:v>
                </c:pt>
                <c:pt idx="8470">
                  <c:v>0</c:v>
                </c:pt>
                <c:pt idx="8471">
                  <c:v>0</c:v>
                </c:pt>
                <c:pt idx="8472">
                  <c:v>0</c:v>
                </c:pt>
                <c:pt idx="8473">
                  <c:v>0</c:v>
                </c:pt>
                <c:pt idx="8474">
                  <c:v>0</c:v>
                </c:pt>
                <c:pt idx="8475">
                  <c:v>0</c:v>
                </c:pt>
                <c:pt idx="8476">
                  <c:v>0</c:v>
                </c:pt>
                <c:pt idx="8477">
                  <c:v>0</c:v>
                </c:pt>
                <c:pt idx="8478">
                  <c:v>0</c:v>
                </c:pt>
                <c:pt idx="8479">
                  <c:v>0</c:v>
                </c:pt>
                <c:pt idx="8480">
                  <c:v>0</c:v>
                </c:pt>
                <c:pt idx="8481">
                  <c:v>0</c:v>
                </c:pt>
                <c:pt idx="8482">
                  <c:v>0</c:v>
                </c:pt>
                <c:pt idx="8483">
                  <c:v>0</c:v>
                </c:pt>
                <c:pt idx="8484">
                  <c:v>0</c:v>
                </c:pt>
                <c:pt idx="8485">
                  <c:v>0</c:v>
                </c:pt>
                <c:pt idx="8486">
                  <c:v>0</c:v>
                </c:pt>
                <c:pt idx="8487">
                  <c:v>0</c:v>
                </c:pt>
                <c:pt idx="8488">
                  <c:v>0</c:v>
                </c:pt>
                <c:pt idx="8489">
                  <c:v>0</c:v>
                </c:pt>
                <c:pt idx="8490">
                  <c:v>0</c:v>
                </c:pt>
                <c:pt idx="8491">
                  <c:v>0</c:v>
                </c:pt>
                <c:pt idx="8492">
                  <c:v>0</c:v>
                </c:pt>
                <c:pt idx="8493">
                  <c:v>0</c:v>
                </c:pt>
                <c:pt idx="8494">
                  <c:v>0</c:v>
                </c:pt>
                <c:pt idx="8495">
                  <c:v>0</c:v>
                </c:pt>
                <c:pt idx="8496">
                  <c:v>0</c:v>
                </c:pt>
                <c:pt idx="8497">
                  <c:v>0</c:v>
                </c:pt>
                <c:pt idx="8498">
                  <c:v>0</c:v>
                </c:pt>
                <c:pt idx="8499">
                  <c:v>0</c:v>
                </c:pt>
                <c:pt idx="8500">
                  <c:v>0</c:v>
                </c:pt>
                <c:pt idx="8501">
                  <c:v>0</c:v>
                </c:pt>
                <c:pt idx="8502">
                  <c:v>0</c:v>
                </c:pt>
                <c:pt idx="8503">
                  <c:v>0</c:v>
                </c:pt>
                <c:pt idx="8504">
                  <c:v>0</c:v>
                </c:pt>
                <c:pt idx="8505">
                  <c:v>0</c:v>
                </c:pt>
                <c:pt idx="8506">
                  <c:v>0</c:v>
                </c:pt>
                <c:pt idx="8507">
                  <c:v>0</c:v>
                </c:pt>
                <c:pt idx="8508">
                  <c:v>0</c:v>
                </c:pt>
                <c:pt idx="8509">
                  <c:v>0</c:v>
                </c:pt>
                <c:pt idx="8510">
                  <c:v>0</c:v>
                </c:pt>
                <c:pt idx="8511">
                  <c:v>0</c:v>
                </c:pt>
                <c:pt idx="8512">
                  <c:v>0</c:v>
                </c:pt>
                <c:pt idx="8513">
                  <c:v>0</c:v>
                </c:pt>
                <c:pt idx="8514">
                  <c:v>0</c:v>
                </c:pt>
                <c:pt idx="8515">
                  <c:v>0</c:v>
                </c:pt>
                <c:pt idx="8516">
                  <c:v>0</c:v>
                </c:pt>
                <c:pt idx="8517">
                  <c:v>0</c:v>
                </c:pt>
                <c:pt idx="8518">
                  <c:v>0</c:v>
                </c:pt>
                <c:pt idx="8519">
                  <c:v>0</c:v>
                </c:pt>
                <c:pt idx="8520">
                  <c:v>0</c:v>
                </c:pt>
                <c:pt idx="8521">
                  <c:v>0</c:v>
                </c:pt>
                <c:pt idx="8522">
                  <c:v>0</c:v>
                </c:pt>
                <c:pt idx="8523">
                  <c:v>0</c:v>
                </c:pt>
                <c:pt idx="8524">
                  <c:v>0</c:v>
                </c:pt>
                <c:pt idx="8525">
                  <c:v>0</c:v>
                </c:pt>
                <c:pt idx="8526">
                  <c:v>0</c:v>
                </c:pt>
                <c:pt idx="8527">
                  <c:v>0</c:v>
                </c:pt>
                <c:pt idx="8528">
                  <c:v>0</c:v>
                </c:pt>
                <c:pt idx="8529">
                  <c:v>0</c:v>
                </c:pt>
                <c:pt idx="8530">
                  <c:v>0</c:v>
                </c:pt>
                <c:pt idx="8531">
                  <c:v>0</c:v>
                </c:pt>
                <c:pt idx="8532">
                  <c:v>0</c:v>
                </c:pt>
                <c:pt idx="8533">
                  <c:v>0</c:v>
                </c:pt>
                <c:pt idx="8534">
                  <c:v>0</c:v>
                </c:pt>
                <c:pt idx="8535">
                  <c:v>0</c:v>
                </c:pt>
                <c:pt idx="8536">
                  <c:v>0</c:v>
                </c:pt>
                <c:pt idx="8537">
                  <c:v>0</c:v>
                </c:pt>
                <c:pt idx="8538">
                  <c:v>0</c:v>
                </c:pt>
                <c:pt idx="8539">
                  <c:v>0</c:v>
                </c:pt>
                <c:pt idx="8540">
                  <c:v>0</c:v>
                </c:pt>
                <c:pt idx="8541">
                  <c:v>0</c:v>
                </c:pt>
                <c:pt idx="8542">
                  <c:v>0</c:v>
                </c:pt>
                <c:pt idx="8543">
                  <c:v>0</c:v>
                </c:pt>
                <c:pt idx="8544">
                  <c:v>0</c:v>
                </c:pt>
                <c:pt idx="8545">
                  <c:v>0</c:v>
                </c:pt>
                <c:pt idx="8546">
                  <c:v>0</c:v>
                </c:pt>
                <c:pt idx="8547">
                  <c:v>0</c:v>
                </c:pt>
                <c:pt idx="8548">
                  <c:v>0</c:v>
                </c:pt>
                <c:pt idx="8549">
                  <c:v>0</c:v>
                </c:pt>
                <c:pt idx="8550">
                  <c:v>0</c:v>
                </c:pt>
                <c:pt idx="8551">
                  <c:v>0</c:v>
                </c:pt>
                <c:pt idx="8552">
                  <c:v>0</c:v>
                </c:pt>
                <c:pt idx="8553">
                  <c:v>0</c:v>
                </c:pt>
                <c:pt idx="8554">
                  <c:v>0</c:v>
                </c:pt>
                <c:pt idx="8555">
                  <c:v>0</c:v>
                </c:pt>
                <c:pt idx="8556">
                  <c:v>0</c:v>
                </c:pt>
                <c:pt idx="8557">
                  <c:v>0</c:v>
                </c:pt>
                <c:pt idx="8558">
                  <c:v>0</c:v>
                </c:pt>
                <c:pt idx="8559">
                  <c:v>0</c:v>
                </c:pt>
                <c:pt idx="8560">
                  <c:v>0</c:v>
                </c:pt>
                <c:pt idx="8561">
                  <c:v>0</c:v>
                </c:pt>
                <c:pt idx="8562">
                  <c:v>0</c:v>
                </c:pt>
                <c:pt idx="8563">
                  <c:v>0</c:v>
                </c:pt>
                <c:pt idx="8564">
                  <c:v>0</c:v>
                </c:pt>
                <c:pt idx="8565">
                  <c:v>0</c:v>
                </c:pt>
                <c:pt idx="8566">
                  <c:v>0</c:v>
                </c:pt>
                <c:pt idx="8567">
                  <c:v>0</c:v>
                </c:pt>
                <c:pt idx="8568">
                  <c:v>0</c:v>
                </c:pt>
                <c:pt idx="8569">
                  <c:v>0</c:v>
                </c:pt>
                <c:pt idx="8570">
                  <c:v>0</c:v>
                </c:pt>
                <c:pt idx="8571">
                  <c:v>0</c:v>
                </c:pt>
                <c:pt idx="8572">
                  <c:v>0</c:v>
                </c:pt>
                <c:pt idx="8573">
                  <c:v>0</c:v>
                </c:pt>
                <c:pt idx="8574">
                  <c:v>0</c:v>
                </c:pt>
                <c:pt idx="8575">
                  <c:v>0</c:v>
                </c:pt>
                <c:pt idx="8576">
                  <c:v>0</c:v>
                </c:pt>
                <c:pt idx="8577">
                  <c:v>0</c:v>
                </c:pt>
                <c:pt idx="8578">
                  <c:v>0</c:v>
                </c:pt>
                <c:pt idx="8579">
                  <c:v>0</c:v>
                </c:pt>
                <c:pt idx="8580">
                  <c:v>0</c:v>
                </c:pt>
                <c:pt idx="8581">
                  <c:v>0</c:v>
                </c:pt>
                <c:pt idx="8582">
                  <c:v>0</c:v>
                </c:pt>
                <c:pt idx="8583">
                  <c:v>0</c:v>
                </c:pt>
                <c:pt idx="8584">
                  <c:v>0</c:v>
                </c:pt>
                <c:pt idx="8585">
                  <c:v>0</c:v>
                </c:pt>
                <c:pt idx="8586">
                  <c:v>0</c:v>
                </c:pt>
                <c:pt idx="8587">
                  <c:v>0</c:v>
                </c:pt>
                <c:pt idx="8588">
                  <c:v>0</c:v>
                </c:pt>
                <c:pt idx="8589">
                  <c:v>0</c:v>
                </c:pt>
                <c:pt idx="8590">
                  <c:v>0</c:v>
                </c:pt>
                <c:pt idx="8591">
                  <c:v>0</c:v>
                </c:pt>
                <c:pt idx="8592">
                  <c:v>0</c:v>
                </c:pt>
                <c:pt idx="8593">
                  <c:v>0</c:v>
                </c:pt>
                <c:pt idx="8594">
                  <c:v>0</c:v>
                </c:pt>
                <c:pt idx="8595">
                  <c:v>0</c:v>
                </c:pt>
                <c:pt idx="8596">
                  <c:v>0</c:v>
                </c:pt>
                <c:pt idx="8597">
                  <c:v>0</c:v>
                </c:pt>
                <c:pt idx="8598">
                  <c:v>0</c:v>
                </c:pt>
                <c:pt idx="8599">
                  <c:v>0</c:v>
                </c:pt>
                <c:pt idx="8600">
                  <c:v>0</c:v>
                </c:pt>
                <c:pt idx="8601">
                  <c:v>0</c:v>
                </c:pt>
                <c:pt idx="8602">
                  <c:v>0</c:v>
                </c:pt>
                <c:pt idx="8603">
                  <c:v>0</c:v>
                </c:pt>
                <c:pt idx="8604">
                  <c:v>0</c:v>
                </c:pt>
                <c:pt idx="8605">
                  <c:v>0</c:v>
                </c:pt>
                <c:pt idx="8606">
                  <c:v>0</c:v>
                </c:pt>
                <c:pt idx="8607">
                  <c:v>0</c:v>
                </c:pt>
                <c:pt idx="8608">
                  <c:v>0</c:v>
                </c:pt>
                <c:pt idx="8609">
                  <c:v>0</c:v>
                </c:pt>
                <c:pt idx="8610">
                  <c:v>0</c:v>
                </c:pt>
                <c:pt idx="8611">
                  <c:v>0</c:v>
                </c:pt>
                <c:pt idx="8612">
                  <c:v>0</c:v>
                </c:pt>
                <c:pt idx="8613">
                  <c:v>0</c:v>
                </c:pt>
                <c:pt idx="8614">
                  <c:v>0</c:v>
                </c:pt>
                <c:pt idx="8615">
                  <c:v>0</c:v>
                </c:pt>
                <c:pt idx="8616">
                  <c:v>0</c:v>
                </c:pt>
                <c:pt idx="8617">
                  <c:v>0</c:v>
                </c:pt>
                <c:pt idx="8618">
                  <c:v>0</c:v>
                </c:pt>
                <c:pt idx="8619">
                  <c:v>0</c:v>
                </c:pt>
                <c:pt idx="8620">
                  <c:v>0</c:v>
                </c:pt>
                <c:pt idx="8621">
                  <c:v>0</c:v>
                </c:pt>
                <c:pt idx="8622">
                  <c:v>0</c:v>
                </c:pt>
                <c:pt idx="8623">
                  <c:v>0</c:v>
                </c:pt>
                <c:pt idx="8624">
                  <c:v>0</c:v>
                </c:pt>
                <c:pt idx="8625">
                  <c:v>0</c:v>
                </c:pt>
                <c:pt idx="8626">
                  <c:v>0</c:v>
                </c:pt>
                <c:pt idx="8627">
                  <c:v>0</c:v>
                </c:pt>
                <c:pt idx="8628">
                  <c:v>0</c:v>
                </c:pt>
                <c:pt idx="8629">
                  <c:v>0</c:v>
                </c:pt>
                <c:pt idx="8630">
                  <c:v>0</c:v>
                </c:pt>
                <c:pt idx="8631">
                  <c:v>0</c:v>
                </c:pt>
                <c:pt idx="8632">
                  <c:v>0</c:v>
                </c:pt>
                <c:pt idx="8633">
                  <c:v>0</c:v>
                </c:pt>
                <c:pt idx="8634">
                  <c:v>0</c:v>
                </c:pt>
                <c:pt idx="8635">
                  <c:v>0</c:v>
                </c:pt>
                <c:pt idx="8636">
                  <c:v>0</c:v>
                </c:pt>
                <c:pt idx="8637">
                  <c:v>0</c:v>
                </c:pt>
                <c:pt idx="8638">
                  <c:v>0</c:v>
                </c:pt>
                <c:pt idx="8639">
                  <c:v>0</c:v>
                </c:pt>
                <c:pt idx="8640">
                  <c:v>0</c:v>
                </c:pt>
                <c:pt idx="8641">
                  <c:v>0</c:v>
                </c:pt>
                <c:pt idx="8642">
                  <c:v>0</c:v>
                </c:pt>
                <c:pt idx="8643">
                  <c:v>0</c:v>
                </c:pt>
                <c:pt idx="8644">
                  <c:v>0</c:v>
                </c:pt>
                <c:pt idx="8645">
                  <c:v>0</c:v>
                </c:pt>
                <c:pt idx="8646">
                  <c:v>0</c:v>
                </c:pt>
                <c:pt idx="8647">
                  <c:v>0</c:v>
                </c:pt>
                <c:pt idx="8648">
                  <c:v>0</c:v>
                </c:pt>
                <c:pt idx="8649">
                  <c:v>0</c:v>
                </c:pt>
                <c:pt idx="8650">
                  <c:v>0</c:v>
                </c:pt>
                <c:pt idx="8651">
                  <c:v>0</c:v>
                </c:pt>
                <c:pt idx="8652">
                  <c:v>0</c:v>
                </c:pt>
                <c:pt idx="8653">
                  <c:v>0</c:v>
                </c:pt>
                <c:pt idx="8654">
                  <c:v>0</c:v>
                </c:pt>
                <c:pt idx="8655">
                  <c:v>0</c:v>
                </c:pt>
                <c:pt idx="8656">
                  <c:v>0</c:v>
                </c:pt>
                <c:pt idx="8657">
                  <c:v>0</c:v>
                </c:pt>
                <c:pt idx="8658">
                  <c:v>0</c:v>
                </c:pt>
                <c:pt idx="8659">
                  <c:v>0</c:v>
                </c:pt>
                <c:pt idx="8660">
                  <c:v>0</c:v>
                </c:pt>
                <c:pt idx="8661">
                  <c:v>0</c:v>
                </c:pt>
                <c:pt idx="8662">
                  <c:v>0</c:v>
                </c:pt>
                <c:pt idx="8663">
                  <c:v>0</c:v>
                </c:pt>
                <c:pt idx="8664">
                  <c:v>0</c:v>
                </c:pt>
                <c:pt idx="8665">
                  <c:v>0</c:v>
                </c:pt>
                <c:pt idx="8666">
                  <c:v>0</c:v>
                </c:pt>
                <c:pt idx="8667">
                  <c:v>0</c:v>
                </c:pt>
                <c:pt idx="8668">
                  <c:v>0</c:v>
                </c:pt>
                <c:pt idx="8669">
                  <c:v>0</c:v>
                </c:pt>
                <c:pt idx="8670">
                  <c:v>0</c:v>
                </c:pt>
                <c:pt idx="8671">
                  <c:v>0</c:v>
                </c:pt>
                <c:pt idx="8672">
                  <c:v>0</c:v>
                </c:pt>
                <c:pt idx="8673">
                  <c:v>0</c:v>
                </c:pt>
                <c:pt idx="8674">
                  <c:v>0</c:v>
                </c:pt>
                <c:pt idx="8675">
                  <c:v>0</c:v>
                </c:pt>
                <c:pt idx="8676">
                  <c:v>0</c:v>
                </c:pt>
                <c:pt idx="8677">
                  <c:v>0</c:v>
                </c:pt>
                <c:pt idx="8678">
                  <c:v>0</c:v>
                </c:pt>
                <c:pt idx="8679">
                  <c:v>0</c:v>
                </c:pt>
                <c:pt idx="8680">
                  <c:v>0</c:v>
                </c:pt>
                <c:pt idx="8681">
                  <c:v>0</c:v>
                </c:pt>
                <c:pt idx="8682">
                  <c:v>0</c:v>
                </c:pt>
                <c:pt idx="8683">
                  <c:v>0</c:v>
                </c:pt>
                <c:pt idx="8684">
                  <c:v>0</c:v>
                </c:pt>
                <c:pt idx="8685">
                  <c:v>0</c:v>
                </c:pt>
                <c:pt idx="8686">
                  <c:v>0</c:v>
                </c:pt>
                <c:pt idx="8687">
                  <c:v>0</c:v>
                </c:pt>
                <c:pt idx="8688">
                  <c:v>0</c:v>
                </c:pt>
                <c:pt idx="8689">
                  <c:v>0</c:v>
                </c:pt>
                <c:pt idx="8690">
                  <c:v>0</c:v>
                </c:pt>
                <c:pt idx="8691">
                  <c:v>0</c:v>
                </c:pt>
                <c:pt idx="8692">
                  <c:v>0</c:v>
                </c:pt>
                <c:pt idx="8693">
                  <c:v>0</c:v>
                </c:pt>
                <c:pt idx="8694">
                  <c:v>0</c:v>
                </c:pt>
                <c:pt idx="8695">
                  <c:v>0</c:v>
                </c:pt>
                <c:pt idx="8696">
                  <c:v>0</c:v>
                </c:pt>
                <c:pt idx="8697">
                  <c:v>0</c:v>
                </c:pt>
                <c:pt idx="8698">
                  <c:v>0</c:v>
                </c:pt>
                <c:pt idx="8699">
                  <c:v>0</c:v>
                </c:pt>
                <c:pt idx="8700">
                  <c:v>0</c:v>
                </c:pt>
                <c:pt idx="8701">
                  <c:v>0</c:v>
                </c:pt>
                <c:pt idx="8702">
                  <c:v>0</c:v>
                </c:pt>
                <c:pt idx="8703">
                  <c:v>0</c:v>
                </c:pt>
                <c:pt idx="8704">
                  <c:v>0</c:v>
                </c:pt>
                <c:pt idx="8705">
                  <c:v>0</c:v>
                </c:pt>
                <c:pt idx="8706">
                  <c:v>0</c:v>
                </c:pt>
                <c:pt idx="8707">
                  <c:v>0</c:v>
                </c:pt>
                <c:pt idx="8708">
                  <c:v>0</c:v>
                </c:pt>
                <c:pt idx="8709">
                  <c:v>0</c:v>
                </c:pt>
                <c:pt idx="8710">
                  <c:v>0</c:v>
                </c:pt>
                <c:pt idx="8711">
                  <c:v>0</c:v>
                </c:pt>
                <c:pt idx="8712">
                  <c:v>0</c:v>
                </c:pt>
                <c:pt idx="8713">
                  <c:v>0</c:v>
                </c:pt>
                <c:pt idx="8714">
                  <c:v>0</c:v>
                </c:pt>
                <c:pt idx="8715">
                  <c:v>0</c:v>
                </c:pt>
                <c:pt idx="8716">
                  <c:v>0</c:v>
                </c:pt>
                <c:pt idx="8717">
                  <c:v>0</c:v>
                </c:pt>
                <c:pt idx="8718">
                  <c:v>0</c:v>
                </c:pt>
                <c:pt idx="8719">
                  <c:v>0</c:v>
                </c:pt>
                <c:pt idx="8720">
                  <c:v>0</c:v>
                </c:pt>
                <c:pt idx="8721">
                  <c:v>0</c:v>
                </c:pt>
                <c:pt idx="8722">
                  <c:v>0</c:v>
                </c:pt>
                <c:pt idx="8723">
                  <c:v>0</c:v>
                </c:pt>
                <c:pt idx="8724">
                  <c:v>0</c:v>
                </c:pt>
                <c:pt idx="8725">
                  <c:v>0</c:v>
                </c:pt>
                <c:pt idx="8726">
                  <c:v>0</c:v>
                </c:pt>
                <c:pt idx="8727">
                  <c:v>0</c:v>
                </c:pt>
                <c:pt idx="8728">
                  <c:v>0</c:v>
                </c:pt>
                <c:pt idx="8729">
                  <c:v>0</c:v>
                </c:pt>
                <c:pt idx="8730">
                  <c:v>0</c:v>
                </c:pt>
                <c:pt idx="8731">
                  <c:v>0</c:v>
                </c:pt>
                <c:pt idx="8732">
                  <c:v>0</c:v>
                </c:pt>
                <c:pt idx="8733">
                  <c:v>0</c:v>
                </c:pt>
                <c:pt idx="8734">
                  <c:v>0</c:v>
                </c:pt>
                <c:pt idx="8735">
                  <c:v>0</c:v>
                </c:pt>
                <c:pt idx="8736">
                  <c:v>0</c:v>
                </c:pt>
                <c:pt idx="8737">
                  <c:v>0</c:v>
                </c:pt>
                <c:pt idx="8738">
                  <c:v>0</c:v>
                </c:pt>
                <c:pt idx="8739">
                  <c:v>0</c:v>
                </c:pt>
                <c:pt idx="8740">
                  <c:v>0</c:v>
                </c:pt>
                <c:pt idx="8741">
                  <c:v>0</c:v>
                </c:pt>
                <c:pt idx="8742">
                  <c:v>0</c:v>
                </c:pt>
                <c:pt idx="8743">
                  <c:v>0</c:v>
                </c:pt>
                <c:pt idx="8744">
                  <c:v>0</c:v>
                </c:pt>
                <c:pt idx="8745">
                  <c:v>0</c:v>
                </c:pt>
                <c:pt idx="8746">
                  <c:v>0</c:v>
                </c:pt>
                <c:pt idx="8747">
                  <c:v>0</c:v>
                </c:pt>
                <c:pt idx="8748">
                  <c:v>0</c:v>
                </c:pt>
                <c:pt idx="8749">
                  <c:v>0</c:v>
                </c:pt>
                <c:pt idx="8750">
                  <c:v>0</c:v>
                </c:pt>
                <c:pt idx="8751">
                  <c:v>0</c:v>
                </c:pt>
                <c:pt idx="8752">
                  <c:v>0</c:v>
                </c:pt>
                <c:pt idx="8753">
                  <c:v>0</c:v>
                </c:pt>
                <c:pt idx="8754">
                  <c:v>0</c:v>
                </c:pt>
                <c:pt idx="8755">
                  <c:v>0</c:v>
                </c:pt>
                <c:pt idx="8756">
                  <c:v>0</c:v>
                </c:pt>
                <c:pt idx="8757">
                  <c:v>0</c:v>
                </c:pt>
                <c:pt idx="8758">
                  <c:v>0</c:v>
                </c:pt>
                <c:pt idx="8759">
                  <c:v>0</c:v>
                </c:pt>
                <c:pt idx="8760">
                  <c:v>0</c:v>
                </c:pt>
                <c:pt idx="8761">
                  <c:v>0</c:v>
                </c:pt>
                <c:pt idx="8762">
                  <c:v>0</c:v>
                </c:pt>
                <c:pt idx="8763">
                  <c:v>0</c:v>
                </c:pt>
                <c:pt idx="8764">
                  <c:v>0</c:v>
                </c:pt>
                <c:pt idx="8765">
                  <c:v>0</c:v>
                </c:pt>
                <c:pt idx="8766">
                  <c:v>0</c:v>
                </c:pt>
                <c:pt idx="8767">
                  <c:v>0</c:v>
                </c:pt>
                <c:pt idx="8768">
                  <c:v>0</c:v>
                </c:pt>
                <c:pt idx="8769">
                  <c:v>0</c:v>
                </c:pt>
                <c:pt idx="8770">
                  <c:v>0</c:v>
                </c:pt>
                <c:pt idx="8771">
                  <c:v>0</c:v>
                </c:pt>
                <c:pt idx="8772">
                  <c:v>0</c:v>
                </c:pt>
                <c:pt idx="8773">
                  <c:v>0</c:v>
                </c:pt>
                <c:pt idx="8774">
                  <c:v>0</c:v>
                </c:pt>
                <c:pt idx="8775">
                  <c:v>0</c:v>
                </c:pt>
                <c:pt idx="8776">
                  <c:v>0</c:v>
                </c:pt>
                <c:pt idx="8777">
                  <c:v>0</c:v>
                </c:pt>
                <c:pt idx="8778">
                  <c:v>0</c:v>
                </c:pt>
                <c:pt idx="8779">
                  <c:v>0</c:v>
                </c:pt>
                <c:pt idx="8780">
                  <c:v>0</c:v>
                </c:pt>
                <c:pt idx="8781">
                  <c:v>0</c:v>
                </c:pt>
                <c:pt idx="8782">
                  <c:v>0</c:v>
                </c:pt>
                <c:pt idx="8783">
                  <c:v>0</c:v>
                </c:pt>
                <c:pt idx="8784">
                  <c:v>0</c:v>
                </c:pt>
                <c:pt idx="8785">
                  <c:v>0</c:v>
                </c:pt>
                <c:pt idx="8786">
                  <c:v>0</c:v>
                </c:pt>
                <c:pt idx="8787">
                  <c:v>0</c:v>
                </c:pt>
                <c:pt idx="8788">
                  <c:v>0</c:v>
                </c:pt>
                <c:pt idx="8789">
                  <c:v>0</c:v>
                </c:pt>
                <c:pt idx="8790">
                  <c:v>0</c:v>
                </c:pt>
                <c:pt idx="8791">
                  <c:v>0</c:v>
                </c:pt>
                <c:pt idx="8792">
                  <c:v>0</c:v>
                </c:pt>
                <c:pt idx="8793">
                  <c:v>0</c:v>
                </c:pt>
                <c:pt idx="8794">
                  <c:v>0</c:v>
                </c:pt>
                <c:pt idx="8795">
                  <c:v>0</c:v>
                </c:pt>
                <c:pt idx="8796">
                  <c:v>0</c:v>
                </c:pt>
                <c:pt idx="8797">
                  <c:v>0</c:v>
                </c:pt>
                <c:pt idx="8798">
                  <c:v>0</c:v>
                </c:pt>
                <c:pt idx="8799">
                  <c:v>0</c:v>
                </c:pt>
                <c:pt idx="8800">
                  <c:v>0</c:v>
                </c:pt>
                <c:pt idx="8801">
                  <c:v>0</c:v>
                </c:pt>
                <c:pt idx="8802">
                  <c:v>0</c:v>
                </c:pt>
                <c:pt idx="8803">
                  <c:v>0</c:v>
                </c:pt>
                <c:pt idx="8804">
                  <c:v>0</c:v>
                </c:pt>
                <c:pt idx="8805">
                  <c:v>0</c:v>
                </c:pt>
                <c:pt idx="8806">
                  <c:v>0</c:v>
                </c:pt>
                <c:pt idx="8807">
                  <c:v>0</c:v>
                </c:pt>
                <c:pt idx="8808">
                  <c:v>0</c:v>
                </c:pt>
                <c:pt idx="8809">
                  <c:v>0</c:v>
                </c:pt>
                <c:pt idx="8810">
                  <c:v>0</c:v>
                </c:pt>
                <c:pt idx="8811">
                  <c:v>0</c:v>
                </c:pt>
                <c:pt idx="8812">
                  <c:v>0</c:v>
                </c:pt>
                <c:pt idx="8813">
                  <c:v>0</c:v>
                </c:pt>
                <c:pt idx="8814">
                  <c:v>0</c:v>
                </c:pt>
                <c:pt idx="8815">
                  <c:v>0</c:v>
                </c:pt>
                <c:pt idx="8816">
                  <c:v>0</c:v>
                </c:pt>
                <c:pt idx="8817">
                  <c:v>0</c:v>
                </c:pt>
                <c:pt idx="8818">
                  <c:v>0</c:v>
                </c:pt>
                <c:pt idx="8819">
                  <c:v>0</c:v>
                </c:pt>
                <c:pt idx="8820">
                  <c:v>0</c:v>
                </c:pt>
                <c:pt idx="8821">
                  <c:v>0</c:v>
                </c:pt>
                <c:pt idx="8822">
                  <c:v>0</c:v>
                </c:pt>
                <c:pt idx="8823">
                  <c:v>0</c:v>
                </c:pt>
                <c:pt idx="8824">
                  <c:v>0</c:v>
                </c:pt>
                <c:pt idx="8825">
                  <c:v>0</c:v>
                </c:pt>
                <c:pt idx="8826">
                  <c:v>0</c:v>
                </c:pt>
                <c:pt idx="8827">
                  <c:v>0</c:v>
                </c:pt>
                <c:pt idx="8828">
                  <c:v>0</c:v>
                </c:pt>
                <c:pt idx="8829">
                  <c:v>0</c:v>
                </c:pt>
                <c:pt idx="8830">
                  <c:v>0</c:v>
                </c:pt>
                <c:pt idx="8831">
                  <c:v>0</c:v>
                </c:pt>
                <c:pt idx="8832">
                  <c:v>0</c:v>
                </c:pt>
                <c:pt idx="8833">
                  <c:v>0</c:v>
                </c:pt>
                <c:pt idx="8834">
                  <c:v>0</c:v>
                </c:pt>
                <c:pt idx="8835">
                  <c:v>0</c:v>
                </c:pt>
                <c:pt idx="8836">
                  <c:v>0</c:v>
                </c:pt>
                <c:pt idx="8837">
                  <c:v>0</c:v>
                </c:pt>
                <c:pt idx="8838">
                  <c:v>0</c:v>
                </c:pt>
                <c:pt idx="8839">
                  <c:v>0</c:v>
                </c:pt>
                <c:pt idx="8840">
                  <c:v>0</c:v>
                </c:pt>
                <c:pt idx="8841">
                  <c:v>0</c:v>
                </c:pt>
                <c:pt idx="8842">
                  <c:v>0</c:v>
                </c:pt>
                <c:pt idx="8843">
                  <c:v>0</c:v>
                </c:pt>
                <c:pt idx="8844">
                  <c:v>0</c:v>
                </c:pt>
                <c:pt idx="8845">
                  <c:v>0</c:v>
                </c:pt>
                <c:pt idx="8846">
                  <c:v>0</c:v>
                </c:pt>
                <c:pt idx="8847">
                  <c:v>0</c:v>
                </c:pt>
                <c:pt idx="8848">
                  <c:v>0</c:v>
                </c:pt>
                <c:pt idx="8849">
                  <c:v>0</c:v>
                </c:pt>
                <c:pt idx="8850">
                  <c:v>0</c:v>
                </c:pt>
                <c:pt idx="8851">
                  <c:v>0</c:v>
                </c:pt>
                <c:pt idx="8852">
                  <c:v>0</c:v>
                </c:pt>
                <c:pt idx="8853">
                  <c:v>0</c:v>
                </c:pt>
                <c:pt idx="8854">
                  <c:v>0</c:v>
                </c:pt>
                <c:pt idx="8855">
                  <c:v>0</c:v>
                </c:pt>
                <c:pt idx="8856">
                  <c:v>0</c:v>
                </c:pt>
                <c:pt idx="8857">
                  <c:v>0</c:v>
                </c:pt>
                <c:pt idx="8858">
                  <c:v>0</c:v>
                </c:pt>
                <c:pt idx="8859">
                  <c:v>0</c:v>
                </c:pt>
                <c:pt idx="8860">
                  <c:v>0</c:v>
                </c:pt>
                <c:pt idx="8861">
                  <c:v>0</c:v>
                </c:pt>
                <c:pt idx="8862">
                  <c:v>0</c:v>
                </c:pt>
                <c:pt idx="8863">
                  <c:v>0</c:v>
                </c:pt>
                <c:pt idx="8864">
                  <c:v>0</c:v>
                </c:pt>
                <c:pt idx="8865">
                  <c:v>0</c:v>
                </c:pt>
                <c:pt idx="8866">
                  <c:v>0</c:v>
                </c:pt>
                <c:pt idx="8867">
                  <c:v>0</c:v>
                </c:pt>
                <c:pt idx="8868">
                  <c:v>0</c:v>
                </c:pt>
                <c:pt idx="8869">
                  <c:v>0</c:v>
                </c:pt>
                <c:pt idx="8870">
                  <c:v>0</c:v>
                </c:pt>
                <c:pt idx="8871">
                  <c:v>0</c:v>
                </c:pt>
                <c:pt idx="8872">
                  <c:v>0</c:v>
                </c:pt>
                <c:pt idx="8873">
                  <c:v>0</c:v>
                </c:pt>
                <c:pt idx="8874">
                  <c:v>0</c:v>
                </c:pt>
                <c:pt idx="8875">
                  <c:v>0</c:v>
                </c:pt>
                <c:pt idx="8876">
                  <c:v>0</c:v>
                </c:pt>
                <c:pt idx="8877">
                  <c:v>0</c:v>
                </c:pt>
                <c:pt idx="8878">
                  <c:v>0</c:v>
                </c:pt>
                <c:pt idx="8879">
                  <c:v>0</c:v>
                </c:pt>
                <c:pt idx="8880">
                  <c:v>0</c:v>
                </c:pt>
                <c:pt idx="8881">
                  <c:v>0</c:v>
                </c:pt>
                <c:pt idx="8882">
                  <c:v>0</c:v>
                </c:pt>
                <c:pt idx="8883">
                  <c:v>0</c:v>
                </c:pt>
                <c:pt idx="8884">
                  <c:v>0</c:v>
                </c:pt>
                <c:pt idx="8885">
                  <c:v>0</c:v>
                </c:pt>
                <c:pt idx="8886">
                  <c:v>0</c:v>
                </c:pt>
                <c:pt idx="8887">
                  <c:v>0</c:v>
                </c:pt>
                <c:pt idx="8888">
                  <c:v>0</c:v>
                </c:pt>
                <c:pt idx="8889">
                  <c:v>0</c:v>
                </c:pt>
                <c:pt idx="8890">
                  <c:v>0</c:v>
                </c:pt>
                <c:pt idx="8891">
                  <c:v>0</c:v>
                </c:pt>
                <c:pt idx="8892">
                  <c:v>0</c:v>
                </c:pt>
                <c:pt idx="8893">
                  <c:v>0</c:v>
                </c:pt>
                <c:pt idx="8894">
                  <c:v>0</c:v>
                </c:pt>
                <c:pt idx="8895">
                  <c:v>0</c:v>
                </c:pt>
                <c:pt idx="8896">
                  <c:v>0</c:v>
                </c:pt>
                <c:pt idx="8897">
                  <c:v>0</c:v>
                </c:pt>
                <c:pt idx="8898">
                  <c:v>0</c:v>
                </c:pt>
                <c:pt idx="8899">
                  <c:v>0</c:v>
                </c:pt>
                <c:pt idx="8900">
                  <c:v>0</c:v>
                </c:pt>
                <c:pt idx="8901">
                  <c:v>0</c:v>
                </c:pt>
                <c:pt idx="8902">
                  <c:v>0</c:v>
                </c:pt>
                <c:pt idx="8903">
                  <c:v>0</c:v>
                </c:pt>
                <c:pt idx="8904">
                  <c:v>0</c:v>
                </c:pt>
                <c:pt idx="8905">
                  <c:v>0</c:v>
                </c:pt>
                <c:pt idx="8906">
                  <c:v>0</c:v>
                </c:pt>
                <c:pt idx="8907">
                  <c:v>0</c:v>
                </c:pt>
                <c:pt idx="8908">
                  <c:v>0</c:v>
                </c:pt>
                <c:pt idx="8909">
                  <c:v>0</c:v>
                </c:pt>
                <c:pt idx="8910">
                  <c:v>0</c:v>
                </c:pt>
                <c:pt idx="8911">
                  <c:v>0</c:v>
                </c:pt>
                <c:pt idx="8912">
                  <c:v>0</c:v>
                </c:pt>
                <c:pt idx="8913">
                  <c:v>0</c:v>
                </c:pt>
                <c:pt idx="8914">
                  <c:v>0</c:v>
                </c:pt>
                <c:pt idx="8915">
                  <c:v>0</c:v>
                </c:pt>
                <c:pt idx="8916">
                  <c:v>0</c:v>
                </c:pt>
                <c:pt idx="8917">
                  <c:v>0</c:v>
                </c:pt>
                <c:pt idx="8918">
                  <c:v>0</c:v>
                </c:pt>
                <c:pt idx="8919">
                  <c:v>0</c:v>
                </c:pt>
                <c:pt idx="8920">
                  <c:v>0</c:v>
                </c:pt>
                <c:pt idx="8921">
                  <c:v>0</c:v>
                </c:pt>
                <c:pt idx="8922">
                  <c:v>0</c:v>
                </c:pt>
                <c:pt idx="8923">
                  <c:v>0</c:v>
                </c:pt>
                <c:pt idx="8924">
                  <c:v>0</c:v>
                </c:pt>
                <c:pt idx="8925">
                  <c:v>0</c:v>
                </c:pt>
                <c:pt idx="8926">
                  <c:v>0</c:v>
                </c:pt>
                <c:pt idx="8927">
                  <c:v>0</c:v>
                </c:pt>
                <c:pt idx="8928">
                  <c:v>0</c:v>
                </c:pt>
                <c:pt idx="8929">
                  <c:v>0</c:v>
                </c:pt>
                <c:pt idx="8930">
                  <c:v>0</c:v>
                </c:pt>
                <c:pt idx="8931">
                  <c:v>0</c:v>
                </c:pt>
                <c:pt idx="8932">
                  <c:v>0</c:v>
                </c:pt>
                <c:pt idx="8933">
                  <c:v>0</c:v>
                </c:pt>
                <c:pt idx="8934">
                  <c:v>0</c:v>
                </c:pt>
                <c:pt idx="8935">
                  <c:v>0</c:v>
                </c:pt>
                <c:pt idx="8936">
                  <c:v>0</c:v>
                </c:pt>
                <c:pt idx="8937">
                  <c:v>0</c:v>
                </c:pt>
                <c:pt idx="8938">
                  <c:v>0</c:v>
                </c:pt>
                <c:pt idx="8939">
                  <c:v>0</c:v>
                </c:pt>
                <c:pt idx="8940">
                  <c:v>0</c:v>
                </c:pt>
                <c:pt idx="8941">
                  <c:v>0</c:v>
                </c:pt>
                <c:pt idx="8942">
                  <c:v>0</c:v>
                </c:pt>
                <c:pt idx="8943">
                  <c:v>0</c:v>
                </c:pt>
                <c:pt idx="8944">
                  <c:v>0</c:v>
                </c:pt>
                <c:pt idx="8945">
                  <c:v>0</c:v>
                </c:pt>
                <c:pt idx="8946">
                  <c:v>0</c:v>
                </c:pt>
                <c:pt idx="8947">
                  <c:v>0</c:v>
                </c:pt>
                <c:pt idx="8948">
                  <c:v>0</c:v>
                </c:pt>
                <c:pt idx="8949">
                  <c:v>0</c:v>
                </c:pt>
                <c:pt idx="8950">
                  <c:v>0</c:v>
                </c:pt>
                <c:pt idx="8951">
                  <c:v>0</c:v>
                </c:pt>
                <c:pt idx="8952">
                  <c:v>0</c:v>
                </c:pt>
                <c:pt idx="8953">
                  <c:v>0</c:v>
                </c:pt>
                <c:pt idx="8954">
                  <c:v>0</c:v>
                </c:pt>
                <c:pt idx="8955">
                  <c:v>0</c:v>
                </c:pt>
                <c:pt idx="8956">
                  <c:v>0</c:v>
                </c:pt>
                <c:pt idx="8957">
                  <c:v>0</c:v>
                </c:pt>
                <c:pt idx="8958">
                  <c:v>0</c:v>
                </c:pt>
                <c:pt idx="8959">
                  <c:v>0</c:v>
                </c:pt>
                <c:pt idx="8960">
                  <c:v>0</c:v>
                </c:pt>
                <c:pt idx="8961">
                  <c:v>0</c:v>
                </c:pt>
                <c:pt idx="8962">
                  <c:v>0</c:v>
                </c:pt>
                <c:pt idx="8963">
                  <c:v>0</c:v>
                </c:pt>
                <c:pt idx="8964">
                  <c:v>0</c:v>
                </c:pt>
                <c:pt idx="8965">
                  <c:v>0</c:v>
                </c:pt>
                <c:pt idx="8966">
                  <c:v>0</c:v>
                </c:pt>
                <c:pt idx="8967">
                  <c:v>0</c:v>
                </c:pt>
                <c:pt idx="8968">
                  <c:v>0</c:v>
                </c:pt>
                <c:pt idx="8969">
                  <c:v>0</c:v>
                </c:pt>
                <c:pt idx="8970">
                  <c:v>0</c:v>
                </c:pt>
                <c:pt idx="8971">
                  <c:v>0</c:v>
                </c:pt>
                <c:pt idx="8972">
                  <c:v>0</c:v>
                </c:pt>
                <c:pt idx="8973">
                  <c:v>0</c:v>
                </c:pt>
                <c:pt idx="8974">
                  <c:v>0</c:v>
                </c:pt>
                <c:pt idx="8975">
                  <c:v>0</c:v>
                </c:pt>
                <c:pt idx="8976">
                  <c:v>0</c:v>
                </c:pt>
                <c:pt idx="8977">
                  <c:v>0</c:v>
                </c:pt>
                <c:pt idx="8978">
                  <c:v>0</c:v>
                </c:pt>
                <c:pt idx="8979">
                  <c:v>0</c:v>
                </c:pt>
                <c:pt idx="8980">
                  <c:v>0</c:v>
                </c:pt>
                <c:pt idx="8981">
                  <c:v>0</c:v>
                </c:pt>
                <c:pt idx="8982">
                  <c:v>0</c:v>
                </c:pt>
                <c:pt idx="8983">
                  <c:v>0</c:v>
                </c:pt>
                <c:pt idx="8984">
                  <c:v>0</c:v>
                </c:pt>
                <c:pt idx="8985">
                  <c:v>0</c:v>
                </c:pt>
                <c:pt idx="8986">
                  <c:v>0</c:v>
                </c:pt>
                <c:pt idx="8987">
                  <c:v>0</c:v>
                </c:pt>
                <c:pt idx="8988">
                  <c:v>0</c:v>
                </c:pt>
                <c:pt idx="8989">
                  <c:v>0</c:v>
                </c:pt>
                <c:pt idx="8990">
                  <c:v>0</c:v>
                </c:pt>
                <c:pt idx="8991">
                  <c:v>0</c:v>
                </c:pt>
                <c:pt idx="8992">
                  <c:v>0</c:v>
                </c:pt>
                <c:pt idx="8993">
                  <c:v>0</c:v>
                </c:pt>
                <c:pt idx="8994">
                  <c:v>0</c:v>
                </c:pt>
                <c:pt idx="8995">
                  <c:v>0</c:v>
                </c:pt>
                <c:pt idx="8996">
                  <c:v>0</c:v>
                </c:pt>
                <c:pt idx="8997">
                  <c:v>0</c:v>
                </c:pt>
                <c:pt idx="8998">
                  <c:v>0</c:v>
                </c:pt>
                <c:pt idx="8999">
                  <c:v>0</c:v>
                </c:pt>
                <c:pt idx="9000">
                  <c:v>0</c:v>
                </c:pt>
                <c:pt idx="9001">
                  <c:v>0</c:v>
                </c:pt>
                <c:pt idx="9002">
                  <c:v>0</c:v>
                </c:pt>
                <c:pt idx="9003">
                  <c:v>0</c:v>
                </c:pt>
                <c:pt idx="9004">
                  <c:v>0</c:v>
                </c:pt>
                <c:pt idx="9005">
                  <c:v>0</c:v>
                </c:pt>
                <c:pt idx="9006">
                  <c:v>0</c:v>
                </c:pt>
                <c:pt idx="9007">
                  <c:v>0</c:v>
                </c:pt>
                <c:pt idx="9008">
                  <c:v>0</c:v>
                </c:pt>
                <c:pt idx="9009">
                  <c:v>0</c:v>
                </c:pt>
                <c:pt idx="9010">
                  <c:v>0</c:v>
                </c:pt>
                <c:pt idx="9011">
                  <c:v>0</c:v>
                </c:pt>
                <c:pt idx="9012">
                  <c:v>0</c:v>
                </c:pt>
                <c:pt idx="9013">
                  <c:v>0</c:v>
                </c:pt>
                <c:pt idx="9014">
                  <c:v>0</c:v>
                </c:pt>
                <c:pt idx="9015">
                  <c:v>0</c:v>
                </c:pt>
                <c:pt idx="9016">
                  <c:v>0</c:v>
                </c:pt>
                <c:pt idx="9017">
                  <c:v>0</c:v>
                </c:pt>
                <c:pt idx="9018">
                  <c:v>0</c:v>
                </c:pt>
                <c:pt idx="9019">
                  <c:v>0</c:v>
                </c:pt>
                <c:pt idx="9020">
                  <c:v>0</c:v>
                </c:pt>
                <c:pt idx="9021">
                  <c:v>0</c:v>
                </c:pt>
                <c:pt idx="9022">
                  <c:v>0</c:v>
                </c:pt>
                <c:pt idx="9023">
                  <c:v>0</c:v>
                </c:pt>
                <c:pt idx="9024">
                  <c:v>0</c:v>
                </c:pt>
                <c:pt idx="9025">
                  <c:v>0</c:v>
                </c:pt>
                <c:pt idx="9026">
                  <c:v>0</c:v>
                </c:pt>
                <c:pt idx="9027">
                  <c:v>0</c:v>
                </c:pt>
                <c:pt idx="9028">
                  <c:v>0</c:v>
                </c:pt>
                <c:pt idx="9029">
                  <c:v>0</c:v>
                </c:pt>
                <c:pt idx="9030">
                  <c:v>0</c:v>
                </c:pt>
                <c:pt idx="9031">
                  <c:v>0</c:v>
                </c:pt>
                <c:pt idx="9032">
                  <c:v>0</c:v>
                </c:pt>
                <c:pt idx="9033">
                  <c:v>0</c:v>
                </c:pt>
                <c:pt idx="9034">
                  <c:v>0</c:v>
                </c:pt>
                <c:pt idx="9035">
                  <c:v>0</c:v>
                </c:pt>
                <c:pt idx="9036">
                  <c:v>0</c:v>
                </c:pt>
                <c:pt idx="9037">
                  <c:v>0</c:v>
                </c:pt>
                <c:pt idx="9038">
                  <c:v>0</c:v>
                </c:pt>
                <c:pt idx="9039">
                  <c:v>0</c:v>
                </c:pt>
                <c:pt idx="9040">
                  <c:v>0</c:v>
                </c:pt>
                <c:pt idx="9041">
                  <c:v>0</c:v>
                </c:pt>
                <c:pt idx="9042">
                  <c:v>0</c:v>
                </c:pt>
                <c:pt idx="9043">
                  <c:v>0</c:v>
                </c:pt>
                <c:pt idx="9044">
                  <c:v>0</c:v>
                </c:pt>
                <c:pt idx="9045">
                  <c:v>0</c:v>
                </c:pt>
                <c:pt idx="9046">
                  <c:v>0</c:v>
                </c:pt>
                <c:pt idx="9047">
                  <c:v>0</c:v>
                </c:pt>
                <c:pt idx="9048">
                  <c:v>0</c:v>
                </c:pt>
                <c:pt idx="9049">
                  <c:v>0</c:v>
                </c:pt>
                <c:pt idx="9050">
                  <c:v>0</c:v>
                </c:pt>
                <c:pt idx="9051">
                  <c:v>0</c:v>
                </c:pt>
                <c:pt idx="9052">
                  <c:v>0</c:v>
                </c:pt>
                <c:pt idx="9053">
                  <c:v>0</c:v>
                </c:pt>
                <c:pt idx="9054">
                  <c:v>0</c:v>
                </c:pt>
                <c:pt idx="9055">
                  <c:v>0</c:v>
                </c:pt>
                <c:pt idx="9056">
                  <c:v>0</c:v>
                </c:pt>
                <c:pt idx="9057">
                  <c:v>0</c:v>
                </c:pt>
                <c:pt idx="9058">
                  <c:v>0</c:v>
                </c:pt>
                <c:pt idx="9059">
                  <c:v>0</c:v>
                </c:pt>
                <c:pt idx="9060">
                  <c:v>0</c:v>
                </c:pt>
                <c:pt idx="9061">
                  <c:v>0</c:v>
                </c:pt>
                <c:pt idx="9062">
                  <c:v>0</c:v>
                </c:pt>
                <c:pt idx="9063">
                  <c:v>0</c:v>
                </c:pt>
                <c:pt idx="9064">
                  <c:v>0</c:v>
                </c:pt>
                <c:pt idx="9065">
                  <c:v>0</c:v>
                </c:pt>
                <c:pt idx="9066">
                  <c:v>0</c:v>
                </c:pt>
                <c:pt idx="9067">
                  <c:v>0</c:v>
                </c:pt>
                <c:pt idx="9068">
                  <c:v>0</c:v>
                </c:pt>
                <c:pt idx="9069">
                  <c:v>0</c:v>
                </c:pt>
                <c:pt idx="9070">
                  <c:v>0</c:v>
                </c:pt>
                <c:pt idx="9071">
                  <c:v>0</c:v>
                </c:pt>
                <c:pt idx="9072">
                  <c:v>0</c:v>
                </c:pt>
                <c:pt idx="9073">
                  <c:v>0</c:v>
                </c:pt>
                <c:pt idx="9074">
                  <c:v>0</c:v>
                </c:pt>
                <c:pt idx="9075">
                  <c:v>0</c:v>
                </c:pt>
                <c:pt idx="9076">
                  <c:v>0</c:v>
                </c:pt>
                <c:pt idx="9077">
                  <c:v>0</c:v>
                </c:pt>
                <c:pt idx="9078">
                  <c:v>0</c:v>
                </c:pt>
                <c:pt idx="9079">
                  <c:v>0</c:v>
                </c:pt>
                <c:pt idx="9080">
                  <c:v>0</c:v>
                </c:pt>
                <c:pt idx="9081">
                  <c:v>0</c:v>
                </c:pt>
                <c:pt idx="9082">
                  <c:v>0</c:v>
                </c:pt>
                <c:pt idx="9083">
                  <c:v>0</c:v>
                </c:pt>
                <c:pt idx="9084">
                  <c:v>0</c:v>
                </c:pt>
                <c:pt idx="9085">
                  <c:v>0</c:v>
                </c:pt>
                <c:pt idx="9086">
                  <c:v>0</c:v>
                </c:pt>
                <c:pt idx="9087">
                  <c:v>0</c:v>
                </c:pt>
                <c:pt idx="9088">
                  <c:v>0</c:v>
                </c:pt>
                <c:pt idx="9089">
                  <c:v>0</c:v>
                </c:pt>
                <c:pt idx="9090">
                  <c:v>0</c:v>
                </c:pt>
                <c:pt idx="9091">
                  <c:v>0</c:v>
                </c:pt>
                <c:pt idx="9092">
                  <c:v>0</c:v>
                </c:pt>
                <c:pt idx="9093">
                  <c:v>0</c:v>
                </c:pt>
                <c:pt idx="9094">
                  <c:v>0</c:v>
                </c:pt>
                <c:pt idx="9095">
                  <c:v>0</c:v>
                </c:pt>
                <c:pt idx="9096">
                  <c:v>0</c:v>
                </c:pt>
                <c:pt idx="9097">
                  <c:v>0</c:v>
                </c:pt>
                <c:pt idx="9098">
                  <c:v>0</c:v>
                </c:pt>
                <c:pt idx="9099">
                  <c:v>0</c:v>
                </c:pt>
                <c:pt idx="9100">
                  <c:v>0</c:v>
                </c:pt>
                <c:pt idx="9101">
                  <c:v>0</c:v>
                </c:pt>
                <c:pt idx="9102">
                  <c:v>0</c:v>
                </c:pt>
                <c:pt idx="9103">
                  <c:v>0</c:v>
                </c:pt>
                <c:pt idx="9104">
                  <c:v>0</c:v>
                </c:pt>
                <c:pt idx="9105">
                  <c:v>0</c:v>
                </c:pt>
                <c:pt idx="9106">
                  <c:v>0</c:v>
                </c:pt>
                <c:pt idx="9107">
                  <c:v>0</c:v>
                </c:pt>
                <c:pt idx="9108">
                  <c:v>0</c:v>
                </c:pt>
                <c:pt idx="9109">
                  <c:v>0</c:v>
                </c:pt>
                <c:pt idx="9110">
                  <c:v>0</c:v>
                </c:pt>
                <c:pt idx="9111">
                  <c:v>0</c:v>
                </c:pt>
                <c:pt idx="9112">
                  <c:v>0</c:v>
                </c:pt>
                <c:pt idx="9113">
                  <c:v>0</c:v>
                </c:pt>
                <c:pt idx="9114">
                  <c:v>0</c:v>
                </c:pt>
                <c:pt idx="9115">
                  <c:v>0</c:v>
                </c:pt>
                <c:pt idx="9116">
                  <c:v>0</c:v>
                </c:pt>
                <c:pt idx="9117">
                  <c:v>0</c:v>
                </c:pt>
                <c:pt idx="9118">
                  <c:v>0</c:v>
                </c:pt>
                <c:pt idx="9119">
                  <c:v>0</c:v>
                </c:pt>
                <c:pt idx="9120">
                  <c:v>0</c:v>
                </c:pt>
                <c:pt idx="9121">
                  <c:v>0</c:v>
                </c:pt>
                <c:pt idx="9122">
                  <c:v>0</c:v>
                </c:pt>
                <c:pt idx="9123">
                  <c:v>0</c:v>
                </c:pt>
                <c:pt idx="9124">
                  <c:v>0</c:v>
                </c:pt>
                <c:pt idx="9125">
                  <c:v>0</c:v>
                </c:pt>
                <c:pt idx="9126">
                  <c:v>0</c:v>
                </c:pt>
                <c:pt idx="9127">
                  <c:v>0</c:v>
                </c:pt>
                <c:pt idx="9128">
                  <c:v>0</c:v>
                </c:pt>
                <c:pt idx="9129">
                  <c:v>0</c:v>
                </c:pt>
                <c:pt idx="9130">
                  <c:v>0</c:v>
                </c:pt>
                <c:pt idx="9131">
                  <c:v>0</c:v>
                </c:pt>
                <c:pt idx="9132">
                  <c:v>0</c:v>
                </c:pt>
                <c:pt idx="9133">
                  <c:v>0</c:v>
                </c:pt>
                <c:pt idx="9134">
                  <c:v>0</c:v>
                </c:pt>
                <c:pt idx="9135">
                  <c:v>0</c:v>
                </c:pt>
                <c:pt idx="9136">
                  <c:v>0</c:v>
                </c:pt>
                <c:pt idx="9137">
                  <c:v>0</c:v>
                </c:pt>
                <c:pt idx="9138">
                  <c:v>0</c:v>
                </c:pt>
                <c:pt idx="9139">
                  <c:v>0</c:v>
                </c:pt>
                <c:pt idx="9140">
                  <c:v>0</c:v>
                </c:pt>
                <c:pt idx="9141">
                  <c:v>0</c:v>
                </c:pt>
                <c:pt idx="9142">
                  <c:v>0</c:v>
                </c:pt>
                <c:pt idx="9143">
                  <c:v>0</c:v>
                </c:pt>
                <c:pt idx="9144">
                  <c:v>0</c:v>
                </c:pt>
                <c:pt idx="9145">
                  <c:v>0</c:v>
                </c:pt>
                <c:pt idx="9146">
                  <c:v>0</c:v>
                </c:pt>
                <c:pt idx="9147">
                  <c:v>0</c:v>
                </c:pt>
                <c:pt idx="9148">
                  <c:v>0</c:v>
                </c:pt>
                <c:pt idx="9149">
                  <c:v>0</c:v>
                </c:pt>
                <c:pt idx="9150">
                  <c:v>0</c:v>
                </c:pt>
                <c:pt idx="9151">
                  <c:v>0</c:v>
                </c:pt>
                <c:pt idx="9152">
                  <c:v>0</c:v>
                </c:pt>
                <c:pt idx="9153">
                  <c:v>0</c:v>
                </c:pt>
                <c:pt idx="9154">
                  <c:v>0</c:v>
                </c:pt>
                <c:pt idx="9155">
                  <c:v>0</c:v>
                </c:pt>
                <c:pt idx="9156">
                  <c:v>0</c:v>
                </c:pt>
                <c:pt idx="9157">
                  <c:v>0</c:v>
                </c:pt>
                <c:pt idx="9158">
                  <c:v>0</c:v>
                </c:pt>
                <c:pt idx="9159">
                  <c:v>0</c:v>
                </c:pt>
                <c:pt idx="9160">
                  <c:v>0</c:v>
                </c:pt>
                <c:pt idx="9161">
                  <c:v>0</c:v>
                </c:pt>
                <c:pt idx="9162">
                  <c:v>0</c:v>
                </c:pt>
                <c:pt idx="9163">
                  <c:v>0</c:v>
                </c:pt>
                <c:pt idx="9164">
                  <c:v>0</c:v>
                </c:pt>
                <c:pt idx="9165">
                  <c:v>0</c:v>
                </c:pt>
                <c:pt idx="9166">
                  <c:v>0</c:v>
                </c:pt>
                <c:pt idx="9167">
                  <c:v>0</c:v>
                </c:pt>
                <c:pt idx="9168">
                  <c:v>0</c:v>
                </c:pt>
                <c:pt idx="9169">
                  <c:v>0</c:v>
                </c:pt>
                <c:pt idx="9170">
                  <c:v>0</c:v>
                </c:pt>
                <c:pt idx="9171">
                  <c:v>0</c:v>
                </c:pt>
                <c:pt idx="9172">
                  <c:v>0</c:v>
                </c:pt>
                <c:pt idx="9173">
                  <c:v>0</c:v>
                </c:pt>
                <c:pt idx="9174">
                  <c:v>0</c:v>
                </c:pt>
                <c:pt idx="9175">
                  <c:v>0</c:v>
                </c:pt>
                <c:pt idx="9176">
                  <c:v>0</c:v>
                </c:pt>
                <c:pt idx="9177">
                  <c:v>0</c:v>
                </c:pt>
                <c:pt idx="9178">
                  <c:v>0</c:v>
                </c:pt>
                <c:pt idx="9179">
                  <c:v>0</c:v>
                </c:pt>
                <c:pt idx="9180">
                  <c:v>0</c:v>
                </c:pt>
                <c:pt idx="9181">
                  <c:v>0</c:v>
                </c:pt>
                <c:pt idx="9182">
                  <c:v>0</c:v>
                </c:pt>
                <c:pt idx="9183">
                  <c:v>0</c:v>
                </c:pt>
                <c:pt idx="9184">
                  <c:v>0</c:v>
                </c:pt>
                <c:pt idx="9185">
                  <c:v>0</c:v>
                </c:pt>
                <c:pt idx="9186">
                  <c:v>0</c:v>
                </c:pt>
                <c:pt idx="9187">
                  <c:v>0</c:v>
                </c:pt>
                <c:pt idx="9188">
                  <c:v>0</c:v>
                </c:pt>
                <c:pt idx="9189">
                  <c:v>0</c:v>
                </c:pt>
                <c:pt idx="9190">
                  <c:v>0</c:v>
                </c:pt>
                <c:pt idx="9191">
                  <c:v>0</c:v>
                </c:pt>
                <c:pt idx="9192">
                  <c:v>0</c:v>
                </c:pt>
                <c:pt idx="9193">
                  <c:v>0</c:v>
                </c:pt>
                <c:pt idx="9194">
                  <c:v>0</c:v>
                </c:pt>
                <c:pt idx="9195">
                  <c:v>0</c:v>
                </c:pt>
                <c:pt idx="9196">
                  <c:v>0</c:v>
                </c:pt>
                <c:pt idx="9197">
                  <c:v>0</c:v>
                </c:pt>
                <c:pt idx="9198">
                  <c:v>0</c:v>
                </c:pt>
                <c:pt idx="9199">
                  <c:v>0</c:v>
                </c:pt>
                <c:pt idx="9200">
                  <c:v>0</c:v>
                </c:pt>
                <c:pt idx="9201">
                  <c:v>0</c:v>
                </c:pt>
                <c:pt idx="9202">
                  <c:v>0</c:v>
                </c:pt>
                <c:pt idx="9203">
                  <c:v>0</c:v>
                </c:pt>
                <c:pt idx="9204">
                  <c:v>0</c:v>
                </c:pt>
                <c:pt idx="9205">
                  <c:v>0</c:v>
                </c:pt>
                <c:pt idx="9206">
                  <c:v>0</c:v>
                </c:pt>
                <c:pt idx="9207">
                  <c:v>0</c:v>
                </c:pt>
                <c:pt idx="9208">
                  <c:v>0</c:v>
                </c:pt>
                <c:pt idx="9209">
                  <c:v>0</c:v>
                </c:pt>
                <c:pt idx="9210">
                  <c:v>0</c:v>
                </c:pt>
                <c:pt idx="9211">
                  <c:v>0</c:v>
                </c:pt>
                <c:pt idx="9212">
                  <c:v>0</c:v>
                </c:pt>
                <c:pt idx="9213">
                  <c:v>0</c:v>
                </c:pt>
                <c:pt idx="9214">
                  <c:v>0</c:v>
                </c:pt>
                <c:pt idx="9215">
                  <c:v>0</c:v>
                </c:pt>
                <c:pt idx="9216">
                  <c:v>0</c:v>
                </c:pt>
                <c:pt idx="9217">
                  <c:v>0</c:v>
                </c:pt>
                <c:pt idx="9218">
                  <c:v>0</c:v>
                </c:pt>
                <c:pt idx="9219">
                  <c:v>0</c:v>
                </c:pt>
                <c:pt idx="9220">
                  <c:v>0</c:v>
                </c:pt>
                <c:pt idx="9221">
                  <c:v>0</c:v>
                </c:pt>
                <c:pt idx="9222">
                  <c:v>0</c:v>
                </c:pt>
                <c:pt idx="9223">
                  <c:v>0</c:v>
                </c:pt>
                <c:pt idx="9224">
                  <c:v>0</c:v>
                </c:pt>
                <c:pt idx="9225">
                  <c:v>0</c:v>
                </c:pt>
                <c:pt idx="9226">
                  <c:v>0</c:v>
                </c:pt>
                <c:pt idx="9227">
                  <c:v>0</c:v>
                </c:pt>
                <c:pt idx="9228">
                  <c:v>0</c:v>
                </c:pt>
                <c:pt idx="9229">
                  <c:v>0</c:v>
                </c:pt>
                <c:pt idx="9230">
                  <c:v>0</c:v>
                </c:pt>
                <c:pt idx="9231">
                  <c:v>0</c:v>
                </c:pt>
                <c:pt idx="9232">
                  <c:v>0</c:v>
                </c:pt>
                <c:pt idx="9233">
                  <c:v>0</c:v>
                </c:pt>
                <c:pt idx="9234">
                  <c:v>0</c:v>
                </c:pt>
                <c:pt idx="9235">
                  <c:v>0</c:v>
                </c:pt>
                <c:pt idx="9236">
                  <c:v>0</c:v>
                </c:pt>
                <c:pt idx="9237">
                  <c:v>0</c:v>
                </c:pt>
                <c:pt idx="9238">
                  <c:v>0</c:v>
                </c:pt>
                <c:pt idx="9239">
                  <c:v>0</c:v>
                </c:pt>
                <c:pt idx="9240">
                  <c:v>0</c:v>
                </c:pt>
                <c:pt idx="9241">
                  <c:v>0</c:v>
                </c:pt>
                <c:pt idx="9242">
                  <c:v>0</c:v>
                </c:pt>
                <c:pt idx="9243">
                  <c:v>0</c:v>
                </c:pt>
                <c:pt idx="9244">
                  <c:v>0</c:v>
                </c:pt>
                <c:pt idx="9245">
                  <c:v>0</c:v>
                </c:pt>
                <c:pt idx="9246">
                  <c:v>0</c:v>
                </c:pt>
                <c:pt idx="9247">
                  <c:v>0</c:v>
                </c:pt>
                <c:pt idx="9248">
                  <c:v>0</c:v>
                </c:pt>
                <c:pt idx="9249">
                  <c:v>0</c:v>
                </c:pt>
                <c:pt idx="9250">
                  <c:v>0</c:v>
                </c:pt>
                <c:pt idx="9251">
                  <c:v>0</c:v>
                </c:pt>
                <c:pt idx="9252">
                  <c:v>0</c:v>
                </c:pt>
                <c:pt idx="9253">
                  <c:v>0</c:v>
                </c:pt>
                <c:pt idx="9254">
                  <c:v>0</c:v>
                </c:pt>
                <c:pt idx="9255">
                  <c:v>0</c:v>
                </c:pt>
                <c:pt idx="9256">
                  <c:v>0</c:v>
                </c:pt>
                <c:pt idx="9257">
                  <c:v>0</c:v>
                </c:pt>
                <c:pt idx="9258">
                  <c:v>0</c:v>
                </c:pt>
                <c:pt idx="9259">
                  <c:v>0</c:v>
                </c:pt>
                <c:pt idx="9260">
                  <c:v>0</c:v>
                </c:pt>
                <c:pt idx="9261">
                  <c:v>0</c:v>
                </c:pt>
                <c:pt idx="9262">
                  <c:v>0</c:v>
                </c:pt>
                <c:pt idx="9263">
                  <c:v>0</c:v>
                </c:pt>
                <c:pt idx="9264">
                  <c:v>0</c:v>
                </c:pt>
                <c:pt idx="9265">
                  <c:v>0</c:v>
                </c:pt>
                <c:pt idx="9266">
                  <c:v>0</c:v>
                </c:pt>
                <c:pt idx="9267">
                  <c:v>0</c:v>
                </c:pt>
                <c:pt idx="9268">
                  <c:v>0</c:v>
                </c:pt>
                <c:pt idx="9269">
                  <c:v>0</c:v>
                </c:pt>
                <c:pt idx="9270">
                  <c:v>0</c:v>
                </c:pt>
                <c:pt idx="9271">
                  <c:v>0</c:v>
                </c:pt>
                <c:pt idx="9272">
                  <c:v>0</c:v>
                </c:pt>
                <c:pt idx="9273">
                  <c:v>0</c:v>
                </c:pt>
                <c:pt idx="9274">
                  <c:v>0</c:v>
                </c:pt>
                <c:pt idx="9275">
                  <c:v>0</c:v>
                </c:pt>
                <c:pt idx="9276">
                  <c:v>0</c:v>
                </c:pt>
                <c:pt idx="9277">
                  <c:v>0</c:v>
                </c:pt>
                <c:pt idx="9278">
                  <c:v>0</c:v>
                </c:pt>
                <c:pt idx="9279">
                  <c:v>0</c:v>
                </c:pt>
                <c:pt idx="9280">
                  <c:v>0</c:v>
                </c:pt>
                <c:pt idx="9281">
                  <c:v>0</c:v>
                </c:pt>
                <c:pt idx="9282">
                  <c:v>0</c:v>
                </c:pt>
                <c:pt idx="9283">
                  <c:v>0</c:v>
                </c:pt>
                <c:pt idx="9284">
                  <c:v>0</c:v>
                </c:pt>
                <c:pt idx="9285">
                  <c:v>0</c:v>
                </c:pt>
                <c:pt idx="9286">
                  <c:v>0</c:v>
                </c:pt>
                <c:pt idx="9287">
                  <c:v>0</c:v>
                </c:pt>
                <c:pt idx="9288">
                  <c:v>0</c:v>
                </c:pt>
                <c:pt idx="9289">
                  <c:v>0</c:v>
                </c:pt>
                <c:pt idx="9290">
                  <c:v>0</c:v>
                </c:pt>
                <c:pt idx="9291">
                  <c:v>0</c:v>
                </c:pt>
                <c:pt idx="9292">
                  <c:v>0</c:v>
                </c:pt>
                <c:pt idx="9293">
                  <c:v>0</c:v>
                </c:pt>
                <c:pt idx="9294">
                  <c:v>0</c:v>
                </c:pt>
                <c:pt idx="9295">
                  <c:v>0</c:v>
                </c:pt>
                <c:pt idx="9296">
                  <c:v>0</c:v>
                </c:pt>
                <c:pt idx="9297">
                  <c:v>0</c:v>
                </c:pt>
                <c:pt idx="9298">
                  <c:v>0</c:v>
                </c:pt>
                <c:pt idx="9299">
                  <c:v>0</c:v>
                </c:pt>
                <c:pt idx="9300">
                  <c:v>0</c:v>
                </c:pt>
                <c:pt idx="9301">
                  <c:v>0</c:v>
                </c:pt>
                <c:pt idx="9302">
                  <c:v>0</c:v>
                </c:pt>
                <c:pt idx="9303">
                  <c:v>0</c:v>
                </c:pt>
                <c:pt idx="9304">
                  <c:v>0</c:v>
                </c:pt>
                <c:pt idx="9305">
                  <c:v>0</c:v>
                </c:pt>
                <c:pt idx="9306">
                  <c:v>0</c:v>
                </c:pt>
                <c:pt idx="9307">
                  <c:v>0</c:v>
                </c:pt>
                <c:pt idx="9308">
                  <c:v>0</c:v>
                </c:pt>
                <c:pt idx="9309">
                  <c:v>0</c:v>
                </c:pt>
                <c:pt idx="9310">
                  <c:v>0</c:v>
                </c:pt>
                <c:pt idx="9311">
                  <c:v>0</c:v>
                </c:pt>
                <c:pt idx="9312">
                  <c:v>0</c:v>
                </c:pt>
                <c:pt idx="9313">
                  <c:v>0</c:v>
                </c:pt>
                <c:pt idx="9314">
                  <c:v>0</c:v>
                </c:pt>
                <c:pt idx="9315">
                  <c:v>0</c:v>
                </c:pt>
                <c:pt idx="9316">
                  <c:v>0</c:v>
                </c:pt>
                <c:pt idx="9317">
                  <c:v>0</c:v>
                </c:pt>
                <c:pt idx="9318">
                  <c:v>0</c:v>
                </c:pt>
                <c:pt idx="9319">
                  <c:v>0</c:v>
                </c:pt>
                <c:pt idx="9320">
                  <c:v>0</c:v>
                </c:pt>
                <c:pt idx="9321">
                  <c:v>0</c:v>
                </c:pt>
                <c:pt idx="9322">
                  <c:v>0</c:v>
                </c:pt>
                <c:pt idx="9323">
                  <c:v>0</c:v>
                </c:pt>
                <c:pt idx="9324">
                  <c:v>0</c:v>
                </c:pt>
                <c:pt idx="9325">
                  <c:v>0</c:v>
                </c:pt>
                <c:pt idx="9326">
                  <c:v>0</c:v>
                </c:pt>
                <c:pt idx="9327">
                  <c:v>0</c:v>
                </c:pt>
                <c:pt idx="9328">
                  <c:v>0</c:v>
                </c:pt>
                <c:pt idx="9329">
                  <c:v>0</c:v>
                </c:pt>
                <c:pt idx="9330">
                  <c:v>0</c:v>
                </c:pt>
                <c:pt idx="9331">
                  <c:v>0</c:v>
                </c:pt>
                <c:pt idx="9332">
                  <c:v>0</c:v>
                </c:pt>
                <c:pt idx="9333">
                  <c:v>0</c:v>
                </c:pt>
                <c:pt idx="9334">
                  <c:v>0</c:v>
                </c:pt>
                <c:pt idx="9335">
                  <c:v>0</c:v>
                </c:pt>
                <c:pt idx="9336">
                  <c:v>0</c:v>
                </c:pt>
                <c:pt idx="9337">
                  <c:v>0</c:v>
                </c:pt>
                <c:pt idx="9338">
                  <c:v>0</c:v>
                </c:pt>
                <c:pt idx="9339">
                  <c:v>0</c:v>
                </c:pt>
                <c:pt idx="9340">
                  <c:v>0</c:v>
                </c:pt>
                <c:pt idx="9341">
                  <c:v>0</c:v>
                </c:pt>
                <c:pt idx="9342">
                  <c:v>0</c:v>
                </c:pt>
                <c:pt idx="9343">
                  <c:v>0</c:v>
                </c:pt>
                <c:pt idx="9344">
                  <c:v>0</c:v>
                </c:pt>
                <c:pt idx="9345">
                  <c:v>0</c:v>
                </c:pt>
                <c:pt idx="9346">
                  <c:v>0</c:v>
                </c:pt>
                <c:pt idx="9347">
                  <c:v>0</c:v>
                </c:pt>
                <c:pt idx="9348">
                  <c:v>0</c:v>
                </c:pt>
                <c:pt idx="9349">
                  <c:v>0</c:v>
                </c:pt>
                <c:pt idx="9350">
                  <c:v>0</c:v>
                </c:pt>
                <c:pt idx="9351">
                  <c:v>0</c:v>
                </c:pt>
                <c:pt idx="9352">
                  <c:v>0</c:v>
                </c:pt>
                <c:pt idx="9353">
                  <c:v>0</c:v>
                </c:pt>
                <c:pt idx="9354">
                  <c:v>0</c:v>
                </c:pt>
                <c:pt idx="9355">
                  <c:v>0</c:v>
                </c:pt>
                <c:pt idx="9356">
                  <c:v>0</c:v>
                </c:pt>
                <c:pt idx="9357">
                  <c:v>0</c:v>
                </c:pt>
                <c:pt idx="9358">
                  <c:v>0</c:v>
                </c:pt>
                <c:pt idx="9359">
                  <c:v>0</c:v>
                </c:pt>
                <c:pt idx="9360">
                  <c:v>0</c:v>
                </c:pt>
                <c:pt idx="9361">
                  <c:v>0</c:v>
                </c:pt>
                <c:pt idx="9362">
                  <c:v>0</c:v>
                </c:pt>
                <c:pt idx="9363">
                  <c:v>0</c:v>
                </c:pt>
                <c:pt idx="9364">
                  <c:v>0</c:v>
                </c:pt>
                <c:pt idx="9365">
                  <c:v>0</c:v>
                </c:pt>
                <c:pt idx="9366">
                  <c:v>0</c:v>
                </c:pt>
                <c:pt idx="9367">
                  <c:v>0</c:v>
                </c:pt>
                <c:pt idx="9368">
                  <c:v>0</c:v>
                </c:pt>
                <c:pt idx="9369">
                  <c:v>0</c:v>
                </c:pt>
                <c:pt idx="9370">
                  <c:v>0</c:v>
                </c:pt>
                <c:pt idx="9371">
                  <c:v>0</c:v>
                </c:pt>
                <c:pt idx="9372">
                  <c:v>0</c:v>
                </c:pt>
                <c:pt idx="9373">
                  <c:v>0</c:v>
                </c:pt>
                <c:pt idx="9374">
                  <c:v>0</c:v>
                </c:pt>
                <c:pt idx="9375">
                  <c:v>0</c:v>
                </c:pt>
                <c:pt idx="9376">
                  <c:v>0</c:v>
                </c:pt>
                <c:pt idx="9377">
                  <c:v>0</c:v>
                </c:pt>
                <c:pt idx="9378">
                  <c:v>0</c:v>
                </c:pt>
                <c:pt idx="9379">
                  <c:v>0</c:v>
                </c:pt>
                <c:pt idx="9380">
                  <c:v>0</c:v>
                </c:pt>
                <c:pt idx="9381">
                  <c:v>0</c:v>
                </c:pt>
                <c:pt idx="9382">
                  <c:v>0</c:v>
                </c:pt>
                <c:pt idx="9383">
                  <c:v>0</c:v>
                </c:pt>
                <c:pt idx="9384">
                  <c:v>0</c:v>
                </c:pt>
                <c:pt idx="9385">
                  <c:v>0</c:v>
                </c:pt>
                <c:pt idx="9386">
                  <c:v>0</c:v>
                </c:pt>
                <c:pt idx="9387">
                  <c:v>0</c:v>
                </c:pt>
                <c:pt idx="9388">
                  <c:v>0</c:v>
                </c:pt>
                <c:pt idx="9389">
                  <c:v>0</c:v>
                </c:pt>
                <c:pt idx="9390">
                  <c:v>0</c:v>
                </c:pt>
                <c:pt idx="9391">
                  <c:v>0</c:v>
                </c:pt>
                <c:pt idx="9392">
                  <c:v>0</c:v>
                </c:pt>
                <c:pt idx="9393">
                  <c:v>0</c:v>
                </c:pt>
                <c:pt idx="9394">
                  <c:v>0</c:v>
                </c:pt>
                <c:pt idx="9395">
                  <c:v>0</c:v>
                </c:pt>
                <c:pt idx="9396">
                  <c:v>0</c:v>
                </c:pt>
                <c:pt idx="9397">
                  <c:v>0</c:v>
                </c:pt>
                <c:pt idx="9398">
                  <c:v>0</c:v>
                </c:pt>
                <c:pt idx="9399">
                  <c:v>0</c:v>
                </c:pt>
                <c:pt idx="9400">
                  <c:v>0</c:v>
                </c:pt>
                <c:pt idx="9401">
                  <c:v>0</c:v>
                </c:pt>
                <c:pt idx="9402">
                  <c:v>0</c:v>
                </c:pt>
                <c:pt idx="9403">
                  <c:v>0</c:v>
                </c:pt>
                <c:pt idx="9404">
                  <c:v>0</c:v>
                </c:pt>
                <c:pt idx="9405">
                  <c:v>0</c:v>
                </c:pt>
                <c:pt idx="9406">
                  <c:v>0</c:v>
                </c:pt>
                <c:pt idx="9407">
                  <c:v>0</c:v>
                </c:pt>
                <c:pt idx="9408">
                  <c:v>0</c:v>
                </c:pt>
                <c:pt idx="9409">
                  <c:v>0</c:v>
                </c:pt>
                <c:pt idx="9410">
                  <c:v>0</c:v>
                </c:pt>
                <c:pt idx="9411">
                  <c:v>0</c:v>
                </c:pt>
                <c:pt idx="9412">
                  <c:v>0</c:v>
                </c:pt>
                <c:pt idx="9413">
                  <c:v>0</c:v>
                </c:pt>
                <c:pt idx="9414">
                  <c:v>0</c:v>
                </c:pt>
                <c:pt idx="9415">
                  <c:v>0</c:v>
                </c:pt>
                <c:pt idx="9416">
                  <c:v>0</c:v>
                </c:pt>
                <c:pt idx="9417">
                  <c:v>0</c:v>
                </c:pt>
                <c:pt idx="9418">
                  <c:v>0</c:v>
                </c:pt>
                <c:pt idx="9419">
                  <c:v>0</c:v>
                </c:pt>
                <c:pt idx="9420">
                  <c:v>0</c:v>
                </c:pt>
                <c:pt idx="9421">
                  <c:v>0</c:v>
                </c:pt>
                <c:pt idx="9422">
                  <c:v>0</c:v>
                </c:pt>
                <c:pt idx="9423">
                  <c:v>0</c:v>
                </c:pt>
                <c:pt idx="9424">
                  <c:v>0</c:v>
                </c:pt>
                <c:pt idx="9425">
                  <c:v>0</c:v>
                </c:pt>
                <c:pt idx="9426">
                  <c:v>0</c:v>
                </c:pt>
                <c:pt idx="9427">
                  <c:v>0</c:v>
                </c:pt>
                <c:pt idx="9428">
                  <c:v>0</c:v>
                </c:pt>
                <c:pt idx="9429">
                  <c:v>0</c:v>
                </c:pt>
                <c:pt idx="9430">
                  <c:v>0</c:v>
                </c:pt>
                <c:pt idx="9431">
                  <c:v>0</c:v>
                </c:pt>
                <c:pt idx="9432">
                  <c:v>0</c:v>
                </c:pt>
                <c:pt idx="9433">
                  <c:v>0</c:v>
                </c:pt>
                <c:pt idx="9434">
                  <c:v>0</c:v>
                </c:pt>
                <c:pt idx="9435">
                  <c:v>0</c:v>
                </c:pt>
                <c:pt idx="9436">
                  <c:v>0</c:v>
                </c:pt>
                <c:pt idx="9437">
                  <c:v>0</c:v>
                </c:pt>
                <c:pt idx="9438">
                  <c:v>0</c:v>
                </c:pt>
                <c:pt idx="9439">
                  <c:v>0</c:v>
                </c:pt>
                <c:pt idx="9440">
                  <c:v>0</c:v>
                </c:pt>
                <c:pt idx="9441">
                  <c:v>0</c:v>
                </c:pt>
                <c:pt idx="9442">
                  <c:v>0</c:v>
                </c:pt>
                <c:pt idx="9443">
                  <c:v>0</c:v>
                </c:pt>
                <c:pt idx="9444">
                  <c:v>0</c:v>
                </c:pt>
                <c:pt idx="9445">
                  <c:v>0</c:v>
                </c:pt>
                <c:pt idx="9446">
                  <c:v>0</c:v>
                </c:pt>
                <c:pt idx="9447">
                  <c:v>0</c:v>
                </c:pt>
                <c:pt idx="9448">
                  <c:v>0</c:v>
                </c:pt>
                <c:pt idx="9449">
                  <c:v>0</c:v>
                </c:pt>
                <c:pt idx="9450">
                  <c:v>0</c:v>
                </c:pt>
                <c:pt idx="9451">
                  <c:v>0</c:v>
                </c:pt>
                <c:pt idx="9452">
                  <c:v>0</c:v>
                </c:pt>
                <c:pt idx="9453">
                  <c:v>0</c:v>
                </c:pt>
                <c:pt idx="9454">
                  <c:v>0</c:v>
                </c:pt>
                <c:pt idx="9455">
                  <c:v>0</c:v>
                </c:pt>
                <c:pt idx="9456">
                  <c:v>0</c:v>
                </c:pt>
                <c:pt idx="9457">
                  <c:v>0</c:v>
                </c:pt>
                <c:pt idx="9458">
                  <c:v>0</c:v>
                </c:pt>
                <c:pt idx="9459">
                  <c:v>0</c:v>
                </c:pt>
                <c:pt idx="9460">
                  <c:v>0</c:v>
                </c:pt>
                <c:pt idx="9461">
                  <c:v>0</c:v>
                </c:pt>
                <c:pt idx="9462">
                  <c:v>0</c:v>
                </c:pt>
                <c:pt idx="9463">
                  <c:v>0</c:v>
                </c:pt>
                <c:pt idx="9464">
                  <c:v>0</c:v>
                </c:pt>
                <c:pt idx="9465">
                  <c:v>0</c:v>
                </c:pt>
                <c:pt idx="9466">
                  <c:v>0</c:v>
                </c:pt>
                <c:pt idx="9467">
                  <c:v>0</c:v>
                </c:pt>
                <c:pt idx="9468">
                  <c:v>0</c:v>
                </c:pt>
                <c:pt idx="9469">
                  <c:v>0</c:v>
                </c:pt>
                <c:pt idx="9470">
                  <c:v>0</c:v>
                </c:pt>
                <c:pt idx="9471">
                  <c:v>0</c:v>
                </c:pt>
                <c:pt idx="9472">
                  <c:v>0</c:v>
                </c:pt>
                <c:pt idx="9473">
                  <c:v>0</c:v>
                </c:pt>
                <c:pt idx="9474">
                  <c:v>0</c:v>
                </c:pt>
                <c:pt idx="9475">
                  <c:v>0</c:v>
                </c:pt>
                <c:pt idx="9476">
                  <c:v>0</c:v>
                </c:pt>
                <c:pt idx="9477">
                  <c:v>0</c:v>
                </c:pt>
                <c:pt idx="9478">
                  <c:v>0</c:v>
                </c:pt>
                <c:pt idx="9479">
                  <c:v>0</c:v>
                </c:pt>
                <c:pt idx="9480">
                  <c:v>0</c:v>
                </c:pt>
                <c:pt idx="9481">
                  <c:v>0</c:v>
                </c:pt>
                <c:pt idx="9482">
                  <c:v>0</c:v>
                </c:pt>
                <c:pt idx="9483">
                  <c:v>0</c:v>
                </c:pt>
                <c:pt idx="9484">
                  <c:v>0</c:v>
                </c:pt>
                <c:pt idx="9485">
                  <c:v>0</c:v>
                </c:pt>
                <c:pt idx="9486">
                  <c:v>0</c:v>
                </c:pt>
                <c:pt idx="9487">
                  <c:v>0</c:v>
                </c:pt>
                <c:pt idx="9488">
                  <c:v>0</c:v>
                </c:pt>
                <c:pt idx="9489">
                  <c:v>0</c:v>
                </c:pt>
                <c:pt idx="9490">
                  <c:v>0</c:v>
                </c:pt>
                <c:pt idx="9491">
                  <c:v>0</c:v>
                </c:pt>
                <c:pt idx="9492">
                  <c:v>0</c:v>
                </c:pt>
                <c:pt idx="9493">
                  <c:v>0</c:v>
                </c:pt>
                <c:pt idx="9494">
                  <c:v>0</c:v>
                </c:pt>
                <c:pt idx="9495">
                  <c:v>0</c:v>
                </c:pt>
                <c:pt idx="9496">
                  <c:v>0</c:v>
                </c:pt>
                <c:pt idx="9497">
                  <c:v>0</c:v>
                </c:pt>
                <c:pt idx="9498">
                  <c:v>0</c:v>
                </c:pt>
                <c:pt idx="9499">
                  <c:v>0</c:v>
                </c:pt>
                <c:pt idx="9500">
                  <c:v>0</c:v>
                </c:pt>
                <c:pt idx="9501">
                  <c:v>0</c:v>
                </c:pt>
                <c:pt idx="9502">
                  <c:v>0</c:v>
                </c:pt>
                <c:pt idx="9503">
                  <c:v>0</c:v>
                </c:pt>
                <c:pt idx="9504">
                  <c:v>0</c:v>
                </c:pt>
                <c:pt idx="9505">
                  <c:v>0</c:v>
                </c:pt>
                <c:pt idx="9506">
                  <c:v>0</c:v>
                </c:pt>
                <c:pt idx="9507">
                  <c:v>0</c:v>
                </c:pt>
                <c:pt idx="9508">
                  <c:v>0</c:v>
                </c:pt>
                <c:pt idx="9509">
                  <c:v>0</c:v>
                </c:pt>
                <c:pt idx="9510">
                  <c:v>0</c:v>
                </c:pt>
                <c:pt idx="9511">
                  <c:v>0</c:v>
                </c:pt>
                <c:pt idx="9512">
                  <c:v>0</c:v>
                </c:pt>
                <c:pt idx="9513">
                  <c:v>0</c:v>
                </c:pt>
                <c:pt idx="9514">
                  <c:v>0</c:v>
                </c:pt>
                <c:pt idx="9515">
                  <c:v>0</c:v>
                </c:pt>
                <c:pt idx="9516">
                  <c:v>0</c:v>
                </c:pt>
                <c:pt idx="9517">
                  <c:v>0</c:v>
                </c:pt>
                <c:pt idx="9518">
                  <c:v>0</c:v>
                </c:pt>
                <c:pt idx="9519">
                  <c:v>0</c:v>
                </c:pt>
                <c:pt idx="9520">
                  <c:v>0</c:v>
                </c:pt>
                <c:pt idx="9521">
                  <c:v>0</c:v>
                </c:pt>
                <c:pt idx="9522">
                  <c:v>0</c:v>
                </c:pt>
                <c:pt idx="9523">
                  <c:v>0</c:v>
                </c:pt>
                <c:pt idx="9524">
                  <c:v>0</c:v>
                </c:pt>
                <c:pt idx="9525">
                  <c:v>0</c:v>
                </c:pt>
                <c:pt idx="9526">
                  <c:v>0</c:v>
                </c:pt>
                <c:pt idx="9527">
                  <c:v>0</c:v>
                </c:pt>
                <c:pt idx="9528">
                  <c:v>0</c:v>
                </c:pt>
                <c:pt idx="9529">
                  <c:v>0</c:v>
                </c:pt>
                <c:pt idx="9530">
                  <c:v>0</c:v>
                </c:pt>
                <c:pt idx="9531">
                  <c:v>0</c:v>
                </c:pt>
                <c:pt idx="9532">
                  <c:v>0</c:v>
                </c:pt>
                <c:pt idx="9533">
                  <c:v>0</c:v>
                </c:pt>
                <c:pt idx="9534">
                  <c:v>0</c:v>
                </c:pt>
                <c:pt idx="9535">
                  <c:v>0</c:v>
                </c:pt>
                <c:pt idx="9536">
                  <c:v>0</c:v>
                </c:pt>
                <c:pt idx="9537">
                  <c:v>0</c:v>
                </c:pt>
                <c:pt idx="9538">
                  <c:v>0</c:v>
                </c:pt>
                <c:pt idx="9539">
                  <c:v>0</c:v>
                </c:pt>
                <c:pt idx="9540">
                  <c:v>0</c:v>
                </c:pt>
                <c:pt idx="9541">
                  <c:v>0</c:v>
                </c:pt>
                <c:pt idx="9542">
                  <c:v>0</c:v>
                </c:pt>
                <c:pt idx="9543">
                  <c:v>0</c:v>
                </c:pt>
                <c:pt idx="9544">
                  <c:v>0</c:v>
                </c:pt>
                <c:pt idx="9545">
                  <c:v>0</c:v>
                </c:pt>
                <c:pt idx="9546">
                  <c:v>0</c:v>
                </c:pt>
                <c:pt idx="9547">
                  <c:v>0</c:v>
                </c:pt>
                <c:pt idx="9548">
                  <c:v>0</c:v>
                </c:pt>
                <c:pt idx="9549">
                  <c:v>0</c:v>
                </c:pt>
                <c:pt idx="9550">
                  <c:v>0</c:v>
                </c:pt>
                <c:pt idx="9551">
                  <c:v>0</c:v>
                </c:pt>
                <c:pt idx="9552">
                  <c:v>0</c:v>
                </c:pt>
                <c:pt idx="9553">
                  <c:v>0</c:v>
                </c:pt>
                <c:pt idx="9554">
                  <c:v>0</c:v>
                </c:pt>
                <c:pt idx="9555">
                  <c:v>0</c:v>
                </c:pt>
                <c:pt idx="9556">
                  <c:v>0</c:v>
                </c:pt>
                <c:pt idx="9557">
                  <c:v>0</c:v>
                </c:pt>
                <c:pt idx="9558">
                  <c:v>0</c:v>
                </c:pt>
                <c:pt idx="9559">
                  <c:v>0</c:v>
                </c:pt>
                <c:pt idx="9560">
                  <c:v>0</c:v>
                </c:pt>
                <c:pt idx="9561">
                  <c:v>0</c:v>
                </c:pt>
                <c:pt idx="9562">
                  <c:v>0</c:v>
                </c:pt>
                <c:pt idx="9563">
                  <c:v>0</c:v>
                </c:pt>
                <c:pt idx="9564">
                  <c:v>0</c:v>
                </c:pt>
                <c:pt idx="9565">
                  <c:v>0</c:v>
                </c:pt>
                <c:pt idx="9566">
                  <c:v>0</c:v>
                </c:pt>
                <c:pt idx="9567">
                  <c:v>0</c:v>
                </c:pt>
                <c:pt idx="9568">
                  <c:v>0</c:v>
                </c:pt>
                <c:pt idx="9569">
                  <c:v>0</c:v>
                </c:pt>
                <c:pt idx="9570">
                  <c:v>0</c:v>
                </c:pt>
                <c:pt idx="9571">
                  <c:v>0</c:v>
                </c:pt>
                <c:pt idx="9572">
                  <c:v>0</c:v>
                </c:pt>
                <c:pt idx="9573">
                  <c:v>0</c:v>
                </c:pt>
                <c:pt idx="9574">
                  <c:v>0</c:v>
                </c:pt>
                <c:pt idx="9575">
                  <c:v>0</c:v>
                </c:pt>
                <c:pt idx="9576">
                  <c:v>0</c:v>
                </c:pt>
                <c:pt idx="9577">
                  <c:v>0</c:v>
                </c:pt>
                <c:pt idx="9578">
                  <c:v>0</c:v>
                </c:pt>
                <c:pt idx="9579">
                  <c:v>0</c:v>
                </c:pt>
                <c:pt idx="9580">
                  <c:v>0</c:v>
                </c:pt>
                <c:pt idx="9581">
                  <c:v>0</c:v>
                </c:pt>
                <c:pt idx="9582">
                  <c:v>0</c:v>
                </c:pt>
                <c:pt idx="9583">
                  <c:v>0</c:v>
                </c:pt>
                <c:pt idx="9584">
                  <c:v>0</c:v>
                </c:pt>
                <c:pt idx="9585">
                  <c:v>0</c:v>
                </c:pt>
                <c:pt idx="9586">
                  <c:v>0</c:v>
                </c:pt>
                <c:pt idx="9587">
                  <c:v>0</c:v>
                </c:pt>
                <c:pt idx="9588">
                  <c:v>0</c:v>
                </c:pt>
                <c:pt idx="9589">
                  <c:v>0</c:v>
                </c:pt>
                <c:pt idx="9590">
                  <c:v>0</c:v>
                </c:pt>
                <c:pt idx="9591">
                  <c:v>0</c:v>
                </c:pt>
                <c:pt idx="9592">
                  <c:v>0</c:v>
                </c:pt>
                <c:pt idx="9593">
                  <c:v>0</c:v>
                </c:pt>
                <c:pt idx="9594">
                  <c:v>0</c:v>
                </c:pt>
                <c:pt idx="9595">
                  <c:v>0</c:v>
                </c:pt>
                <c:pt idx="9596">
                  <c:v>0</c:v>
                </c:pt>
                <c:pt idx="9597">
                  <c:v>0</c:v>
                </c:pt>
                <c:pt idx="9598">
                  <c:v>0</c:v>
                </c:pt>
                <c:pt idx="9599">
                  <c:v>0</c:v>
                </c:pt>
                <c:pt idx="9600">
                  <c:v>0</c:v>
                </c:pt>
                <c:pt idx="9601">
                  <c:v>0</c:v>
                </c:pt>
                <c:pt idx="9602">
                  <c:v>0</c:v>
                </c:pt>
                <c:pt idx="9603">
                  <c:v>0</c:v>
                </c:pt>
                <c:pt idx="9604">
                  <c:v>0</c:v>
                </c:pt>
                <c:pt idx="9605">
                  <c:v>0</c:v>
                </c:pt>
                <c:pt idx="9606">
                  <c:v>0</c:v>
                </c:pt>
                <c:pt idx="9607">
                  <c:v>0</c:v>
                </c:pt>
                <c:pt idx="9608">
                  <c:v>0</c:v>
                </c:pt>
                <c:pt idx="9609">
                  <c:v>0</c:v>
                </c:pt>
                <c:pt idx="9610">
                  <c:v>0</c:v>
                </c:pt>
                <c:pt idx="9611">
                  <c:v>0</c:v>
                </c:pt>
                <c:pt idx="9612">
                  <c:v>0</c:v>
                </c:pt>
                <c:pt idx="9613">
                  <c:v>0</c:v>
                </c:pt>
                <c:pt idx="9614">
                  <c:v>0</c:v>
                </c:pt>
                <c:pt idx="9615">
                  <c:v>0</c:v>
                </c:pt>
                <c:pt idx="9616">
                  <c:v>0</c:v>
                </c:pt>
                <c:pt idx="9617">
                  <c:v>0</c:v>
                </c:pt>
                <c:pt idx="9618">
                  <c:v>0</c:v>
                </c:pt>
                <c:pt idx="9619">
                  <c:v>0</c:v>
                </c:pt>
                <c:pt idx="9620">
                  <c:v>0</c:v>
                </c:pt>
                <c:pt idx="9621">
                  <c:v>0</c:v>
                </c:pt>
                <c:pt idx="9622">
                  <c:v>0</c:v>
                </c:pt>
                <c:pt idx="9623">
                  <c:v>0</c:v>
                </c:pt>
                <c:pt idx="9624">
                  <c:v>0</c:v>
                </c:pt>
                <c:pt idx="9625">
                  <c:v>0</c:v>
                </c:pt>
                <c:pt idx="9626">
                  <c:v>0</c:v>
                </c:pt>
                <c:pt idx="9627">
                  <c:v>0</c:v>
                </c:pt>
                <c:pt idx="9628">
                  <c:v>0</c:v>
                </c:pt>
                <c:pt idx="9629">
                  <c:v>0</c:v>
                </c:pt>
                <c:pt idx="9630">
                  <c:v>0</c:v>
                </c:pt>
                <c:pt idx="9631">
                  <c:v>0</c:v>
                </c:pt>
                <c:pt idx="9632">
                  <c:v>0</c:v>
                </c:pt>
                <c:pt idx="9633">
                  <c:v>0</c:v>
                </c:pt>
                <c:pt idx="9634">
                  <c:v>0</c:v>
                </c:pt>
                <c:pt idx="9635">
                  <c:v>0</c:v>
                </c:pt>
                <c:pt idx="9636">
                  <c:v>0</c:v>
                </c:pt>
                <c:pt idx="9637">
                  <c:v>0</c:v>
                </c:pt>
                <c:pt idx="9638">
                  <c:v>0</c:v>
                </c:pt>
                <c:pt idx="9639">
                  <c:v>0</c:v>
                </c:pt>
                <c:pt idx="9640">
                  <c:v>0</c:v>
                </c:pt>
                <c:pt idx="9641">
                  <c:v>0</c:v>
                </c:pt>
                <c:pt idx="9642">
                  <c:v>0</c:v>
                </c:pt>
                <c:pt idx="9643">
                  <c:v>0</c:v>
                </c:pt>
                <c:pt idx="9644">
                  <c:v>0</c:v>
                </c:pt>
                <c:pt idx="9645">
                  <c:v>0</c:v>
                </c:pt>
                <c:pt idx="9646">
                  <c:v>0</c:v>
                </c:pt>
                <c:pt idx="9647">
                  <c:v>0</c:v>
                </c:pt>
                <c:pt idx="9648">
                  <c:v>0</c:v>
                </c:pt>
                <c:pt idx="9649">
                  <c:v>0</c:v>
                </c:pt>
                <c:pt idx="9650">
                  <c:v>0</c:v>
                </c:pt>
                <c:pt idx="9651">
                  <c:v>0</c:v>
                </c:pt>
                <c:pt idx="9652">
                  <c:v>0</c:v>
                </c:pt>
                <c:pt idx="9653">
                  <c:v>0</c:v>
                </c:pt>
                <c:pt idx="9654">
                  <c:v>0</c:v>
                </c:pt>
                <c:pt idx="9655">
                  <c:v>0</c:v>
                </c:pt>
                <c:pt idx="9656">
                  <c:v>0</c:v>
                </c:pt>
                <c:pt idx="9657">
                  <c:v>0</c:v>
                </c:pt>
                <c:pt idx="9658">
                  <c:v>0</c:v>
                </c:pt>
                <c:pt idx="9659">
                  <c:v>0</c:v>
                </c:pt>
                <c:pt idx="9660">
                  <c:v>0</c:v>
                </c:pt>
                <c:pt idx="9661">
                  <c:v>0</c:v>
                </c:pt>
                <c:pt idx="9662">
                  <c:v>0</c:v>
                </c:pt>
                <c:pt idx="9663">
                  <c:v>0</c:v>
                </c:pt>
                <c:pt idx="9664">
                  <c:v>0</c:v>
                </c:pt>
                <c:pt idx="9665">
                  <c:v>0</c:v>
                </c:pt>
                <c:pt idx="9666">
                  <c:v>0</c:v>
                </c:pt>
                <c:pt idx="9667">
                  <c:v>0</c:v>
                </c:pt>
                <c:pt idx="9668">
                  <c:v>0</c:v>
                </c:pt>
                <c:pt idx="9669">
                  <c:v>0</c:v>
                </c:pt>
                <c:pt idx="9670">
                  <c:v>0</c:v>
                </c:pt>
                <c:pt idx="9671">
                  <c:v>0</c:v>
                </c:pt>
                <c:pt idx="9672">
                  <c:v>0</c:v>
                </c:pt>
                <c:pt idx="9673">
                  <c:v>0</c:v>
                </c:pt>
                <c:pt idx="9674">
                  <c:v>0</c:v>
                </c:pt>
                <c:pt idx="9675">
                  <c:v>0</c:v>
                </c:pt>
                <c:pt idx="9676">
                  <c:v>0</c:v>
                </c:pt>
                <c:pt idx="9677">
                  <c:v>0</c:v>
                </c:pt>
                <c:pt idx="9678">
                  <c:v>0</c:v>
                </c:pt>
                <c:pt idx="9679">
                  <c:v>0</c:v>
                </c:pt>
                <c:pt idx="9680">
                  <c:v>0</c:v>
                </c:pt>
                <c:pt idx="9681">
                  <c:v>0</c:v>
                </c:pt>
                <c:pt idx="9682">
                  <c:v>0</c:v>
                </c:pt>
                <c:pt idx="9683">
                  <c:v>0</c:v>
                </c:pt>
                <c:pt idx="9684">
                  <c:v>0</c:v>
                </c:pt>
                <c:pt idx="9685">
                  <c:v>0</c:v>
                </c:pt>
                <c:pt idx="9686">
                  <c:v>0</c:v>
                </c:pt>
                <c:pt idx="9687">
                  <c:v>0</c:v>
                </c:pt>
                <c:pt idx="9688">
                  <c:v>0</c:v>
                </c:pt>
                <c:pt idx="9689">
                  <c:v>0</c:v>
                </c:pt>
                <c:pt idx="9690">
                  <c:v>0</c:v>
                </c:pt>
                <c:pt idx="9691">
                  <c:v>0</c:v>
                </c:pt>
                <c:pt idx="9692">
                  <c:v>0</c:v>
                </c:pt>
                <c:pt idx="9693">
                  <c:v>0</c:v>
                </c:pt>
                <c:pt idx="9694">
                  <c:v>0</c:v>
                </c:pt>
                <c:pt idx="9695">
                  <c:v>0</c:v>
                </c:pt>
                <c:pt idx="9696">
                  <c:v>0</c:v>
                </c:pt>
                <c:pt idx="9697">
                  <c:v>0</c:v>
                </c:pt>
                <c:pt idx="9698">
                  <c:v>0</c:v>
                </c:pt>
                <c:pt idx="9699">
                  <c:v>0</c:v>
                </c:pt>
                <c:pt idx="9700">
                  <c:v>0</c:v>
                </c:pt>
                <c:pt idx="9701">
                  <c:v>0</c:v>
                </c:pt>
                <c:pt idx="9702">
                  <c:v>0</c:v>
                </c:pt>
                <c:pt idx="9703">
                  <c:v>0</c:v>
                </c:pt>
                <c:pt idx="9704">
                  <c:v>0</c:v>
                </c:pt>
                <c:pt idx="9705">
                  <c:v>0</c:v>
                </c:pt>
                <c:pt idx="9706">
                  <c:v>0</c:v>
                </c:pt>
                <c:pt idx="9707">
                  <c:v>0</c:v>
                </c:pt>
                <c:pt idx="9708">
                  <c:v>0</c:v>
                </c:pt>
                <c:pt idx="9709">
                  <c:v>0</c:v>
                </c:pt>
                <c:pt idx="9710">
                  <c:v>0</c:v>
                </c:pt>
                <c:pt idx="9711">
                  <c:v>0</c:v>
                </c:pt>
                <c:pt idx="9712">
                  <c:v>0</c:v>
                </c:pt>
                <c:pt idx="9713">
                  <c:v>0</c:v>
                </c:pt>
                <c:pt idx="9714">
                  <c:v>0</c:v>
                </c:pt>
                <c:pt idx="9715">
                  <c:v>0</c:v>
                </c:pt>
                <c:pt idx="9716">
                  <c:v>0</c:v>
                </c:pt>
                <c:pt idx="9717">
                  <c:v>0</c:v>
                </c:pt>
                <c:pt idx="9718">
                  <c:v>0</c:v>
                </c:pt>
                <c:pt idx="9719">
                  <c:v>0</c:v>
                </c:pt>
                <c:pt idx="9720">
                  <c:v>0</c:v>
                </c:pt>
                <c:pt idx="9721">
                  <c:v>0</c:v>
                </c:pt>
                <c:pt idx="9722">
                  <c:v>0</c:v>
                </c:pt>
                <c:pt idx="9723">
                  <c:v>0</c:v>
                </c:pt>
                <c:pt idx="9724">
                  <c:v>0</c:v>
                </c:pt>
                <c:pt idx="9725">
                  <c:v>0</c:v>
                </c:pt>
                <c:pt idx="9726">
                  <c:v>0</c:v>
                </c:pt>
                <c:pt idx="9727">
                  <c:v>0</c:v>
                </c:pt>
                <c:pt idx="9728">
                  <c:v>0</c:v>
                </c:pt>
                <c:pt idx="9729">
                  <c:v>0</c:v>
                </c:pt>
                <c:pt idx="9730">
                  <c:v>0</c:v>
                </c:pt>
                <c:pt idx="9731">
                  <c:v>0</c:v>
                </c:pt>
                <c:pt idx="9732">
                  <c:v>0</c:v>
                </c:pt>
                <c:pt idx="9733">
                  <c:v>0</c:v>
                </c:pt>
                <c:pt idx="9734">
                  <c:v>0</c:v>
                </c:pt>
                <c:pt idx="9735">
                  <c:v>0</c:v>
                </c:pt>
                <c:pt idx="9736">
                  <c:v>0</c:v>
                </c:pt>
                <c:pt idx="9737">
                  <c:v>0</c:v>
                </c:pt>
                <c:pt idx="9738">
                  <c:v>0</c:v>
                </c:pt>
                <c:pt idx="9739">
                  <c:v>0</c:v>
                </c:pt>
                <c:pt idx="9740">
                  <c:v>0</c:v>
                </c:pt>
                <c:pt idx="9741">
                  <c:v>0</c:v>
                </c:pt>
                <c:pt idx="9742">
                  <c:v>0</c:v>
                </c:pt>
                <c:pt idx="9743">
                  <c:v>0</c:v>
                </c:pt>
                <c:pt idx="9744">
                  <c:v>0</c:v>
                </c:pt>
                <c:pt idx="9745">
                  <c:v>0</c:v>
                </c:pt>
                <c:pt idx="9746">
                  <c:v>0</c:v>
                </c:pt>
                <c:pt idx="9747">
                  <c:v>0</c:v>
                </c:pt>
                <c:pt idx="9748">
                  <c:v>0</c:v>
                </c:pt>
                <c:pt idx="9749">
                  <c:v>0</c:v>
                </c:pt>
                <c:pt idx="9750">
                  <c:v>0</c:v>
                </c:pt>
                <c:pt idx="9751">
                  <c:v>0</c:v>
                </c:pt>
                <c:pt idx="9752">
                  <c:v>0</c:v>
                </c:pt>
                <c:pt idx="9753">
                  <c:v>0</c:v>
                </c:pt>
                <c:pt idx="9754">
                  <c:v>0</c:v>
                </c:pt>
                <c:pt idx="9755">
                  <c:v>0</c:v>
                </c:pt>
                <c:pt idx="9756">
                  <c:v>0</c:v>
                </c:pt>
                <c:pt idx="9757">
                  <c:v>0</c:v>
                </c:pt>
                <c:pt idx="9758">
                  <c:v>0</c:v>
                </c:pt>
                <c:pt idx="9759">
                  <c:v>0</c:v>
                </c:pt>
                <c:pt idx="9760">
                  <c:v>0</c:v>
                </c:pt>
                <c:pt idx="9761">
                  <c:v>0</c:v>
                </c:pt>
                <c:pt idx="9762">
                  <c:v>0</c:v>
                </c:pt>
                <c:pt idx="9763">
                  <c:v>0</c:v>
                </c:pt>
                <c:pt idx="9764">
                  <c:v>0</c:v>
                </c:pt>
                <c:pt idx="9765">
                  <c:v>0</c:v>
                </c:pt>
                <c:pt idx="9766">
                  <c:v>0</c:v>
                </c:pt>
                <c:pt idx="9767">
                  <c:v>0</c:v>
                </c:pt>
                <c:pt idx="9768">
                  <c:v>0</c:v>
                </c:pt>
                <c:pt idx="9769">
                  <c:v>0</c:v>
                </c:pt>
                <c:pt idx="9770">
                  <c:v>0</c:v>
                </c:pt>
                <c:pt idx="9771">
                  <c:v>0</c:v>
                </c:pt>
                <c:pt idx="9772">
                  <c:v>0</c:v>
                </c:pt>
                <c:pt idx="9773">
                  <c:v>0</c:v>
                </c:pt>
                <c:pt idx="9774">
                  <c:v>0</c:v>
                </c:pt>
                <c:pt idx="9775">
                  <c:v>0</c:v>
                </c:pt>
                <c:pt idx="9776">
                  <c:v>0</c:v>
                </c:pt>
                <c:pt idx="9777">
                  <c:v>0</c:v>
                </c:pt>
                <c:pt idx="9778">
                  <c:v>0</c:v>
                </c:pt>
                <c:pt idx="9779">
                  <c:v>0</c:v>
                </c:pt>
                <c:pt idx="9780">
                  <c:v>0</c:v>
                </c:pt>
                <c:pt idx="9781">
                  <c:v>0</c:v>
                </c:pt>
                <c:pt idx="9782">
                  <c:v>0</c:v>
                </c:pt>
                <c:pt idx="9783">
                  <c:v>0</c:v>
                </c:pt>
                <c:pt idx="9784">
                  <c:v>0</c:v>
                </c:pt>
                <c:pt idx="9785">
                  <c:v>0</c:v>
                </c:pt>
                <c:pt idx="9786">
                  <c:v>0</c:v>
                </c:pt>
                <c:pt idx="9787">
                  <c:v>0</c:v>
                </c:pt>
                <c:pt idx="9788">
                  <c:v>0</c:v>
                </c:pt>
                <c:pt idx="9789">
                  <c:v>0</c:v>
                </c:pt>
                <c:pt idx="9790">
                  <c:v>0</c:v>
                </c:pt>
                <c:pt idx="9791">
                  <c:v>0</c:v>
                </c:pt>
                <c:pt idx="9792">
                  <c:v>0</c:v>
                </c:pt>
                <c:pt idx="9793">
                  <c:v>0</c:v>
                </c:pt>
                <c:pt idx="9794">
                  <c:v>0</c:v>
                </c:pt>
                <c:pt idx="9795">
                  <c:v>0</c:v>
                </c:pt>
                <c:pt idx="9796">
                  <c:v>0</c:v>
                </c:pt>
                <c:pt idx="9797">
                  <c:v>0</c:v>
                </c:pt>
                <c:pt idx="9798">
                  <c:v>0</c:v>
                </c:pt>
                <c:pt idx="9799">
                  <c:v>0</c:v>
                </c:pt>
                <c:pt idx="9800">
                  <c:v>0</c:v>
                </c:pt>
                <c:pt idx="9801">
                  <c:v>0</c:v>
                </c:pt>
                <c:pt idx="9802">
                  <c:v>0</c:v>
                </c:pt>
                <c:pt idx="9803">
                  <c:v>0</c:v>
                </c:pt>
                <c:pt idx="9804">
                  <c:v>0</c:v>
                </c:pt>
                <c:pt idx="9805">
                  <c:v>0</c:v>
                </c:pt>
                <c:pt idx="9806">
                  <c:v>0</c:v>
                </c:pt>
                <c:pt idx="9807">
                  <c:v>0</c:v>
                </c:pt>
                <c:pt idx="9808">
                  <c:v>0</c:v>
                </c:pt>
                <c:pt idx="9809">
                  <c:v>0</c:v>
                </c:pt>
                <c:pt idx="9810">
                  <c:v>0</c:v>
                </c:pt>
                <c:pt idx="9811">
                  <c:v>0</c:v>
                </c:pt>
                <c:pt idx="9812">
                  <c:v>0</c:v>
                </c:pt>
                <c:pt idx="9813">
                  <c:v>0</c:v>
                </c:pt>
                <c:pt idx="9814">
                  <c:v>0</c:v>
                </c:pt>
                <c:pt idx="9815">
                  <c:v>0</c:v>
                </c:pt>
                <c:pt idx="9816">
                  <c:v>0</c:v>
                </c:pt>
                <c:pt idx="9817">
                  <c:v>0</c:v>
                </c:pt>
                <c:pt idx="9818">
                  <c:v>0</c:v>
                </c:pt>
                <c:pt idx="9819">
                  <c:v>0</c:v>
                </c:pt>
                <c:pt idx="9820">
                  <c:v>0</c:v>
                </c:pt>
                <c:pt idx="9821">
                  <c:v>0</c:v>
                </c:pt>
                <c:pt idx="9822">
                  <c:v>0</c:v>
                </c:pt>
                <c:pt idx="9823">
                  <c:v>0</c:v>
                </c:pt>
                <c:pt idx="9824">
                  <c:v>0</c:v>
                </c:pt>
                <c:pt idx="9825">
                  <c:v>0</c:v>
                </c:pt>
                <c:pt idx="9826">
                  <c:v>0</c:v>
                </c:pt>
                <c:pt idx="9827">
                  <c:v>0</c:v>
                </c:pt>
                <c:pt idx="9828">
                  <c:v>0</c:v>
                </c:pt>
                <c:pt idx="9829">
                  <c:v>0</c:v>
                </c:pt>
                <c:pt idx="9830">
                  <c:v>0</c:v>
                </c:pt>
                <c:pt idx="9831">
                  <c:v>0</c:v>
                </c:pt>
                <c:pt idx="9832">
                  <c:v>0</c:v>
                </c:pt>
                <c:pt idx="9833">
                  <c:v>0</c:v>
                </c:pt>
                <c:pt idx="9834">
                  <c:v>0</c:v>
                </c:pt>
                <c:pt idx="9835">
                  <c:v>0</c:v>
                </c:pt>
                <c:pt idx="9836">
                  <c:v>0</c:v>
                </c:pt>
                <c:pt idx="9837">
                  <c:v>0</c:v>
                </c:pt>
                <c:pt idx="9838">
                  <c:v>0</c:v>
                </c:pt>
                <c:pt idx="9839">
                  <c:v>0</c:v>
                </c:pt>
                <c:pt idx="9840">
                  <c:v>0</c:v>
                </c:pt>
                <c:pt idx="9841">
                  <c:v>0</c:v>
                </c:pt>
                <c:pt idx="9842">
                  <c:v>0</c:v>
                </c:pt>
                <c:pt idx="9843">
                  <c:v>0</c:v>
                </c:pt>
                <c:pt idx="9844">
                  <c:v>0</c:v>
                </c:pt>
                <c:pt idx="9845">
                  <c:v>0</c:v>
                </c:pt>
                <c:pt idx="9846">
                  <c:v>0</c:v>
                </c:pt>
                <c:pt idx="9847">
                  <c:v>0</c:v>
                </c:pt>
                <c:pt idx="9848">
                  <c:v>0</c:v>
                </c:pt>
                <c:pt idx="9849">
                  <c:v>0</c:v>
                </c:pt>
                <c:pt idx="9850">
                  <c:v>0</c:v>
                </c:pt>
                <c:pt idx="9851">
                  <c:v>0</c:v>
                </c:pt>
                <c:pt idx="9852">
                  <c:v>0</c:v>
                </c:pt>
                <c:pt idx="9853">
                  <c:v>0</c:v>
                </c:pt>
                <c:pt idx="9854">
                  <c:v>0</c:v>
                </c:pt>
                <c:pt idx="9855">
                  <c:v>0</c:v>
                </c:pt>
                <c:pt idx="9856">
                  <c:v>0</c:v>
                </c:pt>
                <c:pt idx="9857">
                  <c:v>0</c:v>
                </c:pt>
                <c:pt idx="9858">
                  <c:v>0</c:v>
                </c:pt>
                <c:pt idx="9859">
                  <c:v>0</c:v>
                </c:pt>
                <c:pt idx="9860">
                  <c:v>0</c:v>
                </c:pt>
                <c:pt idx="9861">
                  <c:v>0</c:v>
                </c:pt>
                <c:pt idx="9862">
                  <c:v>0</c:v>
                </c:pt>
                <c:pt idx="9863">
                  <c:v>0</c:v>
                </c:pt>
                <c:pt idx="9864">
                  <c:v>0</c:v>
                </c:pt>
                <c:pt idx="9865">
                  <c:v>0</c:v>
                </c:pt>
                <c:pt idx="9866">
                  <c:v>0</c:v>
                </c:pt>
                <c:pt idx="9867">
                  <c:v>0</c:v>
                </c:pt>
                <c:pt idx="9868">
                  <c:v>0</c:v>
                </c:pt>
                <c:pt idx="9869">
                  <c:v>0</c:v>
                </c:pt>
                <c:pt idx="9870">
                  <c:v>0</c:v>
                </c:pt>
                <c:pt idx="9871">
                  <c:v>0</c:v>
                </c:pt>
                <c:pt idx="9872">
                  <c:v>0</c:v>
                </c:pt>
                <c:pt idx="9873">
                  <c:v>0</c:v>
                </c:pt>
                <c:pt idx="9874">
                  <c:v>0</c:v>
                </c:pt>
                <c:pt idx="9875">
                  <c:v>0</c:v>
                </c:pt>
                <c:pt idx="9876">
                  <c:v>0</c:v>
                </c:pt>
                <c:pt idx="9877">
                  <c:v>0</c:v>
                </c:pt>
                <c:pt idx="9878">
                  <c:v>0</c:v>
                </c:pt>
                <c:pt idx="9879">
                  <c:v>0</c:v>
                </c:pt>
                <c:pt idx="9880">
                  <c:v>0</c:v>
                </c:pt>
                <c:pt idx="9881">
                  <c:v>0</c:v>
                </c:pt>
                <c:pt idx="9882">
                  <c:v>0</c:v>
                </c:pt>
                <c:pt idx="9883">
                  <c:v>0</c:v>
                </c:pt>
                <c:pt idx="9884">
                  <c:v>0</c:v>
                </c:pt>
                <c:pt idx="9885">
                  <c:v>0</c:v>
                </c:pt>
                <c:pt idx="9886">
                  <c:v>0</c:v>
                </c:pt>
                <c:pt idx="9887">
                  <c:v>0</c:v>
                </c:pt>
                <c:pt idx="9888">
                  <c:v>0</c:v>
                </c:pt>
                <c:pt idx="9889">
                  <c:v>0</c:v>
                </c:pt>
                <c:pt idx="9890">
                  <c:v>0</c:v>
                </c:pt>
                <c:pt idx="9891">
                  <c:v>0</c:v>
                </c:pt>
                <c:pt idx="9892">
                  <c:v>0</c:v>
                </c:pt>
                <c:pt idx="9893">
                  <c:v>0</c:v>
                </c:pt>
                <c:pt idx="9894">
                  <c:v>0</c:v>
                </c:pt>
                <c:pt idx="9895">
                  <c:v>0</c:v>
                </c:pt>
                <c:pt idx="9896">
                  <c:v>0</c:v>
                </c:pt>
                <c:pt idx="9897">
                  <c:v>0</c:v>
                </c:pt>
                <c:pt idx="9898">
                  <c:v>0</c:v>
                </c:pt>
                <c:pt idx="9899">
                  <c:v>0</c:v>
                </c:pt>
                <c:pt idx="9900">
                  <c:v>0</c:v>
                </c:pt>
                <c:pt idx="9901">
                  <c:v>0</c:v>
                </c:pt>
                <c:pt idx="9902">
                  <c:v>0</c:v>
                </c:pt>
                <c:pt idx="9903">
                  <c:v>0</c:v>
                </c:pt>
                <c:pt idx="9904">
                  <c:v>0</c:v>
                </c:pt>
                <c:pt idx="9905">
                  <c:v>0</c:v>
                </c:pt>
                <c:pt idx="9906">
                  <c:v>0</c:v>
                </c:pt>
                <c:pt idx="9907">
                  <c:v>0</c:v>
                </c:pt>
                <c:pt idx="9908">
                  <c:v>0</c:v>
                </c:pt>
                <c:pt idx="9909">
                  <c:v>0</c:v>
                </c:pt>
                <c:pt idx="9910">
                  <c:v>0</c:v>
                </c:pt>
                <c:pt idx="9911">
                  <c:v>0</c:v>
                </c:pt>
                <c:pt idx="9912">
                  <c:v>0</c:v>
                </c:pt>
                <c:pt idx="9913">
                  <c:v>0</c:v>
                </c:pt>
                <c:pt idx="9914">
                  <c:v>0</c:v>
                </c:pt>
                <c:pt idx="9915">
                  <c:v>0</c:v>
                </c:pt>
                <c:pt idx="9916">
                  <c:v>0</c:v>
                </c:pt>
                <c:pt idx="9917">
                  <c:v>0</c:v>
                </c:pt>
                <c:pt idx="9918">
                  <c:v>0</c:v>
                </c:pt>
                <c:pt idx="9919">
                  <c:v>0</c:v>
                </c:pt>
                <c:pt idx="9920">
                  <c:v>0</c:v>
                </c:pt>
                <c:pt idx="9921">
                  <c:v>0</c:v>
                </c:pt>
                <c:pt idx="9922">
                  <c:v>0</c:v>
                </c:pt>
                <c:pt idx="9923">
                  <c:v>0</c:v>
                </c:pt>
                <c:pt idx="9924">
                  <c:v>0</c:v>
                </c:pt>
                <c:pt idx="9925">
                  <c:v>0</c:v>
                </c:pt>
                <c:pt idx="9926">
                  <c:v>0</c:v>
                </c:pt>
                <c:pt idx="9927">
                  <c:v>0</c:v>
                </c:pt>
                <c:pt idx="9928">
                  <c:v>0</c:v>
                </c:pt>
                <c:pt idx="9929">
                  <c:v>0</c:v>
                </c:pt>
                <c:pt idx="9930">
                  <c:v>0</c:v>
                </c:pt>
                <c:pt idx="9931">
                  <c:v>0</c:v>
                </c:pt>
                <c:pt idx="9932">
                  <c:v>0</c:v>
                </c:pt>
                <c:pt idx="9933">
                  <c:v>0</c:v>
                </c:pt>
                <c:pt idx="9934">
                  <c:v>0</c:v>
                </c:pt>
                <c:pt idx="9935">
                  <c:v>0</c:v>
                </c:pt>
                <c:pt idx="9936">
                  <c:v>0</c:v>
                </c:pt>
                <c:pt idx="9937">
                  <c:v>0</c:v>
                </c:pt>
                <c:pt idx="9938">
                  <c:v>0</c:v>
                </c:pt>
                <c:pt idx="9939">
                  <c:v>0</c:v>
                </c:pt>
                <c:pt idx="9940">
                  <c:v>0</c:v>
                </c:pt>
                <c:pt idx="9941">
                  <c:v>0</c:v>
                </c:pt>
                <c:pt idx="9942">
                  <c:v>0</c:v>
                </c:pt>
                <c:pt idx="9943">
                  <c:v>0</c:v>
                </c:pt>
                <c:pt idx="9944">
                  <c:v>0</c:v>
                </c:pt>
                <c:pt idx="9945">
                  <c:v>0</c:v>
                </c:pt>
                <c:pt idx="9946">
                  <c:v>0</c:v>
                </c:pt>
                <c:pt idx="9947">
                  <c:v>0</c:v>
                </c:pt>
                <c:pt idx="9948">
                  <c:v>0</c:v>
                </c:pt>
                <c:pt idx="9949">
                  <c:v>0</c:v>
                </c:pt>
                <c:pt idx="9950">
                  <c:v>0</c:v>
                </c:pt>
                <c:pt idx="9951">
                  <c:v>0</c:v>
                </c:pt>
                <c:pt idx="9952">
                  <c:v>0</c:v>
                </c:pt>
                <c:pt idx="9953">
                  <c:v>0</c:v>
                </c:pt>
                <c:pt idx="9954">
                  <c:v>0</c:v>
                </c:pt>
                <c:pt idx="9955">
                  <c:v>0</c:v>
                </c:pt>
                <c:pt idx="9956">
                  <c:v>0</c:v>
                </c:pt>
                <c:pt idx="9957">
                  <c:v>0</c:v>
                </c:pt>
                <c:pt idx="9958">
                  <c:v>0</c:v>
                </c:pt>
                <c:pt idx="9959">
                  <c:v>0</c:v>
                </c:pt>
                <c:pt idx="9960">
                  <c:v>0</c:v>
                </c:pt>
                <c:pt idx="9961">
                  <c:v>0</c:v>
                </c:pt>
                <c:pt idx="9962">
                  <c:v>0</c:v>
                </c:pt>
                <c:pt idx="9963">
                  <c:v>0</c:v>
                </c:pt>
                <c:pt idx="9964">
                  <c:v>0</c:v>
                </c:pt>
                <c:pt idx="9965">
                  <c:v>0</c:v>
                </c:pt>
                <c:pt idx="9966">
                  <c:v>0</c:v>
                </c:pt>
                <c:pt idx="9967">
                  <c:v>0</c:v>
                </c:pt>
                <c:pt idx="9968">
                  <c:v>0</c:v>
                </c:pt>
                <c:pt idx="9969">
                  <c:v>0</c:v>
                </c:pt>
                <c:pt idx="9970">
                  <c:v>0</c:v>
                </c:pt>
                <c:pt idx="9971">
                  <c:v>0</c:v>
                </c:pt>
                <c:pt idx="9972">
                  <c:v>0</c:v>
                </c:pt>
                <c:pt idx="9973">
                  <c:v>0</c:v>
                </c:pt>
                <c:pt idx="9974">
                  <c:v>0</c:v>
                </c:pt>
                <c:pt idx="9975">
                  <c:v>0</c:v>
                </c:pt>
                <c:pt idx="9976">
                  <c:v>0</c:v>
                </c:pt>
                <c:pt idx="9977">
                  <c:v>0</c:v>
                </c:pt>
                <c:pt idx="9978">
                  <c:v>0</c:v>
                </c:pt>
                <c:pt idx="9979">
                  <c:v>0</c:v>
                </c:pt>
                <c:pt idx="9980">
                  <c:v>0</c:v>
                </c:pt>
                <c:pt idx="9981">
                  <c:v>0</c:v>
                </c:pt>
                <c:pt idx="9982">
                  <c:v>0</c:v>
                </c:pt>
                <c:pt idx="9983">
                  <c:v>0</c:v>
                </c:pt>
                <c:pt idx="9984">
                  <c:v>0</c:v>
                </c:pt>
                <c:pt idx="9985">
                  <c:v>0</c:v>
                </c:pt>
                <c:pt idx="9986">
                  <c:v>0</c:v>
                </c:pt>
                <c:pt idx="9987">
                  <c:v>0</c:v>
                </c:pt>
                <c:pt idx="9988">
                  <c:v>0</c:v>
                </c:pt>
                <c:pt idx="9989">
                  <c:v>0</c:v>
                </c:pt>
                <c:pt idx="9990">
                  <c:v>0</c:v>
                </c:pt>
                <c:pt idx="9991">
                  <c:v>0</c:v>
                </c:pt>
                <c:pt idx="9992">
                  <c:v>0</c:v>
                </c:pt>
                <c:pt idx="9993">
                  <c:v>0</c:v>
                </c:pt>
                <c:pt idx="9994">
                  <c:v>0</c:v>
                </c:pt>
                <c:pt idx="9995">
                  <c:v>0</c:v>
                </c:pt>
                <c:pt idx="9996">
                  <c:v>0</c:v>
                </c:pt>
              </c:numCache>
            </c:numRef>
          </c:val>
          <c:smooth val="0"/>
          <c:extLst>
            <c:ext xmlns:c16="http://schemas.microsoft.com/office/drawing/2014/chart" uri="{C3380CC4-5D6E-409C-BE32-E72D297353CC}">
              <c16:uniqueId val="{00000000-8D7D-C74F-B085-DDDD2BC3A273}"/>
            </c:ext>
          </c:extLst>
        </c:ser>
        <c:dLbls>
          <c:showLegendKey val="0"/>
          <c:showVal val="0"/>
          <c:showCatName val="0"/>
          <c:showSerName val="0"/>
          <c:showPercent val="0"/>
          <c:showBubbleSize val="0"/>
        </c:dLbls>
        <c:smooth val="0"/>
        <c:axId val="1978582991"/>
        <c:axId val="2017380559"/>
      </c:lineChart>
      <c:dateAx>
        <c:axId val="1978582991"/>
        <c:scaling>
          <c:orientation val="minMax"/>
          <c:min val="44000"/>
        </c:scaling>
        <c:delete val="0"/>
        <c:axPos val="b"/>
        <c:numFmt formatCode="m/d/yyyy;@" sourceLinked="1"/>
        <c:majorTickMark val="none"/>
        <c:minorTickMark val="none"/>
        <c:tickLblPos val="nextTo"/>
        <c:spPr>
          <a:noFill/>
          <a:ln w="9525" cap="flat" cmpd="sng" algn="ctr">
            <a:solidFill>
              <a:schemeClr val="tx1">
                <a:lumMod val="15000"/>
                <a:lumOff val="85000"/>
              </a:schemeClr>
            </a:solidFill>
            <a:prstDash val="solid"/>
            <a:round/>
          </a:ln>
        </c:spPr>
        <c:txPr>
          <a:bodyPr rot="-5400000" spcFirstLastPara="1" vertOverflow="ellipsis" vert="horz" wrap="square" anchor="ctr" anchorCtr="1"/>
          <a:lstStyle/>
          <a:p>
            <a:pPr>
              <a:defRPr sz="1400" b="0" i="0" strike="noStrike" kern="1200" baseline="0">
                <a:solidFill>
                  <a:schemeClr val="tx1">
                    <a:lumMod val="65000"/>
                    <a:lumOff val="35000"/>
                  </a:schemeClr>
                </a:solidFill>
                <a:latin typeface="+mn-lt"/>
                <a:ea typeface="+mn-ea"/>
                <a:cs typeface="+mn-cs"/>
              </a:defRPr>
            </a:pPr>
            <a:endParaRPr lang="en-US"/>
          </a:p>
        </c:txPr>
        <c:crossAx val="2017380559"/>
        <c:crosses val="autoZero"/>
        <c:auto val="0"/>
        <c:lblOffset val="100"/>
        <c:baseTimeUnit val="days"/>
        <c:majorUnit val="14"/>
        <c:majorTimeUnit val="days"/>
      </c:dateAx>
      <c:valAx>
        <c:axId val="2017380559"/>
        <c:scaling>
          <c:orientation val="minMax"/>
        </c:scaling>
        <c:delete val="0"/>
        <c:axPos val="l"/>
        <c:majorGridlines>
          <c:spPr>
            <a:ln w="9525" cap="flat" cmpd="sng" algn="ctr">
              <a:solidFill>
                <a:schemeClr val="tx1">
                  <a:lumMod val="15000"/>
                  <a:lumOff val="85000"/>
                </a:schemeClr>
              </a:solidFill>
              <a:prstDash val="solid"/>
              <a:round/>
            </a:ln>
          </c:spPr>
        </c:majorGridlines>
        <c:title>
          <c:tx>
            <c:rich>
              <a:bodyPr rot="-5400000" spcFirstLastPara="1" vertOverflow="ellipsis" vert="horz" wrap="square" anchor="ctr" anchorCtr="1"/>
              <a:lstStyle/>
              <a:p>
                <a:pPr>
                  <a:defRPr sz="1400" b="0" i="0" strike="noStrike" kern="1200" baseline="0">
                    <a:solidFill>
                      <a:schemeClr val="tx1"/>
                    </a:solidFill>
                    <a:latin typeface="+mn-lt"/>
                    <a:ea typeface="+mn-ea"/>
                    <a:cs typeface="+mn-cs"/>
                  </a:defRPr>
                </a:pPr>
                <a:r>
                  <a:rPr lang="en-US" sz="1400">
                    <a:solidFill>
                      <a:schemeClr val="tx1"/>
                    </a:solidFill>
                  </a:rPr>
                  <a:t>New Cases</a:t>
                </a:r>
              </a:p>
            </c:rich>
          </c:tx>
          <c:overlay val="0"/>
          <c:spPr>
            <a:noFill/>
            <a:ln>
              <a:noFill/>
              <a:prstDash val="solid"/>
            </a:ln>
          </c:spPr>
        </c:title>
        <c:numFmt formatCode="General" sourceLinked="1"/>
        <c:majorTickMark val="none"/>
        <c:minorTickMark val="none"/>
        <c:tickLblPos val="nextTo"/>
        <c:spPr>
          <a:noFill/>
          <a:ln>
            <a:noFill/>
            <a:prstDash val="solid"/>
          </a:ln>
        </c:spPr>
        <c:txPr>
          <a:bodyPr rot="-60000000" spcFirstLastPara="1" vertOverflow="ellipsis" vert="horz" wrap="square" anchor="ctr" anchorCtr="1"/>
          <a:lstStyle/>
          <a:p>
            <a:pPr>
              <a:defRPr sz="1400" b="0" i="0" strike="noStrike" kern="1200" baseline="0">
                <a:solidFill>
                  <a:schemeClr val="tx1"/>
                </a:solidFill>
                <a:latin typeface="+mn-lt"/>
                <a:ea typeface="+mn-ea"/>
                <a:cs typeface="+mn-cs"/>
              </a:defRPr>
            </a:pPr>
            <a:endParaRPr lang="en-US"/>
          </a:p>
        </c:txPr>
        <c:crossAx val="1978582991"/>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strike="noStrike" kern="1200" spc="0" baseline="0">
                <a:solidFill>
                  <a:schemeClr val="tx1">
                    <a:lumMod val="65000"/>
                    <a:lumOff val="35000"/>
                  </a:schemeClr>
                </a:solidFill>
                <a:latin typeface="+mn-lt"/>
                <a:ea typeface="+mn-ea"/>
                <a:cs typeface="+mn-cs"/>
              </a:defRPr>
            </a:pPr>
            <a:r>
              <a:rPr lang="en-US" sz="1600"/>
              <a:t>Kentucky</a:t>
            </a:r>
            <a:r>
              <a:rPr lang="en-US" sz="1600" baseline="0"/>
              <a:t> New Deaths - Covid-19</a:t>
            </a:r>
          </a:p>
          <a:p>
            <a:pPr>
              <a:defRPr sz="1600" b="0" i="0" strike="noStrike" kern="1200" spc="0" baseline="0">
                <a:solidFill>
                  <a:schemeClr val="tx1">
                    <a:lumMod val="65000"/>
                    <a:lumOff val="35000"/>
                  </a:schemeClr>
                </a:solidFill>
                <a:latin typeface="+mn-lt"/>
                <a:ea typeface="+mn-ea"/>
                <a:cs typeface="+mn-cs"/>
              </a:defRPr>
            </a:pPr>
            <a:r>
              <a:rPr lang="en-US" sz="1200" baseline="0"/>
              <a:t>(14-day Trailing Average)</a:t>
            </a:r>
            <a:endParaRPr lang="en-US" sz="1200"/>
          </a:p>
        </c:rich>
      </c:tx>
      <c:overlay val="0"/>
      <c:spPr>
        <a:noFill/>
        <a:ln>
          <a:noFill/>
          <a:prstDash val="solid"/>
        </a:ln>
      </c:spPr>
    </c:title>
    <c:autoTitleDeleted val="0"/>
    <c:plotArea>
      <c:layout/>
      <c:barChart>
        <c:barDir val="col"/>
        <c:grouping val="clustered"/>
        <c:varyColors val="0"/>
        <c:ser>
          <c:idx val="0"/>
          <c:order val="0"/>
          <c:tx>
            <c:v>Kentucky</c:v>
          </c:tx>
          <c:spPr>
            <a:solidFill>
              <a:schemeClr val="accent1"/>
            </a:solidFill>
            <a:ln>
              <a:noFill/>
              <a:prstDash val="solid"/>
            </a:ln>
          </c:spPr>
          <c:invertIfNegative val="0"/>
          <c:dLbls>
            <c:numFmt formatCode="#,##0.0" sourceLinked="0"/>
            <c:spPr>
              <a:noFill/>
              <a:ln>
                <a:noFill/>
                <a:prstDash val="solid"/>
              </a:ln>
            </c:spPr>
            <c:txPr>
              <a:bodyPr rot="0" spcFirstLastPara="1" vertOverflow="ellipsis" vert="horz" wrap="square" lIns="38100" tIns="19050" rIns="38100" bIns="19050" anchor="ctr" anchorCtr="1">
                <a:spAutoFit/>
              </a:bodyPr>
              <a:lstStyle/>
              <a:p>
                <a:pPr>
                  <a:defRPr sz="1050" b="1" i="0"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'Louisville Metro Chart Fields'!$P$3:$P$6</c:f>
              <c:strCache>
                <c:ptCount val="4"/>
                <c:pt idx="0">
                  <c:v>Three Weeks Earlier</c:v>
                </c:pt>
                <c:pt idx="1">
                  <c:v>Two Weeks Earlier</c:v>
                </c:pt>
                <c:pt idx="2">
                  <c:v>One Week Earlier</c:v>
                </c:pt>
                <c:pt idx="3">
                  <c:v>1/28/2021</c:v>
                </c:pt>
              </c:strCache>
            </c:strRef>
          </c:cat>
          <c:val>
            <c:numRef>
              <c:f>'Louisville Metro Chart Fields'!$O$3:$O$6</c:f>
              <c:numCache>
                <c:formatCode>0.0</c:formatCode>
                <c:ptCount val="4"/>
                <c:pt idx="0">
                  <c:v>23.142857142857142</c:v>
                </c:pt>
                <c:pt idx="1">
                  <c:v>27.142857142857142</c:v>
                </c:pt>
                <c:pt idx="2">
                  <c:v>32.714285714285715</c:v>
                </c:pt>
                <c:pt idx="3">
                  <c:v>40.642857142857146</c:v>
                </c:pt>
              </c:numCache>
            </c:numRef>
          </c:val>
          <c:extLst>
            <c:ext xmlns:c16="http://schemas.microsoft.com/office/drawing/2014/chart" uri="{C3380CC4-5D6E-409C-BE32-E72D297353CC}">
              <c16:uniqueId val="{00000000-743D-9E4B-A286-B940097E1E41}"/>
            </c:ext>
          </c:extLst>
        </c:ser>
        <c:dLbls>
          <c:showLegendKey val="0"/>
          <c:showVal val="0"/>
          <c:showCatName val="0"/>
          <c:showSerName val="0"/>
          <c:showPercent val="0"/>
          <c:showBubbleSize val="0"/>
        </c:dLbls>
        <c:gapWidth val="202"/>
        <c:overlap val="-23"/>
        <c:axId val="1954053695"/>
        <c:axId val="2015621423"/>
      </c:barChart>
      <c:catAx>
        <c:axId val="1954053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c:spPr>
        <c:txPr>
          <a:bodyPr rot="-60000000" spcFirstLastPara="1" vertOverflow="ellipsis" vert="horz" wrap="square" anchor="ctr" anchorCtr="1"/>
          <a:lstStyle/>
          <a:p>
            <a:pPr>
              <a:defRPr sz="1400" b="0" i="0" strike="noStrike" kern="1200" baseline="0">
                <a:solidFill>
                  <a:schemeClr val="tx1">
                    <a:lumMod val="65000"/>
                    <a:lumOff val="35000"/>
                  </a:schemeClr>
                </a:solidFill>
                <a:latin typeface="+mn-lt"/>
                <a:ea typeface="+mn-ea"/>
                <a:cs typeface="+mn-cs"/>
              </a:defRPr>
            </a:pPr>
            <a:endParaRPr lang="en-US"/>
          </a:p>
        </c:txPr>
        <c:crossAx val="2015621423"/>
        <c:crosses val="autoZero"/>
        <c:auto val="1"/>
        <c:lblAlgn val="ctr"/>
        <c:lblOffset val="100"/>
        <c:noMultiLvlLbl val="0"/>
      </c:catAx>
      <c:valAx>
        <c:axId val="2015621423"/>
        <c:scaling>
          <c:orientation val="minMax"/>
          <c:min val="0"/>
        </c:scaling>
        <c:delete val="0"/>
        <c:axPos val="l"/>
        <c:majorGridlines>
          <c:spPr>
            <a:ln w="9525" cap="flat" cmpd="sng" algn="ctr">
              <a:solidFill>
                <a:schemeClr val="tx1">
                  <a:lumMod val="15000"/>
                  <a:lumOff val="85000"/>
                </a:schemeClr>
              </a:solidFill>
              <a:prstDash val="solid"/>
              <a:round/>
            </a:ln>
          </c:spPr>
        </c:majorGridlines>
        <c:title>
          <c:tx>
            <c:rich>
              <a:bodyPr rot="-5400000" spcFirstLastPara="1" vertOverflow="ellipsis" vert="horz" wrap="square" anchor="ctr" anchorCtr="1"/>
              <a:lstStyle/>
              <a:p>
                <a:pPr>
                  <a:defRPr sz="1400" b="0" i="0" strike="noStrike" kern="1200" baseline="0">
                    <a:solidFill>
                      <a:schemeClr val="tx1">
                        <a:lumMod val="65000"/>
                        <a:lumOff val="35000"/>
                      </a:schemeClr>
                    </a:solidFill>
                    <a:latin typeface="+mn-lt"/>
                    <a:ea typeface="+mn-ea"/>
                    <a:cs typeface="+mn-cs"/>
                  </a:defRPr>
                </a:pPr>
                <a:r>
                  <a:rPr lang="en-US" sz="1400"/>
                  <a:t>New Deaths per Day</a:t>
                </a:r>
              </a:p>
            </c:rich>
          </c:tx>
          <c:overlay val="0"/>
          <c:spPr>
            <a:noFill/>
            <a:ln>
              <a:noFill/>
              <a:prstDash val="solid"/>
            </a:ln>
          </c:spPr>
        </c:title>
        <c:numFmt formatCode="0.0" sourceLinked="1"/>
        <c:majorTickMark val="none"/>
        <c:minorTickMark val="none"/>
        <c:tickLblPos val="nextTo"/>
        <c:spPr>
          <a:noFill/>
          <a:ln>
            <a:noFill/>
            <a:prstDash val="solid"/>
          </a:ln>
        </c:spPr>
        <c:txPr>
          <a:bodyPr rot="-60000000" spcFirstLastPara="1" vertOverflow="ellipsis" vert="horz" wrap="square" anchor="ctr" anchorCtr="1"/>
          <a:lstStyle/>
          <a:p>
            <a:pPr>
              <a:defRPr sz="1400" b="0" i="0" strike="noStrike" kern="1200" baseline="0">
                <a:solidFill>
                  <a:schemeClr val="tx1">
                    <a:lumMod val="65000"/>
                    <a:lumOff val="35000"/>
                  </a:schemeClr>
                </a:solidFill>
                <a:latin typeface="+mn-lt"/>
                <a:ea typeface="+mn-ea"/>
                <a:cs typeface="+mn-cs"/>
              </a:defRPr>
            </a:pPr>
            <a:endParaRPr lang="en-US"/>
          </a:p>
        </c:txPr>
        <c:crossAx val="1954053695"/>
        <c:crosses val="autoZero"/>
        <c:crossBetween val="between"/>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strike="noStrike" kern="1200" spc="0" baseline="0">
                <a:solidFill>
                  <a:schemeClr val="tx1">
                    <a:lumMod val="65000"/>
                    <a:lumOff val="35000"/>
                  </a:schemeClr>
                </a:solidFill>
                <a:latin typeface="+mn-lt"/>
                <a:ea typeface="+mn-ea"/>
                <a:cs typeface="+mn-cs"/>
              </a:defRPr>
            </a:pPr>
            <a:r>
              <a:rPr lang="en-US" sz="1600"/>
              <a:t>Kentucky New Deaths</a:t>
            </a:r>
          </a:p>
          <a:p>
            <a:pPr>
              <a:defRPr sz="1600" b="0" i="0" strike="noStrike" kern="1200" spc="0" baseline="0">
                <a:solidFill>
                  <a:schemeClr val="tx1">
                    <a:lumMod val="65000"/>
                    <a:lumOff val="35000"/>
                  </a:schemeClr>
                </a:solidFill>
                <a:latin typeface="+mn-lt"/>
                <a:ea typeface="+mn-ea"/>
                <a:cs typeface="+mn-cs"/>
              </a:defRPr>
            </a:pPr>
            <a:r>
              <a:rPr lang="en-US" sz="1200"/>
              <a:t>(Daily View)</a:t>
            </a:r>
          </a:p>
        </c:rich>
      </c:tx>
      <c:overlay val="0"/>
      <c:spPr>
        <a:noFill/>
        <a:ln>
          <a:noFill/>
          <a:prstDash val="solid"/>
        </a:ln>
      </c:spPr>
    </c:title>
    <c:autoTitleDeleted val="0"/>
    <c:plotArea>
      <c:layout/>
      <c:lineChart>
        <c:grouping val="standard"/>
        <c:varyColors val="0"/>
        <c:ser>
          <c:idx val="0"/>
          <c:order val="0"/>
          <c:tx>
            <c:v>Kentucky</c:v>
          </c:tx>
          <c:spPr>
            <a:ln w="28575" cap="rnd">
              <a:solidFill>
                <a:schemeClr val="accent1"/>
              </a:solidFill>
              <a:prstDash val="solid"/>
              <a:round/>
            </a:ln>
          </c:spPr>
          <c:marker>
            <c:symbol val="none"/>
          </c:marker>
          <c:cat>
            <c:strRef>
              <c:f>CalculatedFields!$AU$4:$AU$10002</c:f>
              <c:strCache>
                <c:ptCount val="239"/>
                <c:pt idx="0">
                  <c:v>6/2/2020</c:v>
                </c:pt>
                <c:pt idx="1">
                  <c:v>6/3/2020</c:v>
                </c:pt>
                <c:pt idx="2">
                  <c:v>6/4/2020</c:v>
                </c:pt>
                <c:pt idx="3">
                  <c:v>6/5/2020</c:v>
                </c:pt>
                <c:pt idx="4">
                  <c:v>6/6/2020</c:v>
                </c:pt>
                <c:pt idx="5">
                  <c:v>6/7/2020</c:v>
                </c:pt>
                <c:pt idx="6">
                  <c:v>6/8/2020</c:v>
                </c:pt>
                <c:pt idx="7">
                  <c:v>6/9/2020</c:v>
                </c:pt>
                <c:pt idx="8">
                  <c:v>6/10/2020</c:v>
                </c:pt>
                <c:pt idx="9">
                  <c:v>6/11/2020</c:v>
                </c:pt>
                <c:pt idx="10">
                  <c:v>6/13/2020</c:v>
                </c:pt>
                <c:pt idx="11">
                  <c:v>6/14/2020</c:v>
                </c:pt>
                <c:pt idx="12">
                  <c:v>6/15/2020</c:v>
                </c:pt>
                <c:pt idx="13">
                  <c:v>6/16/2020</c:v>
                </c:pt>
                <c:pt idx="14">
                  <c:v>6/17/2020</c:v>
                </c:pt>
                <c:pt idx="15">
                  <c:v>6/18/2020</c:v>
                </c:pt>
                <c:pt idx="16">
                  <c:v>6/19/2020</c:v>
                </c:pt>
                <c:pt idx="17">
                  <c:v>6/20/2020</c:v>
                </c:pt>
                <c:pt idx="18">
                  <c:v>6/21/2020</c:v>
                </c:pt>
                <c:pt idx="19">
                  <c:v>6/22/2020</c:v>
                </c:pt>
                <c:pt idx="20">
                  <c:v>6/23/2020</c:v>
                </c:pt>
                <c:pt idx="21">
                  <c:v>6/24/2020</c:v>
                </c:pt>
                <c:pt idx="22">
                  <c:v>6/25/2020</c:v>
                </c:pt>
                <c:pt idx="23">
                  <c:v>6/26/2020</c:v>
                </c:pt>
                <c:pt idx="24">
                  <c:v>6/27/2020</c:v>
                </c:pt>
                <c:pt idx="25">
                  <c:v>6/28/2020</c:v>
                </c:pt>
                <c:pt idx="26">
                  <c:v>6/29/2020</c:v>
                </c:pt>
                <c:pt idx="27">
                  <c:v>6/30/2020</c:v>
                </c:pt>
                <c:pt idx="28">
                  <c:v>7/1/2020</c:v>
                </c:pt>
                <c:pt idx="29">
                  <c:v>7/2/2020</c:v>
                </c:pt>
                <c:pt idx="30">
                  <c:v>7/3/2020</c:v>
                </c:pt>
                <c:pt idx="31">
                  <c:v>7/4/2020</c:v>
                </c:pt>
                <c:pt idx="32">
                  <c:v>7/5/2020</c:v>
                </c:pt>
                <c:pt idx="33">
                  <c:v>7/6/2020</c:v>
                </c:pt>
                <c:pt idx="34">
                  <c:v>7/7/2020</c:v>
                </c:pt>
                <c:pt idx="35">
                  <c:v>7/8/2020</c:v>
                </c:pt>
                <c:pt idx="36">
                  <c:v>7/9/2020</c:v>
                </c:pt>
                <c:pt idx="37">
                  <c:v>7/10/2020</c:v>
                </c:pt>
                <c:pt idx="38">
                  <c:v>7/11/2020</c:v>
                </c:pt>
                <c:pt idx="39">
                  <c:v>7/12/2020</c:v>
                </c:pt>
                <c:pt idx="40">
                  <c:v>7/13/2020</c:v>
                </c:pt>
                <c:pt idx="41">
                  <c:v>7/14/2020</c:v>
                </c:pt>
                <c:pt idx="42">
                  <c:v>7/15/2020</c:v>
                </c:pt>
                <c:pt idx="43">
                  <c:v>7/16/2020</c:v>
                </c:pt>
                <c:pt idx="44">
                  <c:v>7/17/2020</c:v>
                </c:pt>
                <c:pt idx="45">
                  <c:v>7/18/2020</c:v>
                </c:pt>
                <c:pt idx="46">
                  <c:v>7/19/2020</c:v>
                </c:pt>
                <c:pt idx="47">
                  <c:v>7/20/2020</c:v>
                </c:pt>
                <c:pt idx="48">
                  <c:v>7/21/2020</c:v>
                </c:pt>
                <c:pt idx="49">
                  <c:v>7/22/2020</c:v>
                </c:pt>
                <c:pt idx="50">
                  <c:v>7/23/2020</c:v>
                </c:pt>
                <c:pt idx="51">
                  <c:v>7/24/2020</c:v>
                </c:pt>
                <c:pt idx="52">
                  <c:v>7/25/2020</c:v>
                </c:pt>
                <c:pt idx="53">
                  <c:v>7/26/2020</c:v>
                </c:pt>
                <c:pt idx="54">
                  <c:v>7/27/2020</c:v>
                </c:pt>
                <c:pt idx="55">
                  <c:v>7/28/2020</c:v>
                </c:pt>
                <c:pt idx="56">
                  <c:v>7/29/2020</c:v>
                </c:pt>
                <c:pt idx="57">
                  <c:v>7/30/2020</c:v>
                </c:pt>
                <c:pt idx="58">
                  <c:v>7/31/2020</c:v>
                </c:pt>
                <c:pt idx="59">
                  <c:v>8/1/2020</c:v>
                </c:pt>
                <c:pt idx="60">
                  <c:v>8/2/2020</c:v>
                </c:pt>
                <c:pt idx="61">
                  <c:v>8/3/2020</c:v>
                </c:pt>
                <c:pt idx="62">
                  <c:v>8/4/2020</c:v>
                </c:pt>
                <c:pt idx="63">
                  <c:v>8/5/2020</c:v>
                </c:pt>
                <c:pt idx="64">
                  <c:v>8/6/2020</c:v>
                </c:pt>
                <c:pt idx="65">
                  <c:v>8/7/2020</c:v>
                </c:pt>
                <c:pt idx="66">
                  <c:v>8/8/2020</c:v>
                </c:pt>
                <c:pt idx="67">
                  <c:v>8/9/2020</c:v>
                </c:pt>
                <c:pt idx="68">
                  <c:v>8/10/2020</c:v>
                </c:pt>
                <c:pt idx="69">
                  <c:v>8/11/2020</c:v>
                </c:pt>
                <c:pt idx="70">
                  <c:v>8/12/2020</c:v>
                </c:pt>
                <c:pt idx="71">
                  <c:v>8/13/2020</c:v>
                </c:pt>
                <c:pt idx="72">
                  <c:v>8/14/2020</c:v>
                </c:pt>
                <c:pt idx="73">
                  <c:v>8/15/2020</c:v>
                </c:pt>
                <c:pt idx="74">
                  <c:v>8/16/2020</c:v>
                </c:pt>
                <c:pt idx="75">
                  <c:v>8/17/2020</c:v>
                </c:pt>
                <c:pt idx="76">
                  <c:v>8/18/2020</c:v>
                </c:pt>
                <c:pt idx="77">
                  <c:v>8/19/2020</c:v>
                </c:pt>
                <c:pt idx="78">
                  <c:v>8/20/2020</c:v>
                </c:pt>
                <c:pt idx="79">
                  <c:v>8/21/2020</c:v>
                </c:pt>
                <c:pt idx="80">
                  <c:v>8/22/2020</c:v>
                </c:pt>
                <c:pt idx="81">
                  <c:v>8/23/2020</c:v>
                </c:pt>
                <c:pt idx="82">
                  <c:v>8/24/2020</c:v>
                </c:pt>
                <c:pt idx="83">
                  <c:v>8/25/2020</c:v>
                </c:pt>
                <c:pt idx="84">
                  <c:v>8/26/2020</c:v>
                </c:pt>
                <c:pt idx="85">
                  <c:v>8/27/2020</c:v>
                </c:pt>
                <c:pt idx="86">
                  <c:v>8/28/2020</c:v>
                </c:pt>
                <c:pt idx="87">
                  <c:v>8/29/2020</c:v>
                </c:pt>
                <c:pt idx="88">
                  <c:v>8/30/2020</c:v>
                </c:pt>
                <c:pt idx="89">
                  <c:v>8/31/2020</c:v>
                </c:pt>
                <c:pt idx="90">
                  <c:v>9/1/2020</c:v>
                </c:pt>
                <c:pt idx="91">
                  <c:v>9/2/2020</c:v>
                </c:pt>
                <c:pt idx="92">
                  <c:v>9/3/2020</c:v>
                </c:pt>
                <c:pt idx="93">
                  <c:v>9/5/2020</c:v>
                </c:pt>
                <c:pt idx="94">
                  <c:v>9/6/2020</c:v>
                </c:pt>
                <c:pt idx="95">
                  <c:v>9/7/2020</c:v>
                </c:pt>
                <c:pt idx="96">
                  <c:v>9/8/2020</c:v>
                </c:pt>
                <c:pt idx="97">
                  <c:v>9/9/2020</c:v>
                </c:pt>
                <c:pt idx="98">
                  <c:v>9/10/2020</c:v>
                </c:pt>
                <c:pt idx="99">
                  <c:v>9/11/2020</c:v>
                </c:pt>
                <c:pt idx="100">
                  <c:v>9/12/2020</c:v>
                </c:pt>
                <c:pt idx="101">
                  <c:v>9/13/2020</c:v>
                </c:pt>
                <c:pt idx="102">
                  <c:v>9/14/2020</c:v>
                </c:pt>
                <c:pt idx="103">
                  <c:v>9/15/2020</c:v>
                </c:pt>
                <c:pt idx="104">
                  <c:v>9/16/2020</c:v>
                </c:pt>
                <c:pt idx="105">
                  <c:v>9/17/2020</c:v>
                </c:pt>
                <c:pt idx="106">
                  <c:v>9/18/2020</c:v>
                </c:pt>
                <c:pt idx="107">
                  <c:v>9/19/2020</c:v>
                </c:pt>
                <c:pt idx="108">
                  <c:v>9/20/2020</c:v>
                </c:pt>
                <c:pt idx="109">
                  <c:v>9/21/2020</c:v>
                </c:pt>
                <c:pt idx="110">
                  <c:v>9/22/2020</c:v>
                </c:pt>
                <c:pt idx="111">
                  <c:v>9/23/2020</c:v>
                </c:pt>
                <c:pt idx="112">
                  <c:v>9/24/2020</c:v>
                </c:pt>
                <c:pt idx="113">
                  <c:v>9/25/2020</c:v>
                </c:pt>
                <c:pt idx="114">
                  <c:v>9/26/2020</c:v>
                </c:pt>
                <c:pt idx="115">
                  <c:v>9/27/2020</c:v>
                </c:pt>
                <c:pt idx="116">
                  <c:v>9/28/2020</c:v>
                </c:pt>
                <c:pt idx="117">
                  <c:v>9/29/2020</c:v>
                </c:pt>
                <c:pt idx="118">
                  <c:v>9/30/2020</c:v>
                </c:pt>
                <c:pt idx="119">
                  <c:v>10/1/2020</c:v>
                </c:pt>
                <c:pt idx="120">
                  <c:v>10/2/2020</c:v>
                </c:pt>
                <c:pt idx="121">
                  <c:v>10/3/2020</c:v>
                </c:pt>
                <c:pt idx="122">
                  <c:v>10/4/2020</c:v>
                </c:pt>
                <c:pt idx="123">
                  <c:v>10/5/2020</c:v>
                </c:pt>
                <c:pt idx="124">
                  <c:v>10/6/2020</c:v>
                </c:pt>
                <c:pt idx="125">
                  <c:v>10/7/2020</c:v>
                </c:pt>
                <c:pt idx="126">
                  <c:v>10/8/2020</c:v>
                </c:pt>
                <c:pt idx="127">
                  <c:v>10/9/2020</c:v>
                </c:pt>
                <c:pt idx="128">
                  <c:v>10/10/2020</c:v>
                </c:pt>
                <c:pt idx="129">
                  <c:v>10/11/2020</c:v>
                </c:pt>
                <c:pt idx="130">
                  <c:v>10/12/2020</c:v>
                </c:pt>
                <c:pt idx="131">
                  <c:v>10/13/2020</c:v>
                </c:pt>
                <c:pt idx="132">
                  <c:v>10/14/2020</c:v>
                </c:pt>
                <c:pt idx="133">
                  <c:v>10/15/2020</c:v>
                </c:pt>
                <c:pt idx="134">
                  <c:v>10/16/2020</c:v>
                </c:pt>
                <c:pt idx="135">
                  <c:v>10/17/2020</c:v>
                </c:pt>
                <c:pt idx="136">
                  <c:v>10/18/2020</c:v>
                </c:pt>
                <c:pt idx="137">
                  <c:v>10/19/2020</c:v>
                </c:pt>
                <c:pt idx="138">
                  <c:v>10/20/2020</c:v>
                </c:pt>
                <c:pt idx="139">
                  <c:v>10/21/2020</c:v>
                </c:pt>
                <c:pt idx="140">
                  <c:v>10/22/2020</c:v>
                </c:pt>
                <c:pt idx="141">
                  <c:v>10/23/2020</c:v>
                </c:pt>
                <c:pt idx="142">
                  <c:v>10/24/2020</c:v>
                </c:pt>
                <c:pt idx="143">
                  <c:v>10/25/2020</c:v>
                </c:pt>
                <c:pt idx="144">
                  <c:v>10/26/2020</c:v>
                </c:pt>
                <c:pt idx="145">
                  <c:v>10/27/2020</c:v>
                </c:pt>
                <c:pt idx="146">
                  <c:v>10/28/2020</c:v>
                </c:pt>
                <c:pt idx="147">
                  <c:v>10/29/2020</c:v>
                </c:pt>
                <c:pt idx="148">
                  <c:v>10/30/2020</c:v>
                </c:pt>
                <c:pt idx="149">
                  <c:v>10/31/2020</c:v>
                </c:pt>
                <c:pt idx="150">
                  <c:v>11/1/2020</c:v>
                </c:pt>
                <c:pt idx="151">
                  <c:v>11/2/2020</c:v>
                </c:pt>
                <c:pt idx="152">
                  <c:v>11/3/2020</c:v>
                </c:pt>
                <c:pt idx="153">
                  <c:v>11/4/2020</c:v>
                </c:pt>
                <c:pt idx="154">
                  <c:v>11/5/2020</c:v>
                </c:pt>
                <c:pt idx="155">
                  <c:v>11/6/2020</c:v>
                </c:pt>
                <c:pt idx="156">
                  <c:v>11/7/2020</c:v>
                </c:pt>
                <c:pt idx="157">
                  <c:v>11/8/2020</c:v>
                </c:pt>
                <c:pt idx="158">
                  <c:v>11/9/2020</c:v>
                </c:pt>
                <c:pt idx="159">
                  <c:v>11/10/2020</c:v>
                </c:pt>
                <c:pt idx="160">
                  <c:v>11/11/2020</c:v>
                </c:pt>
                <c:pt idx="161">
                  <c:v>11/12/2020</c:v>
                </c:pt>
                <c:pt idx="162">
                  <c:v>11/13/2020</c:v>
                </c:pt>
                <c:pt idx="163">
                  <c:v>11/14/2020</c:v>
                </c:pt>
                <c:pt idx="164">
                  <c:v>11/15/2020</c:v>
                </c:pt>
                <c:pt idx="165">
                  <c:v>11/16/2020</c:v>
                </c:pt>
                <c:pt idx="166">
                  <c:v>11/17/2020</c:v>
                </c:pt>
                <c:pt idx="167">
                  <c:v>11/18/2020</c:v>
                </c:pt>
                <c:pt idx="168">
                  <c:v>11/19/2020</c:v>
                </c:pt>
                <c:pt idx="169">
                  <c:v>11/20/2020</c:v>
                </c:pt>
                <c:pt idx="170">
                  <c:v>11/21/2020</c:v>
                </c:pt>
                <c:pt idx="171">
                  <c:v>11/22/2020</c:v>
                </c:pt>
                <c:pt idx="172">
                  <c:v>11/23/2020</c:v>
                </c:pt>
                <c:pt idx="173">
                  <c:v>11/24/2020</c:v>
                </c:pt>
                <c:pt idx="174">
                  <c:v>11/25/2020</c:v>
                </c:pt>
                <c:pt idx="175">
                  <c:v>11/26/2020</c:v>
                </c:pt>
                <c:pt idx="176">
                  <c:v>11/27/2020</c:v>
                </c:pt>
                <c:pt idx="177">
                  <c:v>11/28/2020</c:v>
                </c:pt>
                <c:pt idx="178">
                  <c:v>11/29/2020</c:v>
                </c:pt>
                <c:pt idx="179">
                  <c:v>11/30/2020</c:v>
                </c:pt>
                <c:pt idx="180">
                  <c:v>12/1/2020</c:v>
                </c:pt>
                <c:pt idx="181">
                  <c:v>12/2/2020</c:v>
                </c:pt>
                <c:pt idx="182">
                  <c:v>12/3/2020</c:v>
                </c:pt>
                <c:pt idx="183">
                  <c:v>12/4/2020</c:v>
                </c:pt>
                <c:pt idx="184">
                  <c:v>12/5/2020</c:v>
                </c:pt>
                <c:pt idx="185">
                  <c:v>12/6/2020</c:v>
                </c:pt>
                <c:pt idx="186">
                  <c:v>12/7/2020</c:v>
                </c:pt>
                <c:pt idx="187">
                  <c:v>12/8/2020</c:v>
                </c:pt>
                <c:pt idx="188">
                  <c:v>12/9/2020</c:v>
                </c:pt>
                <c:pt idx="189">
                  <c:v>12/10/2020</c:v>
                </c:pt>
                <c:pt idx="190">
                  <c:v>12/11/2020</c:v>
                </c:pt>
                <c:pt idx="191">
                  <c:v>12/12/2020</c:v>
                </c:pt>
                <c:pt idx="192">
                  <c:v>12/13/2020</c:v>
                </c:pt>
                <c:pt idx="193">
                  <c:v>12/14/2020</c:v>
                </c:pt>
                <c:pt idx="194">
                  <c:v>12/15/2020</c:v>
                </c:pt>
                <c:pt idx="195">
                  <c:v>12/16/2020</c:v>
                </c:pt>
                <c:pt idx="196">
                  <c:v>12/17/2020</c:v>
                </c:pt>
                <c:pt idx="197">
                  <c:v>12/18/2020</c:v>
                </c:pt>
                <c:pt idx="198">
                  <c:v>12/19/2020</c:v>
                </c:pt>
                <c:pt idx="199">
                  <c:v>12/20/2020</c:v>
                </c:pt>
                <c:pt idx="200">
                  <c:v>12/21/2020</c:v>
                </c:pt>
                <c:pt idx="201">
                  <c:v>12/22/2020</c:v>
                </c:pt>
                <c:pt idx="202">
                  <c:v>12/23/2020</c:v>
                </c:pt>
                <c:pt idx="203">
                  <c:v>12/24/2020</c:v>
                </c:pt>
                <c:pt idx="204">
                  <c:v>12/25/2020</c:v>
                </c:pt>
                <c:pt idx="205">
                  <c:v>12/26/2020</c:v>
                </c:pt>
                <c:pt idx="206">
                  <c:v>12/27/2020</c:v>
                </c:pt>
                <c:pt idx="207">
                  <c:v>12/28/2020</c:v>
                </c:pt>
                <c:pt idx="208">
                  <c:v>12/29/2020</c:v>
                </c:pt>
                <c:pt idx="209">
                  <c:v>12/30/2020</c:v>
                </c:pt>
                <c:pt idx="210">
                  <c:v>12/31/2020</c:v>
                </c:pt>
                <c:pt idx="211">
                  <c:v>1/1/2021</c:v>
                </c:pt>
                <c:pt idx="212">
                  <c:v>1/2/2021</c:v>
                </c:pt>
                <c:pt idx="213">
                  <c:v>1/3/2021</c:v>
                </c:pt>
                <c:pt idx="214">
                  <c:v>1/4/2021</c:v>
                </c:pt>
                <c:pt idx="215">
                  <c:v>1/5/2021</c:v>
                </c:pt>
                <c:pt idx="216">
                  <c:v>1/6/2021</c:v>
                </c:pt>
                <c:pt idx="217">
                  <c:v>1/7/2021</c:v>
                </c:pt>
                <c:pt idx="218">
                  <c:v>1/8/2021</c:v>
                </c:pt>
                <c:pt idx="219">
                  <c:v>1/9/2021</c:v>
                </c:pt>
                <c:pt idx="220">
                  <c:v>1/10/2021</c:v>
                </c:pt>
                <c:pt idx="221">
                  <c:v>1/11/2021</c:v>
                </c:pt>
                <c:pt idx="222">
                  <c:v>1/12/2021</c:v>
                </c:pt>
                <c:pt idx="223">
                  <c:v>1/13/2021</c:v>
                </c:pt>
                <c:pt idx="224">
                  <c:v>1/14/2021</c:v>
                </c:pt>
                <c:pt idx="225">
                  <c:v>1/15/2021</c:v>
                </c:pt>
                <c:pt idx="226">
                  <c:v>1/16/2021</c:v>
                </c:pt>
                <c:pt idx="227">
                  <c:v>1/17/2021</c:v>
                </c:pt>
                <c:pt idx="228">
                  <c:v>1/18/2021</c:v>
                </c:pt>
                <c:pt idx="229">
                  <c:v>1/19/2021</c:v>
                </c:pt>
                <c:pt idx="230">
                  <c:v>1/20/2021</c:v>
                </c:pt>
                <c:pt idx="231">
                  <c:v>1/21/2021</c:v>
                </c:pt>
                <c:pt idx="232">
                  <c:v>1/22/2021</c:v>
                </c:pt>
                <c:pt idx="233">
                  <c:v>1/23/2021</c:v>
                </c:pt>
                <c:pt idx="234">
                  <c:v>1/24/2021</c:v>
                </c:pt>
                <c:pt idx="235">
                  <c:v>1/25/2021</c:v>
                </c:pt>
                <c:pt idx="236">
                  <c:v>1/26/2021</c:v>
                </c:pt>
                <c:pt idx="237">
                  <c:v>1/27/2021</c:v>
                </c:pt>
                <c:pt idx="238">
                  <c:v>1/28/2021</c:v>
                </c:pt>
              </c:strCache>
            </c:strRef>
          </c:cat>
          <c:val>
            <c:numRef>
              <c:f>CalculatedFields!$AV$4:$AV$10000</c:f>
              <c:numCache>
                <c:formatCode>General</c:formatCode>
                <c:ptCount val="9997"/>
                <c:pt idx="0">
                  <c:v>3</c:v>
                </c:pt>
                <c:pt idx="1">
                  <c:v>8</c:v>
                </c:pt>
                <c:pt idx="2">
                  <c:v>8</c:v>
                </c:pt>
                <c:pt idx="3">
                  <c:v>8</c:v>
                </c:pt>
                <c:pt idx="4">
                  <c:v>4</c:v>
                </c:pt>
                <c:pt idx="5">
                  <c:v>1</c:v>
                </c:pt>
                <c:pt idx="6">
                  <c:v>1</c:v>
                </c:pt>
                <c:pt idx="7">
                  <c:v>5</c:v>
                </c:pt>
                <c:pt idx="8">
                  <c:v>7</c:v>
                </c:pt>
                <c:pt idx="9">
                  <c:v>9</c:v>
                </c:pt>
                <c:pt idx="10">
                  <c:v>2</c:v>
                </c:pt>
                <c:pt idx="11">
                  <c:v>1</c:v>
                </c:pt>
                <c:pt idx="12">
                  <c:v>5</c:v>
                </c:pt>
                <c:pt idx="13">
                  <c:v>7</c:v>
                </c:pt>
                <c:pt idx="14">
                  <c:v>6</c:v>
                </c:pt>
                <c:pt idx="15">
                  <c:v>3</c:v>
                </c:pt>
                <c:pt idx="16">
                  <c:v>2</c:v>
                </c:pt>
                <c:pt idx="17">
                  <c:v>2</c:v>
                </c:pt>
                <c:pt idx="18">
                  <c:v>2</c:v>
                </c:pt>
                <c:pt idx="19">
                  <c:v>0</c:v>
                </c:pt>
                <c:pt idx="20">
                  <c:v>11</c:v>
                </c:pt>
                <c:pt idx="21">
                  <c:v>1</c:v>
                </c:pt>
                <c:pt idx="22">
                  <c:v>8</c:v>
                </c:pt>
                <c:pt idx="23">
                  <c:v>7</c:v>
                </c:pt>
                <c:pt idx="24">
                  <c:v>1</c:v>
                </c:pt>
                <c:pt idx="25">
                  <c:v>4</c:v>
                </c:pt>
                <c:pt idx="26">
                  <c:v>2</c:v>
                </c:pt>
                <c:pt idx="27">
                  <c:v>5</c:v>
                </c:pt>
                <c:pt idx="28">
                  <c:v>7</c:v>
                </c:pt>
                <c:pt idx="29">
                  <c:v>9</c:v>
                </c:pt>
                <c:pt idx="30">
                  <c:v>4</c:v>
                </c:pt>
                <c:pt idx="31">
                  <c:v>0</c:v>
                </c:pt>
                <c:pt idx="32">
                  <c:v>0</c:v>
                </c:pt>
                <c:pt idx="33">
                  <c:v>8</c:v>
                </c:pt>
                <c:pt idx="34">
                  <c:v>9</c:v>
                </c:pt>
                <c:pt idx="35">
                  <c:v>6</c:v>
                </c:pt>
                <c:pt idx="36">
                  <c:v>4</c:v>
                </c:pt>
                <c:pt idx="37">
                  <c:v>8</c:v>
                </c:pt>
                <c:pt idx="38">
                  <c:v>2</c:v>
                </c:pt>
                <c:pt idx="39">
                  <c:v>3</c:v>
                </c:pt>
                <c:pt idx="40">
                  <c:v>4</c:v>
                </c:pt>
                <c:pt idx="41">
                  <c:v>6</c:v>
                </c:pt>
                <c:pt idx="42">
                  <c:v>10</c:v>
                </c:pt>
                <c:pt idx="43">
                  <c:v>5</c:v>
                </c:pt>
                <c:pt idx="44">
                  <c:v>8</c:v>
                </c:pt>
                <c:pt idx="45">
                  <c:v>9</c:v>
                </c:pt>
                <c:pt idx="46">
                  <c:v>3</c:v>
                </c:pt>
                <c:pt idx="47">
                  <c:v>1</c:v>
                </c:pt>
                <c:pt idx="48">
                  <c:v>3</c:v>
                </c:pt>
                <c:pt idx="49">
                  <c:v>3</c:v>
                </c:pt>
                <c:pt idx="50">
                  <c:v>7</c:v>
                </c:pt>
                <c:pt idx="51">
                  <c:v>7</c:v>
                </c:pt>
                <c:pt idx="52">
                  <c:v>5</c:v>
                </c:pt>
                <c:pt idx="53">
                  <c:v>4</c:v>
                </c:pt>
                <c:pt idx="54">
                  <c:v>9</c:v>
                </c:pt>
                <c:pt idx="55">
                  <c:v>10</c:v>
                </c:pt>
                <c:pt idx="56">
                  <c:v>5</c:v>
                </c:pt>
                <c:pt idx="57">
                  <c:v>7</c:v>
                </c:pt>
                <c:pt idx="58">
                  <c:v>4</c:v>
                </c:pt>
                <c:pt idx="59">
                  <c:v>5</c:v>
                </c:pt>
                <c:pt idx="60">
                  <c:v>2</c:v>
                </c:pt>
                <c:pt idx="61">
                  <c:v>2</c:v>
                </c:pt>
                <c:pt idx="62">
                  <c:v>7</c:v>
                </c:pt>
                <c:pt idx="63">
                  <c:v>1</c:v>
                </c:pt>
                <c:pt idx="64">
                  <c:v>8</c:v>
                </c:pt>
                <c:pt idx="65">
                  <c:v>4</c:v>
                </c:pt>
                <c:pt idx="66">
                  <c:v>8</c:v>
                </c:pt>
                <c:pt idx="67">
                  <c:v>1</c:v>
                </c:pt>
                <c:pt idx="68">
                  <c:v>2</c:v>
                </c:pt>
                <c:pt idx="69">
                  <c:v>8</c:v>
                </c:pt>
                <c:pt idx="70">
                  <c:v>7</c:v>
                </c:pt>
                <c:pt idx="71">
                  <c:v>6</c:v>
                </c:pt>
                <c:pt idx="72">
                  <c:v>8</c:v>
                </c:pt>
                <c:pt idx="73">
                  <c:v>6</c:v>
                </c:pt>
                <c:pt idx="74">
                  <c:v>3</c:v>
                </c:pt>
                <c:pt idx="75">
                  <c:v>5</c:v>
                </c:pt>
                <c:pt idx="76">
                  <c:v>12</c:v>
                </c:pt>
                <c:pt idx="77">
                  <c:v>12</c:v>
                </c:pt>
                <c:pt idx="78">
                  <c:v>14</c:v>
                </c:pt>
                <c:pt idx="79">
                  <c:v>8</c:v>
                </c:pt>
                <c:pt idx="80">
                  <c:v>8</c:v>
                </c:pt>
                <c:pt idx="81">
                  <c:v>9</c:v>
                </c:pt>
                <c:pt idx="82">
                  <c:v>4</c:v>
                </c:pt>
                <c:pt idx="83">
                  <c:v>10</c:v>
                </c:pt>
                <c:pt idx="84">
                  <c:v>7</c:v>
                </c:pt>
                <c:pt idx="85">
                  <c:v>8</c:v>
                </c:pt>
                <c:pt idx="86">
                  <c:v>8</c:v>
                </c:pt>
                <c:pt idx="87">
                  <c:v>3</c:v>
                </c:pt>
                <c:pt idx="88">
                  <c:v>9</c:v>
                </c:pt>
                <c:pt idx="89">
                  <c:v>3</c:v>
                </c:pt>
                <c:pt idx="90">
                  <c:v>15</c:v>
                </c:pt>
                <c:pt idx="91">
                  <c:v>18</c:v>
                </c:pt>
                <c:pt idx="92">
                  <c:v>10</c:v>
                </c:pt>
                <c:pt idx="93">
                  <c:v>6</c:v>
                </c:pt>
                <c:pt idx="94">
                  <c:v>3</c:v>
                </c:pt>
                <c:pt idx="95">
                  <c:v>0</c:v>
                </c:pt>
                <c:pt idx="96">
                  <c:v>1</c:v>
                </c:pt>
                <c:pt idx="97">
                  <c:v>16</c:v>
                </c:pt>
                <c:pt idx="98">
                  <c:v>22</c:v>
                </c:pt>
                <c:pt idx="99">
                  <c:v>9</c:v>
                </c:pt>
                <c:pt idx="100">
                  <c:v>13</c:v>
                </c:pt>
                <c:pt idx="101">
                  <c:v>3</c:v>
                </c:pt>
                <c:pt idx="102">
                  <c:v>5</c:v>
                </c:pt>
                <c:pt idx="103">
                  <c:v>9</c:v>
                </c:pt>
                <c:pt idx="104">
                  <c:v>8</c:v>
                </c:pt>
                <c:pt idx="105">
                  <c:v>11</c:v>
                </c:pt>
                <c:pt idx="106">
                  <c:v>8</c:v>
                </c:pt>
                <c:pt idx="107">
                  <c:v>7</c:v>
                </c:pt>
                <c:pt idx="108">
                  <c:v>3</c:v>
                </c:pt>
                <c:pt idx="109">
                  <c:v>1</c:v>
                </c:pt>
                <c:pt idx="110">
                  <c:v>7</c:v>
                </c:pt>
                <c:pt idx="111">
                  <c:v>5</c:v>
                </c:pt>
                <c:pt idx="112">
                  <c:v>13</c:v>
                </c:pt>
                <c:pt idx="113">
                  <c:v>12</c:v>
                </c:pt>
                <c:pt idx="114">
                  <c:v>5</c:v>
                </c:pt>
                <c:pt idx="115">
                  <c:v>3</c:v>
                </c:pt>
                <c:pt idx="116">
                  <c:v>5</c:v>
                </c:pt>
                <c:pt idx="117">
                  <c:v>8</c:v>
                </c:pt>
                <c:pt idx="118">
                  <c:v>4</c:v>
                </c:pt>
                <c:pt idx="119">
                  <c:v>17</c:v>
                </c:pt>
                <c:pt idx="120">
                  <c:v>6</c:v>
                </c:pt>
                <c:pt idx="121">
                  <c:v>8</c:v>
                </c:pt>
                <c:pt idx="122">
                  <c:v>4</c:v>
                </c:pt>
                <c:pt idx="123">
                  <c:v>5</c:v>
                </c:pt>
                <c:pt idx="124">
                  <c:v>4</c:v>
                </c:pt>
                <c:pt idx="125">
                  <c:v>5</c:v>
                </c:pt>
                <c:pt idx="126">
                  <c:v>11</c:v>
                </c:pt>
                <c:pt idx="127">
                  <c:v>8</c:v>
                </c:pt>
                <c:pt idx="128">
                  <c:v>7</c:v>
                </c:pt>
                <c:pt idx="129">
                  <c:v>3</c:v>
                </c:pt>
                <c:pt idx="130">
                  <c:v>3</c:v>
                </c:pt>
                <c:pt idx="131">
                  <c:v>14</c:v>
                </c:pt>
                <c:pt idx="132">
                  <c:v>7</c:v>
                </c:pt>
                <c:pt idx="133">
                  <c:v>20</c:v>
                </c:pt>
                <c:pt idx="134">
                  <c:v>4</c:v>
                </c:pt>
                <c:pt idx="135">
                  <c:v>12</c:v>
                </c:pt>
                <c:pt idx="136">
                  <c:v>5</c:v>
                </c:pt>
                <c:pt idx="137">
                  <c:v>9</c:v>
                </c:pt>
                <c:pt idx="138">
                  <c:v>16</c:v>
                </c:pt>
                <c:pt idx="139">
                  <c:v>21</c:v>
                </c:pt>
                <c:pt idx="140">
                  <c:v>17</c:v>
                </c:pt>
                <c:pt idx="141">
                  <c:v>16</c:v>
                </c:pt>
                <c:pt idx="142">
                  <c:v>8</c:v>
                </c:pt>
                <c:pt idx="143">
                  <c:v>3</c:v>
                </c:pt>
                <c:pt idx="144">
                  <c:v>3</c:v>
                </c:pt>
                <c:pt idx="145">
                  <c:v>18</c:v>
                </c:pt>
                <c:pt idx="146">
                  <c:v>14</c:v>
                </c:pt>
                <c:pt idx="147">
                  <c:v>19</c:v>
                </c:pt>
                <c:pt idx="148">
                  <c:v>15</c:v>
                </c:pt>
                <c:pt idx="149">
                  <c:v>9</c:v>
                </c:pt>
                <c:pt idx="150">
                  <c:v>4</c:v>
                </c:pt>
                <c:pt idx="151">
                  <c:v>3</c:v>
                </c:pt>
                <c:pt idx="152">
                  <c:v>11</c:v>
                </c:pt>
                <c:pt idx="153">
                  <c:v>11</c:v>
                </c:pt>
                <c:pt idx="154">
                  <c:v>20</c:v>
                </c:pt>
                <c:pt idx="155">
                  <c:v>10</c:v>
                </c:pt>
                <c:pt idx="156">
                  <c:v>17</c:v>
                </c:pt>
                <c:pt idx="157">
                  <c:v>4</c:v>
                </c:pt>
                <c:pt idx="158">
                  <c:v>11</c:v>
                </c:pt>
                <c:pt idx="159">
                  <c:v>14</c:v>
                </c:pt>
                <c:pt idx="160">
                  <c:v>14</c:v>
                </c:pt>
                <c:pt idx="161">
                  <c:v>18</c:v>
                </c:pt>
                <c:pt idx="162">
                  <c:v>25</c:v>
                </c:pt>
                <c:pt idx="163">
                  <c:v>11</c:v>
                </c:pt>
                <c:pt idx="164">
                  <c:v>3</c:v>
                </c:pt>
                <c:pt idx="165">
                  <c:v>3</c:v>
                </c:pt>
                <c:pt idx="166">
                  <c:v>33</c:v>
                </c:pt>
                <c:pt idx="167">
                  <c:v>15</c:v>
                </c:pt>
                <c:pt idx="168">
                  <c:v>30</c:v>
                </c:pt>
                <c:pt idx="169">
                  <c:v>20</c:v>
                </c:pt>
                <c:pt idx="170">
                  <c:v>21</c:v>
                </c:pt>
                <c:pt idx="171">
                  <c:v>4</c:v>
                </c:pt>
                <c:pt idx="172">
                  <c:v>5</c:v>
                </c:pt>
                <c:pt idx="173">
                  <c:v>17</c:v>
                </c:pt>
                <c:pt idx="174">
                  <c:v>26</c:v>
                </c:pt>
                <c:pt idx="175">
                  <c:v>32</c:v>
                </c:pt>
                <c:pt idx="176">
                  <c:v>4</c:v>
                </c:pt>
                <c:pt idx="177">
                  <c:v>14</c:v>
                </c:pt>
                <c:pt idx="178">
                  <c:v>11</c:v>
                </c:pt>
                <c:pt idx="179">
                  <c:v>12</c:v>
                </c:pt>
                <c:pt idx="180">
                  <c:v>35</c:v>
                </c:pt>
                <c:pt idx="181">
                  <c:v>37</c:v>
                </c:pt>
                <c:pt idx="182">
                  <c:v>34</c:v>
                </c:pt>
                <c:pt idx="183">
                  <c:v>25</c:v>
                </c:pt>
                <c:pt idx="184">
                  <c:v>23</c:v>
                </c:pt>
                <c:pt idx="185">
                  <c:v>10</c:v>
                </c:pt>
                <c:pt idx="186">
                  <c:v>10</c:v>
                </c:pt>
                <c:pt idx="187">
                  <c:v>20</c:v>
                </c:pt>
                <c:pt idx="188">
                  <c:v>16</c:v>
                </c:pt>
                <c:pt idx="189">
                  <c:v>28</c:v>
                </c:pt>
                <c:pt idx="190">
                  <c:v>22</c:v>
                </c:pt>
                <c:pt idx="191">
                  <c:v>24</c:v>
                </c:pt>
                <c:pt idx="192">
                  <c:v>15</c:v>
                </c:pt>
                <c:pt idx="193">
                  <c:v>17</c:v>
                </c:pt>
                <c:pt idx="194">
                  <c:v>15</c:v>
                </c:pt>
                <c:pt idx="195">
                  <c:v>23</c:v>
                </c:pt>
                <c:pt idx="196">
                  <c:v>54</c:v>
                </c:pt>
                <c:pt idx="197">
                  <c:v>28</c:v>
                </c:pt>
                <c:pt idx="198">
                  <c:v>27</c:v>
                </c:pt>
                <c:pt idx="199">
                  <c:v>26</c:v>
                </c:pt>
                <c:pt idx="200">
                  <c:v>15</c:v>
                </c:pt>
                <c:pt idx="201">
                  <c:v>28</c:v>
                </c:pt>
                <c:pt idx="202">
                  <c:v>26</c:v>
                </c:pt>
                <c:pt idx="203">
                  <c:v>53</c:v>
                </c:pt>
                <c:pt idx="204">
                  <c:v>11</c:v>
                </c:pt>
                <c:pt idx="205">
                  <c:v>4</c:v>
                </c:pt>
                <c:pt idx="206">
                  <c:v>21</c:v>
                </c:pt>
                <c:pt idx="207">
                  <c:v>8</c:v>
                </c:pt>
                <c:pt idx="208">
                  <c:v>31</c:v>
                </c:pt>
                <c:pt idx="209">
                  <c:v>29</c:v>
                </c:pt>
                <c:pt idx="210">
                  <c:v>39</c:v>
                </c:pt>
                <c:pt idx="211">
                  <c:v>14</c:v>
                </c:pt>
                <c:pt idx="212">
                  <c:v>22</c:v>
                </c:pt>
                <c:pt idx="213">
                  <c:v>25</c:v>
                </c:pt>
                <c:pt idx="214">
                  <c:v>26</c:v>
                </c:pt>
                <c:pt idx="215">
                  <c:v>23</c:v>
                </c:pt>
                <c:pt idx="216">
                  <c:v>34</c:v>
                </c:pt>
                <c:pt idx="217">
                  <c:v>37</c:v>
                </c:pt>
                <c:pt idx="218">
                  <c:v>13</c:v>
                </c:pt>
                <c:pt idx="219">
                  <c:v>20</c:v>
                </c:pt>
                <c:pt idx="220">
                  <c:v>25</c:v>
                </c:pt>
                <c:pt idx="221">
                  <c:v>21</c:v>
                </c:pt>
                <c:pt idx="222">
                  <c:v>22</c:v>
                </c:pt>
                <c:pt idx="223">
                  <c:v>47</c:v>
                </c:pt>
                <c:pt idx="224">
                  <c:v>51</c:v>
                </c:pt>
                <c:pt idx="225">
                  <c:v>19</c:v>
                </c:pt>
                <c:pt idx="226">
                  <c:v>32</c:v>
                </c:pt>
                <c:pt idx="227">
                  <c:v>34</c:v>
                </c:pt>
                <c:pt idx="228">
                  <c:v>40</c:v>
                </c:pt>
                <c:pt idx="229">
                  <c:v>27</c:v>
                </c:pt>
                <c:pt idx="230">
                  <c:v>49</c:v>
                </c:pt>
                <c:pt idx="231">
                  <c:v>58</c:v>
                </c:pt>
                <c:pt idx="232">
                  <c:v>36</c:v>
                </c:pt>
                <c:pt idx="233">
                  <c:v>49</c:v>
                </c:pt>
                <c:pt idx="234">
                  <c:v>35</c:v>
                </c:pt>
                <c:pt idx="235">
                  <c:v>39</c:v>
                </c:pt>
                <c:pt idx="236">
                  <c:v>35</c:v>
                </c:pt>
                <c:pt idx="237">
                  <c:v>47</c:v>
                </c:pt>
                <c:pt idx="238">
                  <c:v>69</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c:v>
                </c:pt>
                <c:pt idx="5385">
                  <c:v>0</c:v>
                </c:pt>
                <c:pt idx="5386">
                  <c:v>0</c:v>
                </c:pt>
                <c:pt idx="5387">
                  <c:v>0</c:v>
                </c:pt>
                <c:pt idx="5388">
                  <c:v>0</c:v>
                </c:pt>
                <c:pt idx="5389">
                  <c:v>0</c:v>
                </c:pt>
                <c:pt idx="5390">
                  <c:v>0</c:v>
                </c:pt>
                <c:pt idx="5391">
                  <c:v>0</c:v>
                </c:pt>
                <c:pt idx="5392">
                  <c:v>0</c:v>
                </c:pt>
                <c:pt idx="5393">
                  <c:v>0</c:v>
                </c:pt>
                <c:pt idx="5394">
                  <c:v>0</c:v>
                </c:pt>
                <c:pt idx="5395">
                  <c:v>0</c:v>
                </c:pt>
                <c:pt idx="5396">
                  <c:v>0</c:v>
                </c:pt>
                <c:pt idx="5397">
                  <c:v>0</c:v>
                </c:pt>
                <c:pt idx="5398">
                  <c:v>0</c:v>
                </c:pt>
                <c:pt idx="5399">
                  <c:v>0</c:v>
                </c:pt>
                <c:pt idx="5400">
                  <c:v>0</c:v>
                </c:pt>
                <c:pt idx="5401">
                  <c:v>0</c:v>
                </c:pt>
                <c:pt idx="5402">
                  <c:v>0</c:v>
                </c:pt>
                <c:pt idx="5403">
                  <c:v>0</c:v>
                </c:pt>
                <c:pt idx="5404">
                  <c:v>0</c:v>
                </c:pt>
                <c:pt idx="5405">
                  <c:v>0</c:v>
                </c:pt>
                <c:pt idx="5406">
                  <c:v>0</c:v>
                </c:pt>
                <c:pt idx="5407">
                  <c:v>0</c:v>
                </c:pt>
                <c:pt idx="5408">
                  <c:v>0</c:v>
                </c:pt>
                <c:pt idx="5409">
                  <c:v>0</c:v>
                </c:pt>
                <c:pt idx="5410">
                  <c:v>0</c:v>
                </c:pt>
                <c:pt idx="5411">
                  <c:v>0</c:v>
                </c:pt>
                <c:pt idx="5412">
                  <c:v>0</c:v>
                </c:pt>
                <c:pt idx="5413">
                  <c:v>0</c:v>
                </c:pt>
                <c:pt idx="5414">
                  <c:v>0</c:v>
                </c:pt>
                <c:pt idx="5415">
                  <c:v>0</c:v>
                </c:pt>
                <c:pt idx="5416">
                  <c:v>0</c:v>
                </c:pt>
                <c:pt idx="5417">
                  <c:v>0</c:v>
                </c:pt>
                <c:pt idx="5418">
                  <c:v>0</c:v>
                </c:pt>
                <c:pt idx="5419">
                  <c:v>0</c:v>
                </c:pt>
                <c:pt idx="5420">
                  <c:v>0</c:v>
                </c:pt>
                <c:pt idx="5421">
                  <c:v>0</c:v>
                </c:pt>
                <c:pt idx="5422">
                  <c:v>0</c:v>
                </c:pt>
                <c:pt idx="5423">
                  <c:v>0</c:v>
                </c:pt>
                <c:pt idx="5424">
                  <c:v>0</c:v>
                </c:pt>
                <c:pt idx="5425">
                  <c:v>0</c:v>
                </c:pt>
                <c:pt idx="5426">
                  <c:v>0</c:v>
                </c:pt>
                <c:pt idx="5427">
                  <c:v>0</c:v>
                </c:pt>
                <c:pt idx="5428">
                  <c:v>0</c:v>
                </c:pt>
                <c:pt idx="5429">
                  <c:v>0</c:v>
                </c:pt>
                <c:pt idx="5430">
                  <c:v>0</c:v>
                </c:pt>
                <c:pt idx="5431">
                  <c:v>0</c:v>
                </c:pt>
                <c:pt idx="5432">
                  <c:v>0</c:v>
                </c:pt>
                <c:pt idx="5433">
                  <c:v>0</c:v>
                </c:pt>
                <c:pt idx="5434">
                  <c:v>0</c:v>
                </c:pt>
                <c:pt idx="5435">
                  <c:v>0</c:v>
                </c:pt>
                <c:pt idx="5436">
                  <c:v>0</c:v>
                </c:pt>
                <c:pt idx="5437">
                  <c:v>0</c:v>
                </c:pt>
                <c:pt idx="5438">
                  <c:v>0</c:v>
                </c:pt>
                <c:pt idx="5439">
                  <c:v>0</c:v>
                </c:pt>
                <c:pt idx="5440">
                  <c:v>0</c:v>
                </c:pt>
                <c:pt idx="5441">
                  <c:v>0</c:v>
                </c:pt>
                <c:pt idx="5442">
                  <c:v>0</c:v>
                </c:pt>
                <c:pt idx="5443">
                  <c:v>0</c:v>
                </c:pt>
                <c:pt idx="5444">
                  <c:v>0</c:v>
                </c:pt>
                <c:pt idx="5445">
                  <c:v>0</c:v>
                </c:pt>
                <c:pt idx="5446">
                  <c:v>0</c:v>
                </c:pt>
                <c:pt idx="5447">
                  <c:v>0</c:v>
                </c:pt>
                <c:pt idx="5448">
                  <c:v>0</c:v>
                </c:pt>
                <c:pt idx="5449">
                  <c:v>0</c:v>
                </c:pt>
                <c:pt idx="5450">
                  <c:v>0</c:v>
                </c:pt>
                <c:pt idx="5451">
                  <c:v>0</c:v>
                </c:pt>
                <c:pt idx="5452">
                  <c:v>0</c:v>
                </c:pt>
                <c:pt idx="5453">
                  <c:v>0</c:v>
                </c:pt>
                <c:pt idx="5454">
                  <c:v>0</c:v>
                </c:pt>
                <c:pt idx="5455">
                  <c:v>0</c:v>
                </c:pt>
                <c:pt idx="5456">
                  <c:v>0</c:v>
                </c:pt>
                <c:pt idx="5457">
                  <c:v>0</c:v>
                </c:pt>
                <c:pt idx="5458">
                  <c:v>0</c:v>
                </c:pt>
                <c:pt idx="5459">
                  <c:v>0</c:v>
                </c:pt>
                <c:pt idx="5460">
                  <c:v>0</c:v>
                </c:pt>
                <c:pt idx="5461">
                  <c:v>0</c:v>
                </c:pt>
                <c:pt idx="5462">
                  <c:v>0</c:v>
                </c:pt>
                <c:pt idx="5463">
                  <c:v>0</c:v>
                </c:pt>
                <c:pt idx="5464">
                  <c:v>0</c:v>
                </c:pt>
                <c:pt idx="5465">
                  <c:v>0</c:v>
                </c:pt>
                <c:pt idx="5466">
                  <c:v>0</c:v>
                </c:pt>
                <c:pt idx="5467">
                  <c:v>0</c:v>
                </c:pt>
                <c:pt idx="5468">
                  <c:v>0</c:v>
                </c:pt>
                <c:pt idx="5469">
                  <c:v>0</c:v>
                </c:pt>
                <c:pt idx="5470">
                  <c:v>0</c:v>
                </c:pt>
                <c:pt idx="5471">
                  <c:v>0</c:v>
                </c:pt>
                <c:pt idx="5472">
                  <c:v>0</c:v>
                </c:pt>
                <c:pt idx="5473">
                  <c:v>0</c:v>
                </c:pt>
                <c:pt idx="5474">
                  <c:v>0</c:v>
                </c:pt>
                <c:pt idx="5475">
                  <c:v>0</c:v>
                </c:pt>
                <c:pt idx="5476">
                  <c:v>0</c:v>
                </c:pt>
                <c:pt idx="5477">
                  <c:v>0</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pt idx="6468">
                  <c:v>0</c:v>
                </c:pt>
                <c:pt idx="6469">
                  <c:v>0</c:v>
                </c:pt>
                <c:pt idx="6470">
                  <c:v>0</c:v>
                </c:pt>
                <c:pt idx="6471">
                  <c:v>0</c:v>
                </c:pt>
                <c:pt idx="6472">
                  <c:v>0</c:v>
                </c:pt>
                <c:pt idx="6473">
                  <c:v>0</c:v>
                </c:pt>
                <c:pt idx="6474">
                  <c:v>0</c:v>
                </c:pt>
                <c:pt idx="6475">
                  <c:v>0</c:v>
                </c:pt>
                <c:pt idx="6476">
                  <c:v>0</c:v>
                </c:pt>
                <c:pt idx="6477">
                  <c:v>0</c:v>
                </c:pt>
                <c:pt idx="6478">
                  <c:v>0</c:v>
                </c:pt>
                <c:pt idx="6479">
                  <c:v>0</c:v>
                </c:pt>
                <c:pt idx="6480">
                  <c:v>0</c:v>
                </c:pt>
                <c:pt idx="6481">
                  <c:v>0</c:v>
                </c:pt>
                <c:pt idx="6482">
                  <c:v>0</c:v>
                </c:pt>
                <c:pt idx="6483">
                  <c:v>0</c:v>
                </c:pt>
                <c:pt idx="6484">
                  <c:v>0</c:v>
                </c:pt>
                <c:pt idx="6485">
                  <c:v>0</c:v>
                </c:pt>
                <c:pt idx="6486">
                  <c:v>0</c:v>
                </c:pt>
                <c:pt idx="6487">
                  <c:v>0</c:v>
                </c:pt>
                <c:pt idx="6488">
                  <c:v>0</c:v>
                </c:pt>
                <c:pt idx="6489">
                  <c:v>0</c:v>
                </c:pt>
                <c:pt idx="6490">
                  <c:v>0</c:v>
                </c:pt>
                <c:pt idx="6491">
                  <c:v>0</c:v>
                </c:pt>
                <c:pt idx="6492">
                  <c:v>0</c:v>
                </c:pt>
                <c:pt idx="6493">
                  <c:v>0</c:v>
                </c:pt>
                <c:pt idx="6494">
                  <c:v>0</c:v>
                </c:pt>
                <c:pt idx="6495">
                  <c:v>0</c:v>
                </c:pt>
                <c:pt idx="6496">
                  <c:v>0</c:v>
                </c:pt>
                <c:pt idx="6497">
                  <c:v>0</c:v>
                </c:pt>
                <c:pt idx="6498">
                  <c:v>0</c:v>
                </c:pt>
                <c:pt idx="6499">
                  <c:v>0</c:v>
                </c:pt>
                <c:pt idx="6500">
                  <c:v>0</c:v>
                </c:pt>
                <c:pt idx="6501">
                  <c:v>0</c:v>
                </c:pt>
                <c:pt idx="6502">
                  <c:v>0</c:v>
                </c:pt>
                <c:pt idx="6503">
                  <c:v>0</c:v>
                </c:pt>
                <c:pt idx="6504">
                  <c:v>0</c:v>
                </c:pt>
                <c:pt idx="6505">
                  <c:v>0</c:v>
                </c:pt>
                <c:pt idx="6506">
                  <c:v>0</c:v>
                </c:pt>
                <c:pt idx="6507">
                  <c:v>0</c:v>
                </c:pt>
                <c:pt idx="6508">
                  <c:v>0</c:v>
                </c:pt>
                <c:pt idx="6509">
                  <c:v>0</c:v>
                </c:pt>
                <c:pt idx="6510">
                  <c:v>0</c:v>
                </c:pt>
                <c:pt idx="6511">
                  <c:v>0</c:v>
                </c:pt>
                <c:pt idx="6512">
                  <c:v>0</c:v>
                </c:pt>
                <c:pt idx="6513">
                  <c:v>0</c:v>
                </c:pt>
                <c:pt idx="6514">
                  <c:v>0</c:v>
                </c:pt>
                <c:pt idx="6515">
                  <c:v>0</c:v>
                </c:pt>
                <c:pt idx="6516">
                  <c:v>0</c:v>
                </c:pt>
                <c:pt idx="6517">
                  <c:v>0</c:v>
                </c:pt>
                <c:pt idx="6518">
                  <c:v>0</c:v>
                </c:pt>
                <c:pt idx="6519">
                  <c:v>0</c:v>
                </c:pt>
                <c:pt idx="6520">
                  <c:v>0</c:v>
                </c:pt>
                <c:pt idx="6521">
                  <c:v>0</c:v>
                </c:pt>
                <c:pt idx="6522">
                  <c:v>0</c:v>
                </c:pt>
                <c:pt idx="6523">
                  <c:v>0</c:v>
                </c:pt>
                <c:pt idx="6524">
                  <c:v>0</c:v>
                </c:pt>
                <c:pt idx="6525">
                  <c:v>0</c:v>
                </c:pt>
                <c:pt idx="6526">
                  <c:v>0</c:v>
                </c:pt>
                <c:pt idx="6527">
                  <c:v>0</c:v>
                </c:pt>
                <c:pt idx="6528">
                  <c:v>0</c:v>
                </c:pt>
                <c:pt idx="6529">
                  <c:v>0</c:v>
                </c:pt>
                <c:pt idx="6530">
                  <c:v>0</c:v>
                </c:pt>
                <c:pt idx="6531">
                  <c:v>0</c:v>
                </c:pt>
                <c:pt idx="6532">
                  <c:v>0</c:v>
                </c:pt>
                <c:pt idx="6533">
                  <c:v>0</c:v>
                </c:pt>
                <c:pt idx="6534">
                  <c:v>0</c:v>
                </c:pt>
                <c:pt idx="6535">
                  <c:v>0</c:v>
                </c:pt>
                <c:pt idx="6536">
                  <c:v>0</c:v>
                </c:pt>
                <c:pt idx="6537">
                  <c:v>0</c:v>
                </c:pt>
                <c:pt idx="6538">
                  <c:v>0</c:v>
                </c:pt>
                <c:pt idx="6539">
                  <c:v>0</c:v>
                </c:pt>
                <c:pt idx="6540">
                  <c:v>0</c:v>
                </c:pt>
                <c:pt idx="6541">
                  <c:v>0</c:v>
                </c:pt>
                <c:pt idx="6542">
                  <c:v>0</c:v>
                </c:pt>
                <c:pt idx="6543">
                  <c:v>0</c:v>
                </c:pt>
                <c:pt idx="6544">
                  <c:v>0</c:v>
                </c:pt>
                <c:pt idx="6545">
                  <c:v>0</c:v>
                </c:pt>
                <c:pt idx="6546">
                  <c:v>0</c:v>
                </c:pt>
                <c:pt idx="6547">
                  <c:v>0</c:v>
                </c:pt>
                <c:pt idx="6548">
                  <c:v>0</c:v>
                </c:pt>
                <c:pt idx="6549">
                  <c:v>0</c:v>
                </c:pt>
                <c:pt idx="6550">
                  <c:v>0</c:v>
                </c:pt>
                <c:pt idx="6551">
                  <c:v>0</c:v>
                </c:pt>
                <c:pt idx="6552">
                  <c:v>0</c:v>
                </c:pt>
                <c:pt idx="6553">
                  <c:v>0</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0</c:v>
                </c:pt>
                <c:pt idx="6573">
                  <c:v>0</c:v>
                </c:pt>
                <c:pt idx="6574">
                  <c:v>0</c:v>
                </c:pt>
                <c:pt idx="6575">
                  <c:v>0</c:v>
                </c:pt>
                <c:pt idx="6576">
                  <c:v>0</c:v>
                </c:pt>
                <c:pt idx="6577">
                  <c:v>0</c:v>
                </c:pt>
                <c:pt idx="6578">
                  <c:v>0</c:v>
                </c:pt>
                <c:pt idx="6579">
                  <c:v>0</c:v>
                </c:pt>
                <c:pt idx="6580">
                  <c:v>0</c:v>
                </c:pt>
                <c:pt idx="6581">
                  <c:v>0</c:v>
                </c:pt>
                <c:pt idx="6582">
                  <c:v>0</c:v>
                </c:pt>
                <c:pt idx="6583">
                  <c:v>0</c:v>
                </c:pt>
                <c:pt idx="6584">
                  <c:v>0</c:v>
                </c:pt>
                <c:pt idx="6585">
                  <c:v>0</c:v>
                </c:pt>
                <c:pt idx="6586">
                  <c:v>0</c:v>
                </c:pt>
                <c:pt idx="6587">
                  <c:v>0</c:v>
                </c:pt>
                <c:pt idx="6588">
                  <c:v>0</c:v>
                </c:pt>
                <c:pt idx="6589">
                  <c:v>0</c:v>
                </c:pt>
                <c:pt idx="6590">
                  <c:v>0</c:v>
                </c:pt>
                <c:pt idx="6591">
                  <c:v>0</c:v>
                </c:pt>
                <c:pt idx="6592">
                  <c:v>0</c:v>
                </c:pt>
                <c:pt idx="6593">
                  <c:v>0</c:v>
                </c:pt>
                <c:pt idx="6594">
                  <c:v>0</c:v>
                </c:pt>
                <c:pt idx="6595">
                  <c:v>0</c:v>
                </c:pt>
                <c:pt idx="6596">
                  <c:v>0</c:v>
                </c:pt>
                <c:pt idx="6597">
                  <c:v>0</c:v>
                </c:pt>
                <c:pt idx="6598">
                  <c:v>0</c:v>
                </c:pt>
                <c:pt idx="6599">
                  <c:v>0</c:v>
                </c:pt>
                <c:pt idx="6600">
                  <c:v>0</c:v>
                </c:pt>
                <c:pt idx="6601">
                  <c:v>0</c:v>
                </c:pt>
                <c:pt idx="6602">
                  <c:v>0</c:v>
                </c:pt>
                <c:pt idx="6603">
                  <c:v>0</c:v>
                </c:pt>
                <c:pt idx="6604">
                  <c:v>0</c:v>
                </c:pt>
                <c:pt idx="6605">
                  <c:v>0</c:v>
                </c:pt>
                <c:pt idx="6606">
                  <c:v>0</c:v>
                </c:pt>
                <c:pt idx="6607">
                  <c:v>0</c:v>
                </c:pt>
                <c:pt idx="6608">
                  <c:v>0</c:v>
                </c:pt>
                <c:pt idx="6609">
                  <c:v>0</c:v>
                </c:pt>
                <c:pt idx="6610">
                  <c:v>0</c:v>
                </c:pt>
                <c:pt idx="6611">
                  <c:v>0</c:v>
                </c:pt>
                <c:pt idx="6612">
                  <c:v>0</c:v>
                </c:pt>
                <c:pt idx="6613">
                  <c:v>0</c:v>
                </c:pt>
                <c:pt idx="6614">
                  <c:v>0</c:v>
                </c:pt>
                <c:pt idx="6615">
                  <c:v>0</c:v>
                </c:pt>
                <c:pt idx="6616">
                  <c:v>0</c:v>
                </c:pt>
                <c:pt idx="6617">
                  <c:v>0</c:v>
                </c:pt>
                <c:pt idx="6618">
                  <c:v>0</c:v>
                </c:pt>
                <c:pt idx="6619">
                  <c:v>0</c:v>
                </c:pt>
                <c:pt idx="6620">
                  <c:v>0</c:v>
                </c:pt>
                <c:pt idx="6621">
                  <c:v>0</c:v>
                </c:pt>
                <c:pt idx="6622">
                  <c:v>0</c:v>
                </c:pt>
                <c:pt idx="6623">
                  <c:v>0</c:v>
                </c:pt>
                <c:pt idx="6624">
                  <c:v>0</c:v>
                </c:pt>
                <c:pt idx="6625">
                  <c:v>0</c:v>
                </c:pt>
                <c:pt idx="6626">
                  <c:v>0</c:v>
                </c:pt>
                <c:pt idx="6627">
                  <c:v>0</c:v>
                </c:pt>
                <c:pt idx="6628">
                  <c:v>0</c:v>
                </c:pt>
                <c:pt idx="6629">
                  <c:v>0</c:v>
                </c:pt>
                <c:pt idx="6630">
                  <c:v>0</c:v>
                </c:pt>
                <c:pt idx="6631">
                  <c:v>0</c:v>
                </c:pt>
                <c:pt idx="6632">
                  <c:v>0</c:v>
                </c:pt>
                <c:pt idx="6633">
                  <c:v>0</c:v>
                </c:pt>
                <c:pt idx="6634">
                  <c:v>0</c:v>
                </c:pt>
                <c:pt idx="6635">
                  <c:v>0</c:v>
                </c:pt>
                <c:pt idx="6636">
                  <c:v>0</c:v>
                </c:pt>
                <c:pt idx="6637">
                  <c:v>0</c:v>
                </c:pt>
                <c:pt idx="6638">
                  <c:v>0</c:v>
                </c:pt>
                <c:pt idx="6639">
                  <c:v>0</c:v>
                </c:pt>
                <c:pt idx="6640">
                  <c:v>0</c:v>
                </c:pt>
                <c:pt idx="6641">
                  <c:v>0</c:v>
                </c:pt>
                <c:pt idx="6642">
                  <c:v>0</c:v>
                </c:pt>
                <c:pt idx="6643">
                  <c:v>0</c:v>
                </c:pt>
                <c:pt idx="6644">
                  <c:v>0</c:v>
                </c:pt>
                <c:pt idx="6645">
                  <c:v>0</c:v>
                </c:pt>
                <c:pt idx="6646">
                  <c:v>0</c:v>
                </c:pt>
                <c:pt idx="6647">
                  <c:v>0</c:v>
                </c:pt>
                <c:pt idx="6648">
                  <c:v>0</c:v>
                </c:pt>
                <c:pt idx="6649">
                  <c:v>0</c:v>
                </c:pt>
                <c:pt idx="6650">
                  <c:v>0</c:v>
                </c:pt>
                <c:pt idx="6651">
                  <c:v>0</c:v>
                </c:pt>
                <c:pt idx="6652">
                  <c:v>0</c:v>
                </c:pt>
                <c:pt idx="6653">
                  <c:v>0</c:v>
                </c:pt>
                <c:pt idx="6654">
                  <c:v>0</c:v>
                </c:pt>
                <c:pt idx="6655">
                  <c:v>0</c:v>
                </c:pt>
                <c:pt idx="6656">
                  <c:v>0</c:v>
                </c:pt>
                <c:pt idx="6657">
                  <c:v>0</c:v>
                </c:pt>
                <c:pt idx="6658">
                  <c:v>0</c:v>
                </c:pt>
                <c:pt idx="6659">
                  <c:v>0</c:v>
                </c:pt>
                <c:pt idx="6660">
                  <c:v>0</c:v>
                </c:pt>
                <c:pt idx="6661">
                  <c:v>0</c:v>
                </c:pt>
                <c:pt idx="6662">
                  <c:v>0</c:v>
                </c:pt>
                <c:pt idx="6663">
                  <c:v>0</c:v>
                </c:pt>
                <c:pt idx="6664">
                  <c:v>0</c:v>
                </c:pt>
                <c:pt idx="6665">
                  <c:v>0</c:v>
                </c:pt>
                <c:pt idx="6666">
                  <c:v>0</c:v>
                </c:pt>
                <c:pt idx="6667">
                  <c:v>0</c:v>
                </c:pt>
                <c:pt idx="6668">
                  <c:v>0</c:v>
                </c:pt>
                <c:pt idx="6669">
                  <c:v>0</c:v>
                </c:pt>
                <c:pt idx="6670">
                  <c:v>0</c:v>
                </c:pt>
                <c:pt idx="6671">
                  <c:v>0</c:v>
                </c:pt>
                <c:pt idx="6672">
                  <c:v>0</c:v>
                </c:pt>
                <c:pt idx="6673">
                  <c:v>0</c:v>
                </c:pt>
                <c:pt idx="6674">
                  <c:v>0</c:v>
                </c:pt>
                <c:pt idx="6675">
                  <c:v>0</c:v>
                </c:pt>
                <c:pt idx="6676">
                  <c:v>0</c:v>
                </c:pt>
                <c:pt idx="6677">
                  <c:v>0</c:v>
                </c:pt>
                <c:pt idx="6678">
                  <c:v>0</c:v>
                </c:pt>
                <c:pt idx="6679">
                  <c:v>0</c:v>
                </c:pt>
                <c:pt idx="6680">
                  <c:v>0</c:v>
                </c:pt>
                <c:pt idx="6681">
                  <c:v>0</c:v>
                </c:pt>
                <c:pt idx="6682">
                  <c:v>0</c:v>
                </c:pt>
                <c:pt idx="6683">
                  <c:v>0</c:v>
                </c:pt>
                <c:pt idx="6684">
                  <c:v>0</c:v>
                </c:pt>
                <c:pt idx="6685">
                  <c:v>0</c:v>
                </c:pt>
                <c:pt idx="6686">
                  <c:v>0</c:v>
                </c:pt>
                <c:pt idx="6687">
                  <c:v>0</c:v>
                </c:pt>
                <c:pt idx="6688">
                  <c:v>0</c:v>
                </c:pt>
                <c:pt idx="6689">
                  <c:v>0</c:v>
                </c:pt>
                <c:pt idx="6690">
                  <c:v>0</c:v>
                </c:pt>
                <c:pt idx="6691">
                  <c:v>0</c:v>
                </c:pt>
                <c:pt idx="6692">
                  <c:v>0</c:v>
                </c:pt>
                <c:pt idx="6693">
                  <c:v>0</c:v>
                </c:pt>
                <c:pt idx="6694">
                  <c:v>0</c:v>
                </c:pt>
                <c:pt idx="6695">
                  <c:v>0</c:v>
                </c:pt>
                <c:pt idx="6696">
                  <c:v>0</c:v>
                </c:pt>
                <c:pt idx="6697">
                  <c:v>0</c:v>
                </c:pt>
                <c:pt idx="6698">
                  <c:v>0</c:v>
                </c:pt>
                <c:pt idx="6699">
                  <c:v>0</c:v>
                </c:pt>
                <c:pt idx="6700">
                  <c:v>0</c:v>
                </c:pt>
                <c:pt idx="6701">
                  <c:v>0</c:v>
                </c:pt>
                <c:pt idx="6702">
                  <c:v>0</c:v>
                </c:pt>
                <c:pt idx="6703">
                  <c:v>0</c:v>
                </c:pt>
                <c:pt idx="6704">
                  <c:v>0</c:v>
                </c:pt>
                <c:pt idx="6705">
                  <c:v>0</c:v>
                </c:pt>
                <c:pt idx="6706">
                  <c:v>0</c:v>
                </c:pt>
                <c:pt idx="6707">
                  <c:v>0</c:v>
                </c:pt>
                <c:pt idx="6708">
                  <c:v>0</c:v>
                </c:pt>
                <c:pt idx="6709">
                  <c:v>0</c:v>
                </c:pt>
                <c:pt idx="6710">
                  <c:v>0</c:v>
                </c:pt>
                <c:pt idx="6711">
                  <c:v>0</c:v>
                </c:pt>
                <c:pt idx="6712">
                  <c:v>0</c:v>
                </c:pt>
                <c:pt idx="6713">
                  <c:v>0</c:v>
                </c:pt>
                <c:pt idx="6714">
                  <c:v>0</c:v>
                </c:pt>
                <c:pt idx="6715">
                  <c:v>0</c:v>
                </c:pt>
                <c:pt idx="6716">
                  <c:v>0</c:v>
                </c:pt>
                <c:pt idx="6717">
                  <c:v>0</c:v>
                </c:pt>
                <c:pt idx="6718">
                  <c:v>0</c:v>
                </c:pt>
                <c:pt idx="6719">
                  <c:v>0</c:v>
                </c:pt>
                <c:pt idx="6720">
                  <c:v>0</c:v>
                </c:pt>
                <c:pt idx="6721">
                  <c:v>0</c:v>
                </c:pt>
                <c:pt idx="6722">
                  <c:v>0</c:v>
                </c:pt>
                <c:pt idx="6723">
                  <c:v>0</c:v>
                </c:pt>
                <c:pt idx="6724">
                  <c:v>0</c:v>
                </c:pt>
                <c:pt idx="6725">
                  <c:v>0</c:v>
                </c:pt>
                <c:pt idx="6726">
                  <c:v>0</c:v>
                </c:pt>
                <c:pt idx="6727">
                  <c:v>0</c:v>
                </c:pt>
                <c:pt idx="6728">
                  <c:v>0</c:v>
                </c:pt>
                <c:pt idx="6729">
                  <c:v>0</c:v>
                </c:pt>
                <c:pt idx="6730">
                  <c:v>0</c:v>
                </c:pt>
                <c:pt idx="6731">
                  <c:v>0</c:v>
                </c:pt>
                <c:pt idx="6732">
                  <c:v>0</c:v>
                </c:pt>
                <c:pt idx="6733">
                  <c:v>0</c:v>
                </c:pt>
                <c:pt idx="6734">
                  <c:v>0</c:v>
                </c:pt>
                <c:pt idx="6735">
                  <c:v>0</c:v>
                </c:pt>
                <c:pt idx="6736">
                  <c:v>0</c:v>
                </c:pt>
                <c:pt idx="6737">
                  <c:v>0</c:v>
                </c:pt>
                <c:pt idx="6738">
                  <c:v>0</c:v>
                </c:pt>
                <c:pt idx="6739">
                  <c:v>0</c:v>
                </c:pt>
                <c:pt idx="6740">
                  <c:v>0</c:v>
                </c:pt>
                <c:pt idx="6741">
                  <c:v>0</c:v>
                </c:pt>
                <c:pt idx="6742">
                  <c:v>0</c:v>
                </c:pt>
                <c:pt idx="6743">
                  <c:v>0</c:v>
                </c:pt>
                <c:pt idx="6744">
                  <c:v>0</c:v>
                </c:pt>
                <c:pt idx="6745">
                  <c:v>0</c:v>
                </c:pt>
                <c:pt idx="6746">
                  <c:v>0</c:v>
                </c:pt>
                <c:pt idx="6747">
                  <c:v>0</c:v>
                </c:pt>
                <c:pt idx="6748">
                  <c:v>0</c:v>
                </c:pt>
                <c:pt idx="6749">
                  <c:v>0</c:v>
                </c:pt>
                <c:pt idx="6750">
                  <c:v>0</c:v>
                </c:pt>
                <c:pt idx="6751">
                  <c:v>0</c:v>
                </c:pt>
                <c:pt idx="6752">
                  <c:v>0</c:v>
                </c:pt>
                <c:pt idx="6753">
                  <c:v>0</c:v>
                </c:pt>
                <c:pt idx="6754">
                  <c:v>0</c:v>
                </c:pt>
                <c:pt idx="6755">
                  <c:v>0</c:v>
                </c:pt>
                <c:pt idx="6756">
                  <c:v>0</c:v>
                </c:pt>
                <c:pt idx="6757">
                  <c:v>0</c:v>
                </c:pt>
                <c:pt idx="6758">
                  <c:v>0</c:v>
                </c:pt>
                <c:pt idx="6759">
                  <c:v>0</c:v>
                </c:pt>
                <c:pt idx="6760">
                  <c:v>0</c:v>
                </c:pt>
                <c:pt idx="6761">
                  <c:v>0</c:v>
                </c:pt>
                <c:pt idx="6762">
                  <c:v>0</c:v>
                </c:pt>
                <c:pt idx="6763">
                  <c:v>0</c:v>
                </c:pt>
                <c:pt idx="6764">
                  <c:v>0</c:v>
                </c:pt>
                <c:pt idx="6765">
                  <c:v>0</c:v>
                </c:pt>
                <c:pt idx="6766">
                  <c:v>0</c:v>
                </c:pt>
                <c:pt idx="6767">
                  <c:v>0</c:v>
                </c:pt>
                <c:pt idx="6768">
                  <c:v>0</c:v>
                </c:pt>
                <c:pt idx="6769">
                  <c:v>0</c:v>
                </c:pt>
                <c:pt idx="6770">
                  <c:v>0</c:v>
                </c:pt>
                <c:pt idx="6771">
                  <c:v>0</c:v>
                </c:pt>
                <c:pt idx="6772">
                  <c:v>0</c:v>
                </c:pt>
                <c:pt idx="6773">
                  <c:v>0</c:v>
                </c:pt>
                <c:pt idx="6774">
                  <c:v>0</c:v>
                </c:pt>
                <c:pt idx="6775">
                  <c:v>0</c:v>
                </c:pt>
                <c:pt idx="6776">
                  <c:v>0</c:v>
                </c:pt>
                <c:pt idx="6777">
                  <c:v>0</c:v>
                </c:pt>
                <c:pt idx="6778">
                  <c:v>0</c:v>
                </c:pt>
                <c:pt idx="6779">
                  <c:v>0</c:v>
                </c:pt>
                <c:pt idx="6780">
                  <c:v>0</c:v>
                </c:pt>
                <c:pt idx="6781">
                  <c:v>0</c:v>
                </c:pt>
                <c:pt idx="6782">
                  <c:v>0</c:v>
                </c:pt>
                <c:pt idx="6783">
                  <c:v>0</c:v>
                </c:pt>
                <c:pt idx="6784">
                  <c:v>0</c:v>
                </c:pt>
                <c:pt idx="6785">
                  <c:v>0</c:v>
                </c:pt>
                <c:pt idx="6786">
                  <c:v>0</c:v>
                </c:pt>
                <c:pt idx="6787">
                  <c:v>0</c:v>
                </c:pt>
                <c:pt idx="6788">
                  <c:v>0</c:v>
                </c:pt>
                <c:pt idx="6789">
                  <c:v>0</c:v>
                </c:pt>
                <c:pt idx="6790">
                  <c:v>0</c:v>
                </c:pt>
                <c:pt idx="6791">
                  <c:v>0</c:v>
                </c:pt>
                <c:pt idx="6792">
                  <c:v>0</c:v>
                </c:pt>
                <c:pt idx="6793">
                  <c:v>0</c:v>
                </c:pt>
                <c:pt idx="6794">
                  <c:v>0</c:v>
                </c:pt>
                <c:pt idx="6795">
                  <c:v>0</c:v>
                </c:pt>
                <c:pt idx="6796">
                  <c:v>0</c:v>
                </c:pt>
                <c:pt idx="6797">
                  <c:v>0</c:v>
                </c:pt>
                <c:pt idx="6798">
                  <c:v>0</c:v>
                </c:pt>
                <c:pt idx="6799">
                  <c:v>0</c:v>
                </c:pt>
                <c:pt idx="6800">
                  <c:v>0</c:v>
                </c:pt>
                <c:pt idx="6801">
                  <c:v>0</c:v>
                </c:pt>
                <c:pt idx="6802">
                  <c:v>0</c:v>
                </c:pt>
                <c:pt idx="6803">
                  <c:v>0</c:v>
                </c:pt>
                <c:pt idx="6804">
                  <c:v>0</c:v>
                </c:pt>
                <c:pt idx="6805">
                  <c:v>0</c:v>
                </c:pt>
                <c:pt idx="6806">
                  <c:v>0</c:v>
                </c:pt>
                <c:pt idx="6807">
                  <c:v>0</c:v>
                </c:pt>
                <c:pt idx="6808">
                  <c:v>0</c:v>
                </c:pt>
                <c:pt idx="6809">
                  <c:v>0</c:v>
                </c:pt>
                <c:pt idx="6810">
                  <c:v>0</c:v>
                </c:pt>
                <c:pt idx="6811">
                  <c:v>0</c:v>
                </c:pt>
                <c:pt idx="6812">
                  <c:v>0</c:v>
                </c:pt>
                <c:pt idx="6813">
                  <c:v>0</c:v>
                </c:pt>
                <c:pt idx="6814">
                  <c:v>0</c:v>
                </c:pt>
                <c:pt idx="6815">
                  <c:v>0</c:v>
                </c:pt>
                <c:pt idx="6816">
                  <c:v>0</c:v>
                </c:pt>
                <c:pt idx="6817">
                  <c:v>0</c:v>
                </c:pt>
                <c:pt idx="6818">
                  <c:v>0</c:v>
                </c:pt>
                <c:pt idx="6819">
                  <c:v>0</c:v>
                </c:pt>
                <c:pt idx="6820">
                  <c:v>0</c:v>
                </c:pt>
                <c:pt idx="6821">
                  <c:v>0</c:v>
                </c:pt>
                <c:pt idx="6822">
                  <c:v>0</c:v>
                </c:pt>
                <c:pt idx="6823">
                  <c:v>0</c:v>
                </c:pt>
                <c:pt idx="6824">
                  <c:v>0</c:v>
                </c:pt>
                <c:pt idx="6825">
                  <c:v>0</c:v>
                </c:pt>
                <c:pt idx="6826">
                  <c:v>0</c:v>
                </c:pt>
                <c:pt idx="6827">
                  <c:v>0</c:v>
                </c:pt>
                <c:pt idx="6828">
                  <c:v>0</c:v>
                </c:pt>
                <c:pt idx="6829">
                  <c:v>0</c:v>
                </c:pt>
                <c:pt idx="6830">
                  <c:v>0</c:v>
                </c:pt>
                <c:pt idx="6831">
                  <c:v>0</c:v>
                </c:pt>
                <c:pt idx="6832">
                  <c:v>0</c:v>
                </c:pt>
                <c:pt idx="6833">
                  <c:v>0</c:v>
                </c:pt>
                <c:pt idx="6834">
                  <c:v>0</c:v>
                </c:pt>
                <c:pt idx="6835">
                  <c:v>0</c:v>
                </c:pt>
                <c:pt idx="6836">
                  <c:v>0</c:v>
                </c:pt>
                <c:pt idx="6837">
                  <c:v>0</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0</c:v>
                </c:pt>
                <c:pt idx="6884">
                  <c:v>0</c:v>
                </c:pt>
                <c:pt idx="6885">
                  <c:v>0</c:v>
                </c:pt>
                <c:pt idx="6886">
                  <c:v>0</c:v>
                </c:pt>
                <c:pt idx="6887">
                  <c:v>0</c:v>
                </c:pt>
                <c:pt idx="6888">
                  <c:v>0</c:v>
                </c:pt>
                <c:pt idx="6889">
                  <c:v>0</c:v>
                </c:pt>
                <c:pt idx="6890">
                  <c:v>0</c:v>
                </c:pt>
                <c:pt idx="6891">
                  <c:v>0</c:v>
                </c:pt>
                <c:pt idx="6892">
                  <c:v>0</c:v>
                </c:pt>
                <c:pt idx="6893">
                  <c:v>0</c:v>
                </c:pt>
                <c:pt idx="6894">
                  <c:v>0</c:v>
                </c:pt>
                <c:pt idx="6895">
                  <c:v>0</c:v>
                </c:pt>
                <c:pt idx="6896">
                  <c:v>0</c:v>
                </c:pt>
                <c:pt idx="6897">
                  <c:v>0</c:v>
                </c:pt>
                <c:pt idx="6898">
                  <c:v>0</c:v>
                </c:pt>
                <c:pt idx="6899">
                  <c:v>0</c:v>
                </c:pt>
                <c:pt idx="6900">
                  <c:v>0</c:v>
                </c:pt>
                <c:pt idx="6901">
                  <c:v>0</c:v>
                </c:pt>
                <c:pt idx="6902">
                  <c:v>0</c:v>
                </c:pt>
                <c:pt idx="6903">
                  <c:v>0</c:v>
                </c:pt>
                <c:pt idx="6904">
                  <c:v>0</c:v>
                </c:pt>
                <c:pt idx="6905">
                  <c:v>0</c:v>
                </c:pt>
                <c:pt idx="6906">
                  <c:v>0</c:v>
                </c:pt>
                <c:pt idx="6907">
                  <c:v>0</c:v>
                </c:pt>
                <c:pt idx="6908">
                  <c:v>0</c:v>
                </c:pt>
                <c:pt idx="6909">
                  <c:v>0</c:v>
                </c:pt>
                <c:pt idx="6910">
                  <c:v>0</c:v>
                </c:pt>
                <c:pt idx="6911">
                  <c:v>0</c:v>
                </c:pt>
                <c:pt idx="6912">
                  <c:v>0</c:v>
                </c:pt>
                <c:pt idx="6913">
                  <c:v>0</c:v>
                </c:pt>
                <c:pt idx="6914">
                  <c:v>0</c:v>
                </c:pt>
                <c:pt idx="6915">
                  <c:v>0</c:v>
                </c:pt>
                <c:pt idx="6916">
                  <c:v>0</c:v>
                </c:pt>
                <c:pt idx="6917">
                  <c:v>0</c:v>
                </c:pt>
                <c:pt idx="6918">
                  <c:v>0</c:v>
                </c:pt>
                <c:pt idx="6919">
                  <c:v>0</c:v>
                </c:pt>
                <c:pt idx="6920">
                  <c:v>0</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0</c:v>
                </c:pt>
                <c:pt idx="6940">
                  <c:v>0</c:v>
                </c:pt>
                <c:pt idx="6941">
                  <c:v>0</c:v>
                </c:pt>
                <c:pt idx="6942">
                  <c:v>0</c:v>
                </c:pt>
                <c:pt idx="6943">
                  <c:v>0</c:v>
                </c:pt>
                <c:pt idx="6944">
                  <c:v>0</c:v>
                </c:pt>
                <c:pt idx="6945">
                  <c:v>0</c:v>
                </c:pt>
                <c:pt idx="6946">
                  <c:v>0</c:v>
                </c:pt>
                <c:pt idx="6947">
                  <c:v>0</c:v>
                </c:pt>
                <c:pt idx="6948">
                  <c:v>0</c:v>
                </c:pt>
                <c:pt idx="6949">
                  <c:v>0</c:v>
                </c:pt>
                <c:pt idx="6950">
                  <c:v>0</c:v>
                </c:pt>
                <c:pt idx="6951">
                  <c:v>0</c:v>
                </c:pt>
                <c:pt idx="6952">
                  <c:v>0</c:v>
                </c:pt>
                <c:pt idx="6953">
                  <c:v>0</c:v>
                </c:pt>
                <c:pt idx="6954">
                  <c:v>0</c:v>
                </c:pt>
                <c:pt idx="6955">
                  <c:v>0</c:v>
                </c:pt>
                <c:pt idx="6956">
                  <c:v>0</c:v>
                </c:pt>
                <c:pt idx="6957">
                  <c:v>0</c:v>
                </c:pt>
                <c:pt idx="6958">
                  <c:v>0</c:v>
                </c:pt>
                <c:pt idx="6959">
                  <c:v>0</c:v>
                </c:pt>
                <c:pt idx="6960">
                  <c:v>0</c:v>
                </c:pt>
                <c:pt idx="6961">
                  <c:v>0</c:v>
                </c:pt>
                <c:pt idx="6962">
                  <c:v>0</c:v>
                </c:pt>
                <c:pt idx="6963">
                  <c:v>0</c:v>
                </c:pt>
                <c:pt idx="6964">
                  <c:v>0</c:v>
                </c:pt>
                <c:pt idx="6965">
                  <c:v>0</c:v>
                </c:pt>
                <c:pt idx="6966">
                  <c:v>0</c:v>
                </c:pt>
                <c:pt idx="6967">
                  <c:v>0</c:v>
                </c:pt>
                <c:pt idx="6968">
                  <c:v>0</c:v>
                </c:pt>
                <c:pt idx="6969">
                  <c:v>0</c:v>
                </c:pt>
                <c:pt idx="6970">
                  <c:v>0</c:v>
                </c:pt>
                <c:pt idx="6971">
                  <c:v>0</c:v>
                </c:pt>
                <c:pt idx="6972">
                  <c:v>0</c:v>
                </c:pt>
                <c:pt idx="6973">
                  <c:v>0</c:v>
                </c:pt>
                <c:pt idx="6974">
                  <c:v>0</c:v>
                </c:pt>
                <c:pt idx="6975">
                  <c:v>0</c:v>
                </c:pt>
                <c:pt idx="6976">
                  <c:v>0</c:v>
                </c:pt>
                <c:pt idx="6977">
                  <c:v>0</c:v>
                </c:pt>
                <c:pt idx="6978">
                  <c:v>0</c:v>
                </c:pt>
                <c:pt idx="6979">
                  <c:v>0</c:v>
                </c:pt>
                <c:pt idx="6980">
                  <c:v>0</c:v>
                </c:pt>
                <c:pt idx="6981">
                  <c:v>0</c:v>
                </c:pt>
                <c:pt idx="6982">
                  <c:v>0</c:v>
                </c:pt>
                <c:pt idx="6983">
                  <c:v>0</c:v>
                </c:pt>
                <c:pt idx="6984">
                  <c:v>0</c:v>
                </c:pt>
                <c:pt idx="6985">
                  <c:v>0</c:v>
                </c:pt>
                <c:pt idx="6986">
                  <c:v>0</c:v>
                </c:pt>
                <c:pt idx="6987">
                  <c:v>0</c:v>
                </c:pt>
                <c:pt idx="6988">
                  <c:v>0</c:v>
                </c:pt>
                <c:pt idx="6989">
                  <c:v>0</c:v>
                </c:pt>
                <c:pt idx="6990">
                  <c:v>0</c:v>
                </c:pt>
                <c:pt idx="6991">
                  <c:v>0</c:v>
                </c:pt>
                <c:pt idx="6992">
                  <c:v>0</c:v>
                </c:pt>
                <c:pt idx="6993">
                  <c:v>0</c:v>
                </c:pt>
                <c:pt idx="6994">
                  <c:v>0</c:v>
                </c:pt>
                <c:pt idx="6995">
                  <c:v>0</c:v>
                </c:pt>
                <c:pt idx="6996">
                  <c:v>0</c:v>
                </c:pt>
                <c:pt idx="6997">
                  <c:v>0</c:v>
                </c:pt>
                <c:pt idx="6998">
                  <c:v>0</c:v>
                </c:pt>
                <c:pt idx="6999">
                  <c:v>0</c:v>
                </c:pt>
                <c:pt idx="7000">
                  <c:v>0</c:v>
                </c:pt>
                <c:pt idx="7001">
                  <c:v>0</c:v>
                </c:pt>
                <c:pt idx="7002">
                  <c:v>0</c:v>
                </c:pt>
                <c:pt idx="7003">
                  <c:v>0</c:v>
                </c:pt>
                <c:pt idx="7004">
                  <c:v>0</c:v>
                </c:pt>
                <c:pt idx="7005">
                  <c:v>0</c:v>
                </c:pt>
                <c:pt idx="7006">
                  <c:v>0</c:v>
                </c:pt>
                <c:pt idx="7007">
                  <c:v>0</c:v>
                </c:pt>
                <c:pt idx="7008">
                  <c:v>0</c:v>
                </c:pt>
                <c:pt idx="7009">
                  <c:v>0</c:v>
                </c:pt>
                <c:pt idx="7010">
                  <c:v>0</c:v>
                </c:pt>
                <c:pt idx="7011">
                  <c:v>0</c:v>
                </c:pt>
                <c:pt idx="7012">
                  <c:v>0</c:v>
                </c:pt>
                <c:pt idx="7013">
                  <c:v>0</c:v>
                </c:pt>
                <c:pt idx="7014">
                  <c:v>0</c:v>
                </c:pt>
                <c:pt idx="7015">
                  <c:v>0</c:v>
                </c:pt>
                <c:pt idx="7016">
                  <c:v>0</c:v>
                </c:pt>
                <c:pt idx="7017">
                  <c:v>0</c:v>
                </c:pt>
                <c:pt idx="7018">
                  <c:v>0</c:v>
                </c:pt>
                <c:pt idx="7019">
                  <c:v>0</c:v>
                </c:pt>
                <c:pt idx="7020">
                  <c:v>0</c:v>
                </c:pt>
                <c:pt idx="7021">
                  <c:v>0</c:v>
                </c:pt>
                <c:pt idx="7022">
                  <c:v>0</c:v>
                </c:pt>
                <c:pt idx="7023">
                  <c:v>0</c:v>
                </c:pt>
                <c:pt idx="7024">
                  <c:v>0</c:v>
                </c:pt>
                <c:pt idx="7025">
                  <c:v>0</c:v>
                </c:pt>
                <c:pt idx="7026">
                  <c:v>0</c:v>
                </c:pt>
                <c:pt idx="7027">
                  <c:v>0</c:v>
                </c:pt>
                <c:pt idx="7028">
                  <c:v>0</c:v>
                </c:pt>
                <c:pt idx="7029">
                  <c:v>0</c:v>
                </c:pt>
                <c:pt idx="7030">
                  <c:v>0</c:v>
                </c:pt>
                <c:pt idx="7031">
                  <c:v>0</c:v>
                </c:pt>
                <c:pt idx="7032">
                  <c:v>0</c:v>
                </c:pt>
                <c:pt idx="7033">
                  <c:v>0</c:v>
                </c:pt>
                <c:pt idx="7034">
                  <c:v>0</c:v>
                </c:pt>
                <c:pt idx="7035">
                  <c:v>0</c:v>
                </c:pt>
                <c:pt idx="7036">
                  <c:v>0</c:v>
                </c:pt>
                <c:pt idx="7037">
                  <c:v>0</c:v>
                </c:pt>
                <c:pt idx="7038">
                  <c:v>0</c:v>
                </c:pt>
                <c:pt idx="7039">
                  <c:v>0</c:v>
                </c:pt>
                <c:pt idx="7040">
                  <c:v>0</c:v>
                </c:pt>
                <c:pt idx="7041">
                  <c:v>0</c:v>
                </c:pt>
                <c:pt idx="7042">
                  <c:v>0</c:v>
                </c:pt>
                <c:pt idx="7043">
                  <c:v>0</c:v>
                </c:pt>
                <c:pt idx="7044">
                  <c:v>0</c:v>
                </c:pt>
                <c:pt idx="7045">
                  <c:v>0</c:v>
                </c:pt>
                <c:pt idx="7046">
                  <c:v>0</c:v>
                </c:pt>
                <c:pt idx="7047">
                  <c:v>0</c:v>
                </c:pt>
                <c:pt idx="7048">
                  <c:v>0</c:v>
                </c:pt>
                <c:pt idx="7049">
                  <c:v>0</c:v>
                </c:pt>
                <c:pt idx="7050">
                  <c:v>0</c:v>
                </c:pt>
                <c:pt idx="7051">
                  <c:v>0</c:v>
                </c:pt>
                <c:pt idx="7052">
                  <c:v>0</c:v>
                </c:pt>
                <c:pt idx="7053">
                  <c:v>0</c:v>
                </c:pt>
                <c:pt idx="7054">
                  <c:v>0</c:v>
                </c:pt>
                <c:pt idx="7055">
                  <c:v>0</c:v>
                </c:pt>
                <c:pt idx="7056">
                  <c:v>0</c:v>
                </c:pt>
                <c:pt idx="7057">
                  <c:v>0</c:v>
                </c:pt>
                <c:pt idx="7058">
                  <c:v>0</c:v>
                </c:pt>
                <c:pt idx="7059">
                  <c:v>0</c:v>
                </c:pt>
                <c:pt idx="7060">
                  <c:v>0</c:v>
                </c:pt>
                <c:pt idx="7061">
                  <c:v>0</c:v>
                </c:pt>
                <c:pt idx="7062">
                  <c:v>0</c:v>
                </c:pt>
                <c:pt idx="7063">
                  <c:v>0</c:v>
                </c:pt>
                <c:pt idx="7064">
                  <c:v>0</c:v>
                </c:pt>
                <c:pt idx="7065">
                  <c:v>0</c:v>
                </c:pt>
                <c:pt idx="7066">
                  <c:v>0</c:v>
                </c:pt>
                <c:pt idx="7067">
                  <c:v>0</c:v>
                </c:pt>
                <c:pt idx="7068">
                  <c:v>0</c:v>
                </c:pt>
                <c:pt idx="7069">
                  <c:v>0</c:v>
                </c:pt>
                <c:pt idx="7070">
                  <c:v>0</c:v>
                </c:pt>
                <c:pt idx="7071">
                  <c:v>0</c:v>
                </c:pt>
                <c:pt idx="7072">
                  <c:v>0</c:v>
                </c:pt>
                <c:pt idx="7073">
                  <c:v>0</c:v>
                </c:pt>
                <c:pt idx="7074">
                  <c:v>0</c:v>
                </c:pt>
                <c:pt idx="7075">
                  <c:v>0</c:v>
                </c:pt>
                <c:pt idx="7076">
                  <c:v>0</c:v>
                </c:pt>
                <c:pt idx="7077">
                  <c:v>0</c:v>
                </c:pt>
                <c:pt idx="7078">
                  <c:v>0</c:v>
                </c:pt>
                <c:pt idx="7079">
                  <c:v>0</c:v>
                </c:pt>
                <c:pt idx="7080">
                  <c:v>0</c:v>
                </c:pt>
                <c:pt idx="7081">
                  <c:v>0</c:v>
                </c:pt>
                <c:pt idx="7082">
                  <c:v>0</c:v>
                </c:pt>
                <c:pt idx="7083">
                  <c:v>0</c:v>
                </c:pt>
                <c:pt idx="7084">
                  <c:v>0</c:v>
                </c:pt>
                <c:pt idx="7085">
                  <c:v>0</c:v>
                </c:pt>
                <c:pt idx="7086">
                  <c:v>0</c:v>
                </c:pt>
                <c:pt idx="7087">
                  <c:v>0</c:v>
                </c:pt>
                <c:pt idx="7088">
                  <c:v>0</c:v>
                </c:pt>
                <c:pt idx="7089">
                  <c:v>0</c:v>
                </c:pt>
                <c:pt idx="7090">
                  <c:v>0</c:v>
                </c:pt>
                <c:pt idx="7091">
                  <c:v>0</c:v>
                </c:pt>
                <c:pt idx="7092">
                  <c:v>0</c:v>
                </c:pt>
                <c:pt idx="7093">
                  <c:v>0</c:v>
                </c:pt>
                <c:pt idx="7094">
                  <c:v>0</c:v>
                </c:pt>
                <c:pt idx="7095">
                  <c:v>0</c:v>
                </c:pt>
                <c:pt idx="7096">
                  <c:v>0</c:v>
                </c:pt>
                <c:pt idx="7097">
                  <c:v>0</c:v>
                </c:pt>
                <c:pt idx="7098">
                  <c:v>0</c:v>
                </c:pt>
                <c:pt idx="7099">
                  <c:v>0</c:v>
                </c:pt>
                <c:pt idx="7100">
                  <c:v>0</c:v>
                </c:pt>
                <c:pt idx="7101">
                  <c:v>0</c:v>
                </c:pt>
                <c:pt idx="7102">
                  <c:v>0</c:v>
                </c:pt>
                <c:pt idx="7103">
                  <c:v>0</c:v>
                </c:pt>
                <c:pt idx="7104">
                  <c:v>0</c:v>
                </c:pt>
                <c:pt idx="7105">
                  <c:v>0</c:v>
                </c:pt>
                <c:pt idx="7106">
                  <c:v>0</c:v>
                </c:pt>
                <c:pt idx="7107">
                  <c:v>0</c:v>
                </c:pt>
                <c:pt idx="7108">
                  <c:v>0</c:v>
                </c:pt>
                <c:pt idx="7109">
                  <c:v>0</c:v>
                </c:pt>
                <c:pt idx="7110">
                  <c:v>0</c:v>
                </c:pt>
                <c:pt idx="7111">
                  <c:v>0</c:v>
                </c:pt>
                <c:pt idx="7112">
                  <c:v>0</c:v>
                </c:pt>
                <c:pt idx="7113">
                  <c:v>0</c:v>
                </c:pt>
                <c:pt idx="7114">
                  <c:v>0</c:v>
                </c:pt>
                <c:pt idx="7115">
                  <c:v>0</c:v>
                </c:pt>
                <c:pt idx="7116">
                  <c:v>0</c:v>
                </c:pt>
                <c:pt idx="7117">
                  <c:v>0</c:v>
                </c:pt>
                <c:pt idx="7118">
                  <c:v>0</c:v>
                </c:pt>
                <c:pt idx="7119">
                  <c:v>0</c:v>
                </c:pt>
                <c:pt idx="7120">
                  <c:v>0</c:v>
                </c:pt>
                <c:pt idx="7121">
                  <c:v>0</c:v>
                </c:pt>
                <c:pt idx="7122">
                  <c:v>0</c:v>
                </c:pt>
                <c:pt idx="7123">
                  <c:v>0</c:v>
                </c:pt>
                <c:pt idx="7124">
                  <c:v>0</c:v>
                </c:pt>
                <c:pt idx="7125">
                  <c:v>0</c:v>
                </c:pt>
                <c:pt idx="7126">
                  <c:v>0</c:v>
                </c:pt>
                <c:pt idx="7127">
                  <c:v>0</c:v>
                </c:pt>
                <c:pt idx="7128">
                  <c:v>0</c:v>
                </c:pt>
                <c:pt idx="7129">
                  <c:v>0</c:v>
                </c:pt>
                <c:pt idx="7130">
                  <c:v>0</c:v>
                </c:pt>
                <c:pt idx="7131">
                  <c:v>0</c:v>
                </c:pt>
                <c:pt idx="7132">
                  <c:v>0</c:v>
                </c:pt>
                <c:pt idx="7133">
                  <c:v>0</c:v>
                </c:pt>
                <c:pt idx="7134">
                  <c:v>0</c:v>
                </c:pt>
                <c:pt idx="7135">
                  <c:v>0</c:v>
                </c:pt>
                <c:pt idx="7136">
                  <c:v>0</c:v>
                </c:pt>
                <c:pt idx="7137">
                  <c:v>0</c:v>
                </c:pt>
                <c:pt idx="7138">
                  <c:v>0</c:v>
                </c:pt>
                <c:pt idx="7139">
                  <c:v>0</c:v>
                </c:pt>
                <c:pt idx="7140">
                  <c:v>0</c:v>
                </c:pt>
                <c:pt idx="7141">
                  <c:v>0</c:v>
                </c:pt>
                <c:pt idx="7142">
                  <c:v>0</c:v>
                </c:pt>
                <c:pt idx="7143">
                  <c:v>0</c:v>
                </c:pt>
                <c:pt idx="7144">
                  <c:v>0</c:v>
                </c:pt>
                <c:pt idx="7145">
                  <c:v>0</c:v>
                </c:pt>
                <c:pt idx="7146">
                  <c:v>0</c:v>
                </c:pt>
                <c:pt idx="7147">
                  <c:v>0</c:v>
                </c:pt>
                <c:pt idx="7148">
                  <c:v>0</c:v>
                </c:pt>
                <c:pt idx="7149">
                  <c:v>0</c:v>
                </c:pt>
                <c:pt idx="7150">
                  <c:v>0</c:v>
                </c:pt>
                <c:pt idx="7151">
                  <c:v>0</c:v>
                </c:pt>
                <c:pt idx="7152">
                  <c:v>0</c:v>
                </c:pt>
                <c:pt idx="7153">
                  <c:v>0</c:v>
                </c:pt>
                <c:pt idx="7154">
                  <c:v>0</c:v>
                </c:pt>
                <c:pt idx="7155">
                  <c:v>0</c:v>
                </c:pt>
                <c:pt idx="7156">
                  <c:v>0</c:v>
                </c:pt>
                <c:pt idx="7157">
                  <c:v>0</c:v>
                </c:pt>
                <c:pt idx="7158">
                  <c:v>0</c:v>
                </c:pt>
                <c:pt idx="7159">
                  <c:v>0</c:v>
                </c:pt>
                <c:pt idx="7160">
                  <c:v>0</c:v>
                </c:pt>
                <c:pt idx="7161">
                  <c:v>0</c:v>
                </c:pt>
                <c:pt idx="7162">
                  <c:v>0</c:v>
                </c:pt>
                <c:pt idx="7163">
                  <c:v>0</c:v>
                </c:pt>
                <c:pt idx="7164">
                  <c:v>0</c:v>
                </c:pt>
                <c:pt idx="7165">
                  <c:v>0</c:v>
                </c:pt>
                <c:pt idx="7166">
                  <c:v>0</c:v>
                </c:pt>
                <c:pt idx="7167">
                  <c:v>0</c:v>
                </c:pt>
                <c:pt idx="7168">
                  <c:v>0</c:v>
                </c:pt>
                <c:pt idx="7169">
                  <c:v>0</c:v>
                </c:pt>
                <c:pt idx="7170">
                  <c:v>0</c:v>
                </c:pt>
                <c:pt idx="7171">
                  <c:v>0</c:v>
                </c:pt>
                <c:pt idx="7172">
                  <c:v>0</c:v>
                </c:pt>
                <c:pt idx="7173">
                  <c:v>0</c:v>
                </c:pt>
                <c:pt idx="7174">
                  <c:v>0</c:v>
                </c:pt>
                <c:pt idx="7175">
                  <c:v>0</c:v>
                </c:pt>
                <c:pt idx="7176">
                  <c:v>0</c:v>
                </c:pt>
                <c:pt idx="7177">
                  <c:v>0</c:v>
                </c:pt>
                <c:pt idx="7178">
                  <c:v>0</c:v>
                </c:pt>
                <c:pt idx="7179">
                  <c:v>0</c:v>
                </c:pt>
                <c:pt idx="7180">
                  <c:v>0</c:v>
                </c:pt>
                <c:pt idx="7181">
                  <c:v>0</c:v>
                </c:pt>
                <c:pt idx="7182">
                  <c:v>0</c:v>
                </c:pt>
                <c:pt idx="7183">
                  <c:v>0</c:v>
                </c:pt>
                <c:pt idx="7184">
                  <c:v>0</c:v>
                </c:pt>
                <c:pt idx="7185">
                  <c:v>0</c:v>
                </c:pt>
                <c:pt idx="7186">
                  <c:v>0</c:v>
                </c:pt>
                <c:pt idx="7187">
                  <c:v>0</c:v>
                </c:pt>
                <c:pt idx="7188">
                  <c:v>0</c:v>
                </c:pt>
                <c:pt idx="7189">
                  <c:v>0</c:v>
                </c:pt>
                <c:pt idx="7190">
                  <c:v>0</c:v>
                </c:pt>
                <c:pt idx="7191">
                  <c:v>0</c:v>
                </c:pt>
                <c:pt idx="7192">
                  <c:v>0</c:v>
                </c:pt>
                <c:pt idx="7193">
                  <c:v>0</c:v>
                </c:pt>
                <c:pt idx="7194">
                  <c:v>0</c:v>
                </c:pt>
                <c:pt idx="7195">
                  <c:v>0</c:v>
                </c:pt>
                <c:pt idx="7196">
                  <c:v>0</c:v>
                </c:pt>
                <c:pt idx="7197">
                  <c:v>0</c:v>
                </c:pt>
                <c:pt idx="7198">
                  <c:v>0</c:v>
                </c:pt>
                <c:pt idx="7199">
                  <c:v>0</c:v>
                </c:pt>
                <c:pt idx="7200">
                  <c:v>0</c:v>
                </c:pt>
                <c:pt idx="7201">
                  <c:v>0</c:v>
                </c:pt>
                <c:pt idx="7202">
                  <c:v>0</c:v>
                </c:pt>
                <c:pt idx="7203">
                  <c:v>0</c:v>
                </c:pt>
                <c:pt idx="7204">
                  <c:v>0</c:v>
                </c:pt>
                <c:pt idx="7205">
                  <c:v>0</c:v>
                </c:pt>
                <c:pt idx="7206">
                  <c:v>0</c:v>
                </c:pt>
                <c:pt idx="7207">
                  <c:v>0</c:v>
                </c:pt>
                <c:pt idx="7208">
                  <c:v>0</c:v>
                </c:pt>
                <c:pt idx="7209">
                  <c:v>0</c:v>
                </c:pt>
                <c:pt idx="7210">
                  <c:v>0</c:v>
                </c:pt>
                <c:pt idx="7211">
                  <c:v>0</c:v>
                </c:pt>
                <c:pt idx="7212">
                  <c:v>0</c:v>
                </c:pt>
                <c:pt idx="7213">
                  <c:v>0</c:v>
                </c:pt>
                <c:pt idx="7214">
                  <c:v>0</c:v>
                </c:pt>
                <c:pt idx="7215">
                  <c:v>0</c:v>
                </c:pt>
                <c:pt idx="7216">
                  <c:v>0</c:v>
                </c:pt>
                <c:pt idx="7217">
                  <c:v>0</c:v>
                </c:pt>
                <c:pt idx="7218">
                  <c:v>0</c:v>
                </c:pt>
                <c:pt idx="7219">
                  <c:v>0</c:v>
                </c:pt>
                <c:pt idx="7220">
                  <c:v>0</c:v>
                </c:pt>
                <c:pt idx="7221">
                  <c:v>0</c:v>
                </c:pt>
                <c:pt idx="7222">
                  <c:v>0</c:v>
                </c:pt>
                <c:pt idx="7223">
                  <c:v>0</c:v>
                </c:pt>
                <c:pt idx="7224">
                  <c:v>0</c:v>
                </c:pt>
                <c:pt idx="7225">
                  <c:v>0</c:v>
                </c:pt>
                <c:pt idx="7226">
                  <c:v>0</c:v>
                </c:pt>
                <c:pt idx="7227">
                  <c:v>0</c:v>
                </c:pt>
                <c:pt idx="7228">
                  <c:v>0</c:v>
                </c:pt>
                <c:pt idx="7229">
                  <c:v>0</c:v>
                </c:pt>
                <c:pt idx="7230">
                  <c:v>0</c:v>
                </c:pt>
                <c:pt idx="7231">
                  <c:v>0</c:v>
                </c:pt>
                <c:pt idx="7232">
                  <c:v>0</c:v>
                </c:pt>
                <c:pt idx="7233">
                  <c:v>0</c:v>
                </c:pt>
                <c:pt idx="7234">
                  <c:v>0</c:v>
                </c:pt>
                <c:pt idx="7235">
                  <c:v>0</c:v>
                </c:pt>
                <c:pt idx="7236">
                  <c:v>0</c:v>
                </c:pt>
                <c:pt idx="7237">
                  <c:v>0</c:v>
                </c:pt>
                <c:pt idx="7238">
                  <c:v>0</c:v>
                </c:pt>
                <c:pt idx="7239">
                  <c:v>0</c:v>
                </c:pt>
                <c:pt idx="7240">
                  <c:v>0</c:v>
                </c:pt>
                <c:pt idx="7241">
                  <c:v>0</c:v>
                </c:pt>
                <c:pt idx="7242">
                  <c:v>0</c:v>
                </c:pt>
                <c:pt idx="7243">
                  <c:v>0</c:v>
                </c:pt>
                <c:pt idx="7244">
                  <c:v>0</c:v>
                </c:pt>
                <c:pt idx="7245">
                  <c:v>0</c:v>
                </c:pt>
                <c:pt idx="7246">
                  <c:v>0</c:v>
                </c:pt>
                <c:pt idx="7247">
                  <c:v>0</c:v>
                </c:pt>
                <c:pt idx="7248">
                  <c:v>0</c:v>
                </c:pt>
                <c:pt idx="7249">
                  <c:v>0</c:v>
                </c:pt>
                <c:pt idx="7250">
                  <c:v>0</c:v>
                </c:pt>
                <c:pt idx="7251">
                  <c:v>0</c:v>
                </c:pt>
                <c:pt idx="7252">
                  <c:v>0</c:v>
                </c:pt>
                <c:pt idx="7253">
                  <c:v>0</c:v>
                </c:pt>
                <c:pt idx="7254">
                  <c:v>0</c:v>
                </c:pt>
                <c:pt idx="7255">
                  <c:v>0</c:v>
                </c:pt>
                <c:pt idx="7256">
                  <c:v>0</c:v>
                </c:pt>
                <c:pt idx="7257">
                  <c:v>0</c:v>
                </c:pt>
                <c:pt idx="7258">
                  <c:v>0</c:v>
                </c:pt>
                <c:pt idx="7259">
                  <c:v>0</c:v>
                </c:pt>
                <c:pt idx="7260">
                  <c:v>0</c:v>
                </c:pt>
                <c:pt idx="7261">
                  <c:v>0</c:v>
                </c:pt>
                <c:pt idx="7262">
                  <c:v>0</c:v>
                </c:pt>
                <c:pt idx="7263">
                  <c:v>0</c:v>
                </c:pt>
                <c:pt idx="7264">
                  <c:v>0</c:v>
                </c:pt>
                <c:pt idx="7265">
                  <c:v>0</c:v>
                </c:pt>
                <c:pt idx="7266">
                  <c:v>0</c:v>
                </c:pt>
                <c:pt idx="7267">
                  <c:v>0</c:v>
                </c:pt>
                <c:pt idx="7268">
                  <c:v>0</c:v>
                </c:pt>
                <c:pt idx="7269">
                  <c:v>0</c:v>
                </c:pt>
                <c:pt idx="7270">
                  <c:v>0</c:v>
                </c:pt>
                <c:pt idx="7271">
                  <c:v>0</c:v>
                </c:pt>
                <c:pt idx="7272">
                  <c:v>0</c:v>
                </c:pt>
                <c:pt idx="7273">
                  <c:v>0</c:v>
                </c:pt>
                <c:pt idx="7274">
                  <c:v>0</c:v>
                </c:pt>
                <c:pt idx="7275">
                  <c:v>0</c:v>
                </c:pt>
                <c:pt idx="7276">
                  <c:v>0</c:v>
                </c:pt>
                <c:pt idx="7277">
                  <c:v>0</c:v>
                </c:pt>
                <c:pt idx="7278">
                  <c:v>0</c:v>
                </c:pt>
                <c:pt idx="7279">
                  <c:v>0</c:v>
                </c:pt>
                <c:pt idx="7280">
                  <c:v>0</c:v>
                </c:pt>
                <c:pt idx="7281">
                  <c:v>0</c:v>
                </c:pt>
                <c:pt idx="7282">
                  <c:v>0</c:v>
                </c:pt>
                <c:pt idx="7283">
                  <c:v>0</c:v>
                </c:pt>
                <c:pt idx="7284">
                  <c:v>0</c:v>
                </c:pt>
                <c:pt idx="7285">
                  <c:v>0</c:v>
                </c:pt>
                <c:pt idx="7286">
                  <c:v>0</c:v>
                </c:pt>
                <c:pt idx="7287">
                  <c:v>0</c:v>
                </c:pt>
                <c:pt idx="7288">
                  <c:v>0</c:v>
                </c:pt>
                <c:pt idx="7289">
                  <c:v>0</c:v>
                </c:pt>
                <c:pt idx="7290">
                  <c:v>0</c:v>
                </c:pt>
                <c:pt idx="7291">
                  <c:v>0</c:v>
                </c:pt>
                <c:pt idx="7292">
                  <c:v>0</c:v>
                </c:pt>
                <c:pt idx="7293">
                  <c:v>0</c:v>
                </c:pt>
                <c:pt idx="7294">
                  <c:v>0</c:v>
                </c:pt>
                <c:pt idx="7295">
                  <c:v>0</c:v>
                </c:pt>
                <c:pt idx="7296">
                  <c:v>0</c:v>
                </c:pt>
                <c:pt idx="7297">
                  <c:v>0</c:v>
                </c:pt>
                <c:pt idx="7298">
                  <c:v>0</c:v>
                </c:pt>
                <c:pt idx="7299">
                  <c:v>0</c:v>
                </c:pt>
                <c:pt idx="7300">
                  <c:v>0</c:v>
                </c:pt>
                <c:pt idx="7301">
                  <c:v>0</c:v>
                </c:pt>
                <c:pt idx="7302">
                  <c:v>0</c:v>
                </c:pt>
                <c:pt idx="7303">
                  <c:v>0</c:v>
                </c:pt>
                <c:pt idx="7304">
                  <c:v>0</c:v>
                </c:pt>
                <c:pt idx="7305">
                  <c:v>0</c:v>
                </c:pt>
                <c:pt idx="7306">
                  <c:v>0</c:v>
                </c:pt>
                <c:pt idx="7307">
                  <c:v>0</c:v>
                </c:pt>
                <c:pt idx="7308">
                  <c:v>0</c:v>
                </c:pt>
                <c:pt idx="7309">
                  <c:v>0</c:v>
                </c:pt>
                <c:pt idx="7310">
                  <c:v>0</c:v>
                </c:pt>
                <c:pt idx="7311">
                  <c:v>0</c:v>
                </c:pt>
                <c:pt idx="7312">
                  <c:v>0</c:v>
                </c:pt>
                <c:pt idx="7313">
                  <c:v>0</c:v>
                </c:pt>
                <c:pt idx="7314">
                  <c:v>0</c:v>
                </c:pt>
                <c:pt idx="7315">
                  <c:v>0</c:v>
                </c:pt>
                <c:pt idx="7316">
                  <c:v>0</c:v>
                </c:pt>
                <c:pt idx="7317">
                  <c:v>0</c:v>
                </c:pt>
                <c:pt idx="7318">
                  <c:v>0</c:v>
                </c:pt>
                <c:pt idx="7319">
                  <c:v>0</c:v>
                </c:pt>
                <c:pt idx="7320">
                  <c:v>0</c:v>
                </c:pt>
                <c:pt idx="7321">
                  <c:v>0</c:v>
                </c:pt>
                <c:pt idx="7322">
                  <c:v>0</c:v>
                </c:pt>
                <c:pt idx="7323">
                  <c:v>0</c:v>
                </c:pt>
                <c:pt idx="7324">
                  <c:v>0</c:v>
                </c:pt>
                <c:pt idx="7325">
                  <c:v>0</c:v>
                </c:pt>
                <c:pt idx="7326">
                  <c:v>0</c:v>
                </c:pt>
                <c:pt idx="7327">
                  <c:v>0</c:v>
                </c:pt>
                <c:pt idx="7328">
                  <c:v>0</c:v>
                </c:pt>
                <c:pt idx="7329">
                  <c:v>0</c:v>
                </c:pt>
                <c:pt idx="7330">
                  <c:v>0</c:v>
                </c:pt>
                <c:pt idx="7331">
                  <c:v>0</c:v>
                </c:pt>
                <c:pt idx="7332">
                  <c:v>0</c:v>
                </c:pt>
                <c:pt idx="7333">
                  <c:v>0</c:v>
                </c:pt>
                <c:pt idx="7334">
                  <c:v>0</c:v>
                </c:pt>
                <c:pt idx="7335">
                  <c:v>0</c:v>
                </c:pt>
                <c:pt idx="7336">
                  <c:v>0</c:v>
                </c:pt>
                <c:pt idx="7337">
                  <c:v>0</c:v>
                </c:pt>
                <c:pt idx="7338">
                  <c:v>0</c:v>
                </c:pt>
                <c:pt idx="7339">
                  <c:v>0</c:v>
                </c:pt>
                <c:pt idx="7340">
                  <c:v>0</c:v>
                </c:pt>
                <c:pt idx="7341">
                  <c:v>0</c:v>
                </c:pt>
                <c:pt idx="7342">
                  <c:v>0</c:v>
                </c:pt>
                <c:pt idx="7343">
                  <c:v>0</c:v>
                </c:pt>
                <c:pt idx="7344">
                  <c:v>0</c:v>
                </c:pt>
                <c:pt idx="7345">
                  <c:v>0</c:v>
                </c:pt>
                <c:pt idx="7346">
                  <c:v>0</c:v>
                </c:pt>
                <c:pt idx="7347">
                  <c:v>0</c:v>
                </c:pt>
                <c:pt idx="7348">
                  <c:v>0</c:v>
                </c:pt>
                <c:pt idx="7349">
                  <c:v>0</c:v>
                </c:pt>
                <c:pt idx="7350">
                  <c:v>0</c:v>
                </c:pt>
                <c:pt idx="7351">
                  <c:v>0</c:v>
                </c:pt>
                <c:pt idx="7352">
                  <c:v>0</c:v>
                </c:pt>
                <c:pt idx="7353">
                  <c:v>0</c:v>
                </c:pt>
                <c:pt idx="7354">
                  <c:v>0</c:v>
                </c:pt>
                <c:pt idx="7355">
                  <c:v>0</c:v>
                </c:pt>
                <c:pt idx="7356">
                  <c:v>0</c:v>
                </c:pt>
                <c:pt idx="7357">
                  <c:v>0</c:v>
                </c:pt>
                <c:pt idx="7358">
                  <c:v>0</c:v>
                </c:pt>
                <c:pt idx="7359">
                  <c:v>0</c:v>
                </c:pt>
                <c:pt idx="7360">
                  <c:v>0</c:v>
                </c:pt>
                <c:pt idx="7361">
                  <c:v>0</c:v>
                </c:pt>
                <c:pt idx="7362">
                  <c:v>0</c:v>
                </c:pt>
                <c:pt idx="7363">
                  <c:v>0</c:v>
                </c:pt>
                <c:pt idx="7364">
                  <c:v>0</c:v>
                </c:pt>
                <c:pt idx="7365">
                  <c:v>0</c:v>
                </c:pt>
                <c:pt idx="7366">
                  <c:v>0</c:v>
                </c:pt>
                <c:pt idx="7367">
                  <c:v>0</c:v>
                </c:pt>
                <c:pt idx="7368">
                  <c:v>0</c:v>
                </c:pt>
                <c:pt idx="7369">
                  <c:v>0</c:v>
                </c:pt>
                <c:pt idx="7370">
                  <c:v>0</c:v>
                </c:pt>
                <c:pt idx="7371">
                  <c:v>0</c:v>
                </c:pt>
                <c:pt idx="7372">
                  <c:v>0</c:v>
                </c:pt>
                <c:pt idx="7373">
                  <c:v>0</c:v>
                </c:pt>
                <c:pt idx="7374">
                  <c:v>0</c:v>
                </c:pt>
                <c:pt idx="7375">
                  <c:v>0</c:v>
                </c:pt>
                <c:pt idx="7376">
                  <c:v>0</c:v>
                </c:pt>
                <c:pt idx="7377">
                  <c:v>0</c:v>
                </c:pt>
                <c:pt idx="7378">
                  <c:v>0</c:v>
                </c:pt>
                <c:pt idx="7379">
                  <c:v>0</c:v>
                </c:pt>
                <c:pt idx="7380">
                  <c:v>0</c:v>
                </c:pt>
                <c:pt idx="7381">
                  <c:v>0</c:v>
                </c:pt>
                <c:pt idx="7382">
                  <c:v>0</c:v>
                </c:pt>
                <c:pt idx="7383">
                  <c:v>0</c:v>
                </c:pt>
                <c:pt idx="7384">
                  <c:v>0</c:v>
                </c:pt>
                <c:pt idx="7385">
                  <c:v>0</c:v>
                </c:pt>
                <c:pt idx="7386">
                  <c:v>0</c:v>
                </c:pt>
                <c:pt idx="7387">
                  <c:v>0</c:v>
                </c:pt>
                <c:pt idx="7388">
                  <c:v>0</c:v>
                </c:pt>
                <c:pt idx="7389">
                  <c:v>0</c:v>
                </c:pt>
                <c:pt idx="7390">
                  <c:v>0</c:v>
                </c:pt>
                <c:pt idx="7391">
                  <c:v>0</c:v>
                </c:pt>
                <c:pt idx="7392">
                  <c:v>0</c:v>
                </c:pt>
                <c:pt idx="7393">
                  <c:v>0</c:v>
                </c:pt>
                <c:pt idx="7394">
                  <c:v>0</c:v>
                </c:pt>
                <c:pt idx="7395">
                  <c:v>0</c:v>
                </c:pt>
                <c:pt idx="7396">
                  <c:v>0</c:v>
                </c:pt>
                <c:pt idx="7397">
                  <c:v>0</c:v>
                </c:pt>
                <c:pt idx="7398">
                  <c:v>0</c:v>
                </c:pt>
                <c:pt idx="7399">
                  <c:v>0</c:v>
                </c:pt>
                <c:pt idx="7400">
                  <c:v>0</c:v>
                </c:pt>
                <c:pt idx="7401">
                  <c:v>0</c:v>
                </c:pt>
                <c:pt idx="7402">
                  <c:v>0</c:v>
                </c:pt>
                <c:pt idx="7403">
                  <c:v>0</c:v>
                </c:pt>
                <c:pt idx="7404">
                  <c:v>0</c:v>
                </c:pt>
                <c:pt idx="7405">
                  <c:v>0</c:v>
                </c:pt>
                <c:pt idx="7406">
                  <c:v>0</c:v>
                </c:pt>
                <c:pt idx="7407">
                  <c:v>0</c:v>
                </c:pt>
                <c:pt idx="7408">
                  <c:v>0</c:v>
                </c:pt>
                <c:pt idx="7409">
                  <c:v>0</c:v>
                </c:pt>
                <c:pt idx="7410">
                  <c:v>0</c:v>
                </c:pt>
                <c:pt idx="7411">
                  <c:v>0</c:v>
                </c:pt>
                <c:pt idx="7412">
                  <c:v>0</c:v>
                </c:pt>
                <c:pt idx="7413">
                  <c:v>0</c:v>
                </c:pt>
                <c:pt idx="7414">
                  <c:v>0</c:v>
                </c:pt>
                <c:pt idx="7415">
                  <c:v>0</c:v>
                </c:pt>
                <c:pt idx="7416">
                  <c:v>0</c:v>
                </c:pt>
                <c:pt idx="7417">
                  <c:v>0</c:v>
                </c:pt>
                <c:pt idx="7418">
                  <c:v>0</c:v>
                </c:pt>
                <c:pt idx="7419">
                  <c:v>0</c:v>
                </c:pt>
                <c:pt idx="7420">
                  <c:v>0</c:v>
                </c:pt>
                <c:pt idx="7421">
                  <c:v>0</c:v>
                </c:pt>
                <c:pt idx="7422">
                  <c:v>0</c:v>
                </c:pt>
                <c:pt idx="7423">
                  <c:v>0</c:v>
                </c:pt>
                <c:pt idx="7424">
                  <c:v>0</c:v>
                </c:pt>
                <c:pt idx="7425">
                  <c:v>0</c:v>
                </c:pt>
                <c:pt idx="7426">
                  <c:v>0</c:v>
                </c:pt>
                <c:pt idx="7427">
                  <c:v>0</c:v>
                </c:pt>
                <c:pt idx="7428">
                  <c:v>0</c:v>
                </c:pt>
                <c:pt idx="7429">
                  <c:v>0</c:v>
                </c:pt>
                <c:pt idx="7430">
                  <c:v>0</c:v>
                </c:pt>
                <c:pt idx="7431">
                  <c:v>0</c:v>
                </c:pt>
                <c:pt idx="7432">
                  <c:v>0</c:v>
                </c:pt>
                <c:pt idx="7433">
                  <c:v>0</c:v>
                </c:pt>
                <c:pt idx="7434">
                  <c:v>0</c:v>
                </c:pt>
                <c:pt idx="7435">
                  <c:v>0</c:v>
                </c:pt>
                <c:pt idx="7436">
                  <c:v>0</c:v>
                </c:pt>
                <c:pt idx="7437">
                  <c:v>0</c:v>
                </c:pt>
                <c:pt idx="7438">
                  <c:v>0</c:v>
                </c:pt>
                <c:pt idx="7439">
                  <c:v>0</c:v>
                </c:pt>
                <c:pt idx="7440">
                  <c:v>0</c:v>
                </c:pt>
                <c:pt idx="7441">
                  <c:v>0</c:v>
                </c:pt>
                <c:pt idx="7442">
                  <c:v>0</c:v>
                </c:pt>
                <c:pt idx="7443">
                  <c:v>0</c:v>
                </c:pt>
                <c:pt idx="7444">
                  <c:v>0</c:v>
                </c:pt>
                <c:pt idx="7445">
                  <c:v>0</c:v>
                </c:pt>
                <c:pt idx="7446">
                  <c:v>0</c:v>
                </c:pt>
                <c:pt idx="7447">
                  <c:v>0</c:v>
                </c:pt>
                <c:pt idx="7448">
                  <c:v>0</c:v>
                </c:pt>
                <c:pt idx="7449">
                  <c:v>0</c:v>
                </c:pt>
                <c:pt idx="7450">
                  <c:v>0</c:v>
                </c:pt>
                <c:pt idx="7451">
                  <c:v>0</c:v>
                </c:pt>
                <c:pt idx="7452">
                  <c:v>0</c:v>
                </c:pt>
                <c:pt idx="7453">
                  <c:v>0</c:v>
                </c:pt>
                <c:pt idx="7454">
                  <c:v>0</c:v>
                </c:pt>
                <c:pt idx="7455">
                  <c:v>0</c:v>
                </c:pt>
                <c:pt idx="7456">
                  <c:v>0</c:v>
                </c:pt>
                <c:pt idx="7457">
                  <c:v>0</c:v>
                </c:pt>
                <c:pt idx="7458">
                  <c:v>0</c:v>
                </c:pt>
                <c:pt idx="7459">
                  <c:v>0</c:v>
                </c:pt>
                <c:pt idx="7460">
                  <c:v>0</c:v>
                </c:pt>
                <c:pt idx="7461">
                  <c:v>0</c:v>
                </c:pt>
                <c:pt idx="7462">
                  <c:v>0</c:v>
                </c:pt>
                <c:pt idx="7463">
                  <c:v>0</c:v>
                </c:pt>
                <c:pt idx="7464">
                  <c:v>0</c:v>
                </c:pt>
                <c:pt idx="7465">
                  <c:v>0</c:v>
                </c:pt>
                <c:pt idx="7466">
                  <c:v>0</c:v>
                </c:pt>
                <c:pt idx="7467">
                  <c:v>0</c:v>
                </c:pt>
                <c:pt idx="7468">
                  <c:v>0</c:v>
                </c:pt>
                <c:pt idx="7469">
                  <c:v>0</c:v>
                </c:pt>
                <c:pt idx="7470">
                  <c:v>0</c:v>
                </c:pt>
                <c:pt idx="7471">
                  <c:v>0</c:v>
                </c:pt>
                <c:pt idx="7472">
                  <c:v>0</c:v>
                </c:pt>
                <c:pt idx="7473">
                  <c:v>0</c:v>
                </c:pt>
                <c:pt idx="7474">
                  <c:v>0</c:v>
                </c:pt>
                <c:pt idx="7475">
                  <c:v>0</c:v>
                </c:pt>
                <c:pt idx="7476">
                  <c:v>0</c:v>
                </c:pt>
                <c:pt idx="7477">
                  <c:v>0</c:v>
                </c:pt>
                <c:pt idx="7478">
                  <c:v>0</c:v>
                </c:pt>
                <c:pt idx="7479">
                  <c:v>0</c:v>
                </c:pt>
                <c:pt idx="7480">
                  <c:v>0</c:v>
                </c:pt>
                <c:pt idx="7481">
                  <c:v>0</c:v>
                </c:pt>
                <c:pt idx="7482">
                  <c:v>0</c:v>
                </c:pt>
                <c:pt idx="7483">
                  <c:v>0</c:v>
                </c:pt>
                <c:pt idx="7484">
                  <c:v>0</c:v>
                </c:pt>
                <c:pt idx="7485">
                  <c:v>0</c:v>
                </c:pt>
                <c:pt idx="7486">
                  <c:v>0</c:v>
                </c:pt>
                <c:pt idx="7487">
                  <c:v>0</c:v>
                </c:pt>
                <c:pt idx="7488">
                  <c:v>0</c:v>
                </c:pt>
                <c:pt idx="7489">
                  <c:v>0</c:v>
                </c:pt>
                <c:pt idx="7490">
                  <c:v>0</c:v>
                </c:pt>
                <c:pt idx="7491">
                  <c:v>0</c:v>
                </c:pt>
                <c:pt idx="7492">
                  <c:v>0</c:v>
                </c:pt>
                <c:pt idx="7493">
                  <c:v>0</c:v>
                </c:pt>
                <c:pt idx="7494">
                  <c:v>0</c:v>
                </c:pt>
                <c:pt idx="7495">
                  <c:v>0</c:v>
                </c:pt>
                <c:pt idx="7496">
                  <c:v>0</c:v>
                </c:pt>
                <c:pt idx="7497">
                  <c:v>0</c:v>
                </c:pt>
                <c:pt idx="7498">
                  <c:v>0</c:v>
                </c:pt>
                <c:pt idx="7499">
                  <c:v>0</c:v>
                </c:pt>
                <c:pt idx="7500">
                  <c:v>0</c:v>
                </c:pt>
                <c:pt idx="7501">
                  <c:v>0</c:v>
                </c:pt>
                <c:pt idx="7502">
                  <c:v>0</c:v>
                </c:pt>
                <c:pt idx="7503">
                  <c:v>0</c:v>
                </c:pt>
                <c:pt idx="7504">
                  <c:v>0</c:v>
                </c:pt>
                <c:pt idx="7505">
                  <c:v>0</c:v>
                </c:pt>
                <c:pt idx="7506">
                  <c:v>0</c:v>
                </c:pt>
                <c:pt idx="7507">
                  <c:v>0</c:v>
                </c:pt>
                <c:pt idx="7508">
                  <c:v>0</c:v>
                </c:pt>
                <c:pt idx="7509">
                  <c:v>0</c:v>
                </c:pt>
                <c:pt idx="7510">
                  <c:v>0</c:v>
                </c:pt>
                <c:pt idx="7511">
                  <c:v>0</c:v>
                </c:pt>
                <c:pt idx="7512">
                  <c:v>0</c:v>
                </c:pt>
                <c:pt idx="7513">
                  <c:v>0</c:v>
                </c:pt>
                <c:pt idx="7514">
                  <c:v>0</c:v>
                </c:pt>
                <c:pt idx="7515">
                  <c:v>0</c:v>
                </c:pt>
                <c:pt idx="7516">
                  <c:v>0</c:v>
                </c:pt>
                <c:pt idx="7517">
                  <c:v>0</c:v>
                </c:pt>
                <c:pt idx="7518">
                  <c:v>0</c:v>
                </c:pt>
                <c:pt idx="7519">
                  <c:v>0</c:v>
                </c:pt>
                <c:pt idx="7520">
                  <c:v>0</c:v>
                </c:pt>
                <c:pt idx="7521">
                  <c:v>0</c:v>
                </c:pt>
                <c:pt idx="7522">
                  <c:v>0</c:v>
                </c:pt>
                <c:pt idx="7523">
                  <c:v>0</c:v>
                </c:pt>
                <c:pt idx="7524">
                  <c:v>0</c:v>
                </c:pt>
                <c:pt idx="7525">
                  <c:v>0</c:v>
                </c:pt>
                <c:pt idx="7526">
                  <c:v>0</c:v>
                </c:pt>
                <c:pt idx="7527">
                  <c:v>0</c:v>
                </c:pt>
                <c:pt idx="7528">
                  <c:v>0</c:v>
                </c:pt>
                <c:pt idx="7529">
                  <c:v>0</c:v>
                </c:pt>
                <c:pt idx="7530">
                  <c:v>0</c:v>
                </c:pt>
                <c:pt idx="7531">
                  <c:v>0</c:v>
                </c:pt>
                <c:pt idx="7532">
                  <c:v>0</c:v>
                </c:pt>
                <c:pt idx="7533">
                  <c:v>0</c:v>
                </c:pt>
                <c:pt idx="7534">
                  <c:v>0</c:v>
                </c:pt>
                <c:pt idx="7535">
                  <c:v>0</c:v>
                </c:pt>
                <c:pt idx="7536">
                  <c:v>0</c:v>
                </c:pt>
                <c:pt idx="7537">
                  <c:v>0</c:v>
                </c:pt>
                <c:pt idx="7538">
                  <c:v>0</c:v>
                </c:pt>
                <c:pt idx="7539">
                  <c:v>0</c:v>
                </c:pt>
                <c:pt idx="7540">
                  <c:v>0</c:v>
                </c:pt>
                <c:pt idx="7541">
                  <c:v>0</c:v>
                </c:pt>
                <c:pt idx="7542">
                  <c:v>0</c:v>
                </c:pt>
                <c:pt idx="7543">
                  <c:v>0</c:v>
                </c:pt>
                <c:pt idx="7544">
                  <c:v>0</c:v>
                </c:pt>
                <c:pt idx="7545">
                  <c:v>0</c:v>
                </c:pt>
                <c:pt idx="7546">
                  <c:v>0</c:v>
                </c:pt>
                <c:pt idx="7547">
                  <c:v>0</c:v>
                </c:pt>
                <c:pt idx="7548">
                  <c:v>0</c:v>
                </c:pt>
                <c:pt idx="7549">
                  <c:v>0</c:v>
                </c:pt>
                <c:pt idx="7550">
                  <c:v>0</c:v>
                </c:pt>
                <c:pt idx="7551">
                  <c:v>0</c:v>
                </c:pt>
                <c:pt idx="7552">
                  <c:v>0</c:v>
                </c:pt>
                <c:pt idx="7553">
                  <c:v>0</c:v>
                </c:pt>
                <c:pt idx="7554">
                  <c:v>0</c:v>
                </c:pt>
                <c:pt idx="7555">
                  <c:v>0</c:v>
                </c:pt>
                <c:pt idx="7556">
                  <c:v>0</c:v>
                </c:pt>
                <c:pt idx="7557">
                  <c:v>0</c:v>
                </c:pt>
                <c:pt idx="7558">
                  <c:v>0</c:v>
                </c:pt>
                <c:pt idx="7559">
                  <c:v>0</c:v>
                </c:pt>
                <c:pt idx="7560">
                  <c:v>0</c:v>
                </c:pt>
                <c:pt idx="7561">
                  <c:v>0</c:v>
                </c:pt>
                <c:pt idx="7562">
                  <c:v>0</c:v>
                </c:pt>
                <c:pt idx="7563">
                  <c:v>0</c:v>
                </c:pt>
                <c:pt idx="7564">
                  <c:v>0</c:v>
                </c:pt>
                <c:pt idx="7565">
                  <c:v>0</c:v>
                </c:pt>
                <c:pt idx="7566">
                  <c:v>0</c:v>
                </c:pt>
                <c:pt idx="7567">
                  <c:v>0</c:v>
                </c:pt>
                <c:pt idx="7568">
                  <c:v>0</c:v>
                </c:pt>
                <c:pt idx="7569">
                  <c:v>0</c:v>
                </c:pt>
                <c:pt idx="7570">
                  <c:v>0</c:v>
                </c:pt>
                <c:pt idx="7571">
                  <c:v>0</c:v>
                </c:pt>
                <c:pt idx="7572">
                  <c:v>0</c:v>
                </c:pt>
                <c:pt idx="7573">
                  <c:v>0</c:v>
                </c:pt>
                <c:pt idx="7574">
                  <c:v>0</c:v>
                </c:pt>
                <c:pt idx="7575">
                  <c:v>0</c:v>
                </c:pt>
                <c:pt idx="7576">
                  <c:v>0</c:v>
                </c:pt>
                <c:pt idx="7577">
                  <c:v>0</c:v>
                </c:pt>
                <c:pt idx="7578">
                  <c:v>0</c:v>
                </c:pt>
                <c:pt idx="7579">
                  <c:v>0</c:v>
                </c:pt>
                <c:pt idx="7580">
                  <c:v>0</c:v>
                </c:pt>
                <c:pt idx="7581">
                  <c:v>0</c:v>
                </c:pt>
                <c:pt idx="7582">
                  <c:v>0</c:v>
                </c:pt>
                <c:pt idx="7583">
                  <c:v>0</c:v>
                </c:pt>
                <c:pt idx="7584">
                  <c:v>0</c:v>
                </c:pt>
                <c:pt idx="7585">
                  <c:v>0</c:v>
                </c:pt>
                <c:pt idx="7586">
                  <c:v>0</c:v>
                </c:pt>
                <c:pt idx="7587">
                  <c:v>0</c:v>
                </c:pt>
                <c:pt idx="7588">
                  <c:v>0</c:v>
                </c:pt>
                <c:pt idx="7589">
                  <c:v>0</c:v>
                </c:pt>
                <c:pt idx="7590">
                  <c:v>0</c:v>
                </c:pt>
                <c:pt idx="7591">
                  <c:v>0</c:v>
                </c:pt>
                <c:pt idx="7592">
                  <c:v>0</c:v>
                </c:pt>
                <c:pt idx="7593">
                  <c:v>0</c:v>
                </c:pt>
                <c:pt idx="7594">
                  <c:v>0</c:v>
                </c:pt>
                <c:pt idx="7595">
                  <c:v>0</c:v>
                </c:pt>
                <c:pt idx="7596">
                  <c:v>0</c:v>
                </c:pt>
                <c:pt idx="7597">
                  <c:v>0</c:v>
                </c:pt>
                <c:pt idx="7598">
                  <c:v>0</c:v>
                </c:pt>
                <c:pt idx="7599">
                  <c:v>0</c:v>
                </c:pt>
                <c:pt idx="7600">
                  <c:v>0</c:v>
                </c:pt>
                <c:pt idx="7601">
                  <c:v>0</c:v>
                </c:pt>
                <c:pt idx="7602">
                  <c:v>0</c:v>
                </c:pt>
                <c:pt idx="7603">
                  <c:v>0</c:v>
                </c:pt>
                <c:pt idx="7604">
                  <c:v>0</c:v>
                </c:pt>
                <c:pt idx="7605">
                  <c:v>0</c:v>
                </c:pt>
                <c:pt idx="7606">
                  <c:v>0</c:v>
                </c:pt>
                <c:pt idx="7607">
                  <c:v>0</c:v>
                </c:pt>
                <c:pt idx="7608">
                  <c:v>0</c:v>
                </c:pt>
                <c:pt idx="7609">
                  <c:v>0</c:v>
                </c:pt>
                <c:pt idx="7610">
                  <c:v>0</c:v>
                </c:pt>
                <c:pt idx="7611">
                  <c:v>0</c:v>
                </c:pt>
                <c:pt idx="7612">
                  <c:v>0</c:v>
                </c:pt>
                <c:pt idx="7613">
                  <c:v>0</c:v>
                </c:pt>
                <c:pt idx="7614">
                  <c:v>0</c:v>
                </c:pt>
                <c:pt idx="7615">
                  <c:v>0</c:v>
                </c:pt>
                <c:pt idx="7616">
                  <c:v>0</c:v>
                </c:pt>
                <c:pt idx="7617">
                  <c:v>0</c:v>
                </c:pt>
                <c:pt idx="7618">
                  <c:v>0</c:v>
                </c:pt>
                <c:pt idx="7619">
                  <c:v>0</c:v>
                </c:pt>
                <c:pt idx="7620">
                  <c:v>0</c:v>
                </c:pt>
                <c:pt idx="7621">
                  <c:v>0</c:v>
                </c:pt>
                <c:pt idx="7622">
                  <c:v>0</c:v>
                </c:pt>
                <c:pt idx="7623">
                  <c:v>0</c:v>
                </c:pt>
                <c:pt idx="7624">
                  <c:v>0</c:v>
                </c:pt>
                <c:pt idx="7625">
                  <c:v>0</c:v>
                </c:pt>
                <c:pt idx="7626">
                  <c:v>0</c:v>
                </c:pt>
                <c:pt idx="7627">
                  <c:v>0</c:v>
                </c:pt>
                <c:pt idx="7628">
                  <c:v>0</c:v>
                </c:pt>
                <c:pt idx="7629">
                  <c:v>0</c:v>
                </c:pt>
                <c:pt idx="7630">
                  <c:v>0</c:v>
                </c:pt>
                <c:pt idx="7631">
                  <c:v>0</c:v>
                </c:pt>
                <c:pt idx="7632">
                  <c:v>0</c:v>
                </c:pt>
                <c:pt idx="7633">
                  <c:v>0</c:v>
                </c:pt>
                <c:pt idx="7634">
                  <c:v>0</c:v>
                </c:pt>
                <c:pt idx="7635">
                  <c:v>0</c:v>
                </c:pt>
                <c:pt idx="7636">
                  <c:v>0</c:v>
                </c:pt>
                <c:pt idx="7637">
                  <c:v>0</c:v>
                </c:pt>
                <c:pt idx="7638">
                  <c:v>0</c:v>
                </c:pt>
                <c:pt idx="7639">
                  <c:v>0</c:v>
                </c:pt>
                <c:pt idx="7640">
                  <c:v>0</c:v>
                </c:pt>
                <c:pt idx="7641">
                  <c:v>0</c:v>
                </c:pt>
                <c:pt idx="7642">
                  <c:v>0</c:v>
                </c:pt>
                <c:pt idx="7643">
                  <c:v>0</c:v>
                </c:pt>
                <c:pt idx="7644">
                  <c:v>0</c:v>
                </c:pt>
                <c:pt idx="7645">
                  <c:v>0</c:v>
                </c:pt>
                <c:pt idx="7646">
                  <c:v>0</c:v>
                </c:pt>
                <c:pt idx="7647">
                  <c:v>0</c:v>
                </c:pt>
                <c:pt idx="7648">
                  <c:v>0</c:v>
                </c:pt>
                <c:pt idx="7649">
                  <c:v>0</c:v>
                </c:pt>
                <c:pt idx="7650">
                  <c:v>0</c:v>
                </c:pt>
                <c:pt idx="7651">
                  <c:v>0</c:v>
                </c:pt>
                <c:pt idx="7652">
                  <c:v>0</c:v>
                </c:pt>
                <c:pt idx="7653">
                  <c:v>0</c:v>
                </c:pt>
                <c:pt idx="7654">
                  <c:v>0</c:v>
                </c:pt>
                <c:pt idx="7655">
                  <c:v>0</c:v>
                </c:pt>
                <c:pt idx="7656">
                  <c:v>0</c:v>
                </c:pt>
                <c:pt idx="7657">
                  <c:v>0</c:v>
                </c:pt>
                <c:pt idx="7658">
                  <c:v>0</c:v>
                </c:pt>
                <c:pt idx="7659">
                  <c:v>0</c:v>
                </c:pt>
                <c:pt idx="7660">
                  <c:v>0</c:v>
                </c:pt>
                <c:pt idx="7661">
                  <c:v>0</c:v>
                </c:pt>
                <c:pt idx="7662">
                  <c:v>0</c:v>
                </c:pt>
                <c:pt idx="7663">
                  <c:v>0</c:v>
                </c:pt>
                <c:pt idx="7664">
                  <c:v>0</c:v>
                </c:pt>
                <c:pt idx="7665">
                  <c:v>0</c:v>
                </c:pt>
                <c:pt idx="7666">
                  <c:v>0</c:v>
                </c:pt>
                <c:pt idx="7667">
                  <c:v>0</c:v>
                </c:pt>
                <c:pt idx="7668">
                  <c:v>0</c:v>
                </c:pt>
                <c:pt idx="7669">
                  <c:v>0</c:v>
                </c:pt>
                <c:pt idx="7670">
                  <c:v>0</c:v>
                </c:pt>
                <c:pt idx="7671">
                  <c:v>0</c:v>
                </c:pt>
                <c:pt idx="7672">
                  <c:v>0</c:v>
                </c:pt>
                <c:pt idx="7673">
                  <c:v>0</c:v>
                </c:pt>
                <c:pt idx="7674">
                  <c:v>0</c:v>
                </c:pt>
                <c:pt idx="7675">
                  <c:v>0</c:v>
                </c:pt>
                <c:pt idx="7676">
                  <c:v>0</c:v>
                </c:pt>
                <c:pt idx="7677">
                  <c:v>0</c:v>
                </c:pt>
                <c:pt idx="7678">
                  <c:v>0</c:v>
                </c:pt>
                <c:pt idx="7679">
                  <c:v>0</c:v>
                </c:pt>
                <c:pt idx="7680">
                  <c:v>0</c:v>
                </c:pt>
                <c:pt idx="7681">
                  <c:v>0</c:v>
                </c:pt>
                <c:pt idx="7682">
                  <c:v>0</c:v>
                </c:pt>
                <c:pt idx="7683">
                  <c:v>0</c:v>
                </c:pt>
                <c:pt idx="7684">
                  <c:v>0</c:v>
                </c:pt>
                <c:pt idx="7685">
                  <c:v>0</c:v>
                </c:pt>
                <c:pt idx="7686">
                  <c:v>0</c:v>
                </c:pt>
                <c:pt idx="7687">
                  <c:v>0</c:v>
                </c:pt>
                <c:pt idx="7688">
                  <c:v>0</c:v>
                </c:pt>
                <c:pt idx="7689">
                  <c:v>0</c:v>
                </c:pt>
                <c:pt idx="7690">
                  <c:v>0</c:v>
                </c:pt>
                <c:pt idx="7691">
                  <c:v>0</c:v>
                </c:pt>
                <c:pt idx="7692">
                  <c:v>0</c:v>
                </c:pt>
                <c:pt idx="7693">
                  <c:v>0</c:v>
                </c:pt>
                <c:pt idx="7694">
                  <c:v>0</c:v>
                </c:pt>
                <c:pt idx="7695">
                  <c:v>0</c:v>
                </c:pt>
                <c:pt idx="7696">
                  <c:v>0</c:v>
                </c:pt>
                <c:pt idx="7697">
                  <c:v>0</c:v>
                </c:pt>
                <c:pt idx="7698">
                  <c:v>0</c:v>
                </c:pt>
                <c:pt idx="7699">
                  <c:v>0</c:v>
                </c:pt>
                <c:pt idx="7700">
                  <c:v>0</c:v>
                </c:pt>
                <c:pt idx="7701">
                  <c:v>0</c:v>
                </c:pt>
                <c:pt idx="7702">
                  <c:v>0</c:v>
                </c:pt>
                <c:pt idx="7703">
                  <c:v>0</c:v>
                </c:pt>
                <c:pt idx="7704">
                  <c:v>0</c:v>
                </c:pt>
                <c:pt idx="7705">
                  <c:v>0</c:v>
                </c:pt>
                <c:pt idx="7706">
                  <c:v>0</c:v>
                </c:pt>
                <c:pt idx="7707">
                  <c:v>0</c:v>
                </c:pt>
                <c:pt idx="7708">
                  <c:v>0</c:v>
                </c:pt>
                <c:pt idx="7709">
                  <c:v>0</c:v>
                </c:pt>
                <c:pt idx="7710">
                  <c:v>0</c:v>
                </c:pt>
                <c:pt idx="7711">
                  <c:v>0</c:v>
                </c:pt>
                <c:pt idx="7712">
                  <c:v>0</c:v>
                </c:pt>
                <c:pt idx="7713">
                  <c:v>0</c:v>
                </c:pt>
                <c:pt idx="7714">
                  <c:v>0</c:v>
                </c:pt>
                <c:pt idx="7715">
                  <c:v>0</c:v>
                </c:pt>
                <c:pt idx="7716">
                  <c:v>0</c:v>
                </c:pt>
                <c:pt idx="7717">
                  <c:v>0</c:v>
                </c:pt>
                <c:pt idx="7718">
                  <c:v>0</c:v>
                </c:pt>
                <c:pt idx="7719">
                  <c:v>0</c:v>
                </c:pt>
                <c:pt idx="7720">
                  <c:v>0</c:v>
                </c:pt>
                <c:pt idx="7721">
                  <c:v>0</c:v>
                </c:pt>
                <c:pt idx="7722">
                  <c:v>0</c:v>
                </c:pt>
                <c:pt idx="7723">
                  <c:v>0</c:v>
                </c:pt>
                <c:pt idx="7724">
                  <c:v>0</c:v>
                </c:pt>
                <c:pt idx="7725">
                  <c:v>0</c:v>
                </c:pt>
                <c:pt idx="7726">
                  <c:v>0</c:v>
                </c:pt>
                <c:pt idx="7727">
                  <c:v>0</c:v>
                </c:pt>
                <c:pt idx="7728">
                  <c:v>0</c:v>
                </c:pt>
                <c:pt idx="7729">
                  <c:v>0</c:v>
                </c:pt>
                <c:pt idx="7730">
                  <c:v>0</c:v>
                </c:pt>
                <c:pt idx="7731">
                  <c:v>0</c:v>
                </c:pt>
                <c:pt idx="7732">
                  <c:v>0</c:v>
                </c:pt>
                <c:pt idx="7733">
                  <c:v>0</c:v>
                </c:pt>
                <c:pt idx="7734">
                  <c:v>0</c:v>
                </c:pt>
                <c:pt idx="7735">
                  <c:v>0</c:v>
                </c:pt>
                <c:pt idx="7736">
                  <c:v>0</c:v>
                </c:pt>
                <c:pt idx="7737">
                  <c:v>0</c:v>
                </c:pt>
                <c:pt idx="7738">
                  <c:v>0</c:v>
                </c:pt>
                <c:pt idx="7739">
                  <c:v>0</c:v>
                </c:pt>
                <c:pt idx="7740">
                  <c:v>0</c:v>
                </c:pt>
                <c:pt idx="7741">
                  <c:v>0</c:v>
                </c:pt>
                <c:pt idx="7742">
                  <c:v>0</c:v>
                </c:pt>
                <c:pt idx="7743">
                  <c:v>0</c:v>
                </c:pt>
                <c:pt idx="7744">
                  <c:v>0</c:v>
                </c:pt>
                <c:pt idx="7745">
                  <c:v>0</c:v>
                </c:pt>
                <c:pt idx="7746">
                  <c:v>0</c:v>
                </c:pt>
                <c:pt idx="7747">
                  <c:v>0</c:v>
                </c:pt>
                <c:pt idx="7748">
                  <c:v>0</c:v>
                </c:pt>
                <c:pt idx="7749">
                  <c:v>0</c:v>
                </c:pt>
                <c:pt idx="7750">
                  <c:v>0</c:v>
                </c:pt>
                <c:pt idx="7751">
                  <c:v>0</c:v>
                </c:pt>
                <c:pt idx="7752">
                  <c:v>0</c:v>
                </c:pt>
                <c:pt idx="7753">
                  <c:v>0</c:v>
                </c:pt>
                <c:pt idx="7754">
                  <c:v>0</c:v>
                </c:pt>
                <c:pt idx="7755">
                  <c:v>0</c:v>
                </c:pt>
                <c:pt idx="7756">
                  <c:v>0</c:v>
                </c:pt>
                <c:pt idx="7757">
                  <c:v>0</c:v>
                </c:pt>
                <c:pt idx="7758">
                  <c:v>0</c:v>
                </c:pt>
                <c:pt idx="7759">
                  <c:v>0</c:v>
                </c:pt>
                <c:pt idx="7760">
                  <c:v>0</c:v>
                </c:pt>
                <c:pt idx="7761">
                  <c:v>0</c:v>
                </c:pt>
                <c:pt idx="7762">
                  <c:v>0</c:v>
                </c:pt>
                <c:pt idx="7763">
                  <c:v>0</c:v>
                </c:pt>
                <c:pt idx="7764">
                  <c:v>0</c:v>
                </c:pt>
                <c:pt idx="7765">
                  <c:v>0</c:v>
                </c:pt>
                <c:pt idx="7766">
                  <c:v>0</c:v>
                </c:pt>
                <c:pt idx="7767">
                  <c:v>0</c:v>
                </c:pt>
                <c:pt idx="7768">
                  <c:v>0</c:v>
                </c:pt>
                <c:pt idx="7769">
                  <c:v>0</c:v>
                </c:pt>
                <c:pt idx="7770">
                  <c:v>0</c:v>
                </c:pt>
                <c:pt idx="7771">
                  <c:v>0</c:v>
                </c:pt>
                <c:pt idx="7772">
                  <c:v>0</c:v>
                </c:pt>
                <c:pt idx="7773">
                  <c:v>0</c:v>
                </c:pt>
                <c:pt idx="7774">
                  <c:v>0</c:v>
                </c:pt>
                <c:pt idx="7775">
                  <c:v>0</c:v>
                </c:pt>
                <c:pt idx="7776">
                  <c:v>0</c:v>
                </c:pt>
                <c:pt idx="7777">
                  <c:v>0</c:v>
                </c:pt>
                <c:pt idx="7778">
                  <c:v>0</c:v>
                </c:pt>
                <c:pt idx="7779">
                  <c:v>0</c:v>
                </c:pt>
                <c:pt idx="7780">
                  <c:v>0</c:v>
                </c:pt>
                <c:pt idx="7781">
                  <c:v>0</c:v>
                </c:pt>
                <c:pt idx="7782">
                  <c:v>0</c:v>
                </c:pt>
                <c:pt idx="7783">
                  <c:v>0</c:v>
                </c:pt>
                <c:pt idx="7784">
                  <c:v>0</c:v>
                </c:pt>
                <c:pt idx="7785">
                  <c:v>0</c:v>
                </c:pt>
                <c:pt idx="7786">
                  <c:v>0</c:v>
                </c:pt>
                <c:pt idx="7787">
                  <c:v>0</c:v>
                </c:pt>
                <c:pt idx="7788">
                  <c:v>0</c:v>
                </c:pt>
                <c:pt idx="7789">
                  <c:v>0</c:v>
                </c:pt>
                <c:pt idx="7790">
                  <c:v>0</c:v>
                </c:pt>
                <c:pt idx="7791">
                  <c:v>0</c:v>
                </c:pt>
                <c:pt idx="7792">
                  <c:v>0</c:v>
                </c:pt>
                <c:pt idx="7793">
                  <c:v>0</c:v>
                </c:pt>
                <c:pt idx="7794">
                  <c:v>0</c:v>
                </c:pt>
                <c:pt idx="7795">
                  <c:v>0</c:v>
                </c:pt>
                <c:pt idx="7796">
                  <c:v>0</c:v>
                </c:pt>
                <c:pt idx="7797">
                  <c:v>0</c:v>
                </c:pt>
                <c:pt idx="7798">
                  <c:v>0</c:v>
                </c:pt>
                <c:pt idx="7799">
                  <c:v>0</c:v>
                </c:pt>
                <c:pt idx="7800">
                  <c:v>0</c:v>
                </c:pt>
                <c:pt idx="7801">
                  <c:v>0</c:v>
                </c:pt>
                <c:pt idx="7802">
                  <c:v>0</c:v>
                </c:pt>
                <c:pt idx="7803">
                  <c:v>0</c:v>
                </c:pt>
                <c:pt idx="7804">
                  <c:v>0</c:v>
                </c:pt>
                <c:pt idx="7805">
                  <c:v>0</c:v>
                </c:pt>
                <c:pt idx="7806">
                  <c:v>0</c:v>
                </c:pt>
                <c:pt idx="7807">
                  <c:v>0</c:v>
                </c:pt>
                <c:pt idx="7808">
                  <c:v>0</c:v>
                </c:pt>
                <c:pt idx="7809">
                  <c:v>0</c:v>
                </c:pt>
                <c:pt idx="7810">
                  <c:v>0</c:v>
                </c:pt>
                <c:pt idx="7811">
                  <c:v>0</c:v>
                </c:pt>
                <c:pt idx="7812">
                  <c:v>0</c:v>
                </c:pt>
                <c:pt idx="7813">
                  <c:v>0</c:v>
                </c:pt>
                <c:pt idx="7814">
                  <c:v>0</c:v>
                </c:pt>
                <c:pt idx="7815">
                  <c:v>0</c:v>
                </c:pt>
                <c:pt idx="7816">
                  <c:v>0</c:v>
                </c:pt>
                <c:pt idx="7817">
                  <c:v>0</c:v>
                </c:pt>
                <c:pt idx="7818">
                  <c:v>0</c:v>
                </c:pt>
                <c:pt idx="7819">
                  <c:v>0</c:v>
                </c:pt>
                <c:pt idx="7820">
                  <c:v>0</c:v>
                </c:pt>
                <c:pt idx="7821">
                  <c:v>0</c:v>
                </c:pt>
                <c:pt idx="7822">
                  <c:v>0</c:v>
                </c:pt>
                <c:pt idx="7823">
                  <c:v>0</c:v>
                </c:pt>
                <c:pt idx="7824">
                  <c:v>0</c:v>
                </c:pt>
                <c:pt idx="7825">
                  <c:v>0</c:v>
                </c:pt>
                <c:pt idx="7826">
                  <c:v>0</c:v>
                </c:pt>
                <c:pt idx="7827">
                  <c:v>0</c:v>
                </c:pt>
                <c:pt idx="7828">
                  <c:v>0</c:v>
                </c:pt>
                <c:pt idx="7829">
                  <c:v>0</c:v>
                </c:pt>
                <c:pt idx="7830">
                  <c:v>0</c:v>
                </c:pt>
                <c:pt idx="7831">
                  <c:v>0</c:v>
                </c:pt>
                <c:pt idx="7832">
                  <c:v>0</c:v>
                </c:pt>
                <c:pt idx="7833">
                  <c:v>0</c:v>
                </c:pt>
                <c:pt idx="7834">
                  <c:v>0</c:v>
                </c:pt>
                <c:pt idx="7835">
                  <c:v>0</c:v>
                </c:pt>
                <c:pt idx="7836">
                  <c:v>0</c:v>
                </c:pt>
                <c:pt idx="7837">
                  <c:v>0</c:v>
                </c:pt>
                <c:pt idx="7838">
                  <c:v>0</c:v>
                </c:pt>
                <c:pt idx="7839">
                  <c:v>0</c:v>
                </c:pt>
                <c:pt idx="7840">
                  <c:v>0</c:v>
                </c:pt>
                <c:pt idx="7841">
                  <c:v>0</c:v>
                </c:pt>
                <c:pt idx="7842">
                  <c:v>0</c:v>
                </c:pt>
                <c:pt idx="7843">
                  <c:v>0</c:v>
                </c:pt>
                <c:pt idx="7844">
                  <c:v>0</c:v>
                </c:pt>
                <c:pt idx="7845">
                  <c:v>0</c:v>
                </c:pt>
                <c:pt idx="7846">
                  <c:v>0</c:v>
                </c:pt>
                <c:pt idx="7847">
                  <c:v>0</c:v>
                </c:pt>
                <c:pt idx="7848">
                  <c:v>0</c:v>
                </c:pt>
                <c:pt idx="7849">
                  <c:v>0</c:v>
                </c:pt>
                <c:pt idx="7850">
                  <c:v>0</c:v>
                </c:pt>
                <c:pt idx="7851">
                  <c:v>0</c:v>
                </c:pt>
                <c:pt idx="7852">
                  <c:v>0</c:v>
                </c:pt>
                <c:pt idx="7853">
                  <c:v>0</c:v>
                </c:pt>
                <c:pt idx="7854">
                  <c:v>0</c:v>
                </c:pt>
                <c:pt idx="7855">
                  <c:v>0</c:v>
                </c:pt>
                <c:pt idx="7856">
                  <c:v>0</c:v>
                </c:pt>
                <c:pt idx="7857">
                  <c:v>0</c:v>
                </c:pt>
                <c:pt idx="7858">
                  <c:v>0</c:v>
                </c:pt>
                <c:pt idx="7859">
                  <c:v>0</c:v>
                </c:pt>
                <c:pt idx="7860">
                  <c:v>0</c:v>
                </c:pt>
                <c:pt idx="7861">
                  <c:v>0</c:v>
                </c:pt>
                <c:pt idx="7862">
                  <c:v>0</c:v>
                </c:pt>
                <c:pt idx="7863">
                  <c:v>0</c:v>
                </c:pt>
                <c:pt idx="7864">
                  <c:v>0</c:v>
                </c:pt>
                <c:pt idx="7865">
                  <c:v>0</c:v>
                </c:pt>
                <c:pt idx="7866">
                  <c:v>0</c:v>
                </c:pt>
                <c:pt idx="7867">
                  <c:v>0</c:v>
                </c:pt>
                <c:pt idx="7868">
                  <c:v>0</c:v>
                </c:pt>
                <c:pt idx="7869">
                  <c:v>0</c:v>
                </c:pt>
                <c:pt idx="7870">
                  <c:v>0</c:v>
                </c:pt>
                <c:pt idx="7871">
                  <c:v>0</c:v>
                </c:pt>
                <c:pt idx="7872">
                  <c:v>0</c:v>
                </c:pt>
                <c:pt idx="7873">
                  <c:v>0</c:v>
                </c:pt>
                <c:pt idx="7874">
                  <c:v>0</c:v>
                </c:pt>
                <c:pt idx="7875">
                  <c:v>0</c:v>
                </c:pt>
                <c:pt idx="7876">
                  <c:v>0</c:v>
                </c:pt>
                <c:pt idx="7877">
                  <c:v>0</c:v>
                </c:pt>
                <c:pt idx="7878">
                  <c:v>0</c:v>
                </c:pt>
                <c:pt idx="7879">
                  <c:v>0</c:v>
                </c:pt>
                <c:pt idx="7880">
                  <c:v>0</c:v>
                </c:pt>
                <c:pt idx="7881">
                  <c:v>0</c:v>
                </c:pt>
                <c:pt idx="7882">
                  <c:v>0</c:v>
                </c:pt>
                <c:pt idx="7883">
                  <c:v>0</c:v>
                </c:pt>
                <c:pt idx="7884">
                  <c:v>0</c:v>
                </c:pt>
                <c:pt idx="7885">
                  <c:v>0</c:v>
                </c:pt>
                <c:pt idx="7886">
                  <c:v>0</c:v>
                </c:pt>
                <c:pt idx="7887">
                  <c:v>0</c:v>
                </c:pt>
                <c:pt idx="7888">
                  <c:v>0</c:v>
                </c:pt>
                <c:pt idx="7889">
                  <c:v>0</c:v>
                </c:pt>
                <c:pt idx="7890">
                  <c:v>0</c:v>
                </c:pt>
                <c:pt idx="7891">
                  <c:v>0</c:v>
                </c:pt>
                <c:pt idx="7892">
                  <c:v>0</c:v>
                </c:pt>
                <c:pt idx="7893">
                  <c:v>0</c:v>
                </c:pt>
                <c:pt idx="7894">
                  <c:v>0</c:v>
                </c:pt>
                <c:pt idx="7895">
                  <c:v>0</c:v>
                </c:pt>
                <c:pt idx="7896">
                  <c:v>0</c:v>
                </c:pt>
                <c:pt idx="7897">
                  <c:v>0</c:v>
                </c:pt>
                <c:pt idx="7898">
                  <c:v>0</c:v>
                </c:pt>
                <c:pt idx="7899">
                  <c:v>0</c:v>
                </c:pt>
                <c:pt idx="7900">
                  <c:v>0</c:v>
                </c:pt>
                <c:pt idx="7901">
                  <c:v>0</c:v>
                </c:pt>
                <c:pt idx="7902">
                  <c:v>0</c:v>
                </c:pt>
                <c:pt idx="7903">
                  <c:v>0</c:v>
                </c:pt>
                <c:pt idx="7904">
                  <c:v>0</c:v>
                </c:pt>
                <c:pt idx="7905">
                  <c:v>0</c:v>
                </c:pt>
                <c:pt idx="7906">
                  <c:v>0</c:v>
                </c:pt>
                <c:pt idx="7907">
                  <c:v>0</c:v>
                </c:pt>
                <c:pt idx="7908">
                  <c:v>0</c:v>
                </c:pt>
                <c:pt idx="7909">
                  <c:v>0</c:v>
                </c:pt>
                <c:pt idx="7910">
                  <c:v>0</c:v>
                </c:pt>
                <c:pt idx="7911">
                  <c:v>0</c:v>
                </c:pt>
                <c:pt idx="7912">
                  <c:v>0</c:v>
                </c:pt>
                <c:pt idx="7913">
                  <c:v>0</c:v>
                </c:pt>
                <c:pt idx="7914">
                  <c:v>0</c:v>
                </c:pt>
                <c:pt idx="7915">
                  <c:v>0</c:v>
                </c:pt>
                <c:pt idx="7916">
                  <c:v>0</c:v>
                </c:pt>
                <c:pt idx="7917">
                  <c:v>0</c:v>
                </c:pt>
                <c:pt idx="7918">
                  <c:v>0</c:v>
                </c:pt>
                <c:pt idx="7919">
                  <c:v>0</c:v>
                </c:pt>
                <c:pt idx="7920">
                  <c:v>0</c:v>
                </c:pt>
                <c:pt idx="7921">
                  <c:v>0</c:v>
                </c:pt>
                <c:pt idx="7922">
                  <c:v>0</c:v>
                </c:pt>
                <c:pt idx="7923">
                  <c:v>0</c:v>
                </c:pt>
                <c:pt idx="7924">
                  <c:v>0</c:v>
                </c:pt>
                <c:pt idx="7925">
                  <c:v>0</c:v>
                </c:pt>
                <c:pt idx="7926">
                  <c:v>0</c:v>
                </c:pt>
                <c:pt idx="7927">
                  <c:v>0</c:v>
                </c:pt>
                <c:pt idx="7928">
                  <c:v>0</c:v>
                </c:pt>
                <c:pt idx="7929">
                  <c:v>0</c:v>
                </c:pt>
                <c:pt idx="7930">
                  <c:v>0</c:v>
                </c:pt>
                <c:pt idx="7931">
                  <c:v>0</c:v>
                </c:pt>
                <c:pt idx="7932">
                  <c:v>0</c:v>
                </c:pt>
                <c:pt idx="7933">
                  <c:v>0</c:v>
                </c:pt>
                <c:pt idx="7934">
                  <c:v>0</c:v>
                </c:pt>
                <c:pt idx="7935">
                  <c:v>0</c:v>
                </c:pt>
                <c:pt idx="7936">
                  <c:v>0</c:v>
                </c:pt>
                <c:pt idx="7937">
                  <c:v>0</c:v>
                </c:pt>
                <c:pt idx="7938">
                  <c:v>0</c:v>
                </c:pt>
                <c:pt idx="7939">
                  <c:v>0</c:v>
                </c:pt>
                <c:pt idx="7940">
                  <c:v>0</c:v>
                </c:pt>
                <c:pt idx="7941">
                  <c:v>0</c:v>
                </c:pt>
                <c:pt idx="7942">
                  <c:v>0</c:v>
                </c:pt>
                <c:pt idx="7943">
                  <c:v>0</c:v>
                </c:pt>
                <c:pt idx="7944">
                  <c:v>0</c:v>
                </c:pt>
                <c:pt idx="7945">
                  <c:v>0</c:v>
                </c:pt>
                <c:pt idx="7946">
                  <c:v>0</c:v>
                </c:pt>
                <c:pt idx="7947">
                  <c:v>0</c:v>
                </c:pt>
                <c:pt idx="7948">
                  <c:v>0</c:v>
                </c:pt>
                <c:pt idx="7949">
                  <c:v>0</c:v>
                </c:pt>
                <c:pt idx="7950">
                  <c:v>0</c:v>
                </c:pt>
                <c:pt idx="7951">
                  <c:v>0</c:v>
                </c:pt>
                <c:pt idx="7952">
                  <c:v>0</c:v>
                </c:pt>
                <c:pt idx="7953">
                  <c:v>0</c:v>
                </c:pt>
                <c:pt idx="7954">
                  <c:v>0</c:v>
                </c:pt>
                <c:pt idx="7955">
                  <c:v>0</c:v>
                </c:pt>
                <c:pt idx="7956">
                  <c:v>0</c:v>
                </c:pt>
                <c:pt idx="7957">
                  <c:v>0</c:v>
                </c:pt>
                <c:pt idx="7958">
                  <c:v>0</c:v>
                </c:pt>
                <c:pt idx="7959">
                  <c:v>0</c:v>
                </c:pt>
                <c:pt idx="7960">
                  <c:v>0</c:v>
                </c:pt>
                <c:pt idx="7961">
                  <c:v>0</c:v>
                </c:pt>
                <c:pt idx="7962">
                  <c:v>0</c:v>
                </c:pt>
                <c:pt idx="7963">
                  <c:v>0</c:v>
                </c:pt>
                <c:pt idx="7964">
                  <c:v>0</c:v>
                </c:pt>
                <c:pt idx="7965">
                  <c:v>0</c:v>
                </c:pt>
                <c:pt idx="7966">
                  <c:v>0</c:v>
                </c:pt>
                <c:pt idx="7967">
                  <c:v>0</c:v>
                </c:pt>
                <c:pt idx="7968">
                  <c:v>0</c:v>
                </c:pt>
                <c:pt idx="7969">
                  <c:v>0</c:v>
                </c:pt>
                <c:pt idx="7970">
                  <c:v>0</c:v>
                </c:pt>
                <c:pt idx="7971">
                  <c:v>0</c:v>
                </c:pt>
                <c:pt idx="7972">
                  <c:v>0</c:v>
                </c:pt>
                <c:pt idx="7973">
                  <c:v>0</c:v>
                </c:pt>
                <c:pt idx="7974">
                  <c:v>0</c:v>
                </c:pt>
                <c:pt idx="7975">
                  <c:v>0</c:v>
                </c:pt>
                <c:pt idx="7976">
                  <c:v>0</c:v>
                </c:pt>
                <c:pt idx="7977">
                  <c:v>0</c:v>
                </c:pt>
                <c:pt idx="7978">
                  <c:v>0</c:v>
                </c:pt>
                <c:pt idx="7979">
                  <c:v>0</c:v>
                </c:pt>
                <c:pt idx="7980">
                  <c:v>0</c:v>
                </c:pt>
                <c:pt idx="7981">
                  <c:v>0</c:v>
                </c:pt>
                <c:pt idx="7982">
                  <c:v>0</c:v>
                </c:pt>
                <c:pt idx="7983">
                  <c:v>0</c:v>
                </c:pt>
                <c:pt idx="7984">
                  <c:v>0</c:v>
                </c:pt>
                <c:pt idx="7985">
                  <c:v>0</c:v>
                </c:pt>
                <c:pt idx="7986">
                  <c:v>0</c:v>
                </c:pt>
                <c:pt idx="7987">
                  <c:v>0</c:v>
                </c:pt>
                <c:pt idx="7988">
                  <c:v>0</c:v>
                </c:pt>
                <c:pt idx="7989">
                  <c:v>0</c:v>
                </c:pt>
                <c:pt idx="7990">
                  <c:v>0</c:v>
                </c:pt>
                <c:pt idx="7991">
                  <c:v>0</c:v>
                </c:pt>
                <c:pt idx="7992">
                  <c:v>0</c:v>
                </c:pt>
                <c:pt idx="7993">
                  <c:v>0</c:v>
                </c:pt>
                <c:pt idx="7994">
                  <c:v>0</c:v>
                </c:pt>
                <c:pt idx="7995">
                  <c:v>0</c:v>
                </c:pt>
                <c:pt idx="7996">
                  <c:v>0</c:v>
                </c:pt>
                <c:pt idx="7997">
                  <c:v>0</c:v>
                </c:pt>
                <c:pt idx="7998">
                  <c:v>0</c:v>
                </c:pt>
                <c:pt idx="7999">
                  <c:v>0</c:v>
                </c:pt>
                <c:pt idx="8000">
                  <c:v>0</c:v>
                </c:pt>
                <c:pt idx="8001">
                  <c:v>0</c:v>
                </c:pt>
                <c:pt idx="8002">
                  <c:v>0</c:v>
                </c:pt>
                <c:pt idx="8003">
                  <c:v>0</c:v>
                </c:pt>
                <c:pt idx="8004">
                  <c:v>0</c:v>
                </c:pt>
                <c:pt idx="8005">
                  <c:v>0</c:v>
                </c:pt>
                <c:pt idx="8006">
                  <c:v>0</c:v>
                </c:pt>
                <c:pt idx="8007">
                  <c:v>0</c:v>
                </c:pt>
                <c:pt idx="8008">
                  <c:v>0</c:v>
                </c:pt>
                <c:pt idx="8009">
                  <c:v>0</c:v>
                </c:pt>
                <c:pt idx="8010">
                  <c:v>0</c:v>
                </c:pt>
                <c:pt idx="8011">
                  <c:v>0</c:v>
                </c:pt>
                <c:pt idx="8012">
                  <c:v>0</c:v>
                </c:pt>
                <c:pt idx="8013">
                  <c:v>0</c:v>
                </c:pt>
                <c:pt idx="8014">
                  <c:v>0</c:v>
                </c:pt>
                <c:pt idx="8015">
                  <c:v>0</c:v>
                </c:pt>
                <c:pt idx="8016">
                  <c:v>0</c:v>
                </c:pt>
                <c:pt idx="8017">
                  <c:v>0</c:v>
                </c:pt>
                <c:pt idx="8018">
                  <c:v>0</c:v>
                </c:pt>
                <c:pt idx="8019">
                  <c:v>0</c:v>
                </c:pt>
                <c:pt idx="8020">
                  <c:v>0</c:v>
                </c:pt>
                <c:pt idx="8021">
                  <c:v>0</c:v>
                </c:pt>
                <c:pt idx="8022">
                  <c:v>0</c:v>
                </c:pt>
                <c:pt idx="8023">
                  <c:v>0</c:v>
                </c:pt>
                <c:pt idx="8024">
                  <c:v>0</c:v>
                </c:pt>
                <c:pt idx="8025">
                  <c:v>0</c:v>
                </c:pt>
                <c:pt idx="8026">
                  <c:v>0</c:v>
                </c:pt>
                <c:pt idx="8027">
                  <c:v>0</c:v>
                </c:pt>
                <c:pt idx="8028">
                  <c:v>0</c:v>
                </c:pt>
                <c:pt idx="8029">
                  <c:v>0</c:v>
                </c:pt>
                <c:pt idx="8030">
                  <c:v>0</c:v>
                </c:pt>
                <c:pt idx="8031">
                  <c:v>0</c:v>
                </c:pt>
                <c:pt idx="8032">
                  <c:v>0</c:v>
                </c:pt>
                <c:pt idx="8033">
                  <c:v>0</c:v>
                </c:pt>
                <c:pt idx="8034">
                  <c:v>0</c:v>
                </c:pt>
                <c:pt idx="8035">
                  <c:v>0</c:v>
                </c:pt>
                <c:pt idx="8036">
                  <c:v>0</c:v>
                </c:pt>
                <c:pt idx="8037">
                  <c:v>0</c:v>
                </c:pt>
                <c:pt idx="8038">
                  <c:v>0</c:v>
                </c:pt>
                <c:pt idx="8039">
                  <c:v>0</c:v>
                </c:pt>
                <c:pt idx="8040">
                  <c:v>0</c:v>
                </c:pt>
                <c:pt idx="8041">
                  <c:v>0</c:v>
                </c:pt>
                <c:pt idx="8042">
                  <c:v>0</c:v>
                </c:pt>
                <c:pt idx="8043">
                  <c:v>0</c:v>
                </c:pt>
                <c:pt idx="8044">
                  <c:v>0</c:v>
                </c:pt>
                <c:pt idx="8045">
                  <c:v>0</c:v>
                </c:pt>
                <c:pt idx="8046">
                  <c:v>0</c:v>
                </c:pt>
                <c:pt idx="8047">
                  <c:v>0</c:v>
                </c:pt>
                <c:pt idx="8048">
                  <c:v>0</c:v>
                </c:pt>
                <c:pt idx="8049">
                  <c:v>0</c:v>
                </c:pt>
                <c:pt idx="8050">
                  <c:v>0</c:v>
                </c:pt>
                <c:pt idx="8051">
                  <c:v>0</c:v>
                </c:pt>
                <c:pt idx="8052">
                  <c:v>0</c:v>
                </c:pt>
                <c:pt idx="8053">
                  <c:v>0</c:v>
                </c:pt>
                <c:pt idx="8054">
                  <c:v>0</c:v>
                </c:pt>
                <c:pt idx="8055">
                  <c:v>0</c:v>
                </c:pt>
                <c:pt idx="8056">
                  <c:v>0</c:v>
                </c:pt>
                <c:pt idx="8057">
                  <c:v>0</c:v>
                </c:pt>
                <c:pt idx="8058">
                  <c:v>0</c:v>
                </c:pt>
                <c:pt idx="8059">
                  <c:v>0</c:v>
                </c:pt>
                <c:pt idx="8060">
                  <c:v>0</c:v>
                </c:pt>
                <c:pt idx="8061">
                  <c:v>0</c:v>
                </c:pt>
                <c:pt idx="8062">
                  <c:v>0</c:v>
                </c:pt>
                <c:pt idx="8063">
                  <c:v>0</c:v>
                </c:pt>
                <c:pt idx="8064">
                  <c:v>0</c:v>
                </c:pt>
                <c:pt idx="8065">
                  <c:v>0</c:v>
                </c:pt>
                <c:pt idx="8066">
                  <c:v>0</c:v>
                </c:pt>
                <c:pt idx="8067">
                  <c:v>0</c:v>
                </c:pt>
                <c:pt idx="8068">
                  <c:v>0</c:v>
                </c:pt>
                <c:pt idx="8069">
                  <c:v>0</c:v>
                </c:pt>
                <c:pt idx="8070">
                  <c:v>0</c:v>
                </c:pt>
                <c:pt idx="8071">
                  <c:v>0</c:v>
                </c:pt>
                <c:pt idx="8072">
                  <c:v>0</c:v>
                </c:pt>
                <c:pt idx="8073">
                  <c:v>0</c:v>
                </c:pt>
                <c:pt idx="8074">
                  <c:v>0</c:v>
                </c:pt>
                <c:pt idx="8075">
                  <c:v>0</c:v>
                </c:pt>
                <c:pt idx="8076">
                  <c:v>0</c:v>
                </c:pt>
                <c:pt idx="8077">
                  <c:v>0</c:v>
                </c:pt>
                <c:pt idx="8078">
                  <c:v>0</c:v>
                </c:pt>
                <c:pt idx="8079">
                  <c:v>0</c:v>
                </c:pt>
                <c:pt idx="8080">
                  <c:v>0</c:v>
                </c:pt>
                <c:pt idx="8081">
                  <c:v>0</c:v>
                </c:pt>
                <c:pt idx="8082">
                  <c:v>0</c:v>
                </c:pt>
                <c:pt idx="8083">
                  <c:v>0</c:v>
                </c:pt>
                <c:pt idx="8084">
                  <c:v>0</c:v>
                </c:pt>
                <c:pt idx="8085">
                  <c:v>0</c:v>
                </c:pt>
                <c:pt idx="8086">
                  <c:v>0</c:v>
                </c:pt>
                <c:pt idx="8087">
                  <c:v>0</c:v>
                </c:pt>
                <c:pt idx="8088">
                  <c:v>0</c:v>
                </c:pt>
                <c:pt idx="8089">
                  <c:v>0</c:v>
                </c:pt>
                <c:pt idx="8090">
                  <c:v>0</c:v>
                </c:pt>
                <c:pt idx="8091">
                  <c:v>0</c:v>
                </c:pt>
                <c:pt idx="8092">
                  <c:v>0</c:v>
                </c:pt>
                <c:pt idx="8093">
                  <c:v>0</c:v>
                </c:pt>
                <c:pt idx="8094">
                  <c:v>0</c:v>
                </c:pt>
                <c:pt idx="8095">
                  <c:v>0</c:v>
                </c:pt>
                <c:pt idx="8096">
                  <c:v>0</c:v>
                </c:pt>
                <c:pt idx="8097">
                  <c:v>0</c:v>
                </c:pt>
                <c:pt idx="8098">
                  <c:v>0</c:v>
                </c:pt>
                <c:pt idx="8099">
                  <c:v>0</c:v>
                </c:pt>
                <c:pt idx="8100">
                  <c:v>0</c:v>
                </c:pt>
                <c:pt idx="8101">
                  <c:v>0</c:v>
                </c:pt>
                <c:pt idx="8102">
                  <c:v>0</c:v>
                </c:pt>
                <c:pt idx="8103">
                  <c:v>0</c:v>
                </c:pt>
                <c:pt idx="8104">
                  <c:v>0</c:v>
                </c:pt>
                <c:pt idx="8105">
                  <c:v>0</c:v>
                </c:pt>
                <c:pt idx="8106">
                  <c:v>0</c:v>
                </c:pt>
                <c:pt idx="8107">
                  <c:v>0</c:v>
                </c:pt>
                <c:pt idx="8108">
                  <c:v>0</c:v>
                </c:pt>
                <c:pt idx="8109">
                  <c:v>0</c:v>
                </c:pt>
                <c:pt idx="8110">
                  <c:v>0</c:v>
                </c:pt>
                <c:pt idx="8111">
                  <c:v>0</c:v>
                </c:pt>
                <c:pt idx="8112">
                  <c:v>0</c:v>
                </c:pt>
                <c:pt idx="8113">
                  <c:v>0</c:v>
                </c:pt>
                <c:pt idx="8114">
                  <c:v>0</c:v>
                </c:pt>
                <c:pt idx="8115">
                  <c:v>0</c:v>
                </c:pt>
                <c:pt idx="8116">
                  <c:v>0</c:v>
                </c:pt>
                <c:pt idx="8117">
                  <c:v>0</c:v>
                </c:pt>
                <c:pt idx="8118">
                  <c:v>0</c:v>
                </c:pt>
                <c:pt idx="8119">
                  <c:v>0</c:v>
                </c:pt>
                <c:pt idx="8120">
                  <c:v>0</c:v>
                </c:pt>
                <c:pt idx="8121">
                  <c:v>0</c:v>
                </c:pt>
                <c:pt idx="8122">
                  <c:v>0</c:v>
                </c:pt>
                <c:pt idx="8123">
                  <c:v>0</c:v>
                </c:pt>
                <c:pt idx="8124">
                  <c:v>0</c:v>
                </c:pt>
                <c:pt idx="8125">
                  <c:v>0</c:v>
                </c:pt>
                <c:pt idx="8126">
                  <c:v>0</c:v>
                </c:pt>
                <c:pt idx="8127">
                  <c:v>0</c:v>
                </c:pt>
                <c:pt idx="8128">
                  <c:v>0</c:v>
                </c:pt>
                <c:pt idx="8129">
                  <c:v>0</c:v>
                </c:pt>
                <c:pt idx="8130">
                  <c:v>0</c:v>
                </c:pt>
                <c:pt idx="8131">
                  <c:v>0</c:v>
                </c:pt>
                <c:pt idx="8132">
                  <c:v>0</c:v>
                </c:pt>
                <c:pt idx="8133">
                  <c:v>0</c:v>
                </c:pt>
                <c:pt idx="8134">
                  <c:v>0</c:v>
                </c:pt>
                <c:pt idx="8135">
                  <c:v>0</c:v>
                </c:pt>
                <c:pt idx="8136">
                  <c:v>0</c:v>
                </c:pt>
                <c:pt idx="8137">
                  <c:v>0</c:v>
                </c:pt>
                <c:pt idx="8138">
                  <c:v>0</c:v>
                </c:pt>
                <c:pt idx="8139">
                  <c:v>0</c:v>
                </c:pt>
                <c:pt idx="8140">
                  <c:v>0</c:v>
                </c:pt>
                <c:pt idx="8141">
                  <c:v>0</c:v>
                </c:pt>
                <c:pt idx="8142">
                  <c:v>0</c:v>
                </c:pt>
                <c:pt idx="8143">
                  <c:v>0</c:v>
                </c:pt>
                <c:pt idx="8144">
                  <c:v>0</c:v>
                </c:pt>
                <c:pt idx="8145">
                  <c:v>0</c:v>
                </c:pt>
                <c:pt idx="8146">
                  <c:v>0</c:v>
                </c:pt>
                <c:pt idx="8147">
                  <c:v>0</c:v>
                </c:pt>
                <c:pt idx="8148">
                  <c:v>0</c:v>
                </c:pt>
                <c:pt idx="8149">
                  <c:v>0</c:v>
                </c:pt>
                <c:pt idx="8150">
                  <c:v>0</c:v>
                </c:pt>
                <c:pt idx="8151">
                  <c:v>0</c:v>
                </c:pt>
                <c:pt idx="8152">
                  <c:v>0</c:v>
                </c:pt>
                <c:pt idx="8153">
                  <c:v>0</c:v>
                </c:pt>
                <c:pt idx="8154">
                  <c:v>0</c:v>
                </c:pt>
                <c:pt idx="8155">
                  <c:v>0</c:v>
                </c:pt>
                <c:pt idx="8156">
                  <c:v>0</c:v>
                </c:pt>
                <c:pt idx="8157">
                  <c:v>0</c:v>
                </c:pt>
                <c:pt idx="8158">
                  <c:v>0</c:v>
                </c:pt>
                <c:pt idx="8159">
                  <c:v>0</c:v>
                </c:pt>
                <c:pt idx="8160">
                  <c:v>0</c:v>
                </c:pt>
                <c:pt idx="8161">
                  <c:v>0</c:v>
                </c:pt>
                <c:pt idx="8162">
                  <c:v>0</c:v>
                </c:pt>
                <c:pt idx="8163">
                  <c:v>0</c:v>
                </c:pt>
                <c:pt idx="8164">
                  <c:v>0</c:v>
                </c:pt>
                <c:pt idx="8165">
                  <c:v>0</c:v>
                </c:pt>
                <c:pt idx="8166">
                  <c:v>0</c:v>
                </c:pt>
                <c:pt idx="8167">
                  <c:v>0</c:v>
                </c:pt>
                <c:pt idx="8168">
                  <c:v>0</c:v>
                </c:pt>
                <c:pt idx="8169">
                  <c:v>0</c:v>
                </c:pt>
                <c:pt idx="8170">
                  <c:v>0</c:v>
                </c:pt>
                <c:pt idx="8171">
                  <c:v>0</c:v>
                </c:pt>
                <c:pt idx="8172">
                  <c:v>0</c:v>
                </c:pt>
                <c:pt idx="8173">
                  <c:v>0</c:v>
                </c:pt>
                <c:pt idx="8174">
                  <c:v>0</c:v>
                </c:pt>
                <c:pt idx="8175">
                  <c:v>0</c:v>
                </c:pt>
                <c:pt idx="8176">
                  <c:v>0</c:v>
                </c:pt>
                <c:pt idx="8177">
                  <c:v>0</c:v>
                </c:pt>
                <c:pt idx="8178">
                  <c:v>0</c:v>
                </c:pt>
                <c:pt idx="8179">
                  <c:v>0</c:v>
                </c:pt>
                <c:pt idx="8180">
                  <c:v>0</c:v>
                </c:pt>
                <c:pt idx="8181">
                  <c:v>0</c:v>
                </c:pt>
                <c:pt idx="8182">
                  <c:v>0</c:v>
                </c:pt>
                <c:pt idx="8183">
                  <c:v>0</c:v>
                </c:pt>
                <c:pt idx="8184">
                  <c:v>0</c:v>
                </c:pt>
                <c:pt idx="8185">
                  <c:v>0</c:v>
                </c:pt>
                <c:pt idx="8186">
                  <c:v>0</c:v>
                </c:pt>
                <c:pt idx="8187">
                  <c:v>0</c:v>
                </c:pt>
                <c:pt idx="8188">
                  <c:v>0</c:v>
                </c:pt>
                <c:pt idx="8189">
                  <c:v>0</c:v>
                </c:pt>
                <c:pt idx="8190">
                  <c:v>0</c:v>
                </c:pt>
                <c:pt idx="8191">
                  <c:v>0</c:v>
                </c:pt>
                <c:pt idx="8192">
                  <c:v>0</c:v>
                </c:pt>
                <c:pt idx="8193">
                  <c:v>0</c:v>
                </c:pt>
                <c:pt idx="8194">
                  <c:v>0</c:v>
                </c:pt>
                <c:pt idx="8195">
                  <c:v>0</c:v>
                </c:pt>
                <c:pt idx="8196">
                  <c:v>0</c:v>
                </c:pt>
                <c:pt idx="8197">
                  <c:v>0</c:v>
                </c:pt>
                <c:pt idx="8198">
                  <c:v>0</c:v>
                </c:pt>
                <c:pt idx="8199">
                  <c:v>0</c:v>
                </c:pt>
                <c:pt idx="8200">
                  <c:v>0</c:v>
                </c:pt>
                <c:pt idx="8201">
                  <c:v>0</c:v>
                </c:pt>
                <c:pt idx="8202">
                  <c:v>0</c:v>
                </c:pt>
                <c:pt idx="8203">
                  <c:v>0</c:v>
                </c:pt>
                <c:pt idx="8204">
                  <c:v>0</c:v>
                </c:pt>
                <c:pt idx="8205">
                  <c:v>0</c:v>
                </c:pt>
                <c:pt idx="8206">
                  <c:v>0</c:v>
                </c:pt>
                <c:pt idx="8207">
                  <c:v>0</c:v>
                </c:pt>
                <c:pt idx="8208">
                  <c:v>0</c:v>
                </c:pt>
                <c:pt idx="8209">
                  <c:v>0</c:v>
                </c:pt>
                <c:pt idx="8210">
                  <c:v>0</c:v>
                </c:pt>
                <c:pt idx="8211">
                  <c:v>0</c:v>
                </c:pt>
                <c:pt idx="8212">
                  <c:v>0</c:v>
                </c:pt>
                <c:pt idx="8213">
                  <c:v>0</c:v>
                </c:pt>
                <c:pt idx="8214">
                  <c:v>0</c:v>
                </c:pt>
                <c:pt idx="8215">
                  <c:v>0</c:v>
                </c:pt>
                <c:pt idx="8216">
                  <c:v>0</c:v>
                </c:pt>
                <c:pt idx="8217">
                  <c:v>0</c:v>
                </c:pt>
                <c:pt idx="8218">
                  <c:v>0</c:v>
                </c:pt>
                <c:pt idx="8219">
                  <c:v>0</c:v>
                </c:pt>
                <c:pt idx="8220">
                  <c:v>0</c:v>
                </c:pt>
                <c:pt idx="8221">
                  <c:v>0</c:v>
                </c:pt>
                <c:pt idx="8222">
                  <c:v>0</c:v>
                </c:pt>
                <c:pt idx="8223">
                  <c:v>0</c:v>
                </c:pt>
                <c:pt idx="8224">
                  <c:v>0</c:v>
                </c:pt>
                <c:pt idx="8225">
                  <c:v>0</c:v>
                </c:pt>
                <c:pt idx="8226">
                  <c:v>0</c:v>
                </c:pt>
                <c:pt idx="8227">
                  <c:v>0</c:v>
                </c:pt>
                <c:pt idx="8228">
                  <c:v>0</c:v>
                </c:pt>
                <c:pt idx="8229">
                  <c:v>0</c:v>
                </c:pt>
                <c:pt idx="8230">
                  <c:v>0</c:v>
                </c:pt>
                <c:pt idx="8231">
                  <c:v>0</c:v>
                </c:pt>
                <c:pt idx="8232">
                  <c:v>0</c:v>
                </c:pt>
                <c:pt idx="8233">
                  <c:v>0</c:v>
                </c:pt>
                <c:pt idx="8234">
                  <c:v>0</c:v>
                </c:pt>
                <c:pt idx="8235">
                  <c:v>0</c:v>
                </c:pt>
                <c:pt idx="8236">
                  <c:v>0</c:v>
                </c:pt>
                <c:pt idx="8237">
                  <c:v>0</c:v>
                </c:pt>
                <c:pt idx="8238">
                  <c:v>0</c:v>
                </c:pt>
                <c:pt idx="8239">
                  <c:v>0</c:v>
                </c:pt>
                <c:pt idx="8240">
                  <c:v>0</c:v>
                </c:pt>
                <c:pt idx="8241">
                  <c:v>0</c:v>
                </c:pt>
                <c:pt idx="8242">
                  <c:v>0</c:v>
                </c:pt>
                <c:pt idx="8243">
                  <c:v>0</c:v>
                </c:pt>
                <c:pt idx="8244">
                  <c:v>0</c:v>
                </c:pt>
                <c:pt idx="8245">
                  <c:v>0</c:v>
                </c:pt>
                <c:pt idx="8246">
                  <c:v>0</c:v>
                </c:pt>
                <c:pt idx="8247">
                  <c:v>0</c:v>
                </c:pt>
                <c:pt idx="8248">
                  <c:v>0</c:v>
                </c:pt>
                <c:pt idx="8249">
                  <c:v>0</c:v>
                </c:pt>
                <c:pt idx="8250">
                  <c:v>0</c:v>
                </c:pt>
                <c:pt idx="8251">
                  <c:v>0</c:v>
                </c:pt>
                <c:pt idx="8252">
                  <c:v>0</c:v>
                </c:pt>
                <c:pt idx="8253">
                  <c:v>0</c:v>
                </c:pt>
                <c:pt idx="8254">
                  <c:v>0</c:v>
                </c:pt>
                <c:pt idx="8255">
                  <c:v>0</c:v>
                </c:pt>
                <c:pt idx="8256">
                  <c:v>0</c:v>
                </c:pt>
                <c:pt idx="8257">
                  <c:v>0</c:v>
                </c:pt>
                <c:pt idx="8258">
                  <c:v>0</c:v>
                </c:pt>
                <c:pt idx="8259">
                  <c:v>0</c:v>
                </c:pt>
                <c:pt idx="8260">
                  <c:v>0</c:v>
                </c:pt>
                <c:pt idx="8261">
                  <c:v>0</c:v>
                </c:pt>
                <c:pt idx="8262">
                  <c:v>0</c:v>
                </c:pt>
                <c:pt idx="8263">
                  <c:v>0</c:v>
                </c:pt>
                <c:pt idx="8264">
                  <c:v>0</c:v>
                </c:pt>
                <c:pt idx="8265">
                  <c:v>0</c:v>
                </c:pt>
                <c:pt idx="8266">
                  <c:v>0</c:v>
                </c:pt>
                <c:pt idx="8267">
                  <c:v>0</c:v>
                </c:pt>
                <c:pt idx="8268">
                  <c:v>0</c:v>
                </c:pt>
                <c:pt idx="8269">
                  <c:v>0</c:v>
                </c:pt>
                <c:pt idx="8270">
                  <c:v>0</c:v>
                </c:pt>
                <c:pt idx="8271">
                  <c:v>0</c:v>
                </c:pt>
                <c:pt idx="8272">
                  <c:v>0</c:v>
                </c:pt>
                <c:pt idx="8273">
                  <c:v>0</c:v>
                </c:pt>
                <c:pt idx="8274">
                  <c:v>0</c:v>
                </c:pt>
                <c:pt idx="8275">
                  <c:v>0</c:v>
                </c:pt>
                <c:pt idx="8276">
                  <c:v>0</c:v>
                </c:pt>
                <c:pt idx="8277">
                  <c:v>0</c:v>
                </c:pt>
                <c:pt idx="8278">
                  <c:v>0</c:v>
                </c:pt>
                <c:pt idx="8279">
                  <c:v>0</c:v>
                </c:pt>
                <c:pt idx="8280">
                  <c:v>0</c:v>
                </c:pt>
                <c:pt idx="8281">
                  <c:v>0</c:v>
                </c:pt>
                <c:pt idx="8282">
                  <c:v>0</c:v>
                </c:pt>
                <c:pt idx="8283">
                  <c:v>0</c:v>
                </c:pt>
                <c:pt idx="8284">
                  <c:v>0</c:v>
                </c:pt>
                <c:pt idx="8285">
                  <c:v>0</c:v>
                </c:pt>
                <c:pt idx="8286">
                  <c:v>0</c:v>
                </c:pt>
                <c:pt idx="8287">
                  <c:v>0</c:v>
                </c:pt>
                <c:pt idx="8288">
                  <c:v>0</c:v>
                </c:pt>
                <c:pt idx="8289">
                  <c:v>0</c:v>
                </c:pt>
                <c:pt idx="8290">
                  <c:v>0</c:v>
                </c:pt>
                <c:pt idx="8291">
                  <c:v>0</c:v>
                </c:pt>
                <c:pt idx="8292">
                  <c:v>0</c:v>
                </c:pt>
                <c:pt idx="8293">
                  <c:v>0</c:v>
                </c:pt>
                <c:pt idx="8294">
                  <c:v>0</c:v>
                </c:pt>
                <c:pt idx="8295">
                  <c:v>0</c:v>
                </c:pt>
                <c:pt idx="8296">
                  <c:v>0</c:v>
                </c:pt>
                <c:pt idx="8297">
                  <c:v>0</c:v>
                </c:pt>
                <c:pt idx="8298">
                  <c:v>0</c:v>
                </c:pt>
                <c:pt idx="8299">
                  <c:v>0</c:v>
                </c:pt>
                <c:pt idx="8300">
                  <c:v>0</c:v>
                </c:pt>
                <c:pt idx="8301">
                  <c:v>0</c:v>
                </c:pt>
                <c:pt idx="8302">
                  <c:v>0</c:v>
                </c:pt>
                <c:pt idx="8303">
                  <c:v>0</c:v>
                </c:pt>
                <c:pt idx="8304">
                  <c:v>0</c:v>
                </c:pt>
                <c:pt idx="8305">
                  <c:v>0</c:v>
                </c:pt>
                <c:pt idx="8306">
                  <c:v>0</c:v>
                </c:pt>
                <c:pt idx="8307">
                  <c:v>0</c:v>
                </c:pt>
                <c:pt idx="8308">
                  <c:v>0</c:v>
                </c:pt>
                <c:pt idx="8309">
                  <c:v>0</c:v>
                </c:pt>
                <c:pt idx="8310">
                  <c:v>0</c:v>
                </c:pt>
                <c:pt idx="8311">
                  <c:v>0</c:v>
                </c:pt>
                <c:pt idx="8312">
                  <c:v>0</c:v>
                </c:pt>
                <c:pt idx="8313">
                  <c:v>0</c:v>
                </c:pt>
                <c:pt idx="8314">
                  <c:v>0</c:v>
                </c:pt>
                <c:pt idx="8315">
                  <c:v>0</c:v>
                </c:pt>
                <c:pt idx="8316">
                  <c:v>0</c:v>
                </c:pt>
                <c:pt idx="8317">
                  <c:v>0</c:v>
                </c:pt>
                <c:pt idx="8318">
                  <c:v>0</c:v>
                </c:pt>
                <c:pt idx="8319">
                  <c:v>0</c:v>
                </c:pt>
                <c:pt idx="8320">
                  <c:v>0</c:v>
                </c:pt>
                <c:pt idx="8321">
                  <c:v>0</c:v>
                </c:pt>
                <c:pt idx="8322">
                  <c:v>0</c:v>
                </c:pt>
                <c:pt idx="8323">
                  <c:v>0</c:v>
                </c:pt>
                <c:pt idx="8324">
                  <c:v>0</c:v>
                </c:pt>
                <c:pt idx="8325">
                  <c:v>0</c:v>
                </c:pt>
                <c:pt idx="8326">
                  <c:v>0</c:v>
                </c:pt>
                <c:pt idx="8327">
                  <c:v>0</c:v>
                </c:pt>
                <c:pt idx="8328">
                  <c:v>0</c:v>
                </c:pt>
                <c:pt idx="8329">
                  <c:v>0</c:v>
                </c:pt>
                <c:pt idx="8330">
                  <c:v>0</c:v>
                </c:pt>
                <c:pt idx="8331">
                  <c:v>0</c:v>
                </c:pt>
                <c:pt idx="8332">
                  <c:v>0</c:v>
                </c:pt>
                <c:pt idx="8333">
                  <c:v>0</c:v>
                </c:pt>
                <c:pt idx="8334">
                  <c:v>0</c:v>
                </c:pt>
                <c:pt idx="8335">
                  <c:v>0</c:v>
                </c:pt>
                <c:pt idx="8336">
                  <c:v>0</c:v>
                </c:pt>
                <c:pt idx="8337">
                  <c:v>0</c:v>
                </c:pt>
                <c:pt idx="8338">
                  <c:v>0</c:v>
                </c:pt>
                <c:pt idx="8339">
                  <c:v>0</c:v>
                </c:pt>
                <c:pt idx="8340">
                  <c:v>0</c:v>
                </c:pt>
                <c:pt idx="8341">
                  <c:v>0</c:v>
                </c:pt>
                <c:pt idx="8342">
                  <c:v>0</c:v>
                </c:pt>
                <c:pt idx="8343">
                  <c:v>0</c:v>
                </c:pt>
                <c:pt idx="8344">
                  <c:v>0</c:v>
                </c:pt>
                <c:pt idx="8345">
                  <c:v>0</c:v>
                </c:pt>
                <c:pt idx="8346">
                  <c:v>0</c:v>
                </c:pt>
                <c:pt idx="8347">
                  <c:v>0</c:v>
                </c:pt>
                <c:pt idx="8348">
                  <c:v>0</c:v>
                </c:pt>
                <c:pt idx="8349">
                  <c:v>0</c:v>
                </c:pt>
                <c:pt idx="8350">
                  <c:v>0</c:v>
                </c:pt>
                <c:pt idx="8351">
                  <c:v>0</c:v>
                </c:pt>
                <c:pt idx="8352">
                  <c:v>0</c:v>
                </c:pt>
                <c:pt idx="8353">
                  <c:v>0</c:v>
                </c:pt>
                <c:pt idx="8354">
                  <c:v>0</c:v>
                </c:pt>
                <c:pt idx="8355">
                  <c:v>0</c:v>
                </c:pt>
                <c:pt idx="8356">
                  <c:v>0</c:v>
                </c:pt>
                <c:pt idx="8357">
                  <c:v>0</c:v>
                </c:pt>
                <c:pt idx="8358">
                  <c:v>0</c:v>
                </c:pt>
                <c:pt idx="8359">
                  <c:v>0</c:v>
                </c:pt>
                <c:pt idx="8360">
                  <c:v>0</c:v>
                </c:pt>
                <c:pt idx="8361">
                  <c:v>0</c:v>
                </c:pt>
                <c:pt idx="8362">
                  <c:v>0</c:v>
                </c:pt>
                <c:pt idx="8363">
                  <c:v>0</c:v>
                </c:pt>
                <c:pt idx="8364">
                  <c:v>0</c:v>
                </c:pt>
                <c:pt idx="8365">
                  <c:v>0</c:v>
                </c:pt>
                <c:pt idx="8366">
                  <c:v>0</c:v>
                </c:pt>
                <c:pt idx="8367">
                  <c:v>0</c:v>
                </c:pt>
                <c:pt idx="8368">
                  <c:v>0</c:v>
                </c:pt>
                <c:pt idx="8369">
                  <c:v>0</c:v>
                </c:pt>
                <c:pt idx="8370">
                  <c:v>0</c:v>
                </c:pt>
                <c:pt idx="8371">
                  <c:v>0</c:v>
                </c:pt>
                <c:pt idx="8372">
                  <c:v>0</c:v>
                </c:pt>
                <c:pt idx="8373">
                  <c:v>0</c:v>
                </c:pt>
                <c:pt idx="8374">
                  <c:v>0</c:v>
                </c:pt>
                <c:pt idx="8375">
                  <c:v>0</c:v>
                </c:pt>
                <c:pt idx="8376">
                  <c:v>0</c:v>
                </c:pt>
                <c:pt idx="8377">
                  <c:v>0</c:v>
                </c:pt>
                <c:pt idx="8378">
                  <c:v>0</c:v>
                </c:pt>
                <c:pt idx="8379">
                  <c:v>0</c:v>
                </c:pt>
                <c:pt idx="8380">
                  <c:v>0</c:v>
                </c:pt>
                <c:pt idx="8381">
                  <c:v>0</c:v>
                </c:pt>
                <c:pt idx="8382">
                  <c:v>0</c:v>
                </c:pt>
                <c:pt idx="8383">
                  <c:v>0</c:v>
                </c:pt>
                <c:pt idx="8384">
                  <c:v>0</c:v>
                </c:pt>
                <c:pt idx="8385">
                  <c:v>0</c:v>
                </c:pt>
                <c:pt idx="8386">
                  <c:v>0</c:v>
                </c:pt>
                <c:pt idx="8387">
                  <c:v>0</c:v>
                </c:pt>
                <c:pt idx="8388">
                  <c:v>0</c:v>
                </c:pt>
                <c:pt idx="8389">
                  <c:v>0</c:v>
                </c:pt>
                <c:pt idx="8390">
                  <c:v>0</c:v>
                </c:pt>
                <c:pt idx="8391">
                  <c:v>0</c:v>
                </c:pt>
                <c:pt idx="8392">
                  <c:v>0</c:v>
                </c:pt>
                <c:pt idx="8393">
                  <c:v>0</c:v>
                </c:pt>
                <c:pt idx="8394">
                  <c:v>0</c:v>
                </c:pt>
                <c:pt idx="8395">
                  <c:v>0</c:v>
                </c:pt>
                <c:pt idx="8396">
                  <c:v>0</c:v>
                </c:pt>
                <c:pt idx="8397">
                  <c:v>0</c:v>
                </c:pt>
                <c:pt idx="8398">
                  <c:v>0</c:v>
                </c:pt>
                <c:pt idx="8399">
                  <c:v>0</c:v>
                </c:pt>
                <c:pt idx="8400">
                  <c:v>0</c:v>
                </c:pt>
                <c:pt idx="8401">
                  <c:v>0</c:v>
                </c:pt>
                <c:pt idx="8402">
                  <c:v>0</c:v>
                </c:pt>
                <c:pt idx="8403">
                  <c:v>0</c:v>
                </c:pt>
                <c:pt idx="8404">
                  <c:v>0</c:v>
                </c:pt>
                <c:pt idx="8405">
                  <c:v>0</c:v>
                </c:pt>
                <c:pt idx="8406">
                  <c:v>0</c:v>
                </c:pt>
                <c:pt idx="8407">
                  <c:v>0</c:v>
                </c:pt>
                <c:pt idx="8408">
                  <c:v>0</c:v>
                </c:pt>
                <c:pt idx="8409">
                  <c:v>0</c:v>
                </c:pt>
                <c:pt idx="8410">
                  <c:v>0</c:v>
                </c:pt>
                <c:pt idx="8411">
                  <c:v>0</c:v>
                </c:pt>
                <c:pt idx="8412">
                  <c:v>0</c:v>
                </c:pt>
                <c:pt idx="8413">
                  <c:v>0</c:v>
                </c:pt>
                <c:pt idx="8414">
                  <c:v>0</c:v>
                </c:pt>
                <c:pt idx="8415">
                  <c:v>0</c:v>
                </c:pt>
                <c:pt idx="8416">
                  <c:v>0</c:v>
                </c:pt>
                <c:pt idx="8417">
                  <c:v>0</c:v>
                </c:pt>
                <c:pt idx="8418">
                  <c:v>0</c:v>
                </c:pt>
                <c:pt idx="8419">
                  <c:v>0</c:v>
                </c:pt>
                <c:pt idx="8420">
                  <c:v>0</c:v>
                </c:pt>
                <c:pt idx="8421">
                  <c:v>0</c:v>
                </c:pt>
                <c:pt idx="8422">
                  <c:v>0</c:v>
                </c:pt>
                <c:pt idx="8423">
                  <c:v>0</c:v>
                </c:pt>
                <c:pt idx="8424">
                  <c:v>0</c:v>
                </c:pt>
                <c:pt idx="8425">
                  <c:v>0</c:v>
                </c:pt>
                <c:pt idx="8426">
                  <c:v>0</c:v>
                </c:pt>
                <c:pt idx="8427">
                  <c:v>0</c:v>
                </c:pt>
                <c:pt idx="8428">
                  <c:v>0</c:v>
                </c:pt>
                <c:pt idx="8429">
                  <c:v>0</c:v>
                </c:pt>
                <c:pt idx="8430">
                  <c:v>0</c:v>
                </c:pt>
                <c:pt idx="8431">
                  <c:v>0</c:v>
                </c:pt>
                <c:pt idx="8432">
                  <c:v>0</c:v>
                </c:pt>
                <c:pt idx="8433">
                  <c:v>0</c:v>
                </c:pt>
                <c:pt idx="8434">
                  <c:v>0</c:v>
                </c:pt>
                <c:pt idx="8435">
                  <c:v>0</c:v>
                </c:pt>
                <c:pt idx="8436">
                  <c:v>0</c:v>
                </c:pt>
                <c:pt idx="8437">
                  <c:v>0</c:v>
                </c:pt>
                <c:pt idx="8438">
                  <c:v>0</c:v>
                </c:pt>
                <c:pt idx="8439">
                  <c:v>0</c:v>
                </c:pt>
                <c:pt idx="8440">
                  <c:v>0</c:v>
                </c:pt>
                <c:pt idx="8441">
                  <c:v>0</c:v>
                </c:pt>
                <c:pt idx="8442">
                  <c:v>0</c:v>
                </c:pt>
                <c:pt idx="8443">
                  <c:v>0</c:v>
                </c:pt>
                <c:pt idx="8444">
                  <c:v>0</c:v>
                </c:pt>
                <c:pt idx="8445">
                  <c:v>0</c:v>
                </c:pt>
                <c:pt idx="8446">
                  <c:v>0</c:v>
                </c:pt>
                <c:pt idx="8447">
                  <c:v>0</c:v>
                </c:pt>
                <c:pt idx="8448">
                  <c:v>0</c:v>
                </c:pt>
                <c:pt idx="8449">
                  <c:v>0</c:v>
                </c:pt>
                <c:pt idx="8450">
                  <c:v>0</c:v>
                </c:pt>
                <c:pt idx="8451">
                  <c:v>0</c:v>
                </c:pt>
                <c:pt idx="8452">
                  <c:v>0</c:v>
                </c:pt>
                <c:pt idx="8453">
                  <c:v>0</c:v>
                </c:pt>
                <c:pt idx="8454">
                  <c:v>0</c:v>
                </c:pt>
                <c:pt idx="8455">
                  <c:v>0</c:v>
                </c:pt>
                <c:pt idx="8456">
                  <c:v>0</c:v>
                </c:pt>
                <c:pt idx="8457">
                  <c:v>0</c:v>
                </c:pt>
                <c:pt idx="8458">
                  <c:v>0</c:v>
                </c:pt>
                <c:pt idx="8459">
                  <c:v>0</c:v>
                </c:pt>
                <c:pt idx="8460">
                  <c:v>0</c:v>
                </c:pt>
                <c:pt idx="8461">
                  <c:v>0</c:v>
                </c:pt>
                <c:pt idx="8462">
                  <c:v>0</c:v>
                </c:pt>
                <c:pt idx="8463">
                  <c:v>0</c:v>
                </c:pt>
                <c:pt idx="8464">
                  <c:v>0</c:v>
                </c:pt>
                <c:pt idx="8465">
                  <c:v>0</c:v>
                </c:pt>
                <c:pt idx="8466">
                  <c:v>0</c:v>
                </c:pt>
                <c:pt idx="8467">
                  <c:v>0</c:v>
                </c:pt>
                <c:pt idx="8468">
                  <c:v>0</c:v>
                </c:pt>
                <c:pt idx="8469">
                  <c:v>0</c:v>
                </c:pt>
                <c:pt idx="8470">
                  <c:v>0</c:v>
                </c:pt>
                <c:pt idx="8471">
                  <c:v>0</c:v>
                </c:pt>
                <c:pt idx="8472">
                  <c:v>0</c:v>
                </c:pt>
                <c:pt idx="8473">
                  <c:v>0</c:v>
                </c:pt>
                <c:pt idx="8474">
                  <c:v>0</c:v>
                </c:pt>
                <c:pt idx="8475">
                  <c:v>0</c:v>
                </c:pt>
                <c:pt idx="8476">
                  <c:v>0</c:v>
                </c:pt>
                <c:pt idx="8477">
                  <c:v>0</c:v>
                </c:pt>
                <c:pt idx="8478">
                  <c:v>0</c:v>
                </c:pt>
                <c:pt idx="8479">
                  <c:v>0</c:v>
                </c:pt>
                <c:pt idx="8480">
                  <c:v>0</c:v>
                </c:pt>
                <c:pt idx="8481">
                  <c:v>0</c:v>
                </c:pt>
                <c:pt idx="8482">
                  <c:v>0</c:v>
                </c:pt>
                <c:pt idx="8483">
                  <c:v>0</c:v>
                </c:pt>
                <c:pt idx="8484">
                  <c:v>0</c:v>
                </c:pt>
                <c:pt idx="8485">
                  <c:v>0</c:v>
                </c:pt>
                <c:pt idx="8486">
                  <c:v>0</c:v>
                </c:pt>
                <c:pt idx="8487">
                  <c:v>0</c:v>
                </c:pt>
                <c:pt idx="8488">
                  <c:v>0</c:v>
                </c:pt>
                <c:pt idx="8489">
                  <c:v>0</c:v>
                </c:pt>
                <c:pt idx="8490">
                  <c:v>0</c:v>
                </c:pt>
                <c:pt idx="8491">
                  <c:v>0</c:v>
                </c:pt>
                <c:pt idx="8492">
                  <c:v>0</c:v>
                </c:pt>
                <c:pt idx="8493">
                  <c:v>0</c:v>
                </c:pt>
                <c:pt idx="8494">
                  <c:v>0</c:v>
                </c:pt>
                <c:pt idx="8495">
                  <c:v>0</c:v>
                </c:pt>
                <c:pt idx="8496">
                  <c:v>0</c:v>
                </c:pt>
                <c:pt idx="8497">
                  <c:v>0</c:v>
                </c:pt>
                <c:pt idx="8498">
                  <c:v>0</c:v>
                </c:pt>
                <c:pt idx="8499">
                  <c:v>0</c:v>
                </c:pt>
                <c:pt idx="8500">
                  <c:v>0</c:v>
                </c:pt>
                <c:pt idx="8501">
                  <c:v>0</c:v>
                </c:pt>
                <c:pt idx="8502">
                  <c:v>0</c:v>
                </c:pt>
                <c:pt idx="8503">
                  <c:v>0</c:v>
                </c:pt>
                <c:pt idx="8504">
                  <c:v>0</c:v>
                </c:pt>
                <c:pt idx="8505">
                  <c:v>0</c:v>
                </c:pt>
                <c:pt idx="8506">
                  <c:v>0</c:v>
                </c:pt>
                <c:pt idx="8507">
                  <c:v>0</c:v>
                </c:pt>
                <c:pt idx="8508">
                  <c:v>0</c:v>
                </c:pt>
                <c:pt idx="8509">
                  <c:v>0</c:v>
                </c:pt>
                <c:pt idx="8510">
                  <c:v>0</c:v>
                </c:pt>
                <c:pt idx="8511">
                  <c:v>0</c:v>
                </c:pt>
                <c:pt idx="8512">
                  <c:v>0</c:v>
                </c:pt>
                <c:pt idx="8513">
                  <c:v>0</c:v>
                </c:pt>
                <c:pt idx="8514">
                  <c:v>0</c:v>
                </c:pt>
                <c:pt idx="8515">
                  <c:v>0</c:v>
                </c:pt>
                <c:pt idx="8516">
                  <c:v>0</c:v>
                </c:pt>
                <c:pt idx="8517">
                  <c:v>0</c:v>
                </c:pt>
                <c:pt idx="8518">
                  <c:v>0</c:v>
                </c:pt>
                <c:pt idx="8519">
                  <c:v>0</c:v>
                </c:pt>
                <c:pt idx="8520">
                  <c:v>0</c:v>
                </c:pt>
                <c:pt idx="8521">
                  <c:v>0</c:v>
                </c:pt>
                <c:pt idx="8522">
                  <c:v>0</c:v>
                </c:pt>
                <c:pt idx="8523">
                  <c:v>0</c:v>
                </c:pt>
                <c:pt idx="8524">
                  <c:v>0</c:v>
                </c:pt>
                <c:pt idx="8525">
                  <c:v>0</c:v>
                </c:pt>
                <c:pt idx="8526">
                  <c:v>0</c:v>
                </c:pt>
                <c:pt idx="8527">
                  <c:v>0</c:v>
                </c:pt>
                <c:pt idx="8528">
                  <c:v>0</c:v>
                </c:pt>
                <c:pt idx="8529">
                  <c:v>0</c:v>
                </c:pt>
                <c:pt idx="8530">
                  <c:v>0</c:v>
                </c:pt>
                <c:pt idx="8531">
                  <c:v>0</c:v>
                </c:pt>
                <c:pt idx="8532">
                  <c:v>0</c:v>
                </c:pt>
                <c:pt idx="8533">
                  <c:v>0</c:v>
                </c:pt>
                <c:pt idx="8534">
                  <c:v>0</c:v>
                </c:pt>
                <c:pt idx="8535">
                  <c:v>0</c:v>
                </c:pt>
                <c:pt idx="8536">
                  <c:v>0</c:v>
                </c:pt>
                <c:pt idx="8537">
                  <c:v>0</c:v>
                </c:pt>
                <c:pt idx="8538">
                  <c:v>0</c:v>
                </c:pt>
                <c:pt idx="8539">
                  <c:v>0</c:v>
                </c:pt>
                <c:pt idx="8540">
                  <c:v>0</c:v>
                </c:pt>
                <c:pt idx="8541">
                  <c:v>0</c:v>
                </c:pt>
                <c:pt idx="8542">
                  <c:v>0</c:v>
                </c:pt>
                <c:pt idx="8543">
                  <c:v>0</c:v>
                </c:pt>
                <c:pt idx="8544">
                  <c:v>0</c:v>
                </c:pt>
                <c:pt idx="8545">
                  <c:v>0</c:v>
                </c:pt>
                <c:pt idx="8546">
                  <c:v>0</c:v>
                </c:pt>
                <c:pt idx="8547">
                  <c:v>0</c:v>
                </c:pt>
                <c:pt idx="8548">
                  <c:v>0</c:v>
                </c:pt>
                <c:pt idx="8549">
                  <c:v>0</c:v>
                </c:pt>
                <c:pt idx="8550">
                  <c:v>0</c:v>
                </c:pt>
                <c:pt idx="8551">
                  <c:v>0</c:v>
                </c:pt>
                <c:pt idx="8552">
                  <c:v>0</c:v>
                </c:pt>
                <c:pt idx="8553">
                  <c:v>0</c:v>
                </c:pt>
                <c:pt idx="8554">
                  <c:v>0</c:v>
                </c:pt>
                <c:pt idx="8555">
                  <c:v>0</c:v>
                </c:pt>
                <c:pt idx="8556">
                  <c:v>0</c:v>
                </c:pt>
                <c:pt idx="8557">
                  <c:v>0</c:v>
                </c:pt>
                <c:pt idx="8558">
                  <c:v>0</c:v>
                </c:pt>
                <c:pt idx="8559">
                  <c:v>0</c:v>
                </c:pt>
                <c:pt idx="8560">
                  <c:v>0</c:v>
                </c:pt>
                <c:pt idx="8561">
                  <c:v>0</c:v>
                </c:pt>
                <c:pt idx="8562">
                  <c:v>0</c:v>
                </c:pt>
                <c:pt idx="8563">
                  <c:v>0</c:v>
                </c:pt>
                <c:pt idx="8564">
                  <c:v>0</c:v>
                </c:pt>
                <c:pt idx="8565">
                  <c:v>0</c:v>
                </c:pt>
                <c:pt idx="8566">
                  <c:v>0</c:v>
                </c:pt>
                <c:pt idx="8567">
                  <c:v>0</c:v>
                </c:pt>
                <c:pt idx="8568">
                  <c:v>0</c:v>
                </c:pt>
                <c:pt idx="8569">
                  <c:v>0</c:v>
                </c:pt>
                <c:pt idx="8570">
                  <c:v>0</c:v>
                </c:pt>
                <c:pt idx="8571">
                  <c:v>0</c:v>
                </c:pt>
                <c:pt idx="8572">
                  <c:v>0</c:v>
                </c:pt>
                <c:pt idx="8573">
                  <c:v>0</c:v>
                </c:pt>
                <c:pt idx="8574">
                  <c:v>0</c:v>
                </c:pt>
                <c:pt idx="8575">
                  <c:v>0</c:v>
                </c:pt>
                <c:pt idx="8576">
                  <c:v>0</c:v>
                </c:pt>
                <c:pt idx="8577">
                  <c:v>0</c:v>
                </c:pt>
                <c:pt idx="8578">
                  <c:v>0</c:v>
                </c:pt>
                <c:pt idx="8579">
                  <c:v>0</c:v>
                </c:pt>
                <c:pt idx="8580">
                  <c:v>0</c:v>
                </c:pt>
                <c:pt idx="8581">
                  <c:v>0</c:v>
                </c:pt>
                <c:pt idx="8582">
                  <c:v>0</c:v>
                </c:pt>
                <c:pt idx="8583">
                  <c:v>0</c:v>
                </c:pt>
                <c:pt idx="8584">
                  <c:v>0</c:v>
                </c:pt>
                <c:pt idx="8585">
                  <c:v>0</c:v>
                </c:pt>
                <c:pt idx="8586">
                  <c:v>0</c:v>
                </c:pt>
                <c:pt idx="8587">
                  <c:v>0</c:v>
                </c:pt>
                <c:pt idx="8588">
                  <c:v>0</c:v>
                </c:pt>
                <c:pt idx="8589">
                  <c:v>0</c:v>
                </c:pt>
                <c:pt idx="8590">
                  <c:v>0</c:v>
                </c:pt>
                <c:pt idx="8591">
                  <c:v>0</c:v>
                </c:pt>
                <c:pt idx="8592">
                  <c:v>0</c:v>
                </c:pt>
                <c:pt idx="8593">
                  <c:v>0</c:v>
                </c:pt>
                <c:pt idx="8594">
                  <c:v>0</c:v>
                </c:pt>
                <c:pt idx="8595">
                  <c:v>0</c:v>
                </c:pt>
                <c:pt idx="8596">
                  <c:v>0</c:v>
                </c:pt>
                <c:pt idx="8597">
                  <c:v>0</c:v>
                </c:pt>
                <c:pt idx="8598">
                  <c:v>0</c:v>
                </c:pt>
                <c:pt idx="8599">
                  <c:v>0</c:v>
                </c:pt>
                <c:pt idx="8600">
                  <c:v>0</c:v>
                </c:pt>
                <c:pt idx="8601">
                  <c:v>0</c:v>
                </c:pt>
                <c:pt idx="8602">
                  <c:v>0</c:v>
                </c:pt>
                <c:pt idx="8603">
                  <c:v>0</c:v>
                </c:pt>
                <c:pt idx="8604">
                  <c:v>0</c:v>
                </c:pt>
                <c:pt idx="8605">
                  <c:v>0</c:v>
                </c:pt>
                <c:pt idx="8606">
                  <c:v>0</c:v>
                </c:pt>
                <c:pt idx="8607">
                  <c:v>0</c:v>
                </c:pt>
                <c:pt idx="8608">
                  <c:v>0</c:v>
                </c:pt>
                <c:pt idx="8609">
                  <c:v>0</c:v>
                </c:pt>
                <c:pt idx="8610">
                  <c:v>0</c:v>
                </c:pt>
                <c:pt idx="8611">
                  <c:v>0</c:v>
                </c:pt>
                <c:pt idx="8612">
                  <c:v>0</c:v>
                </c:pt>
                <c:pt idx="8613">
                  <c:v>0</c:v>
                </c:pt>
                <c:pt idx="8614">
                  <c:v>0</c:v>
                </c:pt>
                <c:pt idx="8615">
                  <c:v>0</c:v>
                </c:pt>
                <c:pt idx="8616">
                  <c:v>0</c:v>
                </c:pt>
                <c:pt idx="8617">
                  <c:v>0</c:v>
                </c:pt>
                <c:pt idx="8618">
                  <c:v>0</c:v>
                </c:pt>
                <c:pt idx="8619">
                  <c:v>0</c:v>
                </c:pt>
                <c:pt idx="8620">
                  <c:v>0</c:v>
                </c:pt>
                <c:pt idx="8621">
                  <c:v>0</c:v>
                </c:pt>
                <c:pt idx="8622">
                  <c:v>0</c:v>
                </c:pt>
                <c:pt idx="8623">
                  <c:v>0</c:v>
                </c:pt>
                <c:pt idx="8624">
                  <c:v>0</c:v>
                </c:pt>
                <c:pt idx="8625">
                  <c:v>0</c:v>
                </c:pt>
                <c:pt idx="8626">
                  <c:v>0</c:v>
                </c:pt>
                <c:pt idx="8627">
                  <c:v>0</c:v>
                </c:pt>
                <c:pt idx="8628">
                  <c:v>0</c:v>
                </c:pt>
                <c:pt idx="8629">
                  <c:v>0</c:v>
                </c:pt>
                <c:pt idx="8630">
                  <c:v>0</c:v>
                </c:pt>
                <c:pt idx="8631">
                  <c:v>0</c:v>
                </c:pt>
                <c:pt idx="8632">
                  <c:v>0</c:v>
                </c:pt>
                <c:pt idx="8633">
                  <c:v>0</c:v>
                </c:pt>
                <c:pt idx="8634">
                  <c:v>0</c:v>
                </c:pt>
                <c:pt idx="8635">
                  <c:v>0</c:v>
                </c:pt>
                <c:pt idx="8636">
                  <c:v>0</c:v>
                </c:pt>
                <c:pt idx="8637">
                  <c:v>0</c:v>
                </c:pt>
                <c:pt idx="8638">
                  <c:v>0</c:v>
                </c:pt>
                <c:pt idx="8639">
                  <c:v>0</c:v>
                </c:pt>
                <c:pt idx="8640">
                  <c:v>0</c:v>
                </c:pt>
                <c:pt idx="8641">
                  <c:v>0</c:v>
                </c:pt>
                <c:pt idx="8642">
                  <c:v>0</c:v>
                </c:pt>
                <c:pt idx="8643">
                  <c:v>0</c:v>
                </c:pt>
                <c:pt idx="8644">
                  <c:v>0</c:v>
                </c:pt>
                <c:pt idx="8645">
                  <c:v>0</c:v>
                </c:pt>
                <c:pt idx="8646">
                  <c:v>0</c:v>
                </c:pt>
                <c:pt idx="8647">
                  <c:v>0</c:v>
                </c:pt>
                <c:pt idx="8648">
                  <c:v>0</c:v>
                </c:pt>
                <c:pt idx="8649">
                  <c:v>0</c:v>
                </c:pt>
                <c:pt idx="8650">
                  <c:v>0</c:v>
                </c:pt>
                <c:pt idx="8651">
                  <c:v>0</c:v>
                </c:pt>
                <c:pt idx="8652">
                  <c:v>0</c:v>
                </c:pt>
                <c:pt idx="8653">
                  <c:v>0</c:v>
                </c:pt>
                <c:pt idx="8654">
                  <c:v>0</c:v>
                </c:pt>
                <c:pt idx="8655">
                  <c:v>0</c:v>
                </c:pt>
                <c:pt idx="8656">
                  <c:v>0</c:v>
                </c:pt>
                <c:pt idx="8657">
                  <c:v>0</c:v>
                </c:pt>
                <c:pt idx="8658">
                  <c:v>0</c:v>
                </c:pt>
                <c:pt idx="8659">
                  <c:v>0</c:v>
                </c:pt>
                <c:pt idx="8660">
                  <c:v>0</c:v>
                </c:pt>
                <c:pt idx="8661">
                  <c:v>0</c:v>
                </c:pt>
                <c:pt idx="8662">
                  <c:v>0</c:v>
                </c:pt>
                <c:pt idx="8663">
                  <c:v>0</c:v>
                </c:pt>
                <c:pt idx="8664">
                  <c:v>0</c:v>
                </c:pt>
                <c:pt idx="8665">
                  <c:v>0</c:v>
                </c:pt>
                <c:pt idx="8666">
                  <c:v>0</c:v>
                </c:pt>
                <c:pt idx="8667">
                  <c:v>0</c:v>
                </c:pt>
                <c:pt idx="8668">
                  <c:v>0</c:v>
                </c:pt>
                <c:pt idx="8669">
                  <c:v>0</c:v>
                </c:pt>
                <c:pt idx="8670">
                  <c:v>0</c:v>
                </c:pt>
                <c:pt idx="8671">
                  <c:v>0</c:v>
                </c:pt>
                <c:pt idx="8672">
                  <c:v>0</c:v>
                </c:pt>
                <c:pt idx="8673">
                  <c:v>0</c:v>
                </c:pt>
                <c:pt idx="8674">
                  <c:v>0</c:v>
                </c:pt>
                <c:pt idx="8675">
                  <c:v>0</c:v>
                </c:pt>
                <c:pt idx="8676">
                  <c:v>0</c:v>
                </c:pt>
                <c:pt idx="8677">
                  <c:v>0</c:v>
                </c:pt>
                <c:pt idx="8678">
                  <c:v>0</c:v>
                </c:pt>
                <c:pt idx="8679">
                  <c:v>0</c:v>
                </c:pt>
                <c:pt idx="8680">
                  <c:v>0</c:v>
                </c:pt>
                <c:pt idx="8681">
                  <c:v>0</c:v>
                </c:pt>
                <c:pt idx="8682">
                  <c:v>0</c:v>
                </c:pt>
                <c:pt idx="8683">
                  <c:v>0</c:v>
                </c:pt>
                <c:pt idx="8684">
                  <c:v>0</c:v>
                </c:pt>
                <c:pt idx="8685">
                  <c:v>0</c:v>
                </c:pt>
                <c:pt idx="8686">
                  <c:v>0</c:v>
                </c:pt>
                <c:pt idx="8687">
                  <c:v>0</c:v>
                </c:pt>
                <c:pt idx="8688">
                  <c:v>0</c:v>
                </c:pt>
                <c:pt idx="8689">
                  <c:v>0</c:v>
                </c:pt>
                <c:pt idx="8690">
                  <c:v>0</c:v>
                </c:pt>
                <c:pt idx="8691">
                  <c:v>0</c:v>
                </c:pt>
                <c:pt idx="8692">
                  <c:v>0</c:v>
                </c:pt>
                <c:pt idx="8693">
                  <c:v>0</c:v>
                </c:pt>
                <c:pt idx="8694">
                  <c:v>0</c:v>
                </c:pt>
                <c:pt idx="8695">
                  <c:v>0</c:v>
                </c:pt>
                <c:pt idx="8696">
                  <c:v>0</c:v>
                </c:pt>
                <c:pt idx="8697">
                  <c:v>0</c:v>
                </c:pt>
                <c:pt idx="8698">
                  <c:v>0</c:v>
                </c:pt>
                <c:pt idx="8699">
                  <c:v>0</c:v>
                </c:pt>
                <c:pt idx="8700">
                  <c:v>0</c:v>
                </c:pt>
                <c:pt idx="8701">
                  <c:v>0</c:v>
                </c:pt>
                <c:pt idx="8702">
                  <c:v>0</c:v>
                </c:pt>
                <c:pt idx="8703">
                  <c:v>0</c:v>
                </c:pt>
                <c:pt idx="8704">
                  <c:v>0</c:v>
                </c:pt>
                <c:pt idx="8705">
                  <c:v>0</c:v>
                </c:pt>
                <c:pt idx="8706">
                  <c:v>0</c:v>
                </c:pt>
                <c:pt idx="8707">
                  <c:v>0</c:v>
                </c:pt>
                <c:pt idx="8708">
                  <c:v>0</c:v>
                </c:pt>
                <c:pt idx="8709">
                  <c:v>0</c:v>
                </c:pt>
                <c:pt idx="8710">
                  <c:v>0</c:v>
                </c:pt>
                <c:pt idx="8711">
                  <c:v>0</c:v>
                </c:pt>
                <c:pt idx="8712">
                  <c:v>0</c:v>
                </c:pt>
                <c:pt idx="8713">
                  <c:v>0</c:v>
                </c:pt>
                <c:pt idx="8714">
                  <c:v>0</c:v>
                </c:pt>
                <c:pt idx="8715">
                  <c:v>0</c:v>
                </c:pt>
                <c:pt idx="8716">
                  <c:v>0</c:v>
                </c:pt>
                <c:pt idx="8717">
                  <c:v>0</c:v>
                </c:pt>
                <c:pt idx="8718">
                  <c:v>0</c:v>
                </c:pt>
                <c:pt idx="8719">
                  <c:v>0</c:v>
                </c:pt>
                <c:pt idx="8720">
                  <c:v>0</c:v>
                </c:pt>
                <c:pt idx="8721">
                  <c:v>0</c:v>
                </c:pt>
                <c:pt idx="8722">
                  <c:v>0</c:v>
                </c:pt>
                <c:pt idx="8723">
                  <c:v>0</c:v>
                </c:pt>
                <c:pt idx="8724">
                  <c:v>0</c:v>
                </c:pt>
                <c:pt idx="8725">
                  <c:v>0</c:v>
                </c:pt>
                <c:pt idx="8726">
                  <c:v>0</c:v>
                </c:pt>
                <c:pt idx="8727">
                  <c:v>0</c:v>
                </c:pt>
                <c:pt idx="8728">
                  <c:v>0</c:v>
                </c:pt>
                <c:pt idx="8729">
                  <c:v>0</c:v>
                </c:pt>
                <c:pt idx="8730">
                  <c:v>0</c:v>
                </c:pt>
                <c:pt idx="8731">
                  <c:v>0</c:v>
                </c:pt>
                <c:pt idx="8732">
                  <c:v>0</c:v>
                </c:pt>
                <c:pt idx="8733">
                  <c:v>0</c:v>
                </c:pt>
                <c:pt idx="8734">
                  <c:v>0</c:v>
                </c:pt>
                <c:pt idx="8735">
                  <c:v>0</c:v>
                </c:pt>
                <c:pt idx="8736">
                  <c:v>0</c:v>
                </c:pt>
                <c:pt idx="8737">
                  <c:v>0</c:v>
                </c:pt>
                <c:pt idx="8738">
                  <c:v>0</c:v>
                </c:pt>
                <c:pt idx="8739">
                  <c:v>0</c:v>
                </c:pt>
                <c:pt idx="8740">
                  <c:v>0</c:v>
                </c:pt>
                <c:pt idx="8741">
                  <c:v>0</c:v>
                </c:pt>
                <c:pt idx="8742">
                  <c:v>0</c:v>
                </c:pt>
                <c:pt idx="8743">
                  <c:v>0</c:v>
                </c:pt>
                <c:pt idx="8744">
                  <c:v>0</c:v>
                </c:pt>
                <c:pt idx="8745">
                  <c:v>0</c:v>
                </c:pt>
                <c:pt idx="8746">
                  <c:v>0</c:v>
                </c:pt>
                <c:pt idx="8747">
                  <c:v>0</c:v>
                </c:pt>
                <c:pt idx="8748">
                  <c:v>0</c:v>
                </c:pt>
                <c:pt idx="8749">
                  <c:v>0</c:v>
                </c:pt>
                <c:pt idx="8750">
                  <c:v>0</c:v>
                </c:pt>
                <c:pt idx="8751">
                  <c:v>0</c:v>
                </c:pt>
                <c:pt idx="8752">
                  <c:v>0</c:v>
                </c:pt>
                <c:pt idx="8753">
                  <c:v>0</c:v>
                </c:pt>
                <c:pt idx="8754">
                  <c:v>0</c:v>
                </c:pt>
                <c:pt idx="8755">
                  <c:v>0</c:v>
                </c:pt>
                <c:pt idx="8756">
                  <c:v>0</c:v>
                </c:pt>
                <c:pt idx="8757">
                  <c:v>0</c:v>
                </c:pt>
                <c:pt idx="8758">
                  <c:v>0</c:v>
                </c:pt>
                <c:pt idx="8759">
                  <c:v>0</c:v>
                </c:pt>
                <c:pt idx="8760">
                  <c:v>0</c:v>
                </c:pt>
                <c:pt idx="8761">
                  <c:v>0</c:v>
                </c:pt>
                <c:pt idx="8762">
                  <c:v>0</c:v>
                </c:pt>
                <c:pt idx="8763">
                  <c:v>0</c:v>
                </c:pt>
                <c:pt idx="8764">
                  <c:v>0</c:v>
                </c:pt>
                <c:pt idx="8765">
                  <c:v>0</c:v>
                </c:pt>
                <c:pt idx="8766">
                  <c:v>0</c:v>
                </c:pt>
                <c:pt idx="8767">
                  <c:v>0</c:v>
                </c:pt>
                <c:pt idx="8768">
                  <c:v>0</c:v>
                </c:pt>
                <c:pt idx="8769">
                  <c:v>0</c:v>
                </c:pt>
                <c:pt idx="8770">
                  <c:v>0</c:v>
                </c:pt>
                <c:pt idx="8771">
                  <c:v>0</c:v>
                </c:pt>
                <c:pt idx="8772">
                  <c:v>0</c:v>
                </c:pt>
                <c:pt idx="8773">
                  <c:v>0</c:v>
                </c:pt>
                <c:pt idx="8774">
                  <c:v>0</c:v>
                </c:pt>
                <c:pt idx="8775">
                  <c:v>0</c:v>
                </c:pt>
                <c:pt idx="8776">
                  <c:v>0</c:v>
                </c:pt>
                <c:pt idx="8777">
                  <c:v>0</c:v>
                </c:pt>
                <c:pt idx="8778">
                  <c:v>0</c:v>
                </c:pt>
                <c:pt idx="8779">
                  <c:v>0</c:v>
                </c:pt>
                <c:pt idx="8780">
                  <c:v>0</c:v>
                </c:pt>
                <c:pt idx="8781">
                  <c:v>0</c:v>
                </c:pt>
                <c:pt idx="8782">
                  <c:v>0</c:v>
                </c:pt>
                <c:pt idx="8783">
                  <c:v>0</c:v>
                </c:pt>
                <c:pt idx="8784">
                  <c:v>0</c:v>
                </c:pt>
                <c:pt idx="8785">
                  <c:v>0</c:v>
                </c:pt>
                <c:pt idx="8786">
                  <c:v>0</c:v>
                </c:pt>
                <c:pt idx="8787">
                  <c:v>0</c:v>
                </c:pt>
                <c:pt idx="8788">
                  <c:v>0</c:v>
                </c:pt>
                <c:pt idx="8789">
                  <c:v>0</c:v>
                </c:pt>
                <c:pt idx="8790">
                  <c:v>0</c:v>
                </c:pt>
                <c:pt idx="8791">
                  <c:v>0</c:v>
                </c:pt>
                <c:pt idx="8792">
                  <c:v>0</c:v>
                </c:pt>
                <c:pt idx="8793">
                  <c:v>0</c:v>
                </c:pt>
                <c:pt idx="8794">
                  <c:v>0</c:v>
                </c:pt>
                <c:pt idx="8795">
                  <c:v>0</c:v>
                </c:pt>
                <c:pt idx="8796">
                  <c:v>0</c:v>
                </c:pt>
                <c:pt idx="8797">
                  <c:v>0</c:v>
                </c:pt>
                <c:pt idx="8798">
                  <c:v>0</c:v>
                </c:pt>
                <c:pt idx="8799">
                  <c:v>0</c:v>
                </c:pt>
                <c:pt idx="8800">
                  <c:v>0</c:v>
                </c:pt>
                <c:pt idx="8801">
                  <c:v>0</c:v>
                </c:pt>
                <c:pt idx="8802">
                  <c:v>0</c:v>
                </c:pt>
                <c:pt idx="8803">
                  <c:v>0</c:v>
                </c:pt>
                <c:pt idx="8804">
                  <c:v>0</c:v>
                </c:pt>
                <c:pt idx="8805">
                  <c:v>0</c:v>
                </c:pt>
                <c:pt idx="8806">
                  <c:v>0</c:v>
                </c:pt>
                <c:pt idx="8807">
                  <c:v>0</c:v>
                </c:pt>
                <c:pt idx="8808">
                  <c:v>0</c:v>
                </c:pt>
                <c:pt idx="8809">
                  <c:v>0</c:v>
                </c:pt>
                <c:pt idx="8810">
                  <c:v>0</c:v>
                </c:pt>
                <c:pt idx="8811">
                  <c:v>0</c:v>
                </c:pt>
                <c:pt idx="8812">
                  <c:v>0</c:v>
                </c:pt>
                <c:pt idx="8813">
                  <c:v>0</c:v>
                </c:pt>
                <c:pt idx="8814">
                  <c:v>0</c:v>
                </c:pt>
                <c:pt idx="8815">
                  <c:v>0</c:v>
                </c:pt>
                <c:pt idx="8816">
                  <c:v>0</c:v>
                </c:pt>
                <c:pt idx="8817">
                  <c:v>0</c:v>
                </c:pt>
                <c:pt idx="8818">
                  <c:v>0</c:v>
                </c:pt>
                <c:pt idx="8819">
                  <c:v>0</c:v>
                </c:pt>
                <c:pt idx="8820">
                  <c:v>0</c:v>
                </c:pt>
                <c:pt idx="8821">
                  <c:v>0</c:v>
                </c:pt>
                <c:pt idx="8822">
                  <c:v>0</c:v>
                </c:pt>
                <c:pt idx="8823">
                  <c:v>0</c:v>
                </c:pt>
                <c:pt idx="8824">
                  <c:v>0</c:v>
                </c:pt>
                <c:pt idx="8825">
                  <c:v>0</c:v>
                </c:pt>
                <c:pt idx="8826">
                  <c:v>0</c:v>
                </c:pt>
                <c:pt idx="8827">
                  <c:v>0</c:v>
                </c:pt>
                <c:pt idx="8828">
                  <c:v>0</c:v>
                </c:pt>
                <c:pt idx="8829">
                  <c:v>0</c:v>
                </c:pt>
                <c:pt idx="8830">
                  <c:v>0</c:v>
                </c:pt>
                <c:pt idx="8831">
                  <c:v>0</c:v>
                </c:pt>
                <c:pt idx="8832">
                  <c:v>0</c:v>
                </c:pt>
                <c:pt idx="8833">
                  <c:v>0</c:v>
                </c:pt>
                <c:pt idx="8834">
                  <c:v>0</c:v>
                </c:pt>
                <c:pt idx="8835">
                  <c:v>0</c:v>
                </c:pt>
                <c:pt idx="8836">
                  <c:v>0</c:v>
                </c:pt>
                <c:pt idx="8837">
                  <c:v>0</c:v>
                </c:pt>
                <c:pt idx="8838">
                  <c:v>0</c:v>
                </c:pt>
                <c:pt idx="8839">
                  <c:v>0</c:v>
                </c:pt>
                <c:pt idx="8840">
                  <c:v>0</c:v>
                </c:pt>
                <c:pt idx="8841">
                  <c:v>0</c:v>
                </c:pt>
                <c:pt idx="8842">
                  <c:v>0</c:v>
                </c:pt>
                <c:pt idx="8843">
                  <c:v>0</c:v>
                </c:pt>
                <c:pt idx="8844">
                  <c:v>0</c:v>
                </c:pt>
                <c:pt idx="8845">
                  <c:v>0</c:v>
                </c:pt>
                <c:pt idx="8846">
                  <c:v>0</c:v>
                </c:pt>
                <c:pt idx="8847">
                  <c:v>0</c:v>
                </c:pt>
                <c:pt idx="8848">
                  <c:v>0</c:v>
                </c:pt>
                <c:pt idx="8849">
                  <c:v>0</c:v>
                </c:pt>
                <c:pt idx="8850">
                  <c:v>0</c:v>
                </c:pt>
                <c:pt idx="8851">
                  <c:v>0</c:v>
                </c:pt>
                <c:pt idx="8852">
                  <c:v>0</c:v>
                </c:pt>
                <c:pt idx="8853">
                  <c:v>0</c:v>
                </c:pt>
                <c:pt idx="8854">
                  <c:v>0</c:v>
                </c:pt>
                <c:pt idx="8855">
                  <c:v>0</c:v>
                </c:pt>
                <c:pt idx="8856">
                  <c:v>0</c:v>
                </c:pt>
                <c:pt idx="8857">
                  <c:v>0</c:v>
                </c:pt>
                <c:pt idx="8858">
                  <c:v>0</c:v>
                </c:pt>
                <c:pt idx="8859">
                  <c:v>0</c:v>
                </c:pt>
                <c:pt idx="8860">
                  <c:v>0</c:v>
                </c:pt>
                <c:pt idx="8861">
                  <c:v>0</c:v>
                </c:pt>
                <c:pt idx="8862">
                  <c:v>0</c:v>
                </c:pt>
                <c:pt idx="8863">
                  <c:v>0</c:v>
                </c:pt>
                <c:pt idx="8864">
                  <c:v>0</c:v>
                </c:pt>
                <c:pt idx="8865">
                  <c:v>0</c:v>
                </c:pt>
                <c:pt idx="8866">
                  <c:v>0</c:v>
                </c:pt>
                <c:pt idx="8867">
                  <c:v>0</c:v>
                </c:pt>
                <c:pt idx="8868">
                  <c:v>0</c:v>
                </c:pt>
                <c:pt idx="8869">
                  <c:v>0</c:v>
                </c:pt>
                <c:pt idx="8870">
                  <c:v>0</c:v>
                </c:pt>
                <c:pt idx="8871">
                  <c:v>0</c:v>
                </c:pt>
                <c:pt idx="8872">
                  <c:v>0</c:v>
                </c:pt>
                <c:pt idx="8873">
                  <c:v>0</c:v>
                </c:pt>
                <c:pt idx="8874">
                  <c:v>0</c:v>
                </c:pt>
                <c:pt idx="8875">
                  <c:v>0</c:v>
                </c:pt>
                <c:pt idx="8876">
                  <c:v>0</c:v>
                </c:pt>
                <c:pt idx="8877">
                  <c:v>0</c:v>
                </c:pt>
                <c:pt idx="8878">
                  <c:v>0</c:v>
                </c:pt>
                <c:pt idx="8879">
                  <c:v>0</c:v>
                </c:pt>
                <c:pt idx="8880">
                  <c:v>0</c:v>
                </c:pt>
                <c:pt idx="8881">
                  <c:v>0</c:v>
                </c:pt>
                <c:pt idx="8882">
                  <c:v>0</c:v>
                </c:pt>
                <c:pt idx="8883">
                  <c:v>0</c:v>
                </c:pt>
                <c:pt idx="8884">
                  <c:v>0</c:v>
                </c:pt>
                <c:pt idx="8885">
                  <c:v>0</c:v>
                </c:pt>
                <c:pt idx="8886">
                  <c:v>0</c:v>
                </c:pt>
                <c:pt idx="8887">
                  <c:v>0</c:v>
                </c:pt>
                <c:pt idx="8888">
                  <c:v>0</c:v>
                </c:pt>
                <c:pt idx="8889">
                  <c:v>0</c:v>
                </c:pt>
                <c:pt idx="8890">
                  <c:v>0</c:v>
                </c:pt>
                <c:pt idx="8891">
                  <c:v>0</c:v>
                </c:pt>
                <c:pt idx="8892">
                  <c:v>0</c:v>
                </c:pt>
                <c:pt idx="8893">
                  <c:v>0</c:v>
                </c:pt>
                <c:pt idx="8894">
                  <c:v>0</c:v>
                </c:pt>
                <c:pt idx="8895">
                  <c:v>0</c:v>
                </c:pt>
                <c:pt idx="8896">
                  <c:v>0</c:v>
                </c:pt>
                <c:pt idx="8897">
                  <c:v>0</c:v>
                </c:pt>
                <c:pt idx="8898">
                  <c:v>0</c:v>
                </c:pt>
                <c:pt idx="8899">
                  <c:v>0</c:v>
                </c:pt>
                <c:pt idx="8900">
                  <c:v>0</c:v>
                </c:pt>
                <c:pt idx="8901">
                  <c:v>0</c:v>
                </c:pt>
                <c:pt idx="8902">
                  <c:v>0</c:v>
                </c:pt>
                <c:pt idx="8903">
                  <c:v>0</c:v>
                </c:pt>
                <c:pt idx="8904">
                  <c:v>0</c:v>
                </c:pt>
                <c:pt idx="8905">
                  <c:v>0</c:v>
                </c:pt>
                <c:pt idx="8906">
                  <c:v>0</c:v>
                </c:pt>
                <c:pt idx="8907">
                  <c:v>0</c:v>
                </c:pt>
                <c:pt idx="8908">
                  <c:v>0</c:v>
                </c:pt>
                <c:pt idx="8909">
                  <c:v>0</c:v>
                </c:pt>
                <c:pt idx="8910">
                  <c:v>0</c:v>
                </c:pt>
                <c:pt idx="8911">
                  <c:v>0</c:v>
                </c:pt>
                <c:pt idx="8912">
                  <c:v>0</c:v>
                </c:pt>
                <c:pt idx="8913">
                  <c:v>0</c:v>
                </c:pt>
                <c:pt idx="8914">
                  <c:v>0</c:v>
                </c:pt>
                <c:pt idx="8915">
                  <c:v>0</c:v>
                </c:pt>
                <c:pt idx="8916">
                  <c:v>0</c:v>
                </c:pt>
                <c:pt idx="8917">
                  <c:v>0</c:v>
                </c:pt>
                <c:pt idx="8918">
                  <c:v>0</c:v>
                </c:pt>
                <c:pt idx="8919">
                  <c:v>0</c:v>
                </c:pt>
                <c:pt idx="8920">
                  <c:v>0</c:v>
                </c:pt>
                <c:pt idx="8921">
                  <c:v>0</c:v>
                </c:pt>
                <c:pt idx="8922">
                  <c:v>0</c:v>
                </c:pt>
                <c:pt idx="8923">
                  <c:v>0</c:v>
                </c:pt>
                <c:pt idx="8924">
                  <c:v>0</c:v>
                </c:pt>
                <c:pt idx="8925">
                  <c:v>0</c:v>
                </c:pt>
                <c:pt idx="8926">
                  <c:v>0</c:v>
                </c:pt>
                <c:pt idx="8927">
                  <c:v>0</c:v>
                </c:pt>
                <c:pt idx="8928">
                  <c:v>0</c:v>
                </c:pt>
                <c:pt idx="8929">
                  <c:v>0</c:v>
                </c:pt>
                <c:pt idx="8930">
                  <c:v>0</c:v>
                </c:pt>
                <c:pt idx="8931">
                  <c:v>0</c:v>
                </c:pt>
                <c:pt idx="8932">
                  <c:v>0</c:v>
                </c:pt>
                <c:pt idx="8933">
                  <c:v>0</c:v>
                </c:pt>
                <c:pt idx="8934">
                  <c:v>0</c:v>
                </c:pt>
                <c:pt idx="8935">
                  <c:v>0</c:v>
                </c:pt>
                <c:pt idx="8936">
                  <c:v>0</c:v>
                </c:pt>
                <c:pt idx="8937">
                  <c:v>0</c:v>
                </c:pt>
                <c:pt idx="8938">
                  <c:v>0</c:v>
                </c:pt>
                <c:pt idx="8939">
                  <c:v>0</c:v>
                </c:pt>
                <c:pt idx="8940">
                  <c:v>0</c:v>
                </c:pt>
                <c:pt idx="8941">
                  <c:v>0</c:v>
                </c:pt>
                <c:pt idx="8942">
                  <c:v>0</c:v>
                </c:pt>
                <c:pt idx="8943">
                  <c:v>0</c:v>
                </c:pt>
                <c:pt idx="8944">
                  <c:v>0</c:v>
                </c:pt>
                <c:pt idx="8945">
                  <c:v>0</c:v>
                </c:pt>
                <c:pt idx="8946">
                  <c:v>0</c:v>
                </c:pt>
                <c:pt idx="8947">
                  <c:v>0</c:v>
                </c:pt>
                <c:pt idx="8948">
                  <c:v>0</c:v>
                </c:pt>
                <c:pt idx="8949">
                  <c:v>0</c:v>
                </c:pt>
                <c:pt idx="8950">
                  <c:v>0</c:v>
                </c:pt>
                <c:pt idx="8951">
                  <c:v>0</c:v>
                </c:pt>
                <c:pt idx="8952">
                  <c:v>0</c:v>
                </c:pt>
                <c:pt idx="8953">
                  <c:v>0</c:v>
                </c:pt>
                <c:pt idx="8954">
                  <c:v>0</c:v>
                </c:pt>
                <c:pt idx="8955">
                  <c:v>0</c:v>
                </c:pt>
                <c:pt idx="8956">
                  <c:v>0</c:v>
                </c:pt>
                <c:pt idx="8957">
                  <c:v>0</c:v>
                </c:pt>
                <c:pt idx="8958">
                  <c:v>0</c:v>
                </c:pt>
                <c:pt idx="8959">
                  <c:v>0</c:v>
                </c:pt>
                <c:pt idx="8960">
                  <c:v>0</c:v>
                </c:pt>
                <c:pt idx="8961">
                  <c:v>0</c:v>
                </c:pt>
                <c:pt idx="8962">
                  <c:v>0</c:v>
                </c:pt>
                <c:pt idx="8963">
                  <c:v>0</c:v>
                </c:pt>
                <c:pt idx="8964">
                  <c:v>0</c:v>
                </c:pt>
                <c:pt idx="8965">
                  <c:v>0</c:v>
                </c:pt>
                <c:pt idx="8966">
                  <c:v>0</c:v>
                </c:pt>
                <c:pt idx="8967">
                  <c:v>0</c:v>
                </c:pt>
                <c:pt idx="8968">
                  <c:v>0</c:v>
                </c:pt>
                <c:pt idx="8969">
                  <c:v>0</c:v>
                </c:pt>
                <c:pt idx="8970">
                  <c:v>0</c:v>
                </c:pt>
                <c:pt idx="8971">
                  <c:v>0</c:v>
                </c:pt>
                <c:pt idx="8972">
                  <c:v>0</c:v>
                </c:pt>
                <c:pt idx="8973">
                  <c:v>0</c:v>
                </c:pt>
                <c:pt idx="8974">
                  <c:v>0</c:v>
                </c:pt>
                <c:pt idx="8975">
                  <c:v>0</c:v>
                </c:pt>
                <c:pt idx="8976">
                  <c:v>0</c:v>
                </c:pt>
                <c:pt idx="8977">
                  <c:v>0</c:v>
                </c:pt>
                <c:pt idx="8978">
                  <c:v>0</c:v>
                </c:pt>
                <c:pt idx="8979">
                  <c:v>0</c:v>
                </c:pt>
                <c:pt idx="8980">
                  <c:v>0</c:v>
                </c:pt>
                <c:pt idx="8981">
                  <c:v>0</c:v>
                </c:pt>
                <c:pt idx="8982">
                  <c:v>0</c:v>
                </c:pt>
                <c:pt idx="8983">
                  <c:v>0</c:v>
                </c:pt>
                <c:pt idx="8984">
                  <c:v>0</c:v>
                </c:pt>
                <c:pt idx="8985">
                  <c:v>0</c:v>
                </c:pt>
                <c:pt idx="8986">
                  <c:v>0</c:v>
                </c:pt>
                <c:pt idx="8987">
                  <c:v>0</c:v>
                </c:pt>
                <c:pt idx="8988">
                  <c:v>0</c:v>
                </c:pt>
                <c:pt idx="8989">
                  <c:v>0</c:v>
                </c:pt>
                <c:pt idx="8990">
                  <c:v>0</c:v>
                </c:pt>
                <c:pt idx="8991">
                  <c:v>0</c:v>
                </c:pt>
                <c:pt idx="8992">
                  <c:v>0</c:v>
                </c:pt>
                <c:pt idx="8993">
                  <c:v>0</c:v>
                </c:pt>
                <c:pt idx="8994">
                  <c:v>0</c:v>
                </c:pt>
                <c:pt idx="8995">
                  <c:v>0</c:v>
                </c:pt>
                <c:pt idx="8996">
                  <c:v>0</c:v>
                </c:pt>
                <c:pt idx="8997">
                  <c:v>0</c:v>
                </c:pt>
                <c:pt idx="8998">
                  <c:v>0</c:v>
                </c:pt>
                <c:pt idx="8999">
                  <c:v>0</c:v>
                </c:pt>
                <c:pt idx="9000">
                  <c:v>0</c:v>
                </c:pt>
                <c:pt idx="9001">
                  <c:v>0</c:v>
                </c:pt>
                <c:pt idx="9002">
                  <c:v>0</c:v>
                </c:pt>
                <c:pt idx="9003">
                  <c:v>0</c:v>
                </c:pt>
                <c:pt idx="9004">
                  <c:v>0</c:v>
                </c:pt>
                <c:pt idx="9005">
                  <c:v>0</c:v>
                </c:pt>
                <c:pt idx="9006">
                  <c:v>0</c:v>
                </c:pt>
                <c:pt idx="9007">
                  <c:v>0</c:v>
                </c:pt>
                <c:pt idx="9008">
                  <c:v>0</c:v>
                </c:pt>
                <c:pt idx="9009">
                  <c:v>0</c:v>
                </c:pt>
                <c:pt idx="9010">
                  <c:v>0</c:v>
                </c:pt>
                <c:pt idx="9011">
                  <c:v>0</c:v>
                </c:pt>
                <c:pt idx="9012">
                  <c:v>0</c:v>
                </c:pt>
                <c:pt idx="9013">
                  <c:v>0</c:v>
                </c:pt>
                <c:pt idx="9014">
                  <c:v>0</c:v>
                </c:pt>
                <c:pt idx="9015">
                  <c:v>0</c:v>
                </c:pt>
                <c:pt idx="9016">
                  <c:v>0</c:v>
                </c:pt>
                <c:pt idx="9017">
                  <c:v>0</c:v>
                </c:pt>
                <c:pt idx="9018">
                  <c:v>0</c:v>
                </c:pt>
                <c:pt idx="9019">
                  <c:v>0</c:v>
                </c:pt>
                <c:pt idx="9020">
                  <c:v>0</c:v>
                </c:pt>
                <c:pt idx="9021">
                  <c:v>0</c:v>
                </c:pt>
                <c:pt idx="9022">
                  <c:v>0</c:v>
                </c:pt>
                <c:pt idx="9023">
                  <c:v>0</c:v>
                </c:pt>
                <c:pt idx="9024">
                  <c:v>0</c:v>
                </c:pt>
                <c:pt idx="9025">
                  <c:v>0</c:v>
                </c:pt>
                <c:pt idx="9026">
                  <c:v>0</c:v>
                </c:pt>
                <c:pt idx="9027">
                  <c:v>0</c:v>
                </c:pt>
                <c:pt idx="9028">
                  <c:v>0</c:v>
                </c:pt>
                <c:pt idx="9029">
                  <c:v>0</c:v>
                </c:pt>
                <c:pt idx="9030">
                  <c:v>0</c:v>
                </c:pt>
                <c:pt idx="9031">
                  <c:v>0</c:v>
                </c:pt>
                <c:pt idx="9032">
                  <c:v>0</c:v>
                </c:pt>
                <c:pt idx="9033">
                  <c:v>0</c:v>
                </c:pt>
                <c:pt idx="9034">
                  <c:v>0</c:v>
                </c:pt>
                <c:pt idx="9035">
                  <c:v>0</c:v>
                </c:pt>
                <c:pt idx="9036">
                  <c:v>0</c:v>
                </c:pt>
                <c:pt idx="9037">
                  <c:v>0</c:v>
                </c:pt>
                <c:pt idx="9038">
                  <c:v>0</c:v>
                </c:pt>
                <c:pt idx="9039">
                  <c:v>0</c:v>
                </c:pt>
                <c:pt idx="9040">
                  <c:v>0</c:v>
                </c:pt>
                <c:pt idx="9041">
                  <c:v>0</c:v>
                </c:pt>
                <c:pt idx="9042">
                  <c:v>0</c:v>
                </c:pt>
                <c:pt idx="9043">
                  <c:v>0</c:v>
                </c:pt>
                <c:pt idx="9044">
                  <c:v>0</c:v>
                </c:pt>
                <c:pt idx="9045">
                  <c:v>0</c:v>
                </c:pt>
                <c:pt idx="9046">
                  <c:v>0</c:v>
                </c:pt>
                <c:pt idx="9047">
                  <c:v>0</c:v>
                </c:pt>
                <c:pt idx="9048">
                  <c:v>0</c:v>
                </c:pt>
                <c:pt idx="9049">
                  <c:v>0</c:v>
                </c:pt>
                <c:pt idx="9050">
                  <c:v>0</c:v>
                </c:pt>
                <c:pt idx="9051">
                  <c:v>0</c:v>
                </c:pt>
                <c:pt idx="9052">
                  <c:v>0</c:v>
                </c:pt>
                <c:pt idx="9053">
                  <c:v>0</c:v>
                </c:pt>
                <c:pt idx="9054">
                  <c:v>0</c:v>
                </c:pt>
                <c:pt idx="9055">
                  <c:v>0</c:v>
                </c:pt>
                <c:pt idx="9056">
                  <c:v>0</c:v>
                </c:pt>
                <c:pt idx="9057">
                  <c:v>0</c:v>
                </c:pt>
                <c:pt idx="9058">
                  <c:v>0</c:v>
                </c:pt>
                <c:pt idx="9059">
                  <c:v>0</c:v>
                </c:pt>
                <c:pt idx="9060">
                  <c:v>0</c:v>
                </c:pt>
                <c:pt idx="9061">
                  <c:v>0</c:v>
                </c:pt>
                <c:pt idx="9062">
                  <c:v>0</c:v>
                </c:pt>
                <c:pt idx="9063">
                  <c:v>0</c:v>
                </c:pt>
                <c:pt idx="9064">
                  <c:v>0</c:v>
                </c:pt>
                <c:pt idx="9065">
                  <c:v>0</c:v>
                </c:pt>
                <c:pt idx="9066">
                  <c:v>0</c:v>
                </c:pt>
                <c:pt idx="9067">
                  <c:v>0</c:v>
                </c:pt>
                <c:pt idx="9068">
                  <c:v>0</c:v>
                </c:pt>
                <c:pt idx="9069">
                  <c:v>0</c:v>
                </c:pt>
                <c:pt idx="9070">
                  <c:v>0</c:v>
                </c:pt>
                <c:pt idx="9071">
                  <c:v>0</c:v>
                </c:pt>
                <c:pt idx="9072">
                  <c:v>0</c:v>
                </c:pt>
                <c:pt idx="9073">
                  <c:v>0</c:v>
                </c:pt>
                <c:pt idx="9074">
                  <c:v>0</c:v>
                </c:pt>
                <c:pt idx="9075">
                  <c:v>0</c:v>
                </c:pt>
                <c:pt idx="9076">
                  <c:v>0</c:v>
                </c:pt>
                <c:pt idx="9077">
                  <c:v>0</c:v>
                </c:pt>
                <c:pt idx="9078">
                  <c:v>0</c:v>
                </c:pt>
                <c:pt idx="9079">
                  <c:v>0</c:v>
                </c:pt>
                <c:pt idx="9080">
                  <c:v>0</c:v>
                </c:pt>
                <c:pt idx="9081">
                  <c:v>0</c:v>
                </c:pt>
                <c:pt idx="9082">
                  <c:v>0</c:v>
                </c:pt>
                <c:pt idx="9083">
                  <c:v>0</c:v>
                </c:pt>
                <c:pt idx="9084">
                  <c:v>0</c:v>
                </c:pt>
                <c:pt idx="9085">
                  <c:v>0</c:v>
                </c:pt>
                <c:pt idx="9086">
                  <c:v>0</c:v>
                </c:pt>
                <c:pt idx="9087">
                  <c:v>0</c:v>
                </c:pt>
                <c:pt idx="9088">
                  <c:v>0</c:v>
                </c:pt>
                <c:pt idx="9089">
                  <c:v>0</c:v>
                </c:pt>
                <c:pt idx="9090">
                  <c:v>0</c:v>
                </c:pt>
                <c:pt idx="9091">
                  <c:v>0</c:v>
                </c:pt>
                <c:pt idx="9092">
                  <c:v>0</c:v>
                </c:pt>
                <c:pt idx="9093">
                  <c:v>0</c:v>
                </c:pt>
                <c:pt idx="9094">
                  <c:v>0</c:v>
                </c:pt>
                <c:pt idx="9095">
                  <c:v>0</c:v>
                </c:pt>
                <c:pt idx="9096">
                  <c:v>0</c:v>
                </c:pt>
                <c:pt idx="9097">
                  <c:v>0</c:v>
                </c:pt>
                <c:pt idx="9098">
                  <c:v>0</c:v>
                </c:pt>
                <c:pt idx="9099">
                  <c:v>0</c:v>
                </c:pt>
                <c:pt idx="9100">
                  <c:v>0</c:v>
                </c:pt>
                <c:pt idx="9101">
                  <c:v>0</c:v>
                </c:pt>
                <c:pt idx="9102">
                  <c:v>0</c:v>
                </c:pt>
                <c:pt idx="9103">
                  <c:v>0</c:v>
                </c:pt>
                <c:pt idx="9104">
                  <c:v>0</c:v>
                </c:pt>
                <c:pt idx="9105">
                  <c:v>0</c:v>
                </c:pt>
                <c:pt idx="9106">
                  <c:v>0</c:v>
                </c:pt>
                <c:pt idx="9107">
                  <c:v>0</c:v>
                </c:pt>
                <c:pt idx="9108">
                  <c:v>0</c:v>
                </c:pt>
                <c:pt idx="9109">
                  <c:v>0</c:v>
                </c:pt>
                <c:pt idx="9110">
                  <c:v>0</c:v>
                </c:pt>
                <c:pt idx="9111">
                  <c:v>0</c:v>
                </c:pt>
                <c:pt idx="9112">
                  <c:v>0</c:v>
                </c:pt>
                <c:pt idx="9113">
                  <c:v>0</c:v>
                </c:pt>
                <c:pt idx="9114">
                  <c:v>0</c:v>
                </c:pt>
                <c:pt idx="9115">
                  <c:v>0</c:v>
                </c:pt>
                <c:pt idx="9116">
                  <c:v>0</c:v>
                </c:pt>
                <c:pt idx="9117">
                  <c:v>0</c:v>
                </c:pt>
                <c:pt idx="9118">
                  <c:v>0</c:v>
                </c:pt>
                <c:pt idx="9119">
                  <c:v>0</c:v>
                </c:pt>
                <c:pt idx="9120">
                  <c:v>0</c:v>
                </c:pt>
                <c:pt idx="9121">
                  <c:v>0</c:v>
                </c:pt>
                <c:pt idx="9122">
                  <c:v>0</c:v>
                </c:pt>
                <c:pt idx="9123">
                  <c:v>0</c:v>
                </c:pt>
                <c:pt idx="9124">
                  <c:v>0</c:v>
                </c:pt>
                <c:pt idx="9125">
                  <c:v>0</c:v>
                </c:pt>
                <c:pt idx="9126">
                  <c:v>0</c:v>
                </c:pt>
                <c:pt idx="9127">
                  <c:v>0</c:v>
                </c:pt>
                <c:pt idx="9128">
                  <c:v>0</c:v>
                </c:pt>
                <c:pt idx="9129">
                  <c:v>0</c:v>
                </c:pt>
                <c:pt idx="9130">
                  <c:v>0</c:v>
                </c:pt>
                <c:pt idx="9131">
                  <c:v>0</c:v>
                </c:pt>
                <c:pt idx="9132">
                  <c:v>0</c:v>
                </c:pt>
                <c:pt idx="9133">
                  <c:v>0</c:v>
                </c:pt>
                <c:pt idx="9134">
                  <c:v>0</c:v>
                </c:pt>
                <c:pt idx="9135">
                  <c:v>0</c:v>
                </c:pt>
                <c:pt idx="9136">
                  <c:v>0</c:v>
                </c:pt>
                <c:pt idx="9137">
                  <c:v>0</c:v>
                </c:pt>
                <c:pt idx="9138">
                  <c:v>0</c:v>
                </c:pt>
                <c:pt idx="9139">
                  <c:v>0</c:v>
                </c:pt>
                <c:pt idx="9140">
                  <c:v>0</c:v>
                </c:pt>
                <c:pt idx="9141">
                  <c:v>0</c:v>
                </c:pt>
                <c:pt idx="9142">
                  <c:v>0</c:v>
                </c:pt>
                <c:pt idx="9143">
                  <c:v>0</c:v>
                </c:pt>
                <c:pt idx="9144">
                  <c:v>0</c:v>
                </c:pt>
                <c:pt idx="9145">
                  <c:v>0</c:v>
                </c:pt>
                <c:pt idx="9146">
                  <c:v>0</c:v>
                </c:pt>
                <c:pt idx="9147">
                  <c:v>0</c:v>
                </c:pt>
                <c:pt idx="9148">
                  <c:v>0</c:v>
                </c:pt>
                <c:pt idx="9149">
                  <c:v>0</c:v>
                </c:pt>
                <c:pt idx="9150">
                  <c:v>0</c:v>
                </c:pt>
                <c:pt idx="9151">
                  <c:v>0</c:v>
                </c:pt>
                <c:pt idx="9152">
                  <c:v>0</c:v>
                </c:pt>
                <c:pt idx="9153">
                  <c:v>0</c:v>
                </c:pt>
                <c:pt idx="9154">
                  <c:v>0</c:v>
                </c:pt>
                <c:pt idx="9155">
                  <c:v>0</c:v>
                </c:pt>
                <c:pt idx="9156">
                  <c:v>0</c:v>
                </c:pt>
                <c:pt idx="9157">
                  <c:v>0</c:v>
                </c:pt>
                <c:pt idx="9158">
                  <c:v>0</c:v>
                </c:pt>
                <c:pt idx="9159">
                  <c:v>0</c:v>
                </c:pt>
                <c:pt idx="9160">
                  <c:v>0</c:v>
                </c:pt>
                <c:pt idx="9161">
                  <c:v>0</c:v>
                </c:pt>
                <c:pt idx="9162">
                  <c:v>0</c:v>
                </c:pt>
                <c:pt idx="9163">
                  <c:v>0</c:v>
                </c:pt>
                <c:pt idx="9164">
                  <c:v>0</c:v>
                </c:pt>
                <c:pt idx="9165">
                  <c:v>0</c:v>
                </c:pt>
                <c:pt idx="9166">
                  <c:v>0</c:v>
                </c:pt>
                <c:pt idx="9167">
                  <c:v>0</c:v>
                </c:pt>
                <c:pt idx="9168">
                  <c:v>0</c:v>
                </c:pt>
                <c:pt idx="9169">
                  <c:v>0</c:v>
                </c:pt>
                <c:pt idx="9170">
                  <c:v>0</c:v>
                </c:pt>
                <c:pt idx="9171">
                  <c:v>0</c:v>
                </c:pt>
                <c:pt idx="9172">
                  <c:v>0</c:v>
                </c:pt>
                <c:pt idx="9173">
                  <c:v>0</c:v>
                </c:pt>
                <c:pt idx="9174">
                  <c:v>0</c:v>
                </c:pt>
                <c:pt idx="9175">
                  <c:v>0</c:v>
                </c:pt>
                <c:pt idx="9176">
                  <c:v>0</c:v>
                </c:pt>
                <c:pt idx="9177">
                  <c:v>0</c:v>
                </c:pt>
                <c:pt idx="9178">
                  <c:v>0</c:v>
                </c:pt>
                <c:pt idx="9179">
                  <c:v>0</c:v>
                </c:pt>
                <c:pt idx="9180">
                  <c:v>0</c:v>
                </c:pt>
                <c:pt idx="9181">
                  <c:v>0</c:v>
                </c:pt>
                <c:pt idx="9182">
                  <c:v>0</c:v>
                </c:pt>
                <c:pt idx="9183">
                  <c:v>0</c:v>
                </c:pt>
                <c:pt idx="9184">
                  <c:v>0</c:v>
                </c:pt>
                <c:pt idx="9185">
                  <c:v>0</c:v>
                </c:pt>
                <c:pt idx="9186">
                  <c:v>0</c:v>
                </c:pt>
                <c:pt idx="9187">
                  <c:v>0</c:v>
                </c:pt>
                <c:pt idx="9188">
                  <c:v>0</c:v>
                </c:pt>
                <c:pt idx="9189">
                  <c:v>0</c:v>
                </c:pt>
                <c:pt idx="9190">
                  <c:v>0</c:v>
                </c:pt>
                <c:pt idx="9191">
                  <c:v>0</c:v>
                </c:pt>
                <c:pt idx="9192">
                  <c:v>0</c:v>
                </c:pt>
                <c:pt idx="9193">
                  <c:v>0</c:v>
                </c:pt>
                <c:pt idx="9194">
                  <c:v>0</c:v>
                </c:pt>
                <c:pt idx="9195">
                  <c:v>0</c:v>
                </c:pt>
                <c:pt idx="9196">
                  <c:v>0</c:v>
                </c:pt>
                <c:pt idx="9197">
                  <c:v>0</c:v>
                </c:pt>
                <c:pt idx="9198">
                  <c:v>0</c:v>
                </c:pt>
                <c:pt idx="9199">
                  <c:v>0</c:v>
                </c:pt>
                <c:pt idx="9200">
                  <c:v>0</c:v>
                </c:pt>
                <c:pt idx="9201">
                  <c:v>0</c:v>
                </c:pt>
                <c:pt idx="9202">
                  <c:v>0</c:v>
                </c:pt>
                <c:pt idx="9203">
                  <c:v>0</c:v>
                </c:pt>
                <c:pt idx="9204">
                  <c:v>0</c:v>
                </c:pt>
                <c:pt idx="9205">
                  <c:v>0</c:v>
                </c:pt>
                <c:pt idx="9206">
                  <c:v>0</c:v>
                </c:pt>
                <c:pt idx="9207">
                  <c:v>0</c:v>
                </c:pt>
                <c:pt idx="9208">
                  <c:v>0</c:v>
                </c:pt>
                <c:pt idx="9209">
                  <c:v>0</c:v>
                </c:pt>
                <c:pt idx="9210">
                  <c:v>0</c:v>
                </c:pt>
                <c:pt idx="9211">
                  <c:v>0</c:v>
                </c:pt>
                <c:pt idx="9212">
                  <c:v>0</c:v>
                </c:pt>
                <c:pt idx="9213">
                  <c:v>0</c:v>
                </c:pt>
                <c:pt idx="9214">
                  <c:v>0</c:v>
                </c:pt>
                <c:pt idx="9215">
                  <c:v>0</c:v>
                </c:pt>
                <c:pt idx="9216">
                  <c:v>0</c:v>
                </c:pt>
                <c:pt idx="9217">
                  <c:v>0</c:v>
                </c:pt>
                <c:pt idx="9218">
                  <c:v>0</c:v>
                </c:pt>
                <c:pt idx="9219">
                  <c:v>0</c:v>
                </c:pt>
                <c:pt idx="9220">
                  <c:v>0</c:v>
                </c:pt>
                <c:pt idx="9221">
                  <c:v>0</c:v>
                </c:pt>
                <c:pt idx="9222">
                  <c:v>0</c:v>
                </c:pt>
                <c:pt idx="9223">
                  <c:v>0</c:v>
                </c:pt>
                <c:pt idx="9224">
                  <c:v>0</c:v>
                </c:pt>
                <c:pt idx="9225">
                  <c:v>0</c:v>
                </c:pt>
                <c:pt idx="9226">
                  <c:v>0</c:v>
                </c:pt>
                <c:pt idx="9227">
                  <c:v>0</c:v>
                </c:pt>
                <c:pt idx="9228">
                  <c:v>0</c:v>
                </c:pt>
                <c:pt idx="9229">
                  <c:v>0</c:v>
                </c:pt>
                <c:pt idx="9230">
                  <c:v>0</c:v>
                </c:pt>
                <c:pt idx="9231">
                  <c:v>0</c:v>
                </c:pt>
                <c:pt idx="9232">
                  <c:v>0</c:v>
                </c:pt>
                <c:pt idx="9233">
                  <c:v>0</c:v>
                </c:pt>
                <c:pt idx="9234">
                  <c:v>0</c:v>
                </c:pt>
                <c:pt idx="9235">
                  <c:v>0</c:v>
                </c:pt>
                <c:pt idx="9236">
                  <c:v>0</c:v>
                </c:pt>
                <c:pt idx="9237">
                  <c:v>0</c:v>
                </c:pt>
                <c:pt idx="9238">
                  <c:v>0</c:v>
                </c:pt>
                <c:pt idx="9239">
                  <c:v>0</c:v>
                </c:pt>
                <c:pt idx="9240">
                  <c:v>0</c:v>
                </c:pt>
                <c:pt idx="9241">
                  <c:v>0</c:v>
                </c:pt>
                <c:pt idx="9242">
                  <c:v>0</c:v>
                </c:pt>
                <c:pt idx="9243">
                  <c:v>0</c:v>
                </c:pt>
                <c:pt idx="9244">
                  <c:v>0</c:v>
                </c:pt>
                <c:pt idx="9245">
                  <c:v>0</c:v>
                </c:pt>
                <c:pt idx="9246">
                  <c:v>0</c:v>
                </c:pt>
                <c:pt idx="9247">
                  <c:v>0</c:v>
                </c:pt>
                <c:pt idx="9248">
                  <c:v>0</c:v>
                </c:pt>
                <c:pt idx="9249">
                  <c:v>0</c:v>
                </c:pt>
                <c:pt idx="9250">
                  <c:v>0</c:v>
                </c:pt>
                <c:pt idx="9251">
                  <c:v>0</c:v>
                </c:pt>
                <c:pt idx="9252">
                  <c:v>0</c:v>
                </c:pt>
                <c:pt idx="9253">
                  <c:v>0</c:v>
                </c:pt>
                <c:pt idx="9254">
                  <c:v>0</c:v>
                </c:pt>
                <c:pt idx="9255">
                  <c:v>0</c:v>
                </c:pt>
                <c:pt idx="9256">
                  <c:v>0</c:v>
                </c:pt>
                <c:pt idx="9257">
                  <c:v>0</c:v>
                </c:pt>
                <c:pt idx="9258">
                  <c:v>0</c:v>
                </c:pt>
                <c:pt idx="9259">
                  <c:v>0</c:v>
                </c:pt>
                <c:pt idx="9260">
                  <c:v>0</c:v>
                </c:pt>
                <c:pt idx="9261">
                  <c:v>0</c:v>
                </c:pt>
                <c:pt idx="9262">
                  <c:v>0</c:v>
                </c:pt>
                <c:pt idx="9263">
                  <c:v>0</c:v>
                </c:pt>
                <c:pt idx="9264">
                  <c:v>0</c:v>
                </c:pt>
                <c:pt idx="9265">
                  <c:v>0</c:v>
                </c:pt>
                <c:pt idx="9266">
                  <c:v>0</c:v>
                </c:pt>
                <c:pt idx="9267">
                  <c:v>0</c:v>
                </c:pt>
                <c:pt idx="9268">
                  <c:v>0</c:v>
                </c:pt>
                <c:pt idx="9269">
                  <c:v>0</c:v>
                </c:pt>
                <c:pt idx="9270">
                  <c:v>0</c:v>
                </c:pt>
                <c:pt idx="9271">
                  <c:v>0</c:v>
                </c:pt>
                <c:pt idx="9272">
                  <c:v>0</c:v>
                </c:pt>
                <c:pt idx="9273">
                  <c:v>0</c:v>
                </c:pt>
                <c:pt idx="9274">
                  <c:v>0</c:v>
                </c:pt>
                <c:pt idx="9275">
                  <c:v>0</c:v>
                </c:pt>
                <c:pt idx="9276">
                  <c:v>0</c:v>
                </c:pt>
                <c:pt idx="9277">
                  <c:v>0</c:v>
                </c:pt>
                <c:pt idx="9278">
                  <c:v>0</c:v>
                </c:pt>
                <c:pt idx="9279">
                  <c:v>0</c:v>
                </c:pt>
                <c:pt idx="9280">
                  <c:v>0</c:v>
                </c:pt>
                <c:pt idx="9281">
                  <c:v>0</c:v>
                </c:pt>
                <c:pt idx="9282">
                  <c:v>0</c:v>
                </c:pt>
                <c:pt idx="9283">
                  <c:v>0</c:v>
                </c:pt>
                <c:pt idx="9284">
                  <c:v>0</c:v>
                </c:pt>
                <c:pt idx="9285">
                  <c:v>0</c:v>
                </c:pt>
                <c:pt idx="9286">
                  <c:v>0</c:v>
                </c:pt>
                <c:pt idx="9287">
                  <c:v>0</c:v>
                </c:pt>
                <c:pt idx="9288">
                  <c:v>0</c:v>
                </c:pt>
                <c:pt idx="9289">
                  <c:v>0</c:v>
                </c:pt>
                <c:pt idx="9290">
                  <c:v>0</c:v>
                </c:pt>
                <c:pt idx="9291">
                  <c:v>0</c:v>
                </c:pt>
                <c:pt idx="9292">
                  <c:v>0</c:v>
                </c:pt>
                <c:pt idx="9293">
                  <c:v>0</c:v>
                </c:pt>
                <c:pt idx="9294">
                  <c:v>0</c:v>
                </c:pt>
                <c:pt idx="9295">
                  <c:v>0</c:v>
                </c:pt>
                <c:pt idx="9296">
                  <c:v>0</c:v>
                </c:pt>
                <c:pt idx="9297">
                  <c:v>0</c:v>
                </c:pt>
                <c:pt idx="9298">
                  <c:v>0</c:v>
                </c:pt>
                <c:pt idx="9299">
                  <c:v>0</c:v>
                </c:pt>
                <c:pt idx="9300">
                  <c:v>0</c:v>
                </c:pt>
                <c:pt idx="9301">
                  <c:v>0</c:v>
                </c:pt>
                <c:pt idx="9302">
                  <c:v>0</c:v>
                </c:pt>
                <c:pt idx="9303">
                  <c:v>0</c:v>
                </c:pt>
                <c:pt idx="9304">
                  <c:v>0</c:v>
                </c:pt>
                <c:pt idx="9305">
                  <c:v>0</c:v>
                </c:pt>
                <c:pt idx="9306">
                  <c:v>0</c:v>
                </c:pt>
                <c:pt idx="9307">
                  <c:v>0</c:v>
                </c:pt>
                <c:pt idx="9308">
                  <c:v>0</c:v>
                </c:pt>
                <c:pt idx="9309">
                  <c:v>0</c:v>
                </c:pt>
                <c:pt idx="9310">
                  <c:v>0</c:v>
                </c:pt>
                <c:pt idx="9311">
                  <c:v>0</c:v>
                </c:pt>
                <c:pt idx="9312">
                  <c:v>0</c:v>
                </c:pt>
                <c:pt idx="9313">
                  <c:v>0</c:v>
                </c:pt>
                <c:pt idx="9314">
                  <c:v>0</c:v>
                </c:pt>
                <c:pt idx="9315">
                  <c:v>0</c:v>
                </c:pt>
                <c:pt idx="9316">
                  <c:v>0</c:v>
                </c:pt>
                <c:pt idx="9317">
                  <c:v>0</c:v>
                </c:pt>
                <c:pt idx="9318">
                  <c:v>0</c:v>
                </c:pt>
                <c:pt idx="9319">
                  <c:v>0</c:v>
                </c:pt>
                <c:pt idx="9320">
                  <c:v>0</c:v>
                </c:pt>
                <c:pt idx="9321">
                  <c:v>0</c:v>
                </c:pt>
                <c:pt idx="9322">
                  <c:v>0</c:v>
                </c:pt>
                <c:pt idx="9323">
                  <c:v>0</c:v>
                </c:pt>
                <c:pt idx="9324">
                  <c:v>0</c:v>
                </c:pt>
                <c:pt idx="9325">
                  <c:v>0</c:v>
                </c:pt>
                <c:pt idx="9326">
                  <c:v>0</c:v>
                </c:pt>
                <c:pt idx="9327">
                  <c:v>0</c:v>
                </c:pt>
                <c:pt idx="9328">
                  <c:v>0</c:v>
                </c:pt>
                <c:pt idx="9329">
                  <c:v>0</c:v>
                </c:pt>
                <c:pt idx="9330">
                  <c:v>0</c:v>
                </c:pt>
                <c:pt idx="9331">
                  <c:v>0</c:v>
                </c:pt>
                <c:pt idx="9332">
                  <c:v>0</c:v>
                </c:pt>
                <c:pt idx="9333">
                  <c:v>0</c:v>
                </c:pt>
                <c:pt idx="9334">
                  <c:v>0</c:v>
                </c:pt>
                <c:pt idx="9335">
                  <c:v>0</c:v>
                </c:pt>
                <c:pt idx="9336">
                  <c:v>0</c:v>
                </c:pt>
                <c:pt idx="9337">
                  <c:v>0</c:v>
                </c:pt>
                <c:pt idx="9338">
                  <c:v>0</c:v>
                </c:pt>
                <c:pt idx="9339">
                  <c:v>0</c:v>
                </c:pt>
                <c:pt idx="9340">
                  <c:v>0</c:v>
                </c:pt>
                <c:pt idx="9341">
                  <c:v>0</c:v>
                </c:pt>
                <c:pt idx="9342">
                  <c:v>0</c:v>
                </c:pt>
                <c:pt idx="9343">
                  <c:v>0</c:v>
                </c:pt>
                <c:pt idx="9344">
                  <c:v>0</c:v>
                </c:pt>
                <c:pt idx="9345">
                  <c:v>0</c:v>
                </c:pt>
                <c:pt idx="9346">
                  <c:v>0</c:v>
                </c:pt>
                <c:pt idx="9347">
                  <c:v>0</c:v>
                </c:pt>
                <c:pt idx="9348">
                  <c:v>0</c:v>
                </c:pt>
                <c:pt idx="9349">
                  <c:v>0</c:v>
                </c:pt>
                <c:pt idx="9350">
                  <c:v>0</c:v>
                </c:pt>
                <c:pt idx="9351">
                  <c:v>0</c:v>
                </c:pt>
                <c:pt idx="9352">
                  <c:v>0</c:v>
                </c:pt>
                <c:pt idx="9353">
                  <c:v>0</c:v>
                </c:pt>
                <c:pt idx="9354">
                  <c:v>0</c:v>
                </c:pt>
                <c:pt idx="9355">
                  <c:v>0</c:v>
                </c:pt>
                <c:pt idx="9356">
                  <c:v>0</c:v>
                </c:pt>
                <c:pt idx="9357">
                  <c:v>0</c:v>
                </c:pt>
                <c:pt idx="9358">
                  <c:v>0</c:v>
                </c:pt>
                <c:pt idx="9359">
                  <c:v>0</c:v>
                </c:pt>
                <c:pt idx="9360">
                  <c:v>0</c:v>
                </c:pt>
                <c:pt idx="9361">
                  <c:v>0</c:v>
                </c:pt>
                <c:pt idx="9362">
                  <c:v>0</c:v>
                </c:pt>
                <c:pt idx="9363">
                  <c:v>0</c:v>
                </c:pt>
                <c:pt idx="9364">
                  <c:v>0</c:v>
                </c:pt>
                <c:pt idx="9365">
                  <c:v>0</c:v>
                </c:pt>
                <c:pt idx="9366">
                  <c:v>0</c:v>
                </c:pt>
                <c:pt idx="9367">
                  <c:v>0</c:v>
                </c:pt>
                <c:pt idx="9368">
                  <c:v>0</c:v>
                </c:pt>
                <c:pt idx="9369">
                  <c:v>0</c:v>
                </c:pt>
                <c:pt idx="9370">
                  <c:v>0</c:v>
                </c:pt>
                <c:pt idx="9371">
                  <c:v>0</c:v>
                </c:pt>
                <c:pt idx="9372">
                  <c:v>0</c:v>
                </c:pt>
                <c:pt idx="9373">
                  <c:v>0</c:v>
                </c:pt>
                <c:pt idx="9374">
                  <c:v>0</c:v>
                </c:pt>
                <c:pt idx="9375">
                  <c:v>0</c:v>
                </c:pt>
                <c:pt idx="9376">
                  <c:v>0</c:v>
                </c:pt>
                <c:pt idx="9377">
                  <c:v>0</c:v>
                </c:pt>
                <c:pt idx="9378">
                  <c:v>0</c:v>
                </c:pt>
                <c:pt idx="9379">
                  <c:v>0</c:v>
                </c:pt>
                <c:pt idx="9380">
                  <c:v>0</c:v>
                </c:pt>
                <c:pt idx="9381">
                  <c:v>0</c:v>
                </c:pt>
                <c:pt idx="9382">
                  <c:v>0</c:v>
                </c:pt>
                <c:pt idx="9383">
                  <c:v>0</c:v>
                </c:pt>
                <c:pt idx="9384">
                  <c:v>0</c:v>
                </c:pt>
                <c:pt idx="9385">
                  <c:v>0</c:v>
                </c:pt>
                <c:pt idx="9386">
                  <c:v>0</c:v>
                </c:pt>
                <c:pt idx="9387">
                  <c:v>0</c:v>
                </c:pt>
                <c:pt idx="9388">
                  <c:v>0</c:v>
                </c:pt>
                <c:pt idx="9389">
                  <c:v>0</c:v>
                </c:pt>
                <c:pt idx="9390">
                  <c:v>0</c:v>
                </c:pt>
                <c:pt idx="9391">
                  <c:v>0</c:v>
                </c:pt>
                <c:pt idx="9392">
                  <c:v>0</c:v>
                </c:pt>
                <c:pt idx="9393">
                  <c:v>0</c:v>
                </c:pt>
                <c:pt idx="9394">
                  <c:v>0</c:v>
                </c:pt>
                <c:pt idx="9395">
                  <c:v>0</c:v>
                </c:pt>
                <c:pt idx="9396">
                  <c:v>0</c:v>
                </c:pt>
                <c:pt idx="9397">
                  <c:v>0</c:v>
                </c:pt>
                <c:pt idx="9398">
                  <c:v>0</c:v>
                </c:pt>
                <c:pt idx="9399">
                  <c:v>0</c:v>
                </c:pt>
                <c:pt idx="9400">
                  <c:v>0</c:v>
                </c:pt>
                <c:pt idx="9401">
                  <c:v>0</c:v>
                </c:pt>
                <c:pt idx="9402">
                  <c:v>0</c:v>
                </c:pt>
                <c:pt idx="9403">
                  <c:v>0</c:v>
                </c:pt>
                <c:pt idx="9404">
                  <c:v>0</c:v>
                </c:pt>
                <c:pt idx="9405">
                  <c:v>0</c:v>
                </c:pt>
                <c:pt idx="9406">
                  <c:v>0</c:v>
                </c:pt>
                <c:pt idx="9407">
                  <c:v>0</c:v>
                </c:pt>
                <c:pt idx="9408">
                  <c:v>0</c:v>
                </c:pt>
                <c:pt idx="9409">
                  <c:v>0</c:v>
                </c:pt>
                <c:pt idx="9410">
                  <c:v>0</c:v>
                </c:pt>
                <c:pt idx="9411">
                  <c:v>0</c:v>
                </c:pt>
                <c:pt idx="9412">
                  <c:v>0</c:v>
                </c:pt>
                <c:pt idx="9413">
                  <c:v>0</c:v>
                </c:pt>
                <c:pt idx="9414">
                  <c:v>0</c:v>
                </c:pt>
                <c:pt idx="9415">
                  <c:v>0</c:v>
                </c:pt>
                <c:pt idx="9416">
                  <c:v>0</c:v>
                </c:pt>
                <c:pt idx="9417">
                  <c:v>0</c:v>
                </c:pt>
                <c:pt idx="9418">
                  <c:v>0</c:v>
                </c:pt>
                <c:pt idx="9419">
                  <c:v>0</c:v>
                </c:pt>
                <c:pt idx="9420">
                  <c:v>0</c:v>
                </c:pt>
                <c:pt idx="9421">
                  <c:v>0</c:v>
                </c:pt>
                <c:pt idx="9422">
                  <c:v>0</c:v>
                </c:pt>
                <c:pt idx="9423">
                  <c:v>0</c:v>
                </c:pt>
                <c:pt idx="9424">
                  <c:v>0</c:v>
                </c:pt>
                <c:pt idx="9425">
                  <c:v>0</c:v>
                </c:pt>
                <c:pt idx="9426">
                  <c:v>0</c:v>
                </c:pt>
                <c:pt idx="9427">
                  <c:v>0</c:v>
                </c:pt>
                <c:pt idx="9428">
                  <c:v>0</c:v>
                </c:pt>
                <c:pt idx="9429">
                  <c:v>0</c:v>
                </c:pt>
                <c:pt idx="9430">
                  <c:v>0</c:v>
                </c:pt>
                <c:pt idx="9431">
                  <c:v>0</c:v>
                </c:pt>
                <c:pt idx="9432">
                  <c:v>0</c:v>
                </c:pt>
                <c:pt idx="9433">
                  <c:v>0</c:v>
                </c:pt>
                <c:pt idx="9434">
                  <c:v>0</c:v>
                </c:pt>
                <c:pt idx="9435">
                  <c:v>0</c:v>
                </c:pt>
                <c:pt idx="9436">
                  <c:v>0</c:v>
                </c:pt>
                <c:pt idx="9437">
                  <c:v>0</c:v>
                </c:pt>
                <c:pt idx="9438">
                  <c:v>0</c:v>
                </c:pt>
                <c:pt idx="9439">
                  <c:v>0</c:v>
                </c:pt>
                <c:pt idx="9440">
                  <c:v>0</c:v>
                </c:pt>
                <c:pt idx="9441">
                  <c:v>0</c:v>
                </c:pt>
                <c:pt idx="9442">
                  <c:v>0</c:v>
                </c:pt>
                <c:pt idx="9443">
                  <c:v>0</c:v>
                </c:pt>
                <c:pt idx="9444">
                  <c:v>0</c:v>
                </c:pt>
                <c:pt idx="9445">
                  <c:v>0</c:v>
                </c:pt>
                <c:pt idx="9446">
                  <c:v>0</c:v>
                </c:pt>
                <c:pt idx="9447">
                  <c:v>0</c:v>
                </c:pt>
                <c:pt idx="9448">
                  <c:v>0</c:v>
                </c:pt>
                <c:pt idx="9449">
                  <c:v>0</c:v>
                </c:pt>
                <c:pt idx="9450">
                  <c:v>0</c:v>
                </c:pt>
                <c:pt idx="9451">
                  <c:v>0</c:v>
                </c:pt>
                <c:pt idx="9452">
                  <c:v>0</c:v>
                </c:pt>
                <c:pt idx="9453">
                  <c:v>0</c:v>
                </c:pt>
                <c:pt idx="9454">
                  <c:v>0</c:v>
                </c:pt>
                <c:pt idx="9455">
                  <c:v>0</c:v>
                </c:pt>
                <c:pt idx="9456">
                  <c:v>0</c:v>
                </c:pt>
                <c:pt idx="9457">
                  <c:v>0</c:v>
                </c:pt>
                <c:pt idx="9458">
                  <c:v>0</c:v>
                </c:pt>
                <c:pt idx="9459">
                  <c:v>0</c:v>
                </c:pt>
                <c:pt idx="9460">
                  <c:v>0</c:v>
                </c:pt>
                <c:pt idx="9461">
                  <c:v>0</c:v>
                </c:pt>
                <c:pt idx="9462">
                  <c:v>0</c:v>
                </c:pt>
                <c:pt idx="9463">
                  <c:v>0</c:v>
                </c:pt>
                <c:pt idx="9464">
                  <c:v>0</c:v>
                </c:pt>
                <c:pt idx="9465">
                  <c:v>0</c:v>
                </c:pt>
                <c:pt idx="9466">
                  <c:v>0</c:v>
                </c:pt>
                <c:pt idx="9467">
                  <c:v>0</c:v>
                </c:pt>
                <c:pt idx="9468">
                  <c:v>0</c:v>
                </c:pt>
                <c:pt idx="9469">
                  <c:v>0</c:v>
                </c:pt>
                <c:pt idx="9470">
                  <c:v>0</c:v>
                </c:pt>
                <c:pt idx="9471">
                  <c:v>0</c:v>
                </c:pt>
                <c:pt idx="9472">
                  <c:v>0</c:v>
                </c:pt>
                <c:pt idx="9473">
                  <c:v>0</c:v>
                </c:pt>
                <c:pt idx="9474">
                  <c:v>0</c:v>
                </c:pt>
                <c:pt idx="9475">
                  <c:v>0</c:v>
                </c:pt>
                <c:pt idx="9476">
                  <c:v>0</c:v>
                </c:pt>
                <c:pt idx="9477">
                  <c:v>0</c:v>
                </c:pt>
                <c:pt idx="9478">
                  <c:v>0</c:v>
                </c:pt>
                <c:pt idx="9479">
                  <c:v>0</c:v>
                </c:pt>
                <c:pt idx="9480">
                  <c:v>0</c:v>
                </c:pt>
                <c:pt idx="9481">
                  <c:v>0</c:v>
                </c:pt>
                <c:pt idx="9482">
                  <c:v>0</c:v>
                </c:pt>
                <c:pt idx="9483">
                  <c:v>0</c:v>
                </c:pt>
                <c:pt idx="9484">
                  <c:v>0</c:v>
                </c:pt>
                <c:pt idx="9485">
                  <c:v>0</c:v>
                </c:pt>
                <c:pt idx="9486">
                  <c:v>0</c:v>
                </c:pt>
                <c:pt idx="9487">
                  <c:v>0</c:v>
                </c:pt>
                <c:pt idx="9488">
                  <c:v>0</c:v>
                </c:pt>
                <c:pt idx="9489">
                  <c:v>0</c:v>
                </c:pt>
                <c:pt idx="9490">
                  <c:v>0</c:v>
                </c:pt>
                <c:pt idx="9491">
                  <c:v>0</c:v>
                </c:pt>
                <c:pt idx="9492">
                  <c:v>0</c:v>
                </c:pt>
                <c:pt idx="9493">
                  <c:v>0</c:v>
                </c:pt>
                <c:pt idx="9494">
                  <c:v>0</c:v>
                </c:pt>
                <c:pt idx="9495">
                  <c:v>0</c:v>
                </c:pt>
                <c:pt idx="9496">
                  <c:v>0</c:v>
                </c:pt>
                <c:pt idx="9497">
                  <c:v>0</c:v>
                </c:pt>
                <c:pt idx="9498">
                  <c:v>0</c:v>
                </c:pt>
                <c:pt idx="9499">
                  <c:v>0</c:v>
                </c:pt>
                <c:pt idx="9500">
                  <c:v>0</c:v>
                </c:pt>
                <c:pt idx="9501">
                  <c:v>0</c:v>
                </c:pt>
                <c:pt idx="9502">
                  <c:v>0</c:v>
                </c:pt>
                <c:pt idx="9503">
                  <c:v>0</c:v>
                </c:pt>
                <c:pt idx="9504">
                  <c:v>0</c:v>
                </c:pt>
                <c:pt idx="9505">
                  <c:v>0</c:v>
                </c:pt>
                <c:pt idx="9506">
                  <c:v>0</c:v>
                </c:pt>
                <c:pt idx="9507">
                  <c:v>0</c:v>
                </c:pt>
                <c:pt idx="9508">
                  <c:v>0</c:v>
                </c:pt>
                <c:pt idx="9509">
                  <c:v>0</c:v>
                </c:pt>
                <c:pt idx="9510">
                  <c:v>0</c:v>
                </c:pt>
                <c:pt idx="9511">
                  <c:v>0</c:v>
                </c:pt>
                <c:pt idx="9512">
                  <c:v>0</c:v>
                </c:pt>
                <c:pt idx="9513">
                  <c:v>0</c:v>
                </c:pt>
                <c:pt idx="9514">
                  <c:v>0</c:v>
                </c:pt>
                <c:pt idx="9515">
                  <c:v>0</c:v>
                </c:pt>
                <c:pt idx="9516">
                  <c:v>0</c:v>
                </c:pt>
                <c:pt idx="9517">
                  <c:v>0</c:v>
                </c:pt>
                <c:pt idx="9518">
                  <c:v>0</c:v>
                </c:pt>
                <c:pt idx="9519">
                  <c:v>0</c:v>
                </c:pt>
                <c:pt idx="9520">
                  <c:v>0</c:v>
                </c:pt>
                <c:pt idx="9521">
                  <c:v>0</c:v>
                </c:pt>
                <c:pt idx="9522">
                  <c:v>0</c:v>
                </c:pt>
                <c:pt idx="9523">
                  <c:v>0</c:v>
                </c:pt>
                <c:pt idx="9524">
                  <c:v>0</c:v>
                </c:pt>
                <c:pt idx="9525">
                  <c:v>0</c:v>
                </c:pt>
                <c:pt idx="9526">
                  <c:v>0</c:v>
                </c:pt>
                <c:pt idx="9527">
                  <c:v>0</c:v>
                </c:pt>
                <c:pt idx="9528">
                  <c:v>0</c:v>
                </c:pt>
                <c:pt idx="9529">
                  <c:v>0</c:v>
                </c:pt>
                <c:pt idx="9530">
                  <c:v>0</c:v>
                </c:pt>
                <c:pt idx="9531">
                  <c:v>0</c:v>
                </c:pt>
                <c:pt idx="9532">
                  <c:v>0</c:v>
                </c:pt>
                <c:pt idx="9533">
                  <c:v>0</c:v>
                </c:pt>
                <c:pt idx="9534">
                  <c:v>0</c:v>
                </c:pt>
                <c:pt idx="9535">
                  <c:v>0</c:v>
                </c:pt>
                <c:pt idx="9536">
                  <c:v>0</c:v>
                </c:pt>
                <c:pt idx="9537">
                  <c:v>0</c:v>
                </c:pt>
                <c:pt idx="9538">
                  <c:v>0</c:v>
                </c:pt>
                <c:pt idx="9539">
                  <c:v>0</c:v>
                </c:pt>
                <c:pt idx="9540">
                  <c:v>0</c:v>
                </c:pt>
                <c:pt idx="9541">
                  <c:v>0</c:v>
                </c:pt>
                <c:pt idx="9542">
                  <c:v>0</c:v>
                </c:pt>
                <c:pt idx="9543">
                  <c:v>0</c:v>
                </c:pt>
                <c:pt idx="9544">
                  <c:v>0</c:v>
                </c:pt>
                <c:pt idx="9545">
                  <c:v>0</c:v>
                </c:pt>
                <c:pt idx="9546">
                  <c:v>0</c:v>
                </c:pt>
                <c:pt idx="9547">
                  <c:v>0</c:v>
                </c:pt>
                <c:pt idx="9548">
                  <c:v>0</c:v>
                </c:pt>
                <c:pt idx="9549">
                  <c:v>0</c:v>
                </c:pt>
                <c:pt idx="9550">
                  <c:v>0</c:v>
                </c:pt>
                <c:pt idx="9551">
                  <c:v>0</c:v>
                </c:pt>
                <c:pt idx="9552">
                  <c:v>0</c:v>
                </c:pt>
                <c:pt idx="9553">
                  <c:v>0</c:v>
                </c:pt>
                <c:pt idx="9554">
                  <c:v>0</c:v>
                </c:pt>
                <c:pt idx="9555">
                  <c:v>0</c:v>
                </c:pt>
                <c:pt idx="9556">
                  <c:v>0</c:v>
                </c:pt>
                <c:pt idx="9557">
                  <c:v>0</c:v>
                </c:pt>
                <c:pt idx="9558">
                  <c:v>0</c:v>
                </c:pt>
                <c:pt idx="9559">
                  <c:v>0</c:v>
                </c:pt>
                <c:pt idx="9560">
                  <c:v>0</c:v>
                </c:pt>
                <c:pt idx="9561">
                  <c:v>0</c:v>
                </c:pt>
                <c:pt idx="9562">
                  <c:v>0</c:v>
                </c:pt>
                <c:pt idx="9563">
                  <c:v>0</c:v>
                </c:pt>
                <c:pt idx="9564">
                  <c:v>0</c:v>
                </c:pt>
                <c:pt idx="9565">
                  <c:v>0</c:v>
                </c:pt>
                <c:pt idx="9566">
                  <c:v>0</c:v>
                </c:pt>
                <c:pt idx="9567">
                  <c:v>0</c:v>
                </c:pt>
                <c:pt idx="9568">
                  <c:v>0</c:v>
                </c:pt>
                <c:pt idx="9569">
                  <c:v>0</c:v>
                </c:pt>
                <c:pt idx="9570">
                  <c:v>0</c:v>
                </c:pt>
                <c:pt idx="9571">
                  <c:v>0</c:v>
                </c:pt>
                <c:pt idx="9572">
                  <c:v>0</c:v>
                </c:pt>
                <c:pt idx="9573">
                  <c:v>0</c:v>
                </c:pt>
                <c:pt idx="9574">
                  <c:v>0</c:v>
                </c:pt>
                <c:pt idx="9575">
                  <c:v>0</c:v>
                </c:pt>
                <c:pt idx="9576">
                  <c:v>0</c:v>
                </c:pt>
                <c:pt idx="9577">
                  <c:v>0</c:v>
                </c:pt>
                <c:pt idx="9578">
                  <c:v>0</c:v>
                </c:pt>
                <c:pt idx="9579">
                  <c:v>0</c:v>
                </c:pt>
                <c:pt idx="9580">
                  <c:v>0</c:v>
                </c:pt>
                <c:pt idx="9581">
                  <c:v>0</c:v>
                </c:pt>
                <c:pt idx="9582">
                  <c:v>0</c:v>
                </c:pt>
                <c:pt idx="9583">
                  <c:v>0</c:v>
                </c:pt>
                <c:pt idx="9584">
                  <c:v>0</c:v>
                </c:pt>
                <c:pt idx="9585">
                  <c:v>0</c:v>
                </c:pt>
                <c:pt idx="9586">
                  <c:v>0</c:v>
                </c:pt>
                <c:pt idx="9587">
                  <c:v>0</c:v>
                </c:pt>
                <c:pt idx="9588">
                  <c:v>0</c:v>
                </c:pt>
                <c:pt idx="9589">
                  <c:v>0</c:v>
                </c:pt>
                <c:pt idx="9590">
                  <c:v>0</c:v>
                </c:pt>
                <c:pt idx="9591">
                  <c:v>0</c:v>
                </c:pt>
                <c:pt idx="9592">
                  <c:v>0</c:v>
                </c:pt>
                <c:pt idx="9593">
                  <c:v>0</c:v>
                </c:pt>
                <c:pt idx="9594">
                  <c:v>0</c:v>
                </c:pt>
                <c:pt idx="9595">
                  <c:v>0</c:v>
                </c:pt>
                <c:pt idx="9596">
                  <c:v>0</c:v>
                </c:pt>
                <c:pt idx="9597">
                  <c:v>0</c:v>
                </c:pt>
                <c:pt idx="9598">
                  <c:v>0</c:v>
                </c:pt>
                <c:pt idx="9599">
                  <c:v>0</c:v>
                </c:pt>
                <c:pt idx="9600">
                  <c:v>0</c:v>
                </c:pt>
                <c:pt idx="9601">
                  <c:v>0</c:v>
                </c:pt>
                <c:pt idx="9602">
                  <c:v>0</c:v>
                </c:pt>
                <c:pt idx="9603">
                  <c:v>0</c:v>
                </c:pt>
                <c:pt idx="9604">
                  <c:v>0</c:v>
                </c:pt>
                <c:pt idx="9605">
                  <c:v>0</c:v>
                </c:pt>
                <c:pt idx="9606">
                  <c:v>0</c:v>
                </c:pt>
                <c:pt idx="9607">
                  <c:v>0</c:v>
                </c:pt>
                <c:pt idx="9608">
                  <c:v>0</c:v>
                </c:pt>
                <c:pt idx="9609">
                  <c:v>0</c:v>
                </c:pt>
                <c:pt idx="9610">
                  <c:v>0</c:v>
                </c:pt>
                <c:pt idx="9611">
                  <c:v>0</c:v>
                </c:pt>
                <c:pt idx="9612">
                  <c:v>0</c:v>
                </c:pt>
                <c:pt idx="9613">
                  <c:v>0</c:v>
                </c:pt>
                <c:pt idx="9614">
                  <c:v>0</c:v>
                </c:pt>
                <c:pt idx="9615">
                  <c:v>0</c:v>
                </c:pt>
                <c:pt idx="9616">
                  <c:v>0</c:v>
                </c:pt>
                <c:pt idx="9617">
                  <c:v>0</c:v>
                </c:pt>
                <c:pt idx="9618">
                  <c:v>0</c:v>
                </c:pt>
                <c:pt idx="9619">
                  <c:v>0</c:v>
                </c:pt>
                <c:pt idx="9620">
                  <c:v>0</c:v>
                </c:pt>
                <c:pt idx="9621">
                  <c:v>0</c:v>
                </c:pt>
                <c:pt idx="9622">
                  <c:v>0</c:v>
                </c:pt>
                <c:pt idx="9623">
                  <c:v>0</c:v>
                </c:pt>
                <c:pt idx="9624">
                  <c:v>0</c:v>
                </c:pt>
                <c:pt idx="9625">
                  <c:v>0</c:v>
                </c:pt>
                <c:pt idx="9626">
                  <c:v>0</c:v>
                </c:pt>
                <c:pt idx="9627">
                  <c:v>0</c:v>
                </c:pt>
                <c:pt idx="9628">
                  <c:v>0</c:v>
                </c:pt>
                <c:pt idx="9629">
                  <c:v>0</c:v>
                </c:pt>
                <c:pt idx="9630">
                  <c:v>0</c:v>
                </c:pt>
                <c:pt idx="9631">
                  <c:v>0</c:v>
                </c:pt>
                <c:pt idx="9632">
                  <c:v>0</c:v>
                </c:pt>
                <c:pt idx="9633">
                  <c:v>0</c:v>
                </c:pt>
                <c:pt idx="9634">
                  <c:v>0</c:v>
                </c:pt>
                <c:pt idx="9635">
                  <c:v>0</c:v>
                </c:pt>
                <c:pt idx="9636">
                  <c:v>0</c:v>
                </c:pt>
                <c:pt idx="9637">
                  <c:v>0</c:v>
                </c:pt>
                <c:pt idx="9638">
                  <c:v>0</c:v>
                </c:pt>
                <c:pt idx="9639">
                  <c:v>0</c:v>
                </c:pt>
                <c:pt idx="9640">
                  <c:v>0</c:v>
                </c:pt>
                <c:pt idx="9641">
                  <c:v>0</c:v>
                </c:pt>
                <c:pt idx="9642">
                  <c:v>0</c:v>
                </c:pt>
                <c:pt idx="9643">
                  <c:v>0</c:v>
                </c:pt>
                <c:pt idx="9644">
                  <c:v>0</c:v>
                </c:pt>
                <c:pt idx="9645">
                  <c:v>0</c:v>
                </c:pt>
                <c:pt idx="9646">
                  <c:v>0</c:v>
                </c:pt>
                <c:pt idx="9647">
                  <c:v>0</c:v>
                </c:pt>
                <c:pt idx="9648">
                  <c:v>0</c:v>
                </c:pt>
                <c:pt idx="9649">
                  <c:v>0</c:v>
                </c:pt>
                <c:pt idx="9650">
                  <c:v>0</c:v>
                </c:pt>
                <c:pt idx="9651">
                  <c:v>0</c:v>
                </c:pt>
                <c:pt idx="9652">
                  <c:v>0</c:v>
                </c:pt>
                <c:pt idx="9653">
                  <c:v>0</c:v>
                </c:pt>
                <c:pt idx="9654">
                  <c:v>0</c:v>
                </c:pt>
                <c:pt idx="9655">
                  <c:v>0</c:v>
                </c:pt>
                <c:pt idx="9656">
                  <c:v>0</c:v>
                </c:pt>
                <c:pt idx="9657">
                  <c:v>0</c:v>
                </c:pt>
                <c:pt idx="9658">
                  <c:v>0</c:v>
                </c:pt>
                <c:pt idx="9659">
                  <c:v>0</c:v>
                </c:pt>
                <c:pt idx="9660">
                  <c:v>0</c:v>
                </c:pt>
                <c:pt idx="9661">
                  <c:v>0</c:v>
                </c:pt>
                <c:pt idx="9662">
                  <c:v>0</c:v>
                </c:pt>
                <c:pt idx="9663">
                  <c:v>0</c:v>
                </c:pt>
                <c:pt idx="9664">
                  <c:v>0</c:v>
                </c:pt>
                <c:pt idx="9665">
                  <c:v>0</c:v>
                </c:pt>
                <c:pt idx="9666">
                  <c:v>0</c:v>
                </c:pt>
                <c:pt idx="9667">
                  <c:v>0</c:v>
                </c:pt>
                <c:pt idx="9668">
                  <c:v>0</c:v>
                </c:pt>
                <c:pt idx="9669">
                  <c:v>0</c:v>
                </c:pt>
                <c:pt idx="9670">
                  <c:v>0</c:v>
                </c:pt>
                <c:pt idx="9671">
                  <c:v>0</c:v>
                </c:pt>
                <c:pt idx="9672">
                  <c:v>0</c:v>
                </c:pt>
                <c:pt idx="9673">
                  <c:v>0</c:v>
                </c:pt>
                <c:pt idx="9674">
                  <c:v>0</c:v>
                </c:pt>
                <c:pt idx="9675">
                  <c:v>0</c:v>
                </c:pt>
                <c:pt idx="9676">
                  <c:v>0</c:v>
                </c:pt>
                <c:pt idx="9677">
                  <c:v>0</c:v>
                </c:pt>
                <c:pt idx="9678">
                  <c:v>0</c:v>
                </c:pt>
                <c:pt idx="9679">
                  <c:v>0</c:v>
                </c:pt>
                <c:pt idx="9680">
                  <c:v>0</c:v>
                </c:pt>
                <c:pt idx="9681">
                  <c:v>0</c:v>
                </c:pt>
                <c:pt idx="9682">
                  <c:v>0</c:v>
                </c:pt>
                <c:pt idx="9683">
                  <c:v>0</c:v>
                </c:pt>
                <c:pt idx="9684">
                  <c:v>0</c:v>
                </c:pt>
                <c:pt idx="9685">
                  <c:v>0</c:v>
                </c:pt>
                <c:pt idx="9686">
                  <c:v>0</c:v>
                </c:pt>
                <c:pt idx="9687">
                  <c:v>0</c:v>
                </c:pt>
                <c:pt idx="9688">
                  <c:v>0</c:v>
                </c:pt>
                <c:pt idx="9689">
                  <c:v>0</c:v>
                </c:pt>
                <c:pt idx="9690">
                  <c:v>0</c:v>
                </c:pt>
                <c:pt idx="9691">
                  <c:v>0</c:v>
                </c:pt>
                <c:pt idx="9692">
                  <c:v>0</c:v>
                </c:pt>
                <c:pt idx="9693">
                  <c:v>0</c:v>
                </c:pt>
                <c:pt idx="9694">
                  <c:v>0</c:v>
                </c:pt>
                <c:pt idx="9695">
                  <c:v>0</c:v>
                </c:pt>
                <c:pt idx="9696">
                  <c:v>0</c:v>
                </c:pt>
                <c:pt idx="9697">
                  <c:v>0</c:v>
                </c:pt>
                <c:pt idx="9698">
                  <c:v>0</c:v>
                </c:pt>
                <c:pt idx="9699">
                  <c:v>0</c:v>
                </c:pt>
                <c:pt idx="9700">
                  <c:v>0</c:v>
                </c:pt>
                <c:pt idx="9701">
                  <c:v>0</c:v>
                </c:pt>
                <c:pt idx="9702">
                  <c:v>0</c:v>
                </c:pt>
                <c:pt idx="9703">
                  <c:v>0</c:v>
                </c:pt>
                <c:pt idx="9704">
                  <c:v>0</c:v>
                </c:pt>
                <c:pt idx="9705">
                  <c:v>0</c:v>
                </c:pt>
                <c:pt idx="9706">
                  <c:v>0</c:v>
                </c:pt>
                <c:pt idx="9707">
                  <c:v>0</c:v>
                </c:pt>
                <c:pt idx="9708">
                  <c:v>0</c:v>
                </c:pt>
                <c:pt idx="9709">
                  <c:v>0</c:v>
                </c:pt>
                <c:pt idx="9710">
                  <c:v>0</c:v>
                </c:pt>
                <c:pt idx="9711">
                  <c:v>0</c:v>
                </c:pt>
                <c:pt idx="9712">
                  <c:v>0</c:v>
                </c:pt>
                <c:pt idx="9713">
                  <c:v>0</c:v>
                </c:pt>
                <c:pt idx="9714">
                  <c:v>0</c:v>
                </c:pt>
                <c:pt idx="9715">
                  <c:v>0</c:v>
                </c:pt>
                <c:pt idx="9716">
                  <c:v>0</c:v>
                </c:pt>
                <c:pt idx="9717">
                  <c:v>0</c:v>
                </c:pt>
                <c:pt idx="9718">
                  <c:v>0</c:v>
                </c:pt>
                <c:pt idx="9719">
                  <c:v>0</c:v>
                </c:pt>
                <c:pt idx="9720">
                  <c:v>0</c:v>
                </c:pt>
                <c:pt idx="9721">
                  <c:v>0</c:v>
                </c:pt>
                <c:pt idx="9722">
                  <c:v>0</c:v>
                </c:pt>
                <c:pt idx="9723">
                  <c:v>0</c:v>
                </c:pt>
                <c:pt idx="9724">
                  <c:v>0</c:v>
                </c:pt>
                <c:pt idx="9725">
                  <c:v>0</c:v>
                </c:pt>
                <c:pt idx="9726">
                  <c:v>0</c:v>
                </c:pt>
                <c:pt idx="9727">
                  <c:v>0</c:v>
                </c:pt>
                <c:pt idx="9728">
                  <c:v>0</c:v>
                </c:pt>
                <c:pt idx="9729">
                  <c:v>0</c:v>
                </c:pt>
                <c:pt idx="9730">
                  <c:v>0</c:v>
                </c:pt>
                <c:pt idx="9731">
                  <c:v>0</c:v>
                </c:pt>
                <c:pt idx="9732">
                  <c:v>0</c:v>
                </c:pt>
                <c:pt idx="9733">
                  <c:v>0</c:v>
                </c:pt>
                <c:pt idx="9734">
                  <c:v>0</c:v>
                </c:pt>
                <c:pt idx="9735">
                  <c:v>0</c:v>
                </c:pt>
                <c:pt idx="9736">
                  <c:v>0</c:v>
                </c:pt>
                <c:pt idx="9737">
                  <c:v>0</c:v>
                </c:pt>
                <c:pt idx="9738">
                  <c:v>0</c:v>
                </c:pt>
                <c:pt idx="9739">
                  <c:v>0</c:v>
                </c:pt>
                <c:pt idx="9740">
                  <c:v>0</c:v>
                </c:pt>
                <c:pt idx="9741">
                  <c:v>0</c:v>
                </c:pt>
                <c:pt idx="9742">
                  <c:v>0</c:v>
                </c:pt>
                <c:pt idx="9743">
                  <c:v>0</c:v>
                </c:pt>
                <c:pt idx="9744">
                  <c:v>0</c:v>
                </c:pt>
                <c:pt idx="9745">
                  <c:v>0</c:v>
                </c:pt>
                <c:pt idx="9746">
                  <c:v>0</c:v>
                </c:pt>
                <c:pt idx="9747">
                  <c:v>0</c:v>
                </c:pt>
                <c:pt idx="9748">
                  <c:v>0</c:v>
                </c:pt>
                <c:pt idx="9749">
                  <c:v>0</c:v>
                </c:pt>
                <c:pt idx="9750">
                  <c:v>0</c:v>
                </c:pt>
                <c:pt idx="9751">
                  <c:v>0</c:v>
                </c:pt>
                <c:pt idx="9752">
                  <c:v>0</c:v>
                </c:pt>
                <c:pt idx="9753">
                  <c:v>0</c:v>
                </c:pt>
                <c:pt idx="9754">
                  <c:v>0</c:v>
                </c:pt>
                <c:pt idx="9755">
                  <c:v>0</c:v>
                </c:pt>
                <c:pt idx="9756">
                  <c:v>0</c:v>
                </c:pt>
                <c:pt idx="9757">
                  <c:v>0</c:v>
                </c:pt>
                <c:pt idx="9758">
                  <c:v>0</c:v>
                </c:pt>
                <c:pt idx="9759">
                  <c:v>0</c:v>
                </c:pt>
                <c:pt idx="9760">
                  <c:v>0</c:v>
                </c:pt>
                <c:pt idx="9761">
                  <c:v>0</c:v>
                </c:pt>
                <c:pt idx="9762">
                  <c:v>0</c:v>
                </c:pt>
                <c:pt idx="9763">
                  <c:v>0</c:v>
                </c:pt>
                <c:pt idx="9764">
                  <c:v>0</c:v>
                </c:pt>
                <c:pt idx="9765">
                  <c:v>0</c:v>
                </c:pt>
                <c:pt idx="9766">
                  <c:v>0</c:v>
                </c:pt>
                <c:pt idx="9767">
                  <c:v>0</c:v>
                </c:pt>
                <c:pt idx="9768">
                  <c:v>0</c:v>
                </c:pt>
                <c:pt idx="9769">
                  <c:v>0</c:v>
                </c:pt>
                <c:pt idx="9770">
                  <c:v>0</c:v>
                </c:pt>
                <c:pt idx="9771">
                  <c:v>0</c:v>
                </c:pt>
                <c:pt idx="9772">
                  <c:v>0</c:v>
                </c:pt>
                <c:pt idx="9773">
                  <c:v>0</c:v>
                </c:pt>
                <c:pt idx="9774">
                  <c:v>0</c:v>
                </c:pt>
                <c:pt idx="9775">
                  <c:v>0</c:v>
                </c:pt>
                <c:pt idx="9776">
                  <c:v>0</c:v>
                </c:pt>
                <c:pt idx="9777">
                  <c:v>0</c:v>
                </c:pt>
                <c:pt idx="9778">
                  <c:v>0</c:v>
                </c:pt>
                <c:pt idx="9779">
                  <c:v>0</c:v>
                </c:pt>
                <c:pt idx="9780">
                  <c:v>0</c:v>
                </c:pt>
                <c:pt idx="9781">
                  <c:v>0</c:v>
                </c:pt>
                <c:pt idx="9782">
                  <c:v>0</c:v>
                </c:pt>
                <c:pt idx="9783">
                  <c:v>0</c:v>
                </c:pt>
                <c:pt idx="9784">
                  <c:v>0</c:v>
                </c:pt>
                <c:pt idx="9785">
                  <c:v>0</c:v>
                </c:pt>
                <c:pt idx="9786">
                  <c:v>0</c:v>
                </c:pt>
                <c:pt idx="9787">
                  <c:v>0</c:v>
                </c:pt>
                <c:pt idx="9788">
                  <c:v>0</c:v>
                </c:pt>
                <c:pt idx="9789">
                  <c:v>0</c:v>
                </c:pt>
                <c:pt idx="9790">
                  <c:v>0</c:v>
                </c:pt>
                <c:pt idx="9791">
                  <c:v>0</c:v>
                </c:pt>
                <c:pt idx="9792">
                  <c:v>0</c:v>
                </c:pt>
                <c:pt idx="9793">
                  <c:v>0</c:v>
                </c:pt>
                <c:pt idx="9794">
                  <c:v>0</c:v>
                </c:pt>
                <c:pt idx="9795">
                  <c:v>0</c:v>
                </c:pt>
                <c:pt idx="9796">
                  <c:v>0</c:v>
                </c:pt>
                <c:pt idx="9797">
                  <c:v>0</c:v>
                </c:pt>
                <c:pt idx="9798">
                  <c:v>0</c:v>
                </c:pt>
                <c:pt idx="9799">
                  <c:v>0</c:v>
                </c:pt>
                <c:pt idx="9800">
                  <c:v>0</c:v>
                </c:pt>
                <c:pt idx="9801">
                  <c:v>0</c:v>
                </c:pt>
                <c:pt idx="9802">
                  <c:v>0</c:v>
                </c:pt>
                <c:pt idx="9803">
                  <c:v>0</c:v>
                </c:pt>
                <c:pt idx="9804">
                  <c:v>0</c:v>
                </c:pt>
                <c:pt idx="9805">
                  <c:v>0</c:v>
                </c:pt>
                <c:pt idx="9806">
                  <c:v>0</c:v>
                </c:pt>
                <c:pt idx="9807">
                  <c:v>0</c:v>
                </c:pt>
                <c:pt idx="9808">
                  <c:v>0</c:v>
                </c:pt>
                <c:pt idx="9809">
                  <c:v>0</c:v>
                </c:pt>
                <c:pt idx="9810">
                  <c:v>0</c:v>
                </c:pt>
                <c:pt idx="9811">
                  <c:v>0</c:v>
                </c:pt>
                <c:pt idx="9812">
                  <c:v>0</c:v>
                </c:pt>
                <c:pt idx="9813">
                  <c:v>0</c:v>
                </c:pt>
                <c:pt idx="9814">
                  <c:v>0</c:v>
                </c:pt>
                <c:pt idx="9815">
                  <c:v>0</c:v>
                </c:pt>
                <c:pt idx="9816">
                  <c:v>0</c:v>
                </c:pt>
                <c:pt idx="9817">
                  <c:v>0</c:v>
                </c:pt>
                <c:pt idx="9818">
                  <c:v>0</c:v>
                </c:pt>
                <c:pt idx="9819">
                  <c:v>0</c:v>
                </c:pt>
                <c:pt idx="9820">
                  <c:v>0</c:v>
                </c:pt>
                <c:pt idx="9821">
                  <c:v>0</c:v>
                </c:pt>
                <c:pt idx="9822">
                  <c:v>0</c:v>
                </c:pt>
                <c:pt idx="9823">
                  <c:v>0</c:v>
                </c:pt>
                <c:pt idx="9824">
                  <c:v>0</c:v>
                </c:pt>
                <c:pt idx="9825">
                  <c:v>0</c:v>
                </c:pt>
                <c:pt idx="9826">
                  <c:v>0</c:v>
                </c:pt>
                <c:pt idx="9827">
                  <c:v>0</c:v>
                </c:pt>
                <c:pt idx="9828">
                  <c:v>0</c:v>
                </c:pt>
                <c:pt idx="9829">
                  <c:v>0</c:v>
                </c:pt>
                <c:pt idx="9830">
                  <c:v>0</c:v>
                </c:pt>
                <c:pt idx="9831">
                  <c:v>0</c:v>
                </c:pt>
                <c:pt idx="9832">
                  <c:v>0</c:v>
                </c:pt>
                <c:pt idx="9833">
                  <c:v>0</c:v>
                </c:pt>
                <c:pt idx="9834">
                  <c:v>0</c:v>
                </c:pt>
                <c:pt idx="9835">
                  <c:v>0</c:v>
                </c:pt>
                <c:pt idx="9836">
                  <c:v>0</c:v>
                </c:pt>
                <c:pt idx="9837">
                  <c:v>0</c:v>
                </c:pt>
                <c:pt idx="9838">
                  <c:v>0</c:v>
                </c:pt>
                <c:pt idx="9839">
                  <c:v>0</c:v>
                </c:pt>
                <c:pt idx="9840">
                  <c:v>0</c:v>
                </c:pt>
                <c:pt idx="9841">
                  <c:v>0</c:v>
                </c:pt>
                <c:pt idx="9842">
                  <c:v>0</c:v>
                </c:pt>
                <c:pt idx="9843">
                  <c:v>0</c:v>
                </c:pt>
                <c:pt idx="9844">
                  <c:v>0</c:v>
                </c:pt>
                <c:pt idx="9845">
                  <c:v>0</c:v>
                </c:pt>
                <c:pt idx="9846">
                  <c:v>0</c:v>
                </c:pt>
                <c:pt idx="9847">
                  <c:v>0</c:v>
                </c:pt>
                <c:pt idx="9848">
                  <c:v>0</c:v>
                </c:pt>
                <c:pt idx="9849">
                  <c:v>0</c:v>
                </c:pt>
                <c:pt idx="9850">
                  <c:v>0</c:v>
                </c:pt>
                <c:pt idx="9851">
                  <c:v>0</c:v>
                </c:pt>
                <c:pt idx="9852">
                  <c:v>0</c:v>
                </c:pt>
                <c:pt idx="9853">
                  <c:v>0</c:v>
                </c:pt>
                <c:pt idx="9854">
                  <c:v>0</c:v>
                </c:pt>
                <c:pt idx="9855">
                  <c:v>0</c:v>
                </c:pt>
                <c:pt idx="9856">
                  <c:v>0</c:v>
                </c:pt>
                <c:pt idx="9857">
                  <c:v>0</c:v>
                </c:pt>
                <c:pt idx="9858">
                  <c:v>0</c:v>
                </c:pt>
                <c:pt idx="9859">
                  <c:v>0</c:v>
                </c:pt>
                <c:pt idx="9860">
                  <c:v>0</c:v>
                </c:pt>
                <c:pt idx="9861">
                  <c:v>0</c:v>
                </c:pt>
                <c:pt idx="9862">
                  <c:v>0</c:v>
                </c:pt>
                <c:pt idx="9863">
                  <c:v>0</c:v>
                </c:pt>
                <c:pt idx="9864">
                  <c:v>0</c:v>
                </c:pt>
                <c:pt idx="9865">
                  <c:v>0</c:v>
                </c:pt>
                <c:pt idx="9866">
                  <c:v>0</c:v>
                </c:pt>
                <c:pt idx="9867">
                  <c:v>0</c:v>
                </c:pt>
                <c:pt idx="9868">
                  <c:v>0</c:v>
                </c:pt>
                <c:pt idx="9869">
                  <c:v>0</c:v>
                </c:pt>
                <c:pt idx="9870">
                  <c:v>0</c:v>
                </c:pt>
                <c:pt idx="9871">
                  <c:v>0</c:v>
                </c:pt>
                <c:pt idx="9872">
                  <c:v>0</c:v>
                </c:pt>
                <c:pt idx="9873">
                  <c:v>0</c:v>
                </c:pt>
                <c:pt idx="9874">
                  <c:v>0</c:v>
                </c:pt>
                <c:pt idx="9875">
                  <c:v>0</c:v>
                </c:pt>
                <c:pt idx="9876">
                  <c:v>0</c:v>
                </c:pt>
                <c:pt idx="9877">
                  <c:v>0</c:v>
                </c:pt>
                <c:pt idx="9878">
                  <c:v>0</c:v>
                </c:pt>
                <c:pt idx="9879">
                  <c:v>0</c:v>
                </c:pt>
                <c:pt idx="9880">
                  <c:v>0</c:v>
                </c:pt>
                <c:pt idx="9881">
                  <c:v>0</c:v>
                </c:pt>
                <c:pt idx="9882">
                  <c:v>0</c:v>
                </c:pt>
                <c:pt idx="9883">
                  <c:v>0</c:v>
                </c:pt>
                <c:pt idx="9884">
                  <c:v>0</c:v>
                </c:pt>
                <c:pt idx="9885">
                  <c:v>0</c:v>
                </c:pt>
                <c:pt idx="9886">
                  <c:v>0</c:v>
                </c:pt>
                <c:pt idx="9887">
                  <c:v>0</c:v>
                </c:pt>
                <c:pt idx="9888">
                  <c:v>0</c:v>
                </c:pt>
                <c:pt idx="9889">
                  <c:v>0</c:v>
                </c:pt>
                <c:pt idx="9890">
                  <c:v>0</c:v>
                </c:pt>
                <c:pt idx="9891">
                  <c:v>0</c:v>
                </c:pt>
                <c:pt idx="9892">
                  <c:v>0</c:v>
                </c:pt>
                <c:pt idx="9893">
                  <c:v>0</c:v>
                </c:pt>
                <c:pt idx="9894">
                  <c:v>0</c:v>
                </c:pt>
                <c:pt idx="9895">
                  <c:v>0</c:v>
                </c:pt>
                <c:pt idx="9896">
                  <c:v>0</c:v>
                </c:pt>
                <c:pt idx="9897">
                  <c:v>0</c:v>
                </c:pt>
                <c:pt idx="9898">
                  <c:v>0</c:v>
                </c:pt>
                <c:pt idx="9899">
                  <c:v>0</c:v>
                </c:pt>
                <c:pt idx="9900">
                  <c:v>0</c:v>
                </c:pt>
                <c:pt idx="9901">
                  <c:v>0</c:v>
                </c:pt>
                <c:pt idx="9902">
                  <c:v>0</c:v>
                </c:pt>
                <c:pt idx="9903">
                  <c:v>0</c:v>
                </c:pt>
                <c:pt idx="9904">
                  <c:v>0</c:v>
                </c:pt>
                <c:pt idx="9905">
                  <c:v>0</c:v>
                </c:pt>
                <c:pt idx="9906">
                  <c:v>0</c:v>
                </c:pt>
                <c:pt idx="9907">
                  <c:v>0</c:v>
                </c:pt>
                <c:pt idx="9908">
                  <c:v>0</c:v>
                </c:pt>
                <c:pt idx="9909">
                  <c:v>0</c:v>
                </c:pt>
                <c:pt idx="9910">
                  <c:v>0</c:v>
                </c:pt>
                <c:pt idx="9911">
                  <c:v>0</c:v>
                </c:pt>
                <c:pt idx="9912">
                  <c:v>0</c:v>
                </c:pt>
                <c:pt idx="9913">
                  <c:v>0</c:v>
                </c:pt>
                <c:pt idx="9914">
                  <c:v>0</c:v>
                </c:pt>
                <c:pt idx="9915">
                  <c:v>0</c:v>
                </c:pt>
                <c:pt idx="9916">
                  <c:v>0</c:v>
                </c:pt>
                <c:pt idx="9917">
                  <c:v>0</c:v>
                </c:pt>
                <c:pt idx="9918">
                  <c:v>0</c:v>
                </c:pt>
                <c:pt idx="9919">
                  <c:v>0</c:v>
                </c:pt>
                <c:pt idx="9920">
                  <c:v>0</c:v>
                </c:pt>
                <c:pt idx="9921">
                  <c:v>0</c:v>
                </c:pt>
                <c:pt idx="9922">
                  <c:v>0</c:v>
                </c:pt>
                <c:pt idx="9923">
                  <c:v>0</c:v>
                </c:pt>
                <c:pt idx="9924">
                  <c:v>0</c:v>
                </c:pt>
                <c:pt idx="9925">
                  <c:v>0</c:v>
                </c:pt>
                <c:pt idx="9926">
                  <c:v>0</c:v>
                </c:pt>
                <c:pt idx="9927">
                  <c:v>0</c:v>
                </c:pt>
                <c:pt idx="9928">
                  <c:v>0</c:v>
                </c:pt>
                <c:pt idx="9929">
                  <c:v>0</c:v>
                </c:pt>
                <c:pt idx="9930">
                  <c:v>0</c:v>
                </c:pt>
                <c:pt idx="9931">
                  <c:v>0</c:v>
                </c:pt>
                <c:pt idx="9932">
                  <c:v>0</c:v>
                </c:pt>
                <c:pt idx="9933">
                  <c:v>0</c:v>
                </c:pt>
                <c:pt idx="9934">
                  <c:v>0</c:v>
                </c:pt>
                <c:pt idx="9935">
                  <c:v>0</c:v>
                </c:pt>
                <c:pt idx="9936">
                  <c:v>0</c:v>
                </c:pt>
                <c:pt idx="9937">
                  <c:v>0</c:v>
                </c:pt>
                <c:pt idx="9938">
                  <c:v>0</c:v>
                </c:pt>
                <c:pt idx="9939">
                  <c:v>0</c:v>
                </c:pt>
                <c:pt idx="9940">
                  <c:v>0</c:v>
                </c:pt>
                <c:pt idx="9941">
                  <c:v>0</c:v>
                </c:pt>
                <c:pt idx="9942">
                  <c:v>0</c:v>
                </c:pt>
                <c:pt idx="9943">
                  <c:v>0</c:v>
                </c:pt>
                <c:pt idx="9944">
                  <c:v>0</c:v>
                </c:pt>
                <c:pt idx="9945">
                  <c:v>0</c:v>
                </c:pt>
                <c:pt idx="9946">
                  <c:v>0</c:v>
                </c:pt>
                <c:pt idx="9947">
                  <c:v>0</c:v>
                </c:pt>
                <c:pt idx="9948">
                  <c:v>0</c:v>
                </c:pt>
                <c:pt idx="9949">
                  <c:v>0</c:v>
                </c:pt>
                <c:pt idx="9950">
                  <c:v>0</c:v>
                </c:pt>
                <c:pt idx="9951">
                  <c:v>0</c:v>
                </c:pt>
                <c:pt idx="9952">
                  <c:v>0</c:v>
                </c:pt>
                <c:pt idx="9953">
                  <c:v>0</c:v>
                </c:pt>
                <c:pt idx="9954">
                  <c:v>0</c:v>
                </c:pt>
                <c:pt idx="9955">
                  <c:v>0</c:v>
                </c:pt>
                <c:pt idx="9956">
                  <c:v>0</c:v>
                </c:pt>
                <c:pt idx="9957">
                  <c:v>0</c:v>
                </c:pt>
                <c:pt idx="9958">
                  <c:v>0</c:v>
                </c:pt>
                <c:pt idx="9959">
                  <c:v>0</c:v>
                </c:pt>
                <c:pt idx="9960">
                  <c:v>0</c:v>
                </c:pt>
                <c:pt idx="9961">
                  <c:v>0</c:v>
                </c:pt>
                <c:pt idx="9962">
                  <c:v>0</c:v>
                </c:pt>
                <c:pt idx="9963">
                  <c:v>0</c:v>
                </c:pt>
                <c:pt idx="9964">
                  <c:v>0</c:v>
                </c:pt>
                <c:pt idx="9965">
                  <c:v>0</c:v>
                </c:pt>
                <c:pt idx="9966">
                  <c:v>0</c:v>
                </c:pt>
                <c:pt idx="9967">
                  <c:v>0</c:v>
                </c:pt>
                <c:pt idx="9968">
                  <c:v>0</c:v>
                </c:pt>
                <c:pt idx="9969">
                  <c:v>0</c:v>
                </c:pt>
                <c:pt idx="9970">
                  <c:v>0</c:v>
                </c:pt>
                <c:pt idx="9971">
                  <c:v>0</c:v>
                </c:pt>
                <c:pt idx="9972">
                  <c:v>0</c:v>
                </c:pt>
                <c:pt idx="9973">
                  <c:v>0</c:v>
                </c:pt>
                <c:pt idx="9974">
                  <c:v>0</c:v>
                </c:pt>
                <c:pt idx="9975">
                  <c:v>0</c:v>
                </c:pt>
                <c:pt idx="9976">
                  <c:v>0</c:v>
                </c:pt>
                <c:pt idx="9977">
                  <c:v>0</c:v>
                </c:pt>
                <c:pt idx="9978">
                  <c:v>0</c:v>
                </c:pt>
                <c:pt idx="9979">
                  <c:v>0</c:v>
                </c:pt>
                <c:pt idx="9980">
                  <c:v>0</c:v>
                </c:pt>
                <c:pt idx="9981">
                  <c:v>0</c:v>
                </c:pt>
                <c:pt idx="9982">
                  <c:v>0</c:v>
                </c:pt>
                <c:pt idx="9983">
                  <c:v>0</c:v>
                </c:pt>
                <c:pt idx="9984">
                  <c:v>0</c:v>
                </c:pt>
                <c:pt idx="9985">
                  <c:v>0</c:v>
                </c:pt>
                <c:pt idx="9986">
                  <c:v>0</c:v>
                </c:pt>
                <c:pt idx="9987">
                  <c:v>0</c:v>
                </c:pt>
                <c:pt idx="9988">
                  <c:v>0</c:v>
                </c:pt>
                <c:pt idx="9989">
                  <c:v>0</c:v>
                </c:pt>
                <c:pt idx="9990">
                  <c:v>0</c:v>
                </c:pt>
                <c:pt idx="9991">
                  <c:v>0</c:v>
                </c:pt>
                <c:pt idx="9992">
                  <c:v>0</c:v>
                </c:pt>
                <c:pt idx="9993">
                  <c:v>0</c:v>
                </c:pt>
                <c:pt idx="9994">
                  <c:v>0</c:v>
                </c:pt>
                <c:pt idx="9995">
                  <c:v>0</c:v>
                </c:pt>
                <c:pt idx="9996">
                  <c:v>0</c:v>
                </c:pt>
              </c:numCache>
            </c:numRef>
          </c:val>
          <c:smooth val="0"/>
          <c:extLst>
            <c:ext xmlns:c16="http://schemas.microsoft.com/office/drawing/2014/chart" uri="{C3380CC4-5D6E-409C-BE32-E72D297353CC}">
              <c16:uniqueId val="{00000000-06C3-0240-A27B-E250A347E6B2}"/>
            </c:ext>
          </c:extLst>
        </c:ser>
        <c:dLbls>
          <c:showLegendKey val="0"/>
          <c:showVal val="0"/>
          <c:showCatName val="0"/>
          <c:showSerName val="0"/>
          <c:showPercent val="0"/>
          <c:showBubbleSize val="0"/>
        </c:dLbls>
        <c:smooth val="0"/>
        <c:axId val="1978582991"/>
        <c:axId val="2017380559"/>
      </c:lineChart>
      <c:dateAx>
        <c:axId val="1978582991"/>
        <c:scaling>
          <c:orientation val="minMax"/>
          <c:min val="44000"/>
        </c:scaling>
        <c:delete val="0"/>
        <c:axPos val="b"/>
        <c:numFmt formatCode="m/d/yyyy;@" sourceLinked="1"/>
        <c:majorTickMark val="none"/>
        <c:minorTickMark val="none"/>
        <c:tickLblPos val="nextTo"/>
        <c:spPr>
          <a:noFill/>
          <a:ln w="9525" cap="flat" cmpd="sng" algn="ctr">
            <a:solidFill>
              <a:schemeClr val="tx1">
                <a:lumMod val="15000"/>
                <a:lumOff val="85000"/>
              </a:schemeClr>
            </a:solidFill>
            <a:prstDash val="solid"/>
            <a:round/>
          </a:ln>
        </c:spPr>
        <c:txPr>
          <a:bodyPr rot="-5400000" spcFirstLastPara="1" vertOverflow="ellipsis" vert="horz" wrap="square" anchor="ctr" anchorCtr="1"/>
          <a:lstStyle/>
          <a:p>
            <a:pPr>
              <a:defRPr sz="1400" b="0" i="0" strike="noStrike" kern="1200" baseline="0">
                <a:solidFill>
                  <a:schemeClr val="tx1">
                    <a:lumMod val="65000"/>
                    <a:lumOff val="35000"/>
                  </a:schemeClr>
                </a:solidFill>
                <a:latin typeface="+mn-lt"/>
                <a:ea typeface="+mn-ea"/>
                <a:cs typeface="+mn-cs"/>
              </a:defRPr>
            </a:pPr>
            <a:endParaRPr lang="en-US"/>
          </a:p>
        </c:txPr>
        <c:crossAx val="2017380559"/>
        <c:crosses val="autoZero"/>
        <c:auto val="0"/>
        <c:lblOffset val="100"/>
        <c:baseTimeUnit val="days"/>
        <c:majorUnit val="14"/>
        <c:majorTimeUnit val="days"/>
      </c:dateAx>
      <c:valAx>
        <c:axId val="2017380559"/>
        <c:scaling>
          <c:orientation val="minMax"/>
        </c:scaling>
        <c:delete val="0"/>
        <c:axPos val="l"/>
        <c:majorGridlines>
          <c:spPr>
            <a:ln w="9525" cap="flat" cmpd="sng" algn="ctr">
              <a:solidFill>
                <a:schemeClr val="tx1">
                  <a:lumMod val="15000"/>
                  <a:lumOff val="85000"/>
                </a:schemeClr>
              </a:solidFill>
              <a:prstDash val="solid"/>
              <a:round/>
            </a:ln>
          </c:spPr>
        </c:majorGridlines>
        <c:title>
          <c:tx>
            <c:rich>
              <a:bodyPr rot="-5400000" spcFirstLastPara="1" vertOverflow="ellipsis" vert="horz" wrap="square" anchor="ctr" anchorCtr="1"/>
              <a:lstStyle/>
              <a:p>
                <a:pPr>
                  <a:defRPr sz="1400" b="0" i="0" strike="noStrike" kern="1200" baseline="0">
                    <a:solidFill>
                      <a:schemeClr val="tx1"/>
                    </a:solidFill>
                    <a:latin typeface="+mn-lt"/>
                    <a:ea typeface="+mn-ea"/>
                    <a:cs typeface="+mn-cs"/>
                  </a:defRPr>
                </a:pPr>
                <a:r>
                  <a:rPr lang="en-US" sz="1400">
                    <a:solidFill>
                      <a:schemeClr val="tx1"/>
                    </a:solidFill>
                  </a:rPr>
                  <a:t>New Deaths</a:t>
                </a:r>
              </a:p>
            </c:rich>
          </c:tx>
          <c:overlay val="0"/>
          <c:spPr>
            <a:noFill/>
            <a:ln>
              <a:noFill/>
              <a:prstDash val="solid"/>
            </a:ln>
          </c:spPr>
        </c:title>
        <c:numFmt formatCode="General" sourceLinked="1"/>
        <c:majorTickMark val="none"/>
        <c:minorTickMark val="none"/>
        <c:tickLblPos val="nextTo"/>
        <c:spPr>
          <a:noFill/>
          <a:ln>
            <a:noFill/>
            <a:prstDash val="solid"/>
          </a:ln>
        </c:spPr>
        <c:txPr>
          <a:bodyPr rot="-60000000" spcFirstLastPara="1" vertOverflow="ellipsis" vert="horz" wrap="square" anchor="ctr" anchorCtr="1"/>
          <a:lstStyle/>
          <a:p>
            <a:pPr>
              <a:defRPr sz="1400" b="0" i="0" strike="noStrike" kern="1200" baseline="0">
                <a:solidFill>
                  <a:schemeClr val="tx1"/>
                </a:solidFill>
                <a:latin typeface="+mn-lt"/>
                <a:ea typeface="+mn-ea"/>
                <a:cs typeface="+mn-cs"/>
              </a:defRPr>
            </a:pPr>
            <a:endParaRPr lang="en-US"/>
          </a:p>
        </c:txPr>
        <c:crossAx val="1978582991"/>
        <c:crosses val="autoZero"/>
        <c:crossBetween val="between"/>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strike="noStrike" kern="1200" spc="0" baseline="0">
                <a:solidFill>
                  <a:schemeClr val="tx1">
                    <a:lumMod val="65000"/>
                    <a:lumOff val="35000"/>
                  </a:schemeClr>
                </a:solidFill>
                <a:latin typeface="+mn-lt"/>
                <a:ea typeface="+mn-ea"/>
                <a:cs typeface="+mn-cs"/>
              </a:defRPr>
            </a:pPr>
            <a:r>
              <a:rPr lang="en-US" sz="1600"/>
              <a:t>Local New Covid-19</a:t>
            </a:r>
            <a:r>
              <a:rPr lang="en-US" sz="1600" baseline="0"/>
              <a:t> </a:t>
            </a:r>
            <a:r>
              <a:rPr lang="en-US" sz="1600"/>
              <a:t>Cases</a:t>
            </a:r>
          </a:p>
          <a:p>
            <a:pPr>
              <a:defRPr sz="1600" b="0" i="0" strike="noStrike" kern="1200" spc="0" baseline="0">
                <a:solidFill>
                  <a:schemeClr val="tx1">
                    <a:lumMod val="65000"/>
                    <a:lumOff val="35000"/>
                  </a:schemeClr>
                </a:solidFill>
                <a:latin typeface="+mn-lt"/>
                <a:ea typeface="+mn-ea"/>
                <a:cs typeface="+mn-cs"/>
              </a:defRPr>
            </a:pPr>
            <a:r>
              <a:rPr lang="en-US" sz="1200" baseline="0"/>
              <a:t>(14-day Trailing Average)</a:t>
            </a:r>
            <a:endParaRPr lang="en-US" sz="1200"/>
          </a:p>
        </c:rich>
      </c:tx>
      <c:overlay val="0"/>
      <c:spPr>
        <a:noFill/>
        <a:ln>
          <a:noFill/>
          <a:prstDash val="solid"/>
        </a:ln>
      </c:spPr>
    </c:title>
    <c:autoTitleDeleted val="0"/>
    <c:plotArea>
      <c:layout/>
      <c:barChart>
        <c:barDir val="col"/>
        <c:grouping val="clustered"/>
        <c:varyColors val="0"/>
        <c:ser>
          <c:idx val="0"/>
          <c:order val="0"/>
          <c:tx>
            <c:v>Louisville Metro Area*</c:v>
          </c:tx>
          <c:spPr>
            <a:solidFill>
              <a:schemeClr val="accent1"/>
            </a:solidFill>
            <a:ln>
              <a:noFill/>
              <a:prstDash val="solid"/>
            </a:ln>
          </c:spPr>
          <c:invertIfNegative val="0"/>
          <c:dLbls>
            <c:numFmt formatCode="#,##0" sourceLinked="0"/>
            <c:spPr>
              <a:noFill/>
              <a:ln>
                <a:noFill/>
                <a:prstDash val="solid"/>
              </a:ln>
            </c:spPr>
            <c:txPr>
              <a:bodyPr rot="0" spcFirstLastPara="1" vertOverflow="ellipsis" vert="horz" wrap="square" lIns="38100" tIns="19050" rIns="38100" bIns="19050" anchor="ctr" anchorCtr="1">
                <a:spAutoFit/>
              </a:bodyPr>
              <a:lstStyle/>
              <a:p>
                <a:pPr>
                  <a:defRPr sz="1050" b="1" i="0"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'Louisville Metro Chart Fields'!$K$3:$K$6</c:f>
              <c:strCache>
                <c:ptCount val="4"/>
                <c:pt idx="0">
                  <c:v>Three Weeks Earlier</c:v>
                </c:pt>
                <c:pt idx="1">
                  <c:v>Two Weeks Earlier</c:v>
                </c:pt>
                <c:pt idx="2">
                  <c:v>One Week Earlier</c:v>
                </c:pt>
                <c:pt idx="3">
                  <c:v>1/28/2021</c:v>
                </c:pt>
              </c:strCache>
            </c:strRef>
          </c:cat>
          <c:val>
            <c:numRef>
              <c:f>'Louisville Metro Chart Fields'!$G$3:$G$6</c:f>
              <c:numCache>
                <c:formatCode>0</c:formatCode>
                <c:ptCount val="4"/>
                <c:pt idx="0">
                  <c:v>745.57142857142856</c:v>
                </c:pt>
                <c:pt idx="1">
                  <c:v>897.57142857142856</c:v>
                </c:pt>
                <c:pt idx="2">
                  <c:v>869.28571428571433</c:v>
                </c:pt>
                <c:pt idx="3">
                  <c:v>711.64285714285711</c:v>
                </c:pt>
              </c:numCache>
            </c:numRef>
          </c:val>
          <c:extLst>
            <c:ext xmlns:c16="http://schemas.microsoft.com/office/drawing/2014/chart" uri="{C3380CC4-5D6E-409C-BE32-E72D297353CC}">
              <c16:uniqueId val="{00000000-338C-E746-A6E3-6791B21668F6}"/>
            </c:ext>
          </c:extLst>
        </c:ser>
        <c:ser>
          <c:idx val="1"/>
          <c:order val="1"/>
          <c:tx>
            <c:v>Jefferson County</c:v>
          </c:tx>
          <c:spPr>
            <a:solidFill>
              <a:schemeClr val="accent2"/>
            </a:solidFill>
            <a:ln>
              <a:noFill/>
              <a:prstDash val="solid"/>
            </a:ln>
          </c:spPr>
          <c:invertIfNegative val="0"/>
          <c:dLbls>
            <c:numFmt formatCode="#,##0" sourceLinked="0"/>
            <c:spPr>
              <a:noFill/>
              <a:ln>
                <a:noFill/>
                <a:prstDash val="solid"/>
              </a:ln>
            </c:spPr>
            <c:txPr>
              <a:bodyPr rot="0" spcFirstLastPara="1" vertOverflow="ellipsis" vert="horz" wrap="square" lIns="38100" tIns="19050" rIns="38100" bIns="19050" anchor="ctr" anchorCtr="1">
                <a:spAutoFit/>
              </a:bodyPr>
              <a:lstStyle/>
              <a:p>
                <a:pPr>
                  <a:defRPr sz="1050" b="1" i="0"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'Louisville Metro Chart Fields'!$K$3:$K$6</c:f>
              <c:strCache>
                <c:ptCount val="4"/>
                <c:pt idx="0">
                  <c:v>Three Weeks Earlier</c:v>
                </c:pt>
                <c:pt idx="1">
                  <c:v>Two Weeks Earlier</c:v>
                </c:pt>
                <c:pt idx="2">
                  <c:v>One Week Earlier</c:v>
                </c:pt>
                <c:pt idx="3">
                  <c:v>1/28/2021</c:v>
                </c:pt>
              </c:strCache>
            </c:strRef>
          </c:cat>
          <c:val>
            <c:numRef>
              <c:f>'Louisville Metro Chart Fields'!$H$3:$H$6</c:f>
              <c:numCache>
                <c:formatCode>0</c:formatCode>
                <c:ptCount val="4"/>
                <c:pt idx="0">
                  <c:v>434.07142857142856</c:v>
                </c:pt>
                <c:pt idx="1">
                  <c:v>532.71428571428567</c:v>
                </c:pt>
                <c:pt idx="2">
                  <c:v>505.42857142857144</c:v>
                </c:pt>
                <c:pt idx="3">
                  <c:v>432.07142857142856</c:v>
                </c:pt>
              </c:numCache>
            </c:numRef>
          </c:val>
          <c:extLst>
            <c:ext xmlns:c16="http://schemas.microsoft.com/office/drawing/2014/chart" uri="{C3380CC4-5D6E-409C-BE32-E72D297353CC}">
              <c16:uniqueId val="{00000001-338C-E746-A6E3-6791B21668F6}"/>
            </c:ext>
          </c:extLst>
        </c:ser>
        <c:dLbls>
          <c:showLegendKey val="0"/>
          <c:showVal val="0"/>
          <c:showCatName val="0"/>
          <c:showSerName val="0"/>
          <c:showPercent val="0"/>
          <c:showBubbleSize val="0"/>
        </c:dLbls>
        <c:gapWidth val="202"/>
        <c:overlap val="-23"/>
        <c:axId val="1954053695"/>
        <c:axId val="2015621423"/>
      </c:barChart>
      <c:catAx>
        <c:axId val="1954053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c:spPr>
        <c:txPr>
          <a:bodyPr rot="-60000000" spcFirstLastPara="1" vertOverflow="ellipsis" vert="horz" wrap="square" anchor="ctr" anchorCtr="1"/>
          <a:lstStyle/>
          <a:p>
            <a:pPr>
              <a:defRPr sz="1400" b="0" i="0" strike="noStrike" kern="1200" baseline="0">
                <a:solidFill>
                  <a:schemeClr val="tx1">
                    <a:lumMod val="65000"/>
                    <a:lumOff val="35000"/>
                  </a:schemeClr>
                </a:solidFill>
                <a:latin typeface="+mn-lt"/>
                <a:ea typeface="+mn-ea"/>
                <a:cs typeface="+mn-cs"/>
              </a:defRPr>
            </a:pPr>
            <a:endParaRPr lang="en-US"/>
          </a:p>
        </c:txPr>
        <c:crossAx val="2015621423"/>
        <c:crosses val="autoZero"/>
        <c:auto val="1"/>
        <c:lblAlgn val="ctr"/>
        <c:lblOffset val="100"/>
        <c:noMultiLvlLbl val="0"/>
      </c:catAx>
      <c:valAx>
        <c:axId val="2015621423"/>
        <c:scaling>
          <c:orientation val="minMax"/>
        </c:scaling>
        <c:delete val="0"/>
        <c:axPos val="l"/>
        <c:majorGridlines>
          <c:spPr>
            <a:ln w="9525" cap="flat" cmpd="sng" algn="ctr">
              <a:solidFill>
                <a:schemeClr val="tx1">
                  <a:lumMod val="15000"/>
                  <a:lumOff val="85000"/>
                </a:schemeClr>
              </a:solidFill>
              <a:prstDash val="solid"/>
              <a:round/>
            </a:ln>
          </c:spPr>
        </c:majorGridlines>
        <c:title>
          <c:tx>
            <c:rich>
              <a:bodyPr rot="-5400000" spcFirstLastPara="1" vertOverflow="ellipsis" vert="horz" wrap="square" anchor="ctr" anchorCtr="1"/>
              <a:lstStyle/>
              <a:p>
                <a:pPr>
                  <a:defRPr sz="1400" b="0" i="0" strike="noStrike" kern="1200" baseline="0">
                    <a:solidFill>
                      <a:schemeClr val="tx1">
                        <a:lumMod val="65000"/>
                        <a:lumOff val="35000"/>
                      </a:schemeClr>
                    </a:solidFill>
                    <a:latin typeface="+mn-lt"/>
                    <a:ea typeface="+mn-ea"/>
                    <a:cs typeface="+mn-cs"/>
                  </a:defRPr>
                </a:pPr>
                <a:r>
                  <a:rPr lang="en-US" sz="1400"/>
                  <a:t>New Cases per Day</a:t>
                </a:r>
              </a:p>
            </c:rich>
          </c:tx>
          <c:overlay val="0"/>
          <c:spPr>
            <a:noFill/>
            <a:ln>
              <a:noFill/>
              <a:prstDash val="solid"/>
            </a:ln>
          </c:spPr>
        </c:title>
        <c:numFmt formatCode="0" sourceLinked="1"/>
        <c:majorTickMark val="none"/>
        <c:minorTickMark val="none"/>
        <c:tickLblPos val="nextTo"/>
        <c:spPr>
          <a:noFill/>
          <a:ln>
            <a:noFill/>
            <a:prstDash val="solid"/>
          </a:ln>
        </c:spPr>
        <c:txPr>
          <a:bodyPr rot="-60000000" spcFirstLastPara="1" vertOverflow="ellipsis" vert="horz" wrap="square" anchor="ctr" anchorCtr="1"/>
          <a:lstStyle/>
          <a:p>
            <a:pPr>
              <a:defRPr sz="1400" b="0" i="0" strike="noStrike" kern="1200" baseline="0">
                <a:solidFill>
                  <a:schemeClr val="tx1">
                    <a:lumMod val="65000"/>
                    <a:lumOff val="35000"/>
                  </a:schemeClr>
                </a:solidFill>
                <a:latin typeface="+mn-lt"/>
                <a:ea typeface="+mn-ea"/>
                <a:cs typeface="+mn-cs"/>
              </a:defRPr>
            </a:pPr>
            <a:endParaRPr lang="en-US"/>
          </a:p>
        </c:txPr>
        <c:crossAx val="1954053695"/>
        <c:crosses val="autoZero"/>
        <c:crossBetween val="between"/>
      </c:valAx>
    </c:plotArea>
    <c:legend>
      <c:legendPos val="t"/>
      <c:overlay val="0"/>
      <c:spPr>
        <a:noFill/>
        <a:ln>
          <a:noFill/>
          <a:prstDash val="solid"/>
        </a:ln>
      </c:spPr>
      <c:txPr>
        <a:bodyPr rot="0" spcFirstLastPara="1" vertOverflow="ellipsis" vert="horz" wrap="square" anchor="ctr" anchorCtr="1"/>
        <a:lstStyle/>
        <a:p>
          <a:pPr>
            <a:defRPr sz="1400" b="0" i="0"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strike="noStrike" kern="1200" spc="0" baseline="0">
                <a:solidFill>
                  <a:schemeClr val="tx1">
                    <a:lumMod val="65000"/>
                    <a:lumOff val="35000"/>
                  </a:schemeClr>
                </a:solidFill>
                <a:latin typeface="+mn-lt"/>
                <a:ea typeface="+mn-ea"/>
                <a:cs typeface="+mn-cs"/>
              </a:defRPr>
            </a:pPr>
            <a:r>
              <a:rPr lang="en-US" sz="1600"/>
              <a:t>Local New Covid-19 Cases</a:t>
            </a:r>
          </a:p>
          <a:p>
            <a:pPr>
              <a:defRPr sz="1600" b="0" i="0" strike="noStrike" kern="1200" spc="0" baseline="0">
                <a:solidFill>
                  <a:schemeClr val="tx1">
                    <a:lumMod val="65000"/>
                    <a:lumOff val="35000"/>
                  </a:schemeClr>
                </a:solidFill>
                <a:latin typeface="+mn-lt"/>
                <a:ea typeface="+mn-ea"/>
                <a:cs typeface="+mn-cs"/>
              </a:defRPr>
            </a:pPr>
            <a:r>
              <a:rPr lang="en-US" sz="1200"/>
              <a:t>(Daily View)</a:t>
            </a:r>
          </a:p>
        </c:rich>
      </c:tx>
      <c:overlay val="0"/>
      <c:spPr>
        <a:noFill/>
        <a:ln>
          <a:noFill/>
          <a:prstDash val="solid"/>
        </a:ln>
      </c:spPr>
    </c:title>
    <c:autoTitleDeleted val="0"/>
    <c:plotArea>
      <c:layout/>
      <c:lineChart>
        <c:grouping val="standard"/>
        <c:varyColors val="0"/>
        <c:ser>
          <c:idx val="0"/>
          <c:order val="0"/>
          <c:tx>
            <c:v>Louisville Metro Area*</c:v>
          </c:tx>
          <c:spPr>
            <a:ln w="28575" cap="rnd">
              <a:solidFill>
                <a:schemeClr val="accent1"/>
              </a:solidFill>
              <a:prstDash val="solid"/>
              <a:round/>
            </a:ln>
          </c:spPr>
          <c:marker>
            <c:symbol val="none"/>
          </c:marker>
          <c:cat>
            <c:strRef>
              <c:f>CalculatedFields!$G$4:$G$10002</c:f>
              <c:strCache>
                <c:ptCount val="239"/>
                <c:pt idx="0">
                  <c:v>6/2/2020</c:v>
                </c:pt>
                <c:pt idx="1">
                  <c:v>6/3/2020</c:v>
                </c:pt>
                <c:pt idx="2">
                  <c:v>6/4/2020</c:v>
                </c:pt>
                <c:pt idx="3">
                  <c:v>6/5/2020</c:v>
                </c:pt>
                <c:pt idx="4">
                  <c:v>6/6/2020</c:v>
                </c:pt>
                <c:pt idx="5">
                  <c:v>6/7/2020</c:v>
                </c:pt>
                <c:pt idx="6">
                  <c:v>6/8/2020</c:v>
                </c:pt>
                <c:pt idx="7">
                  <c:v>6/9/2020</c:v>
                </c:pt>
                <c:pt idx="8">
                  <c:v>6/10/2020</c:v>
                </c:pt>
                <c:pt idx="9">
                  <c:v>6/11/2020</c:v>
                </c:pt>
                <c:pt idx="10">
                  <c:v>6/13/2020</c:v>
                </c:pt>
                <c:pt idx="11">
                  <c:v>6/14/2020</c:v>
                </c:pt>
                <c:pt idx="12">
                  <c:v>6/15/2020</c:v>
                </c:pt>
                <c:pt idx="13">
                  <c:v>6/16/2020</c:v>
                </c:pt>
                <c:pt idx="14">
                  <c:v>6/17/2020</c:v>
                </c:pt>
                <c:pt idx="15">
                  <c:v>6/18/2020</c:v>
                </c:pt>
                <c:pt idx="16">
                  <c:v>6/19/2020</c:v>
                </c:pt>
                <c:pt idx="17">
                  <c:v>6/20/2020</c:v>
                </c:pt>
                <c:pt idx="18">
                  <c:v>6/21/2020</c:v>
                </c:pt>
                <c:pt idx="19">
                  <c:v>6/22/2020</c:v>
                </c:pt>
                <c:pt idx="20">
                  <c:v>6/23/2020</c:v>
                </c:pt>
                <c:pt idx="21">
                  <c:v>6/24/2020</c:v>
                </c:pt>
                <c:pt idx="22">
                  <c:v>6/25/2020</c:v>
                </c:pt>
                <c:pt idx="23">
                  <c:v>6/26/2020</c:v>
                </c:pt>
                <c:pt idx="24">
                  <c:v>6/27/2020</c:v>
                </c:pt>
                <c:pt idx="25">
                  <c:v>6/28/2020</c:v>
                </c:pt>
                <c:pt idx="26">
                  <c:v>6/29/2020</c:v>
                </c:pt>
                <c:pt idx="27">
                  <c:v>6/30/2020</c:v>
                </c:pt>
                <c:pt idx="28">
                  <c:v>7/1/2020</c:v>
                </c:pt>
                <c:pt idx="29">
                  <c:v>7/2/2020</c:v>
                </c:pt>
                <c:pt idx="30">
                  <c:v>7/3/2020</c:v>
                </c:pt>
                <c:pt idx="31">
                  <c:v>7/4/2020</c:v>
                </c:pt>
                <c:pt idx="32">
                  <c:v>7/5/2020</c:v>
                </c:pt>
                <c:pt idx="33">
                  <c:v>7/6/2020</c:v>
                </c:pt>
                <c:pt idx="34">
                  <c:v>7/7/2020</c:v>
                </c:pt>
                <c:pt idx="35">
                  <c:v>7/8/2020</c:v>
                </c:pt>
                <c:pt idx="36">
                  <c:v>7/9/2020</c:v>
                </c:pt>
                <c:pt idx="37">
                  <c:v>7/10/2020</c:v>
                </c:pt>
                <c:pt idx="38">
                  <c:v>7/11/2020</c:v>
                </c:pt>
                <c:pt idx="39">
                  <c:v>7/12/2020</c:v>
                </c:pt>
                <c:pt idx="40">
                  <c:v>7/13/2020</c:v>
                </c:pt>
                <c:pt idx="41">
                  <c:v>7/14/2020</c:v>
                </c:pt>
                <c:pt idx="42">
                  <c:v>7/15/2020</c:v>
                </c:pt>
                <c:pt idx="43">
                  <c:v>7/16/2020</c:v>
                </c:pt>
                <c:pt idx="44">
                  <c:v>7/17/2020</c:v>
                </c:pt>
                <c:pt idx="45">
                  <c:v>7/18/2020</c:v>
                </c:pt>
                <c:pt idx="46">
                  <c:v>7/19/2020</c:v>
                </c:pt>
                <c:pt idx="47">
                  <c:v>7/20/2020</c:v>
                </c:pt>
                <c:pt idx="48">
                  <c:v>7/21/2020</c:v>
                </c:pt>
                <c:pt idx="49">
                  <c:v>7/22/2020</c:v>
                </c:pt>
                <c:pt idx="50">
                  <c:v>7/23/2020</c:v>
                </c:pt>
                <c:pt idx="51">
                  <c:v>7/24/2020</c:v>
                </c:pt>
                <c:pt idx="52">
                  <c:v>7/25/2020</c:v>
                </c:pt>
                <c:pt idx="53">
                  <c:v>7/26/2020</c:v>
                </c:pt>
                <c:pt idx="54">
                  <c:v>7/27/2020</c:v>
                </c:pt>
                <c:pt idx="55">
                  <c:v>7/28/2020</c:v>
                </c:pt>
                <c:pt idx="56">
                  <c:v>7/29/2020</c:v>
                </c:pt>
                <c:pt idx="57">
                  <c:v>7/30/2020</c:v>
                </c:pt>
                <c:pt idx="58">
                  <c:v>7/31/2020</c:v>
                </c:pt>
                <c:pt idx="59">
                  <c:v>8/1/2020</c:v>
                </c:pt>
                <c:pt idx="60">
                  <c:v>8/2/2020</c:v>
                </c:pt>
                <c:pt idx="61">
                  <c:v>8/3/2020</c:v>
                </c:pt>
                <c:pt idx="62">
                  <c:v>8/4/2020</c:v>
                </c:pt>
                <c:pt idx="63">
                  <c:v>8/5/2020</c:v>
                </c:pt>
                <c:pt idx="64">
                  <c:v>8/6/2020</c:v>
                </c:pt>
                <c:pt idx="65">
                  <c:v>8/7/2020</c:v>
                </c:pt>
                <c:pt idx="66">
                  <c:v>8/8/2020</c:v>
                </c:pt>
                <c:pt idx="67">
                  <c:v>8/9/2020</c:v>
                </c:pt>
                <c:pt idx="68">
                  <c:v>8/10/2020</c:v>
                </c:pt>
                <c:pt idx="69">
                  <c:v>8/11/2020</c:v>
                </c:pt>
                <c:pt idx="70">
                  <c:v>8/12/2020</c:v>
                </c:pt>
                <c:pt idx="71">
                  <c:v>8/13/2020</c:v>
                </c:pt>
                <c:pt idx="72">
                  <c:v>8/14/2020</c:v>
                </c:pt>
                <c:pt idx="73">
                  <c:v>8/15/2020</c:v>
                </c:pt>
                <c:pt idx="74">
                  <c:v>8/16/2020</c:v>
                </c:pt>
                <c:pt idx="75">
                  <c:v>8/17/2020</c:v>
                </c:pt>
                <c:pt idx="76">
                  <c:v>8/18/2020</c:v>
                </c:pt>
                <c:pt idx="77">
                  <c:v>8/19/2020</c:v>
                </c:pt>
                <c:pt idx="78">
                  <c:v>8/20/2020</c:v>
                </c:pt>
                <c:pt idx="79">
                  <c:v>8/21/2020</c:v>
                </c:pt>
                <c:pt idx="80">
                  <c:v>8/22/2020</c:v>
                </c:pt>
                <c:pt idx="81">
                  <c:v>8/23/2020</c:v>
                </c:pt>
                <c:pt idx="82">
                  <c:v>8/24/2020</c:v>
                </c:pt>
                <c:pt idx="83">
                  <c:v>8/25/2020</c:v>
                </c:pt>
                <c:pt idx="84">
                  <c:v>8/26/2020</c:v>
                </c:pt>
                <c:pt idx="85">
                  <c:v>8/27/2020</c:v>
                </c:pt>
                <c:pt idx="86">
                  <c:v>8/28/2020</c:v>
                </c:pt>
                <c:pt idx="87">
                  <c:v>8/29/2020</c:v>
                </c:pt>
                <c:pt idx="88">
                  <c:v>8/30/2020</c:v>
                </c:pt>
                <c:pt idx="89">
                  <c:v>8/31/2020</c:v>
                </c:pt>
                <c:pt idx="90">
                  <c:v>9/1/2020</c:v>
                </c:pt>
                <c:pt idx="91">
                  <c:v>9/2/2020</c:v>
                </c:pt>
                <c:pt idx="92">
                  <c:v>9/3/2020</c:v>
                </c:pt>
                <c:pt idx="93">
                  <c:v>9/5/2020</c:v>
                </c:pt>
                <c:pt idx="94">
                  <c:v>9/6/2020</c:v>
                </c:pt>
                <c:pt idx="95">
                  <c:v>9/7/2020</c:v>
                </c:pt>
                <c:pt idx="96">
                  <c:v>9/8/2020</c:v>
                </c:pt>
                <c:pt idx="97">
                  <c:v>9/9/2020</c:v>
                </c:pt>
                <c:pt idx="98">
                  <c:v>9/10/2020</c:v>
                </c:pt>
                <c:pt idx="99">
                  <c:v>9/11/2020</c:v>
                </c:pt>
                <c:pt idx="100">
                  <c:v>9/12/2020</c:v>
                </c:pt>
                <c:pt idx="101">
                  <c:v>9/13/2020</c:v>
                </c:pt>
                <c:pt idx="102">
                  <c:v>9/14/2020</c:v>
                </c:pt>
                <c:pt idx="103">
                  <c:v>9/15/2020</c:v>
                </c:pt>
                <c:pt idx="104">
                  <c:v>9/16/2020</c:v>
                </c:pt>
                <c:pt idx="105">
                  <c:v>9/17/2020</c:v>
                </c:pt>
                <c:pt idx="106">
                  <c:v>9/18/2020</c:v>
                </c:pt>
                <c:pt idx="107">
                  <c:v>9/19/2020</c:v>
                </c:pt>
                <c:pt idx="108">
                  <c:v>9/20/2020</c:v>
                </c:pt>
                <c:pt idx="109">
                  <c:v>9/21/2020</c:v>
                </c:pt>
                <c:pt idx="110">
                  <c:v>9/22/2020</c:v>
                </c:pt>
                <c:pt idx="111">
                  <c:v>9/23/2020</c:v>
                </c:pt>
                <c:pt idx="112">
                  <c:v>9/24/2020</c:v>
                </c:pt>
                <c:pt idx="113">
                  <c:v>9/25/2020</c:v>
                </c:pt>
                <c:pt idx="114">
                  <c:v>9/26/2020</c:v>
                </c:pt>
                <c:pt idx="115">
                  <c:v>9/27/2020</c:v>
                </c:pt>
                <c:pt idx="116">
                  <c:v>9/28/2020</c:v>
                </c:pt>
                <c:pt idx="117">
                  <c:v>9/29/2020</c:v>
                </c:pt>
                <c:pt idx="118">
                  <c:v>9/30/2020</c:v>
                </c:pt>
                <c:pt idx="119">
                  <c:v>10/1/2020</c:v>
                </c:pt>
                <c:pt idx="120">
                  <c:v>10/2/2020</c:v>
                </c:pt>
                <c:pt idx="121">
                  <c:v>10/3/2020</c:v>
                </c:pt>
                <c:pt idx="122">
                  <c:v>10/4/2020</c:v>
                </c:pt>
                <c:pt idx="123">
                  <c:v>10/5/2020</c:v>
                </c:pt>
                <c:pt idx="124">
                  <c:v>10/6/2020</c:v>
                </c:pt>
                <c:pt idx="125">
                  <c:v>10/7/2020</c:v>
                </c:pt>
                <c:pt idx="126">
                  <c:v>10/8/2020</c:v>
                </c:pt>
                <c:pt idx="127">
                  <c:v>10/9/2020</c:v>
                </c:pt>
                <c:pt idx="128">
                  <c:v>10/10/2020</c:v>
                </c:pt>
                <c:pt idx="129">
                  <c:v>10/11/2020</c:v>
                </c:pt>
                <c:pt idx="130">
                  <c:v>10/12/2020</c:v>
                </c:pt>
                <c:pt idx="131">
                  <c:v>10/13/2020</c:v>
                </c:pt>
                <c:pt idx="132">
                  <c:v>10/14/2020</c:v>
                </c:pt>
                <c:pt idx="133">
                  <c:v>10/15/2020</c:v>
                </c:pt>
                <c:pt idx="134">
                  <c:v>10/16/2020</c:v>
                </c:pt>
                <c:pt idx="135">
                  <c:v>10/17/2020</c:v>
                </c:pt>
                <c:pt idx="136">
                  <c:v>10/18/2020</c:v>
                </c:pt>
                <c:pt idx="137">
                  <c:v>10/19/2020</c:v>
                </c:pt>
                <c:pt idx="138">
                  <c:v>10/20/2020</c:v>
                </c:pt>
                <c:pt idx="139">
                  <c:v>10/21/2020</c:v>
                </c:pt>
                <c:pt idx="140">
                  <c:v>10/22/2020</c:v>
                </c:pt>
                <c:pt idx="141">
                  <c:v>10/23/2020</c:v>
                </c:pt>
                <c:pt idx="142">
                  <c:v>10/24/2020</c:v>
                </c:pt>
                <c:pt idx="143">
                  <c:v>10/25/2020</c:v>
                </c:pt>
                <c:pt idx="144">
                  <c:v>10/26/2020</c:v>
                </c:pt>
                <c:pt idx="145">
                  <c:v>10/27/2020</c:v>
                </c:pt>
                <c:pt idx="146">
                  <c:v>10/28/2020</c:v>
                </c:pt>
                <c:pt idx="147">
                  <c:v>10/29/2020</c:v>
                </c:pt>
                <c:pt idx="148">
                  <c:v>10/30/2020</c:v>
                </c:pt>
                <c:pt idx="149">
                  <c:v>10/31/2020</c:v>
                </c:pt>
                <c:pt idx="150">
                  <c:v>11/1/2020</c:v>
                </c:pt>
                <c:pt idx="151">
                  <c:v>11/2/2020</c:v>
                </c:pt>
                <c:pt idx="152">
                  <c:v>11/3/2020</c:v>
                </c:pt>
                <c:pt idx="153">
                  <c:v>11/4/2020</c:v>
                </c:pt>
                <c:pt idx="154">
                  <c:v>11/5/2020</c:v>
                </c:pt>
                <c:pt idx="155">
                  <c:v>11/6/2020</c:v>
                </c:pt>
                <c:pt idx="156">
                  <c:v>11/7/2020</c:v>
                </c:pt>
                <c:pt idx="157">
                  <c:v>11/8/2020</c:v>
                </c:pt>
                <c:pt idx="158">
                  <c:v>11/9/2020</c:v>
                </c:pt>
                <c:pt idx="159">
                  <c:v>11/10/2020</c:v>
                </c:pt>
                <c:pt idx="160">
                  <c:v>11/11/2020</c:v>
                </c:pt>
                <c:pt idx="161">
                  <c:v>11/12/2020</c:v>
                </c:pt>
                <c:pt idx="162">
                  <c:v>11/13/2020</c:v>
                </c:pt>
                <c:pt idx="163">
                  <c:v>11/14/2020</c:v>
                </c:pt>
                <c:pt idx="164">
                  <c:v>11/15/2020</c:v>
                </c:pt>
                <c:pt idx="165">
                  <c:v>11/16/2020</c:v>
                </c:pt>
                <c:pt idx="166">
                  <c:v>11/17/2020</c:v>
                </c:pt>
                <c:pt idx="167">
                  <c:v>11/18/2020</c:v>
                </c:pt>
                <c:pt idx="168">
                  <c:v>11/19/2020</c:v>
                </c:pt>
                <c:pt idx="169">
                  <c:v>11/20/2020</c:v>
                </c:pt>
                <c:pt idx="170">
                  <c:v>11/21/2020</c:v>
                </c:pt>
                <c:pt idx="171">
                  <c:v>11/22/2020</c:v>
                </c:pt>
                <c:pt idx="172">
                  <c:v>11/23/2020</c:v>
                </c:pt>
                <c:pt idx="173">
                  <c:v>11/24/2020</c:v>
                </c:pt>
                <c:pt idx="174">
                  <c:v>11/25/2020</c:v>
                </c:pt>
                <c:pt idx="175">
                  <c:v>11/26/2020</c:v>
                </c:pt>
                <c:pt idx="176">
                  <c:v>11/27/2020</c:v>
                </c:pt>
                <c:pt idx="177">
                  <c:v>11/28/2020</c:v>
                </c:pt>
                <c:pt idx="178">
                  <c:v>11/29/2020</c:v>
                </c:pt>
                <c:pt idx="179">
                  <c:v>11/30/2020</c:v>
                </c:pt>
                <c:pt idx="180">
                  <c:v>12/1/2020</c:v>
                </c:pt>
                <c:pt idx="181">
                  <c:v>12/2/2020</c:v>
                </c:pt>
                <c:pt idx="182">
                  <c:v>12/3/2020</c:v>
                </c:pt>
                <c:pt idx="183">
                  <c:v>12/4/2020</c:v>
                </c:pt>
                <c:pt idx="184">
                  <c:v>12/5/2020</c:v>
                </c:pt>
                <c:pt idx="185">
                  <c:v>12/6/2020</c:v>
                </c:pt>
                <c:pt idx="186">
                  <c:v>12/7/2020</c:v>
                </c:pt>
                <c:pt idx="187">
                  <c:v>12/8/2020</c:v>
                </c:pt>
                <c:pt idx="188">
                  <c:v>12/9/2020</c:v>
                </c:pt>
                <c:pt idx="189">
                  <c:v>12/10/2020</c:v>
                </c:pt>
                <c:pt idx="190">
                  <c:v>12/11/2020</c:v>
                </c:pt>
                <c:pt idx="191">
                  <c:v>12/12/2020</c:v>
                </c:pt>
                <c:pt idx="192">
                  <c:v>12/13/2020</c:v>
                </c:pt>
                <c:pt idx="193">
                  <c:v>12/14/2020</c:v>
                </c:pt>
                <c:pt idx="194">
                  <c:v>12/15/2020</c:v>
                </c:pt>
                <c:pt idx="195">
                  <c:v>12/16/2020</c:v>
                </c:pt>
                <c:pt idx="196">
                  <c:v>12/17/2020</c:v>
                </c:pt>
                <c:pt idx="197">
                  <c:v>12/18/2020</c:v>
                </c:pt>
                <c:pt idx="198">
                  <c:v>12/19/2020</c:v>
                </c:pt>
                <c:pt idx="199">
                  <c:v>12/20/2020</c:v>
                </c:pt>
                <c:pt idx="200">
                  <c:v>12/21/2020</c:v>
                </c:pt>
                <c:pt idx="201">
                  <c:v>12/22/2020</c:v>
                </c:pt>
                <c:pt idx="202">
                  <c:v>12/23/2020</c:v>
                </c:pt>
                <c:pt idx="203">
                  <c:v>12/24/2020</c:v>
                </c:pt>
                <c:pt idx="204">
                  <c:v>12/25/2020</c:v>
                </c:pt>
                <c:pt idx="205">
                  <c:v>12/26/2020</c:v>
                </c:pt>
                <c:pt idx="206">
                  <c:v>12/27/2020</c:v>
                </c:pt>
                <c:pt idx="207">
                  <c:v>12/28/2020</c:v>
                </c:pt>
                <c:pt idx="208">
                  <c:v>12/29/2020</c:v>
                </c:pt>
                <c:pt idx="209">
                  <c:v>12/30/2020</c:v>
                </c:pt>
                <c:pt idx="210">
                  <c:v>12/31/2020</c:v>
                </c:pt>
                <c:pt idx="211">
                  <c:v>1/1/2021</c:v>
                </c:pt>
                <c:pt idx="212">
                  <c:v>1/2/2021</c:v>
                </c:pt>
                <c:pt idx="213">
                  <c:v>1/3/2021</c:v>
                </c:pt>
                <c:pt idx="214">
                  <c:v>1/4/2021</c:v>
                </c:pt>
                <c:pt idx="215">
                  <c:v>1/5/2021</c:v>
                </c:pt>
                <c:pt idx="216">
                  <c:v>1/6/2021</c:v>
                </c:pt>
                <c:pt idx="217">
                  <c:v>1/7/2021</c:v>
                </c:pt>
                <c:pt idx="218">
                  <c:v>1/8/2021</c:v>
                </c:pt>
                <c:pt idx="219">
                  <c:v>1/9/2021</c:v>
                </c:pt>
                <c:pt idx="220">
                  <c:v>1/10/2021</c:v>
                </c:pt>
                <c:pt idx="221">
                  <c:v>1/11/2021</c:v>
                </c:pt>
                <c:pt idx="222">
                  <c:v>1/12/2021</c:v>
                </c:pt>
                <c:pt idx="223">
                  <c:v>1/13/2021</c:v>
                </c:pt>
                <c:pt idx="224">
                  <c:v>1/14/2021</c:v>
                </c:pt>
                <c:pt idx="225">
                  <c:v>1/15/2021</c:v>
                </c:pt>
                <c:pt idx="226">
                  <c:v>1/16/2021</c:v>
                </c:pt>
                <c:pt idx="227">
                  <c:v>1/17/2021</c:v>
                </c:pt>
                <c:pt idx="228">
                  <c:v>1/18/2021</c:v>
                </c:pt>
                <c:pt idx="229">
                  <c:v>1/19/2021</c:v>
                </c:pt>
                <c:pt idx="230">
                  <c:v>1/20/2021</c:v>
                </c:pt>
                <c:pt idx="231">
                  <c:v>1/21/2021</c:v>
                </c:pt>
                <c:pt idx="232">
                  <c:v>1/22/2021</c:v>
                </c:pt>
                <c:pt idx="233">
                  <c:v>1/23/2021</c:v>
                </c:pt>
                <c:pt idx="234">
                  <c:v>1/24/2021</c:v>
                </c:pt>
                <c:pt idx="235">
                  <c:v>1/25/2021</c:v>
                </c:pt>
                <c:pt idx="236">
                  <c:v>1/26/2021</c:v>
                </c:pt>
                <c:pt idx="237">
                  <c:v>1/27/2021</c:v>
                </c:pt>
                <c:pt idx="238">
                  <c:v>1/28/2021</c:v>
                </c:pt>
              </c:strCache>
            </c:strRef>
          </c:cat>
          <c:val>
            <c:numRef>
              <c:f>CalculatedFields!$R$4:$R$10000</c:f>
              <c:numCache>
                <c:formatCode>General</c:formatCode>
                <c:ptCount val="9997"/>
                <c:pt idx="0">
                  <c:v>61</c:v>
                </c:pt>
                <c:pt idx="1">
                  <c:v>72</c:v>
                </c:pt>
                <c:pt idx="2">
                  <c:v>160</c:v>
                </c:pt>
                <c:pt idx="3">
                  <c:v>136</c:v>
                </c:pt>
                <c:pt idx="4">
                  <c:v>215</c:v>
                </c:pt>
                <c:pt idx="5">
                  <c:v>20</c:v>
                </c:pt>
                <c:pt idx="6">
                  <c:v>52</c:v>
                </c:pt>
                <c:pt idx="7">
                  <c:v>113</c:v>
                </c:pt>
                <c:pt idx="8">
                  <c:v>58</c:v>
                </c:pt>
                <c:pt idx="9">
                  <c:v>15</c:v>
                </c:pt>
                <c:pt idx="10">
                  <c:v>77</c:v>
                </c:pt>
                <c:pt idx="11">
                  <c:v>25</c:v>
                </c:pt>
                <c:pt idx="12">
                  <c:v>44</c:v>
                </c:pt>
                <c:pt idx="13">
                  <c:v>64</c:v>
                </c:pt>
                <c:pt idx="14">
                  <c:v>47</c:v>
                </c:pt>
                <c:pt idx="15">
                  <c:v>84</c:v>
                </c:pt>
                <c:pt idx="16">
                  <c:v>87</c:v>
                </c:pt>
                <c:pt idx="17">
                  <c:v>49</c:v>
                </c:pt>
                <c:pt idx="18">
                  <c:v>27</c:v>
                </c:pt>
                <c:pt idx="19">
                  <c:v>38</c:v>
                </c:pt>
                <c:pt idx="20">
                  <c:v>64</c:v>
                </c:pt>
                <c:pt idx="21">
                  <c:v>59</c:v>
                </c:pt>
                <c:pt idx="22">
                  <c:v>65</c:v>
                </c:pt>
                <c:pt idx="23">
                  <c:v>77</c:v>
                </c:pt>
                <c:pt idx="24">
                  <c:v>66</c:v>
                </c:pt>
                <c:pt idx="25">
                  <c:v>12</c:v>
                </c:pt>
                <c:pt idx="26">
                  <c:v>33</c:v>
                </c:pt>
                <c:pt idx="27">
                  <c:v>62</c:v>
                </c:pt>
                <c:pt idx="28">
                  <c:v>61</c:v>
                </c:pt>
                <c:pt idx="29">
                  <c:v>68</c:v>
                </c:pt>
                <c:pt idx="30">
                  <c:v>70</c:v>
                </c:pt>
                <c:pt idx="31">
                  <c:v>89</c:v>
                </c:pt>
                <c:pt idx="32">
                  <c:v>105</c:v>
                </c:pt>
                <c:pt idx="33">
                  <c:v>81</c:v>
                </c:pt>
                <c:pt idx="34">
                  <c:v>80</c:v>
                </c:pt>
                <c:pt idx="35">
                  <c:v>104</c:v>
                </c:pt>
                <c:pt idx="36">
                  <c:v>126</c:v>
                </c:pt>
                <c:pt idx="37">
                  <c:v>101</c:v>
                </c:pt>
                <c:pt idx="38">
                  <c:v>104</c:v>
                </c:pt>
                <c:pt idx="39">
                  <c:v>61</c:v>
                </c:pt>
                <c:pt idx="40">
                  <c:v>50</c:v>
                </c:pt>
                <c:pt idx="41">
                  <c:v>106</c:v>
                </c:pt>
                <c:pt idx="42">
                  <c:v>81</c:v>
                </c:pt>
                <c:pt idx="43">
                  <c:v>110</c:v>
                </c:pt>
                <c:pt idx="44">
                  <c:v>123</c:v>
                </c:pt>
                <c:pt idx="45">
                  <c:v>250</c:v>
                </c:pt>
                <c:pt idx="46">
                  <c:v>354</c:v>
                </c:pt>
                <c:pt idx="47">
                  <c:v>136</c:v>
                </c:pt>
                <c:pt idx="48">
                  <c:v>225</c:v>
                </c:pt>
                <c:pt idx="49">
                  <c:v>127</c:v>
                </c:pt>
                <c:pt idx="50">
                  <c:v>219</c:v>
                </c:pt>
                <c:pt idx="51">
                  <c:v>290</c:v>
                </c:pt>
                <c:pt idx="52">
                  <c:v>307</c:v>
                </c:pt>
                <c:pt idx="53">
                  <c:v>96</c:v>
                </c:pt>
                <c:pt idx="54">
                  <c:v>273</c:v>
                </c:pt>
                <c:pt idx="55">
                  <c:v>188</c:v>
                </c:pt>
                <c:pt idx="56">
                  <c:v>171</c:v>
                </c:pt>
                <c:pt idx="57">
                  <c:v>234</c:v>
                </c:pt>
                <c:pt idx="58">
                  <c:v>297</c:v>
                </c:pt>
                <c:pt idx="59">
                  <c:v>213</c:v>
                </c:pt>
                <c:pt idx="60">
                  <c:v>130</c:v>
                </c:pt>
                <c:pt idx="61">
                  <c:v>167</c:v>
                </c:pt>
                <c:pt idx="62">
                  <c:v>273</c:v>
                </c:pt>
                <c:pt idx="63">
                  <c:v>162</c:v>
                </c:pt>
                <c:pt idx="64">
                  <c:v>244</c:v>
                </c:pt>
                <c:pt idx="65">
                  <c:v>267</c:v>
                </c:pt>
                <c:pt idx="66">
                  <c:v>289</c:v>
                </c:pt>
                <c:pt idx="67">
                  <c:v>175</c:v>
                </c:pt>
                <c:pt idx="68">
                  <c:v>178</c:v>
                </c:pt>
                <c:pt idx="69">
                  <c:v>161</c:v>
                </c:pt>
                <c:pt idx="70">
                  <c:v>593</c:v>
                </c:pt>
                <c:pt idx="71">
                  <c:v>272</c:v>
                </c:pt>
                <c:pt idx="72">
                  <c:v>272</c:v>
                </c:pt>
                <c:pt idx="73">
                  <c:v>283</c:v>
                </c:pt>
                <c:pt idx="74">
                  <c:v>199</c:v>
                </c:pt>
                <c:pt idx="75">
                  <c:v>204</c:v>
                </c:pt>
                <c:pt idx="76">
                  <c:v>164</c:v>
                </c:pt>
                <c:pt idx="77">
                  <c:v>264</c:v>
                </c:pt>
                <c:pt idx="78">
                  <c:v>263</c:v>
                </c:pt>
                <c:pt idx="79">
                  <c:v>345</c:v>
                </c:pt>
                <c:pt idx="80">
                  <c:v>302</c:v>
                </c:pt>
                <c:pt idx="81">
                  <c:v>198</c:v>
                </c:pt>
                <c:pt idx="82">
                  <c:v>134</c:v>
                </c:pt>
                <c:pt idx="83">
                  <c:v>260</c:v>
                </c:pt>
                <c:pt idx="84">
                  <c:v>200</c:v>
                </c:pt>
                <c:pt idx="85">
                  <c:v>208</c:v>
                </c:pt>
                <c:pt idx="86">
                  <c:v>265</c:v>
                </c:pt>
                <c:pt idx="87">
                  <c:v>316</c:v>
                </c:pt>
                <c:pt idx="88">
                  <c:v>186</c:v>
                </c:pt>
                <c:pt idx="89">
                  <c:v>145</c:v>
                </c:pt>
                <c:pt idx="90">
                  <c:v>211</c:v>
                </c:pt>
                <c:pt idx="91">
                  <c:v>280</c:v>
                </c:pt>
                <c:pt idx="92">
                  <c:v>247</c:v>
                </c:pt>
                <c:pt idx="93">
                  <c:v>257</c:v>
                </c:pt>
                <c:pt idx="94">
                  <c:v>133</c:v>
                </c:pt>
                <c:pt idx="95">
                  <c:v>60</c:v>
                </c:pt>
                <c:pt idx="96">
                  <c:v>81</c:v>
                </c:pt>
                <c:pt idx="97">
                  <c:v>163</c:v>
                </c:pt>
                <c:pt idx="98">
                  <c:v>265</c:v>
                </c:pt>
                <c:pt idx="99">
                  <c:v>249</c:v>
                </c:pt>
                <c:pt idx="100">
                  <c:v>182</c:v>
                </c:pt>
                <c:pt idx="101">
                  <c:v>177</c:v>
                </c:pt>
                <c:pt idx="102">
                  <c:v>130</c:v>
                </c:pt>
                <c:pt idx="103">
                  <c:v>196</c:v>
                </c:pt>
                <c:pt idx="104">
                  <c:v>210</c:v>
                </c:pt>
                <c:pt idx="105">
                  <c:v>147</c:v>
                </c:pt>
                <c:pt idx="106">
                  <c:v>228</c:v>
                </c:pt>
                <c:pt idx="107">
                  <c:v>249</c:v>
                </c:pt>
                <c:pt idx="108">
                  <c:v>114</c:v>
                </c:pt>
                <c:pt idx="109">
                  <c:v>81</c:v>
                </c:pt>
                <c:pt idx="110">
                  <c:v>166</c:v>
                </c:pt>
                <c:pt idx="111">
                  <c:v>278</c:v>
                </c:pt>
                <c:pt idx="112">
                  <c:v>188</c:v>
                </c:pt>
                <c:pt idx="113">
                  <c:v>261</c:v>
                </c:pt>
                <c:pt idx="114">
                  <c:v>288</c:v>
                </c:pt>
                <c:pt idx="115">
                  <c:v>142</c:v>
                </c:pt>
                <c:pt idx="116">
                  <c:v>126</c:v>
                </c:pt>
                <c:pt idx="117">
                  <c:v>285</c:v>
                </c:pt>
                <c:pt idx="118">
                  <c:v>274</c:v>
                </c:pt>
                <c:pt idx="119">
                  <c:v>254</c:v>
                </c:pt>
                <c:pt idx="120">
                  <c:v>245</c:v>
                </c:pt>
                <c:pt idx="121">
                  <c:v>322</c:v>
                </c:pt>
                <c:pt idx="122">
                  <c:v>209</c:v>
                </c:pt>
                <c:pt idx="123">
                  <c:v>134</c:v>
                </c:pt>
                <c:pt idx="124">
                  <c:v>250</c:v>
                </c:pt>
                <c:pt idx="125">
                  <c:v>277</c:v>
                </c:pt>
                <c:pt idx="126">
                  <c:v>229</c:v>
                </c:pt>
                <c:pt idx="127">
                  <c:v>395</c:v>
                </c:pt>
                <c:pt idx="128">
                  <c:v>239</c:v>
                </c:pt>
                <c:pt idx="129">
                  <c:v>235</c:v>
                </c:pt>
                <c:pt idx="130">
                  <c:v>139</c:v>
                </c:pt>
                <c:pt idx="131">
                  <c:v>205</c:v>
                </c:pt>
                <c:pt idx="132">
                  <c:v>385</c:v>
                </c:pt>
                <c:pt idx="133">
                  <c:v>355</c:v>
                </c:pt>
                <c:pt idx="134">
                  <c:v>430</c:v>
                </c:pt>
                <c:pt idx="135">
                  <c:v>376</c:v>
                </c:pt>
                <c:pt idx="136">
                  <c:v>275</c:v>
                </c:pt>
                <c:pt idx="137">
                  <c:v>254</c:v>
                </c:pt>
                <c:pt idx="138">
                  <c:v>418</c:v>
                </c:pt>
                <c:pt idx="139">
                  <c:v>490</c:v>
                </c:pt>
                <c:pt idx="140">
                  <c:v>377</c:v>
                </c:pt>
                <c:pt idx="141">
                  <c:v>448</c:v>
                </c:pt>
                <c:pt idx="142">
                  <c:v>525</c:v>
                </c:pt>
                <c:pt idx="143">
                  <c:v>501</c:v>
                </c:pt>
                <c:pt idx="144">
                  <c:v>393</c:v>
                </c:pt>
                <c:pt idx="145">
                  <c:v>502</c:v>
                </c:pt>
                <c:pt idx="146">
                  <c:v>512</c:v>
                </c:pt>
                <c:pt idx="147">
                  <c:v>463</c:v>
                </c:pt>
                <c:pt idx="148">
                  <c:v>589</c:v>
                </c:pt>
                <c:pt idx="149">
                  <c:v>461</c:v>
                </c:pt>
                <c:pt idx="150">
                  <c:v>392</c:v>
                </c:pt>
                <c:pt idx="151">
                  <c:v>301</c:v>
                </c:pt>
                <c:pt idx="152">
                  <c:v>561</c:v>
                </c:pt>
                <c:pt idx="153">
                  <c:v>498</c:v>
                </c:pt>
                <c:pt idx="154">
                  <c:v>597</c:v>
                </c:pt>
                <c:pt idx="155">
                  <c:v>633</c:v>
                </c:pt>
                <c:pt idx="156">
                  <c:v>528</c:v>
                </c:pt>
                <c:pt idx="157">
                  <c:v>334</c:v>
                </c:pt>
                <c:pt idx="158">
                  <c:v>519</c:v>
                </c:pt>
                <c:pt idx="159">
                  <c:v>540</c:v>
                </c:pt>
                <c:pt idx="160">
                  <c:v>798</c:v>
                </c:pt>
                <c:pt idx="161">
                  <c:v>808</c:v>
                </c:pt>
                <c:pt idx="162">
                  <c:v>934</c:v>
                </c:pt>
                <c:pt idx="163">
                  <c:v>1032</c:v>
                </c:pt>
                <c:pt idx="164">
                  <c:v>470</c:v>
                </c:pt>
                <c:pt idx="165">
                  <c:v>456</c:v>
                </c:pt>
                <c:pt idx="166">
                  <c:v>541</c:v>
                </c:pt>
                <c:pt idx="167">
                  <c:v>792</c:v>
                </c:pt>
                <c:pt idx="168">
                  <c:v>1013</c:v>
                </c:pt>
                <c:pt idx="169">
                  <c:v>1102</c:v>
                </c:pt>
                <c:pt idx="170">
                  <c:v>1000</c:v>
                </c:pt>
                <c:pt idx="171">
                  <c:v>742</c:v>
                </c:pt>
                <c:pt idx="172">
                  <c:v>721</c:v>
                </c:pt>
                <c:pt idx="173">
                  <c:v>665</c:v>
                </c:pt>
                <c:pt idx="174">
                  <c:v>1062</c:v>
                </c:pt>
                <c:pt idx="175">
                  <c:v>1111</c:v>
                </c:pt>
                <c:pt idx="176">
                  <c:v>646</c:v>
                </c:pt>
                <c:pt idx="177">
                  <c:v>666</c:v>
                </c:pt>
                <c:pt idx="178">
                  <c:v>641</c:v>
                </c:pt>
                <c:pt idx="179">
                  <c:v>621</c:v>
                </c:pt>
                <c:pt idx="180">
                  <c:v>1016</c:v>
                </c:pt>
                <c:pt idx="181">
                  <c:v>1072</c:v>
                </c:pt>
                <c:pt idx="182">
                  <c:v>990</c:v>
                </c:pt>
                <c:pt idx="183">
                  <c:v>971</c:v>
                </c:pt>
                <c:pt idx="184">
                  <c:v>991</c:v>
                </c:pt>
                <c:pt idx="185">
                  <c:v>711</c:v>
                </c:pt>
                <c:pt idx="186">
                  <c:v>623</c:v>
                </c:pt>
                <c:pt idx="187">
                  <c:v>715</c:v>
                </c:pt>
                <c:pt idx="188">
                  <c:v>1056</c:v>
                </c:pt>
                <c:pt idx="189">
                  <c:v>1022</c:v>
                </c:pt>
                <c:pt idx="190">
                  <c:v>906</c:v>
                </c:pt>
                <c:pt idx="191">
                  <c:v>892</c:v>
                </c:pt>
                <c:pt idx="192">
                  <c:v>701</c:v>
                </c:pt>
                <c:pt idx="193">
                  <c:v>549</c:v>
                </c:pt>
                <c:pt idx="194">
                  <c:v>659</c:v>
                </c:pt>
                <c:pt idx="195">
                  <c:v>683</c:v>
                </c:pt>
                <c:pt idx="196">
                  <c:v>813</c:v>
                </c:pt>
                <c:pt idx="197">
                  <c:v>803</c:v>
                </c:pt>
                <c:pt idx="198">
                  <c:v>754</c:v>
                </c:pt>
                <c:pt idx="199">
                  <c:v>474</c:v>
                </c:pt>
                <c:pt idx="200">
                  <c:v>563</c:v>
                </c:pt>
                <c:pt idx="201">
                  <c:v>733</c:v>
                </c:pt>
                <c:pt idx="202">
                  <c:v>758</c:v>
                </c:pt>
                <c:pt idx="203">
                  <c:v>681</c:v>
                </c:pt>
                <c:pt idx="204">
                  <c:v>628</c:v>
                </c:pt>
                <c:pt idx="205">
                  <c:v>367</c:v>
                </c:pt>
                <c:pt idx="206">
                  <c:v>326</c:v>
                </c:pt>
                <c:pt idx="207">
                  <c:v>438</c:v>
                </c:pt>
                <c:pt idx="208">
                  <c:v>724</c:v>
                </c:pt>
                <c:pt idx="209">
                  <c:v>922</c:v>
                </c:pt>
                <c:pt idx="210">
                  <c:v>1041</c:v>
                </c:pt>
                <c:pt idx="211">
                  <c:v>1052</c:v>
                </c:pt>
                <c:pt idx="212">
                  <c:v>574</c:v>
                </c:pt>
                <c:pt idx="213">
                  <c:v>670</c:v>
                </c:pt>
                <c:pt idx="214">
                  <c:v>706</c:v>
                </c:pt>
                <c:pt idx="215">
                  <c:v>557</c:v>
                </c:pt>
                <c:pt idx="216">
                  <c:v>1351</c:v>
                </c:pt>
                <c:pt idx="217">
                  <c:v>1082</c:v>
                </c:pt>
                <c:pt idx="218">
                  <c:v>1311</c:v>
                </c:pt>
                <c:pt idx="219">
                  <c:v>946</c:v>
                </c:pt>
                <c:pt idx="220">
                  <c:v>895</c:v>
                </c:pt>
                <c:pt idx="221">
                  <c:v>552</c:v>
                </c:pt>
                <c:pt idx="222">
                  <c:v>613</c:v>
                </c:pt>
                <c:pt idx="223">
                  <c:v>1171</c:v>
                </c:pt>
                <c:pt idx="224">
                  <c:v>1086</c:v>
                </c:pt>
                <c:pt idx="225">
                  <c:v>1172</c:v>
                </c:pt>
                <c:pt idx="226">
                  <c:v>851</c:v>
                </c:pt>
                <c:pt idx="227">
                  <c:v>717</c:v>
                </c:pt>
                <c:pt idx="228">
                  <c:v>676</c:v>
                </c:pt>
                <c:pt idx="229">
                  <c:v>526</c:v>
                </c:pt>
                <c:pt idx="230">
                  <c:v>752</c:v>
                </c:pt>
                <c:pt idx="231">
                  <c:v>902</c:v>
                </c:pt>
                <c:pt idx="232">
                  <c:v>743</c:v>
                </c:pt>
                <c:pt idx="233">
                  <c:v>888</c:v>
                </c:pt>
                <c:pt idx="234">
                  <c:v>539</c:v>
                </c:pt>
                <c:pt idx="235">
                  <c:v>383</c:v>
                </c:pt>
                <c:pt idx="236">
                  <c:v>587</c:v>
                </c:pt>
                <c:pt idx="237">
                  <c:v>525</c:v>
                </c:pt>
                <c:pt idx="238">
                  <c:v>702</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c:v>
                </c:pt>
                <c:pt idx="5385">
                  <c:v>0</c:v>
                </c:pt>
                <c:pt idx="5386">
                  <c:v>0</c:v>
                </c:pt>
                <c:pt idx="5387">
                  <c:v>0</c:v>
                </c:pt>
                <c:pt idx="5388">
                  <c:v>0</c:v>
                </c:pt>
                <c:pt idx="5389">
                  <c:v>0</c:v>
                </c:pt>
                <c:pt idx="5390">
                  <c:v>0</c:v>
                </c:pt>
                <c:pt idx="5391">
                  <c:v>0</c:v>
                </c:pt>
                <c:pt idx="5392">
                  <c:v>0</c:v>
                </c:pt>
                <c:pt idx="5393">
                  <c:v>0</c:v>
                </c:pt>
                <c:pt idx="5394">
                  <c:v>0</c:v>
                </c:pt>
                <c:pt idx="5395">
                  <c:v>0</c:v>
                </c:pt>
                <c:pt idx="5396">
                  <c:v>0</c:v>
                </c:pt>
                <c:pt idx="5397">
                  <c:v>0</c:v>
                </c:pt>
                <c:pt idx="5398">
                  <c:v>0</c:v>
                </c:pt>
                <c:pt idx="5399">
                  <c:v>0</c:v>
                </c:pt>
                <c:pt idx="5400">
                  <c:v>0</c:v>
                </c:pt>
                <c:pt idx="5401">
                  <c:v>0</c:v>
                </c:pt>
                <c:pt idx="5402">
                  <c:v>0</c:v>
                </c:pt>
                <c:pt idx="5403">
                  <c:v>0</c:v>
                </c:pt>
                <c:pt idx="5404">
                  <c:v>0</c:v>
                </c:pt>
                <c:pt idx="5405">
                  <c:v>0</c:v>
                </c:pt>
                <c:pt idx="5406">
                  <c:v>0</c:v>
                </c:pt>
                <c:pt idx="5407">
                  <c:v>0</c:v>
                </c:pt>
                <c:pt idx="5408">
                  <c:v>0</c:v>
                </c:pt>
                <c:pt idx="5409">
                  <c:v>0</c:v>
                </c:pt>
                <c:pt idx="5410">
                  <c:v>0</c:v>
                </c:pt>
                <c:pt idx="5411">
                  <c:v>0</c:v>
                </c:pt>
                <c:pt idx="5412">
                  <c:v>0</c:v>
                </c:pt>
                <c:pt idx="5413">
                  <c:v>0</c:v>
                </c:pt>
                <c:pt idx="5414">
                  <c:v>0</c:v>
                </c:pt>
                <c:pt idx="5415">
                  <c:v>0</c:v>
                </c:pt>
                <c:pt idx="5416">
                  <c:v>0</c:v>
                </c:pt>
                <c:pt idx="5417">
                  <c:v>0</c:v>
                </c:pt>
                <c:pt idx="5418">
                  <c:v>0</c:v>
                </c:pt>
                <c:pt idx="5419">
                  <c:v>0</c:v>
                </c:pt>
                <c:pt idx="5420">
                  <c:v>0</c:v>
                </c:pt>
                <c:pt idx="5421">
                  <c:v>0</c:v>
                </c:pt>
                <c:pt idx="5422">
                  <c:v>0</c:v>
                </c:pt>
                <c:pt idx="5423">
                  <c:v>0</c:v>
                </c:pt>
                <c:pt idx="5424">
                  <c:v>0</c:v>
                </c:pt>
                <c:pt idx="5425">
                  <c:v>0</c:v>
                </c:pt>
                <c:pt idx="5426">
                  <c:v>0</c:v>
                </c:pt>
                <c:pt idx="5427">
                  <c:v>0</c:v>
                </c:pt>
                <c:pt idx="5428">
                  <c:v>0</c:v>
                </c:pt>
                <c:pt idx="5429">
                  <c:v>0</c:v>
                </c:pt>
                <c:pt idx="5430">
                  <c:v>0</c:v>
                </c:pt>
                <c:pt idx="5431">
                  <c:v>0</c:v>
                </c:pt>
                <c:pt idx="5432">
                  <c:v>0</c:v>
                </c:pt>
                <c:pt idx="5433">
                  <c:v>0</c:v>
                </c:pt>
                <c:pt idx="5434">
                  <c:v>0</c:v>
                </c:pt>
                <c:pt idx="5435">
                  <c:v>0</c:v>
                </c:pt>
                <c:pt idx="5436">
                  <c:v>0</c:v>
                </c:pt>
                <c:pt idx="5437">
                  <c:v>0</c:v>
                </c:pt>
                <c:pt idx="5438">
                  <c:v>0</c:v>
                </c:pt>
                <c:pt idx="5439">
                  <c:v>0</c:v>
                </c:pt>
                <c:pt idx="5440">
                  <c:v>0</c:v>
                </c:pt>
                <c:pt idx="5441">
                  <c:v>0</c:v>
                </c:pt>
                <c:pt idx="5442">
                  <c:v>0</c:v>
                </c:pt>
                <c:pt idx="5443">
                  <c:v>0</c:v>
                </c:pt>
                <c:pt idx="5444">
                  <c:v>0</c:v>
                </c:pt>
                <c:pt idx="5445">
                  <c:v>0</c:v>
                </c:pt>
                <c:pt idx="5446">
                  <c:v>0</c:v>
                </c:pt>
                <c:pt idx="5447">
                  <c:v>0</c:v>
                </c:pt>
                <c:pt idx="5448">
                  <c:v>0</c:v>
                </c:pt>
                <c:pt idx="5449">
                  <c:v>0</c:v>
                </c:pt>
                <c:pt idx="5450">
                  <c:v>0</c:v>
                </c:pt>
                <c:pt idx="5451">
                  <c:v>0</c:v>
                </c:pt>
                <c:pt idx="5452">
                  <c:v>0</c:v>
                </c:pt>
                <c:pt idx="5453">
                  <c:v>0</c:v>
                </c:pt>
                <c:pt idx="5454">
                  <c:v>0</c:v>
                </c:pt>
                <c:pt idx="5455">
                  <c:v>0</c:v>
                </c:pt>
                <c:pt idx="5456">
                  <c:v>0</c:v>
                </c:pt>
                <c:pt idx="5457">
                  <c:v>0</c:v>
                </c:pt>
                <c:pt idx="5458">
                  <c:v>0</c:v>
                </c:pt>
                <c:pt idx="5459">
                  <c:v>0</c:v>
                </c:pt>
                <c:pt idx="5460">
                  <c:v>0</c:v>
                </c:pt>
                <c:pt idx="5461">
                  <c:v>0</c:v>
                </c:pt>
                <c:pt idx="5462">
                  <c:v>0</c:v>
                </c:pt>
                <c:pt idx="5463">
                  <c:v>0</c:v>
                </c:pt>
                <c:pt idx="5464">
                  <c:v>0</c:v>
                </c:pt>
                <c:pt idx="5465">
                  <c:v>0</c:v>
                </c:pt>
                <c:pt idx="5466">
                  <c:v>0</c:v>
                </c:pt>
                <c:pt idx="5467">
                  <c:v>0</c:v>
                </c:pt>
                <c:pt idx="5468">
                  <c:v>0</c:v>
                </c:pt>
                <c:pt idx="5469">
                  <c:v>0</c:v>
                </c:pt>
                <c:pt idx="5470">
                  <c:v>0</c:v>
                </c:pt>
                <c:pt idx="5471">
                  <c:v>0</c:v>
                </c:pt>
                <c:pt idx="5472">
                  <c:v>0</c:v>
                </c:pt>
                <c:pt idx="5473">
                  <c:v>0</c:v>
                </c:pt>
                <c:pt idx="5474">
                  <c:v>0</c:v>
                </c:pt>
                <c:pt idx="5475">
                  <c:v>0</c:v>
                </c:pt>
                <c:pt idx="5476">
                  <c:v>0</c:v>
                </c:pt>
                <c:pt idx="5477">
                  <c:v>0</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pt idx="6468">
                  <c:v>0</c:v>
                </c:pt>
                <c:pt idx="6469">
                  <c:v>0</c:v>
                </c:pt>
                <c:pt idx="6470">
                  <c:v>0</c:v>
                </c:pt>
                <c:pt idx="6471">
                  <c:v>0</c:v>
                </c:pt>
                <c:pt idx="6472">
                  <c:v>0</c:v>
                </c:pt>
                <c:pt idx="6473">
                  <c:v>0</c:v>
                </c:pt>
                <c:pt idx="6474">
                  <c:v>0</c:v>
                </c:pt>
                <c:pt idx="6475">
                  <c:v>0</c:v>
                </c:pt>
                <c:pt idx="6476">
                  <c:v>0</c:v>
                </c:pt>
                <c:pt idx="6477">
                  <c:v>0</c:v>
                </c:pt>
                <c:pt idx="6478">
                  <c:v>0</c:v>
                </c:pt>
                <c:pt idx="6479">
                  <c:v>0</c:v>
                </c:pt>
                <c:pt idx="6480">
                  <c:v>0</c:v>
                </c:pt>
                <c:pt idx="6481">
                  <c:v>0</c:v>
                </c:pt>
                <c:pt idx="6482">
                  <c:v>0</c:v>
                </c:pt>
                <c:pt idx="6483">
                  <c:v>0</c:v>
                </c:pt>
                <c:pt idx="6484">
                  <c:v>0</c:v>
                </c:pt>
                <c:pt idx="6485">
                  <c:v>0</c:v>
                </c:pt>
                <c:pt idx="6486">
                  <c:v>0</c:v>
                </c:pt>
                <c:pt idx="6487">
                  <c:v>0</c:v>
                </c:pt>
                <c:pt idx="6488">
                  <c:v>0</c:v>
                </c:pt>
                <c:pt idx="6489">
                  <c:v>0</c:v>
                </c:pt>
                <c:pt idx="6490">
                  <c:v>0</c:v>
                </c:pt>
                <c:pt idx="6491">
                  <c:v>0</c:v>
                </c:pt>
                <c:pt idx="6492">
                  <c:v>0</c:v>
                </c:pt>
                <c:pt idx="6493">
                  <c:v>0</c:v>
                </c:pt>
                <c:pt idx="6494">
                  <c:v>0</c:v>
                </c:pt>
                <c:pt idx="6495">
                  <c:v>0</c:v>
                </c:pt>
                <c:pt idx="6496">
                  <c:v>0</c:v>
                </c:pt>
                <c:pt idx="6497">
                  <c:v>0</c:v>
                </c:pt>
                <c:pt idx="6498">
                  <c:v>0</c:v>
                </c:pt>
                <c:pt idx="6499">
                  <c:v>0</c:v>
                </c:pt>
                <c:pt idx="6500">
                  <c:v>0</c:v>
                </c:pt>
                <c:pt idx="6501">
                  <c:v>0</c:v>
                </c:pt>
                <c:pt idx="6502">
                  <c:v>0</c:v>
                </c:pt>
                <c:pt idx="6503">
                  <c:v>0</c:v>
                </c:pt>
                <c:pt idx="6504">
                  <c:v>0</c:v>
                </c:pt>
                <c:pt idx="6505">
                  <c:v>0</c:v>
                </c:pt>
                <c:pt idx="6506">
                  <c:v>0</c:v>
                </c:pt>
                <c:pt idx="6507">
                  <c:v>0</c:v>
                </c:pt>
                <c:pt idx="6508">
                  <c:v>0</c:v>
                </c:pt>
                <c:pt idx="6509">
                  <c:v>0</c:v>
                </c:pt>
                <c:pt idx="6510">
                  <c:v>0</c:v>
                </c:pt>
                <c:pt idx="6511">
                  <c:v>0</c:v>
                </c:pt>
                <c:pt idx="6512">
                  <c:v>0</c:v>
                </c:pt>
                <c:pt idx="6513">
                  <c:v>0</c:v>
                </c:pt>
                <c:pt idx="6514">
                  <c:v>0</c:v>
                </c:pt>
                <c:pt idx="6515">
                  <c:v>0</c:v>
                </c:pt>
                <c:pt idx="6516">
                  <c:v>0</c:v>
                </c:pt>
                <c:pt idx="6517">
                  <c:v>0</c:v>
                </c:pt>
                <c:pt idx="6518">
                  <c:v>0</c:v>
                </c:pt>
                <c:pt idx="6519">
                  <c:v>0</c:v>
                </c:pt>
                <c:pt idx="6520">
                  <c:v>0</c:v>
                </c:pt>
                <c:pt idx="6521">
                  <c:v>0</c:v>
                </c:pt>
                <c:pt idx="6522">
                  <c:v>0</c:v>
                </c:pt>
                <c:pt idx="6523">
                  <c:v>0</c:v>
                </c:pt>
                <c:pt idx="6524">
                  <c:v>0</c:v>
                </c:pt>
                <c:pt idx="6525">
                  <c:v>0</c:v>
                </c:pt>
                <c:pt idx="6526">
                  <c:v>0</c:v>
                </c:pt>
                <c:pt idx="6527">
                  <c:v>0</c:v>
                </c:pt>
                <c:pt idx="6528">
                  <c:v>0</c:v>
                </c:pt>
                <c:pt idx="6529">
                  <c:v>0</c:v>
                </c:pt>
                <c:pt idx="6530">
                  <c:v>0</c:v>
                </c:pt>
                <c:pt idx="6531">
                  <c:v>0</c:v>
                </c:pt>
                <c:pt idx="6532">
                  <c:v>0</c:v>
                </c:pt>
                <c:pt idx="6533">
                  <c:v>0</c:v>
                </c:pt>
                <c:pt idx="6534">
                  <c:v>0</c:v>
                </c:pt>
                <c:pt idx="6535">
                  <c:v>0</c:v>
                </c:pt>
                <c:pt idx="6536">
                  <c:v>0</c:v>
                </c:pt>
                <c:pt idx="6537">
                  <c:v>0</c:v>
                </c:pt>
                <c:pt idx="6538">
                  <c:v>0</c:v>
                </c:pt>
                <c:pt idx="6539">
                  <c:v>0</c:v>
                </c:pt>
                <c:pt idx="6540">
                  <c:v>0</c:v>
                </c:pt>
                <c:pt idx="6541">
                  <c:v>0</c:v>
                </c:pt>
                <c:pt idx="6542">
                  <c:v>0</c:v>
                </c:pt>
                <c:pt idx="6543">
                  <c:v>0</c:v>
                </c:pt>
                <c:pt idx="6544">
                  <c:v>0</c:v>
                </c:pt>
                <c:pt idx="6545">
                  <c:v>0</c:v>
                </c:pt>
                <c:pt idx="6546">
                  <c:v>0</c:v>
                </c:pt>
                <c:pt idx="6547">
                  <c:v>0</c:v>
                </c:pt>
                <c:pt idx="6548">
                  <c:v>0</c:v>
                </c:pt>
                <c:pt idx="6549">
                  <c:v>0</c:v>
                </c:pt>
                <c:pt idx="6550">
                  <c:v>0</c:v>
                </c:pt>
                <c:pt idx="6551">
                  <c:v>0</c:v>
                </c:pt>
                <c:pt idx="6552">
                  <c:v>0</c:v>
                </c:pt>
                <c:pt idx="6553">
                  <c:v>0</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0</c:v>
                </c:pt>
                <c:pt idx="6573">
                  <c:v>0</c:v>
                </c:pt>
                <c:pt idx="6574">
                  <c:v>0</c:v>
                </c:pt>
                <c:pt idx="6575">
                  <c:v>0</c:v>
                </c:pt>
                <c:pt idx="6576">
                  <c:v>0</c:v>
                </c:pt>
                <c:pt idx="6577">
                  <c:v>0</c:v>
                </c:pt>
                <c:pt idx="6578">
                  <c:v>0</c:v>
                </c:pt>
                <c:pt idx="6579">
                  <c:v>0</c:v>
                </c:pt>
                <c:pt idx="6580">
                  <c:v>0</c:v>
                </c:pt>
                <c:pt idx="6581">
                  <c:v>0</c:v>
                </c:pt>
                <c:pt idx="6582">
                  <c:v>0</c:v>
                </c:pt>
                <c:pt idx="6583">
                  <c:v>0</c:v>
                </c:pt>
                <c:pt idx="6584">
                  <c:v>0</c:v>
                </c:pt>
                <c:pt idx="6585">
                  <c:v>0</c:v>
                </c:pt>
                <c:pt idx="6586">
                  <c:v>0</c:v>
                </c:pt>
                <c:pt idx="6587">
                  <c:v>0</c:v>
                </c:pt>
                <c:pt idx="6588">
                  <c:v>0</c:v>
                </c:pt>
                <c:pt idx="6589">
                  <c:v>0</c:v>
                </c:pt>
                <c:pt idx="6590">
                  <c:v>0</c:v>
                </c:pt>
                <c:pt idx="6591">
                  <c:v>0</c:v>
                </c:pt>
                <c:pt idx="6592">
                  <c:v>0</c:v>
                </c:pt>
                <c:pt idx="6593">
                  <c:v>0</c:v>
                </c:pt>
                <c:pt idx="6594">
                  <c:v>0</c:v>
                </c:pt>
                <c:pt idx="6595">
                  <c:v>0</c:v>
                </c:pt>
                <c:pt idx="6596">
                  <c:v>0</c:v>
                </c:pt>
                <c:pt idx="6597">
                  <c:v>0</c:v>
                </c:pt>
                <c:pt idx="6598">
                  <c:v>0</c:v>
                </c:pt>
                <c:pt idx="6599">
                  <c:v>0</c:v>
                </c:pt>
                <c:pt idx="6600">
                  <c:v>0</c:v>
                </c:pt>
                <c:pt idx="6601">
                  <c:v>0</c:v>
                </c:pt>
                <c:pt idx="6602">
                  <c:v>0</c:v>
                </c:pt>
                <c:pt idx="6603">
                  <c:v>0</c:v>
                </c:pt>
                <c:pt idx="6604">
                  <c:v>0</c:v>
                </c:pt>
                <c:pt idx="6605">
                  <c:v>0</c:v>
                </c:pt>
                <c:pt idx="6606">
                  <c:v>0</c:v>
                </c:pt>
                <c:pt idx="6607">
                  <c:v>0</c:v>
                </c:pt>
                <c:pt idx="6608">
                  <c:v>0</c:v>
                </c:pt>
                <c:pt idx="6609">
                  <c:v>0</c:v>
                </c:pt>
                <c:pt idx="6610">
                  <c:v>0</c:v>
                </c:pt>
                <c:pt idx="6611">
                  <c:v>0</c:v>
                </c:pt>
                <c:pt idx="6612">
                  <c:v>0</c:v>
                </c:pt>
                <c:pt idx="6613">
                  <c:v>0</c:v>
                </c:pt>
                <c:pt idx="6614">
                  <c:v>0</c:v>
                </c:pt>
                <c:pt idx="6615">
                  <c:v>0</c:v>
                </c:pt>
                <c:pt idx="6616">
                  <c:v>0</c:v>
                </c:pt>
                <c:pt idx="6617">
                  <c:v>0</c:v>
                </c:pt>
                <c:pt idx="6618">
                  <c:v>0</c:v>
                </c:pt>
                <c:pt idx="6619">
                  <c:v>0</c:v>
                </c:pt>
                <c:pt idx="6620">
                  <c:v>0</c:v>
                </c:pt>
                <c:pt idx="6621">
                  <c:v>0</c:v>
                </c:pt>
                <c:pt idx="6622">
                  <c:v>0</c:v>
                </c:pt>
                <c:pt idx="6623">
                  <c:v>0</c:v>
                </c:pt>
                <c:pt idx="6624">
                  <c:v>0</c:v>
                </c:pt>
                <c:pt idx="6625">
                  <c:v>0</c:v>
                </c:pt>
                <c:pt idx="6626">
                  <c:v>0</c:v>
                </c:pt>
                <c:pt idx="6627">
                  <c:v>0</c:v>
                </c:pt>
                <c:pt idx="6628">
                  <c:v>0</c:v>
                </c:pt>
                <c:pt idx="6629">
                  <c:v>0</c:v>
                </c:pt>
                <c:pt idx="6630">
                  <c:v>0</c:v>
                </c:pt>
                <c:pt idx="6631">
                  <c:v>0</c:v>
                </c:pt>
                <c:pt idx="6632">
                  <c:v>0</c:v>
                </c:pt>
                <c:pt idx="6633">
                  <c:v>0</c:v>
                </c:pt>
                <c:pt idx="6634">
                  <c:v>0</c:v>
                </c:pt>
                <c:pt idx="6635">
                  <c:v>0</c:v>
                </c:pt>
                <c:pt idx="6636">
                  <c:v>0</c:v>
                </c:pt>
                <c:pt idx="6637">
                  <c:v>0</c:v>
                </c:pt>
                <c:pt idx="6638">
                  <c:v>0</c:v>
                </c:pt>
                <c:pt idx="6639">
                  <c:v>0</c:v>
                </c:pt>
                <c:pt idx="6640">
                  <c:v>0</c:v>
                </c:pt>
                <c:pt idx="6641">
                  <c:v>0</c:v>
                </c:pt>
                <c:pt idx="6642">
                  <c:v>0</c:v>
                </c:pt>
                <c:pt idx="6643">
                  <c:v>0</c:v>
                </c:pt>
                <c:pt idx="6644">
                  <c:v>0</c:v>
                </c:pt>
                <c:pt idx="6645">
                  <c:v>0</c:v>
                </c:pt>
                <c:pt idx="6646">
                  <c:v>0</c:v>
                </c:pt>
                <c:pt idx="6647">
                  <c:v>0</c:v>
                </c:pt>
                <c:pt idx="6648">
                  <c:v>0</c:v>
                </c:pt>
                <c:pt idx="6649">
                  <c:v>0</c:v>
                </c:pt>
                <c:pt idx="6650">
                  <c:v>0</c:v>
                </c:pt>
                <c:pt idx="6651">
                  <c:v>0</c:v>
                </c:pt>
                <c:pt idx="6652">
                  <c:v>0</c:v>
                </c:pt>
                <c:pt idx="6653">
                  <c:v>0</c:v>
                </c:pt>
                <c:pt idx="6654">
                  <c:v>0</c:v>
                </c:pt>
                <c:pt idx="6655">
                  <c:v>0</c:v>
                </c:pt>
                <c:pt idx="6656">
                  <c:v>0</c:v>
                </c:pt>
                <c:pt idx="6657">
                  <c:v>0</c:v>
                </c:pt>
                <c:pt idx="6658">
                  <c:v>0</c:v>
                </c:pt>
                <c:pt idx="6659">
                  <c:v>0</c:v>
                </c:pt>
                <c:pt idx="6660">
                  <c:v>0</c:v>
                </c:pt>
                <c:pt idx="6661">
                  <c:v>0</c:v>
                </c:pt>
                <c:pt idx="6662">
                  <c:v>0</c:v>
                </c:pt>
                <c:pt idx="6663">
                  <c:v>0</c:v>
                </c:pt>
                <c:pt idx="6664">
                  <c:v>0</c:v>
                </c:pt>
                <c:pt idx="6665">
                  <c:v>0</c:v>
                </c:pt>
                <c:pt idx="6666">
                  <c:v>0</c:v>
                </c:pt>
                <c:pt idx="6667">
                  <c:v>0</c:v>
                </c:pt>
                <c:pt idx="6668">
                  <c:v>0</c:v>
                </c:pt>
                <c:pt idx="6669">
                  <c:v>0</c:v>
                </c:pt>
                <c:pt idx="6670">
                  <c:v>0</c:v>
                </c:pt>
                <c:pt idx="6671">
                  <c:v>0</c:v>
                </c:pt>
                <c:pt idx="6672">
                  <c:v>0</c:v>
                </c:pt>
                <c:pt idx="6673">
                  <c:v>0</c:v>
                </c:pt>
                <c:pt idx="6674">
                  <c:v>0</c:v>
                </c:pt>
                <c:pt idx="6675">
                  <c:v>0</c:v>
                </c:pt>
                <c:pt idx="6676">
                  <c:v>0</c:v>
                </c:pt>
                <c:pt idx="6677">
                  <c:v>0</c:v>
                </c:pt>
                <c:pt idx="6678">
                  <c:v>0</c:v>
                </c:pt>
                <c:pt idx="6679">
                  <c:v>0</c:v>
                </c:pt>
                <c:pt idx="6680">
                  <c:v>0</c:v>
                </c:pt>
                <c:pt idx="6681">
                  <c:v>0</c:v>
                </c:pt>
                <c:pt idx="6682">
                  <c:v>0</c:v>
                </c:pt>
                <c:pt idx="6683">
                  <c:v>0</c:v>
                </c:pt>
                <c:pt idx="6684">
                  <c:v>0</c:v>
                </c:pt>
                <c:pt idx="6685">
                  <c:v>0</c:v>
                </c:pt>
                <c:pt idx="6686">
                  <c:v>0</c:v>
                </c:pt>
                <c:pt idx="6687">
                  <c:v>0</c:v>
                </c:pt>
                <c:pt idx="6688">
                  <c:v>0</c:v>
                </c:pt>
                <c:pt idx="6689">
                  <c:v>0</c:v>
                </c:pt>
                <c:pt idx="6690">
                  <c:v>0</c:v>
                </c:pt>
                <c:pt idx="6691">
                  <c:v>0</c:v>
                </c:pt>
                <c:pt idx="6692">
                  <c:v>0</c:v>
                </c:pt>
                <c:pt idx="6693">
                  <c:v>0</c:v>
                </c:pt>
                <c:pt idx="6694">
                  <c:v>0</c:v>
                </c:pt>
                <c:pt idx="6695">
                  <c:v>0</c:v>
                </c:pt>
                <c:pt idx="6696">
                  <c:v>0</c:v>
                </c:pt>
                <c:pt idx="6697">
                  <c:v>0</c:v>
                </c:pt>
                <c:pt idx="6698">
                  <c:v>0</c:v>
                </c:pt>
                <c:pt idx="6699">
                  <c:v>0</c:v>
                </c:pt>
                <c:pt idx="6700">
                  <c:v>0</c:v>
                </c:pt>
                <c:pt idx="6701">
                  <c:v>0</c:v>
                </c:pt>
                <c:pt idx="6702">
                  <c:v>0</c:v>
                </c:pt>
                <c:pt idx="6703">
                  <c:v>0</c:v>
                </c:pt>
                <c:pt idx="6704">
                  <c:v>0</c:v>
                </c:pt>
                <c:pt idx="6705">
                  <c:v>0</c:v>
                </c:pt>
                <c:pt idx="6706">
                  <c:v>0</c:v>
                </c:pt>
                <c:pt idx="6707">
                  <c:v>0</c:v>
                </c:pt>
                <c:pt idx="6708">
                  <c:v>0</c:v>
                </c:pt>
                <c:pt idx="6709">
                  <c:v>0</c:v>
                </c:pt>
                <c:pt idx="6710">
                  <c:v>0</c:v>
                </c:pt>
                <c:pt idx="6711">
                  <c:v>0</c:v>
                </c:pt>
                <c:pt idx="6712">
                  <c:v>0</c:v>
                </c:pt>
                <c:pt idx="6713">
                  <c:v>0</c:v>
                </c:pt>
                <c:pt idx="6714">
                  <c:v>0</c:v>
                </c:pt>
                <c:pt idx="6715">
                  <c:v>0</c:v>
                </c:pt>
                <c:pt idx="6716">
                  <c:v>0</c:v>
                </c:pt>
                <c:pt idx="6717">
                  <c:v>0</c:v>
                </c:pt>
                <c:pt idx="6718">
                  <c:v>0</c:v>
                </c:pt>
                <c:pt idx="6719">
                  <c:v>0</c:v>
                </c:pt>
                <c:pt idx="6720">
                  <c:v>0</c:v>
                </c:pt>
                <c:pt idx="6721">
                  <c:v>0</c:v>
                </c:pt>
                <c:pt idx="6722">
                  <c:v>0</c:v>
                </c:pt>
                <c:pt idx="6723">
                  <c:v>0</c:v>
                </c:pt>
                <c:pt idx="6724">
                  <c:v>0</c:v>
                </c:pt>
                <c:pt idx="6725">
                  <c:v>0</c:v>
                </c:pt>
                <c:pt idx="6726">
                  <c:v>0</c:v>
                </c:pt>
                <c:pt idx="6727">
                  <c:v>0</c:v>
                </c:pt>
                <c:pt idx="6728">
                  <c:v>0</c:v>
                </c:pt>
                <c:pt idx="6729">
                  <c:v>0</c:v>
                </c:pt>
                <c:pt idx="6730">
                  <c:v>0</c:v>
                </c:pt>
                <c:pt idx="6731">
                  <c:v>0</c:v>
                </c:pt>
                <c:pt idx="6732">
                  <c:v>0</c:v>
                </c:pt>
                <c:pt idx="6733">
                  <c:v>0</c:v>
                </c:pt>
                <c:pt idx="6734">
                  <c:v>0</c:v>
                </c:pt>
                <c:pt idx="6735">
                  <c:v>0</c:v>
                </c:pt>
                <c:pt idx="6736">
                  <c:v>0</c:v>
                </c:pt>
                <c:pt idx="6737">
                  <c:v>0</c:v>
                </c:pt>
                <c:pt idx="6738">
                  <c:v>0</c:v>
                </c:pt>
                <c:pt idx="6739">
                  <c:v>0</c:v>
                </c:pt>
                <c:pt idx="6740">
                  <c:v>0</c:v>
                </c:pt>
                <c:pt idx="6741">
                  <c:v>0</c:v>
                </c:pt>
                <c:pt idx="6742">
                  <c:v>0</c:v>
                </c:pt>
                <c:pt idx="6743">
                  <c:v>0</c:v>
                </c:pt>
                <c:pt idx="6744">
                  <c:v>0</c:v>
                </c:pt>
                <c:pt idx="6745">
                  <c:v>0</c:v>
                </c:pt>
                <c:pt idx="6746">
                  <c:v>0</c:v>
                </c:pt>
                <c:pt idx="6747">
                  <c:v>0</c:v>
                </c:pt>
                <c:pt idx="6748">
                  <c:v>0</c:v>
                </c:pt>
                <c:pt idx="6749">
                  <c:v>0</c:v>
                </c:pt>
                <c:pt idx="6750">
                  <c:v>0</c:v>
                </c:pt>
                <c:pt idx="6751">
                  <c:v>0</c:v>
                </c:pt>
                <c:pt idx="6752">
                  <c:v>0</c:v>
                </c:pt>
                <c:pt idx="6753">
                  <c:v>0</c:v>
                </c:pt>
                <c:pt idx="6754">
                  <c:v>0</c:v>
                </c:pt>
                <c:pt idx="6755">
                  <c:v>0</c:v>
                </c:pt>
                <c:pt idx="6756">
                  <c:v>0</c:v>
                </c:pt>
                <c:pt idx="6757">
                  <c:v>0</c:v>
                </c:pt>
                <c:pt idx="6758">
                  <c:v>0</c:v>
                </c:pt>
                <c:pt idx="6759">
                  <c:v>0</c:v>
                </c:pt>
                <c:pt idx="6760">
                  <c:v>0</c:v>
                </c:pt>
                <c:pt idx="6761">
                  <c:v>0</c:v>
                </c:pt>
                <c:pt idx="6762">
                  <c:v>0</c:v>
                </c:pt>
                <c:pt idx="6763">
                  <c:v>0</c:v>
                </c:pt>
                <c:pt idx="6764">
                  <c:v>0</c:v>
                </c:pt>
                <c:pt idx="6765">
                  <c:v>0</c:v>
                </c:pt>
                <c:pt idx="6766">
                  <c:v>0</c:v>
                </c:pt>
                <c:pt idx="6767">
                  <c:v>0</c:v>
                </c:pt>
                <c:pt idx="6768">
                  <c:v>0</c:v>
                </c:pt>
                <c:pt idx="6769">
                  <c:v>0</c:v>
                </c:pt>
                <c:pt idx="6770">
                  <c:v>0</c:v>
                </c:pt>
                <c:pt idx="6771">
                  <c:v>0</c:v>
                </c:pt>
                <c:pt idx="6772">
                  <c:v>0</c:v>
                </c:pt>
                <c:pt idx="6773">
                  <c:v>0</c:v>
                </c:pt>
                <c:pt idx="6774">
                  <c:v>0</c:v>
                </c:pt>
                <c:pt idx="6775">
                  <c:v>0</c:v>
                </c:pt>
                <c:pt idx="6776">
                  <c:v>0</c:v>
                </c:pt>
                <c:pt idx="6777">
                  <c:v>0</c:v>
                </c:pt>
                <c:pt idx="6778">
                  <c:v>0</c:v>
                </c:pt>
                <c:pt idx="6779">
                  <c:v>0</c:v>
                </c:pt>
                <c:pt idx="6780">
                  <c:v>0</c:v>
                </c:pt>
                <c:pt idx="6781">
                  <c:v>0</c:v>
                </c:pt>
                <c:pt idx="6782">
                  <c:v>0</c:v>
                </c:pt>
                <c:pt idx="6783">
                  <c:v>0</c:v>
                </c:pt>
                <c:pt idx="6784">
                  <c:v>0</c:v>
                </c:pt>
                <c:pt idx="6785">
                  <c:v>0</c:v>
                </c:pt>
                <c:pt idx="6786">
                  <c:v>0</c:v>
                </c:pt>
                <c:pt idx="6787">
                  <c:v>0</c:v>
                </c:pt>
                <c:pt idx="6788">
                  <c:v>0</c:v>
                </c:pt>
                <c:pt idx="6789">
                  <c:v>0</c:v>
                </c:pt>
                <c:pt idx="6790">
                  <c:v>0</c:v>
                </c:pt>
                <c:pt idx="6791">
                  <c:v>0</c:v>
                </c:pt>
                <c:pt idx="6792">
                  <c:v>0</c:v>
                </c:pt>
                <c:pt idx="6793">
                  <c:v>0</c:v>
                </c:pt>
                <c:pt idx="6794">
                  <c:v>0</c:v>
                </c:pt>
                <c:pt idx="6795">
                  <c:v>0</c:v>
                </c:pt>
                <c:pt idx="6796">
                  <c:v>0</c:v>
                </c:pt>
                <c:pt idx="6797">
                  <c:v>0</c:v>
                </c:pt>
                <c:pt idx="6798">
                  <c:v>0</c:v>
                </c:pt>
                <c:pt idx="6799">
                  <c:v>0</c:v>
                </c:pt>
                <c:pt idx="6800">
                  <c:v>0</c:v>
                </c:pt>
                <c:pt idx="6801">
                  <c:v>0</c:v>
                </c:pt>
                <c:pt idx="6802">
                  <c:v>0</c:v>
                </c:pt>
                <c:pt idx="6803">
                  <c:v>0</c:v>
                </c:pt>
                <c:pt idx="6804">
                  <c:v>0</c:v>
                </c:pt>
                <c:pt idx="6805">
                  <c:v>0</c:v>
                </c:pt>
                <c:pt idx="6806">
                  <c:v>0</c:v>
                </c:pt>
                <c:pt idx="6807">
                  <c:v>0</c:v>
                </c:pt>
                <c:pt idx="6808">
                  <c:v>0</c:v>
                </c:pt>
                <c:pt idx="6809">
                  <c:v>0</c:v>
                </c:pt>
                <c:pt idx="6810">
                  <c:v>0</c:v>
                </c:pt>
                <c:pt idx="6811">
                  <c:v>0</c:v>
                </c:pt>
                <c:pt idx="6812">
                  <c:v>0</c:v>
                </c:pt>
                <c:pt idx="6813">
                  <c:v>0</c:v>
                </c:pt>
                <c:pt idx="6814">
                  <c:v>0</c:v>
                </c:pt>
                <c:pt idx="6815">
                  <c:v>0</c:v>
                </c:pt>
                <c:pt idx="6816">
                  <c:v>0</c:v>
                </c:pt>
                <c:pt idx="6817">
                  <c:v>0</c:v>
                </c:pt>
                <c:pt idx="6818">
                  <c:v>0</c:v>
                </c:pt>
                <c:pt idx="6819">
                  <c:v>0</c:v>
                </c:pt>
                <c:pt idx="6820">
                  <c:v>0</c:v>
                </c:pt>
                <c:pt idx="6821">
                  <c:v>0</c:v>
                </c:pt>
                <c:pt idx="6822">
                  <c:v>0</c:v>
                </c:pt>
                <c:pt idx="6823">
                  <c:v>0</c:v>
                </c:pt>
                <c:pt idx="6824">
                  <c:v>0</c:v>
                </c:pt>
                <c:pt idx="6825">
                  <c:v>0</c:v>
                </c:pt>
                <c:pt idx="6826">
                  <c:v>0</c:v>
                </c:pt>
                <c:pt idx="6827">
                  <c:v>0</c:v>
                </c:pt>
                <c:pt idx="6828">
                  <c:v>0</c:v>
                </c:pt>
                <c:pt idx="6829">
                  <c:v>0</c:v>
                </c:pt>
                <c:pt idx="6830">
                  <c:v>0</c:v>
                </c:pt>
                <c:pt idx="6831">
                  <c:v>0</c:v>
                </c:pt>
                <c:pt idx="6832">
                  <c:v>0</c:v>
                </c:pt>
                <c:pt idx="6833">
                  <c:v>0</c:v>
                </c:pt>
                <c:pt idx="6834">
                  <c:v>0</c:v>
                </c:pt>
                <c:pt idx="6835">
                  <c:v>0</c:v>
                </c:pt>
                <c:pt idx="6836">
                  <c:v>0</c:v>
                </c:pt>
                <c:pt idx="6837">
                  <c:v>0</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0</c:v>
                </c:pt>
                <c:pt idx="6884">
                  <c:v>0</c:v>
                </c:pt>
                <c:pt idx="6885">
                  <c:v>0</c:v>
                </c:pt>
                <c:pt idx="6886">
                  <c:v>0</c:v>
                </c:pt>
                <c:pt idx="6887">
                  <c:v>0</c:v>
                </c:pt>
                <c:pt idx="6888">
                  <c:v>0</c:v>
                </c:pt>
                <c:pt idx="6889">
                  <c:v>0</c:v>
                </c:pt>
                <c:pt idx="6890">
                  <c:v>0</c:v>
                </c:pt>
                <c:pt idx="6891">
                  <c:v>0</c:v>
                </c:pt>
                <c:pt idx="6892">
                  <c:v>0</c:v>
                </c:pt>
                <c:pt idx="6893">
                  <c:v>0</c:v>
                </c:pt>
                <c:pt idx="6894">
                  <c:v>0</c:v>
                </c:pt>
                <c:pt idx="6895">
                  <c:v>0</c:v>
                </c:pt>
                <c:pt idx="6896">
                  <c:v>0</c:v>
                </c:pt>
                <c:pt idx="6897">
                  <c:v>0</c:v>
                </c:pt>
                <c:pt idx="6898">
                  <c:v>0</c:v>
                </c:pt>
                <c:pt idx="6899">
                  <c:v>0</c:v>
                </c:pt>
                <c:pt idx="6900">
                  <c:v>0</c:v>
                </c:pt>
                <c:pt idx="6901">
                  <c:v>0</c:v>
                </c:pt>
                <c:pt idx="6902">
                  <c:v>0</c:v>
                </c:pt>
                <c:pt idx="6903">
                  <c:v>0</c:v>
                </c:pt>
                <c:pt idx="6904">
                  <c:v>0</c:v>
                </c:pt>
                <c:pt idx="6905">
                  <c:v>0</c:v>
                </c:pt>
                <c:pt idx="6906">
                  <c:v>0</c:v>
                </c:pt>
                <c:pt idx="6907">
                  <c:v>0</c:v>
                </c:pt>
                <c:pt idx="6908">
                  <c:v>0</c:v>
                </c:pt>
                <c:pt idx="6909">
                  <c:v>0</c:v>
                </c:pt>
                <c:pt idx="6910">
                  <c:v>0</c:v>
                </c:pt>
                <c:pt idx="6911">
                  <c:v>0</c:v>
                </c:pt>
                <c:pt idx="6912">
                  <c:v>0</c:v>
                </c:pt>
                <c:pt idx="6913">
                  <c:v>0</c:v>
                </c:pt>
                <c:pt idx="6914">
                  <c:v>0</c:v>
                </c:pt>
                <c:pt idx="6915">
                  <c:v>0</c:v>
                </c:pt>
                <c:pt idx="6916">
                  <c:v>0</c:v>
                </c:pt>
                <c:pt idx="6917">
                  <c:v>0</c:v>
                </c:pt>
                <c:pt idx="6918">
                  <c:v>0</c:v>
                </c:pt>
                <c:pt idx="6919">
                  <c:v>0</c:v>
                </c:pt>
                <c:pt idx="6920">
                  <c:v>0</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0</c:v>
                </c:pt>
                <c:pt idx="6940">
                  <c:v>0</c:v>
                </c:pt>
                <c:pt idx="6941">
                  <c:v>0</c:v>
                </c:pt>
                <c:pt idx="6942">
                  <c:v>0</c:v>
                </c:pt>
                <c:pt idx="6943">
                  <c:v>0</c:v>
                </c:pt>
                <c:pt idx="6944">
                  <c:v>0</c:v>
                </c:pt>
                <c:pt idx="6945">
                  <c:v>0</c:v>
                </c:pt>
                <c:pt idx="6946">
                  <c:v>0</c:v>
                </c:pt>
                <c:pt idx="6947">
                  <c:v>0</c:v>
                </c:pt>
                <c:pt idx="6948">
                  <c:v>0</c:v>
                </c:pt>
                <c:pt idx="6949">
                  <c:v>0</c:v>
                </c:pt>
                <c:pt idx="6950">
                  <c:v>0</c:v>
                </c:pt>
                <c:pt idx="6951">
                  <c:v>0</c:v>
                </c:pt>
                <c:pt idx="6952">
                  <c:v>0</c:v>
                </c:pt>
                <c:pt idx="6953">
                  <c:v>0</c:v>
                </c:pt>
                <c:pt idx="6954">
                  <c:v>0</c:v>
                </c:pt>
                <c:pt idx="6955">
                  <c:v>0</c:v>
                </c:pt>
                <c:pt idx="6956">
                  <c:v>0</c:v>
                </c:pt>
                <c:pt idx="6957">
                  <c:v>0</c:v>
                </c:pt>
                <c:pt idx="6958">
                  <c:v>0</c:v>
                </c:pt>
                <c:pt idx="6959">
                  <c:v>0</c:v>
                </c:pt>
                <c:pt idx="6960">
                  <c:v>0</c:v>
                </c:pt>
                <c:pt idx="6961">
                  <c:v>0</c:v>
                </c:pt>
                <c:pt idx="6962">
                  <c:v>0</c:v>
                </c:pt>
                <c:pt idx="6963">
                  <c:v>0</c:v>
                </c:pt>
                <c:pt idx="6964">
                  <c:v>0</c:v>
                </c:pt>
                <c:pt idx="6965">
                  <c:v>0</c:v>
                </c:pt>
                <c:pt idx="6966">
                  <c:v>0</c:v>
                </c:pt>
                <c:pt idx="6967">
                  <c:v>0</c:v>
                </c:pt>
                <c:pt idx="6968">
                  <c:v>0</c:v>
                </c:pt>
                <c:pt idx="6969">
                  <c:v>0</c:v>
                </c:pt>
                <c:pt idx="6970">
                  <c:v>0</c:v>
                </c:pt>
                <c:pt idx="6971">
                  <c:v>0</c:v>
                </c:pt>
                <c:pt idx="6972">
                  <c:v>0</c:v>
                </c:pt>
                <c:pt idx="6973">
                  <c:v>0</c:v>
                </c:pt>
                <c:pt idx="6974">
                  <c:v>0</c:v>
                </c:pt>
                <c:pt idx="6975">
                  <c:v>0</c:v>
                </c:pt>
                <c:pt idx="6976">
                  <c:v>0</c:v>
                </c:pt>
                <c:pt idx="6977">
                  <c:v>0</c:v>
                </c:pt>
                <c:pt idx="6978">
                  <c:v>0</c:v>
                </c:pt>
                <c:pt idx="6979">
                  <c:v>0</c:v>
                </c:pt>
                <c:pt idx="6980">
                  <c:v>0</c:v>
                </c:pt>
                <c:pt idx="6981">
                  <c:v>0</c:v>
                </c:pt>
                <c:pt idx="6982">
                  <c:v>0</c:v>
                </c:pt>
                <c:pt idx="6983">
                  <c:v>0</c:v>
                </c:pt>
                <c:pt idx="6984">
                  <c:v>0</c:v>
                </c:pt>
                <c:pt idx="6985">
                  <c:v>0</c:v>
                </c:pt>
                <c:pt idx="6986">
                  <c:v>0</c:v>
                </c:pt>
                <c:pt idx="6987">
                  <c:v>0</c:v>
                </c:pt>
                <c:pt idx="6988">
                  <c:v>0</c:v>
                </c:pt>
                <c:pt idx="6989">
                  <c:v>0</c:v>
                </c:pt>
                <c:pt idx="6990">
                  <c:v>0</c:v>
                </c:pt>
                <c:pt idx="6991">
                  <c:v>0</c:v>
                </c:pt>
                <c:pt idx="6992">
                  <c:v>0</c:v>
                </c:pt>
                <c:pt idx="6993">
                  <c:v>0</c:v>
                </c:pt>
                <c:pt idx="6994">
                  <c:v>0</c:v>
                </c:pt>
                <c:pt idx="6995">
                  <c:v>0</c:v>
                </c:pt>
                <c:pt idx="6996">
                  <c:v>0</c:v>
                </c:pt>
                <c:pt idx="6997">
                  <c:v>0</c:v>
                </c:pt>
                <c:pt idx="6998">
                  <c:v>0</c:v>
                </c:pt>
                <c:pt idx="6999">
                  <c:v>0</c:v>
                </c:pt>
                <c:pt idx="7000">
                  <c:v>0</c:v>
                </c:pt>
                <c:pt idx="7001">
                  <c:v>0</c:v>
                </c:pt>
                <c:pt idx="7002">
                  <c:v>0</c:v>
                </c:pt>
                <c:pt idx="7003">
                  <c:v>0</c:v>
                </c:pt>
                <c:pt idx="7004">
                  <c:v>0</c:v>
                </c:pt>
                <c:pt idx="7005">
                  <c:v>0</c:v>
                </c:pt>
                <c:pt idx="7006">
                  <c:v>0</c:v>
                </c:pt>
                <c:pt idx="7007">
                  <c:v>0</c:v>
                </c:pt>
                <c:pt idx="7008">
                  <c:v>0</c:v>
                </c:pt>
                <c:pt idx="7009">
                  <c:v>0</c:v>
                </c:pt>
                <c:pt idx="7010">
                  <c:v>0</c:v>
                </c:pt>
                <c:pt idx="7011">
                  <c:v>0</c:v>
                </c:pt>
                <c:pt idx="7012">
                  <c:v>0</c:v>
                </c:pt>
                <c:pt idx="7013">
                  <c:v>0</c:v>
                </c:pt>
                <c:pt idx="7014">
                  <c:v>0</c:v>
                </c:pt>
                <c:pt idx="7015">
                  <c:v>0</c:v>
                </c:pt>
                <c:pt idx="7016">
                  <c:v>0</c:v>
                </c:pt>
                <c:pt idx="7017">
                  <c:v>0</c:v>
                </c:pt>
                <c:pt idx="7018">
                  <c:v>0</c:v>
                </c:pt>
                <c:pt idx="7019">
                  <c:v>0</c:v>
                </c:pt>
                <c:pt idx="7020">
                  <c:v>0</c:v>
                </c:pt>
                <c:pt idx="7021">
                  <c:v>0</c:v>
                </c:pt>
                <c:pt idx="7022">
                  <c:v>0</c:v>
                </c:pt>
                <c:pt idx="7023">
                  <c:v>0</c:v>
                </c:pt>
                <c:pt idx="7024">
                  <c:v>0</c:v>
                </c:pt>
                <c:pt idx="7025">
                  <c:v>0</c:v>
                </c:pt>
                <c:pt idx="7026">
                  <c:v>0</c:v>
                </c:pt>
                <c:pt idx="7027">
                  <c:v>0</c:v>
                </c:pt>
                <c:pt idx="7028">
                  <c:v>0</c:v>
                </c:pt>
                <c:pt idx="7029">
                  <c:v>0</c:v>
                </c:pt>
                <c:pt idx="7030">
                  <c:v>0</c:v>
                </c:pt>
                <c:pt idx="7031">
                  <c:v>0</c:v>
                </c:pt>
                <c:pt idx="7032">
                  <c:v>0</c:v>
                </c:pt>
                <c:pt idx="7033">
                  <c:v>0</c:v>
                </c:pt>
                <c:pt idx="7034">
                  <c:v>0</c:v>
                </c:pt>
                <c:pt idx="7035">
                  <c:v>0</c:v>
                </c:pt>
                <c:pt idx="7036">
                  <c:v>0</c:v>
                </c:pt>
                <c:pt idx="7037">
                  <c:v>0</c:v>
                </c:pt>
                <c:pt idx="7038">
                  <c:v>0</c:v>
                </c:pt>
                <c:pt idx="7039">
                  <c:v>0</c:v>
                </c:pt>
                <c:pt idx="7040">
                  <c:v>0</c:v>
                </c:pt>
                <c:pt idx="7041">
                  <c:v>0</c:v>
                </c:pt>
                <c:pt idx="7042">
                  <c:v>0</c:v>
                </c:pt>
                <c:pt idx="7043">
                  <c:v>0</c:v>
                </c:pt>
                <c:pt idx="7044">
                  <c:v>0</c:v>
                </c:pt>
                <c:pt idx="7045">
                  <c:v>0</c:v>
                </c:pt>
                <c:pt idx="7046">
                  <c:v>0</c:v>
                </c:pt>
                <c:pt idx="7047">
                  <c:v>0</c:v>
                </c:pt>
                <c:pt idx="7048">
                  <c:v>0</c:v>
                </c:pt>
                <c:pt idx="7049">
                  <c:v>0</c:v>
                </c:pt>
                <c:pt idx="7050">
                  <c:v>0</c:v>
                </c:pt>
                <c:pt idx="7051">
                  <c:v>0</c:v>
                </c:pt>
                <c:pt idx="7052">
                  <c:v>0</c:v>
                </c:pt>
                <c:pt idx="7053">
                  <c:v>0</c:v>
                </c:pt>
                <c:pt idx="7054">
                  <c:v>0</c:v>
                </c:pt>
                <c:pt idx="7055">
                  <c:v>0</c:v>
                </c:pt>
                <c:pt idx="7056">
                  <c:v>0</c:v>
                </c:pt>
                <c:pt idx="7057">
                  <c:v>0</c:v>
                </c:pt>
                <c:pt idx="7058">
                  <c:v>0</c:v>
                </c:pt>
                <c:pt idx="7059">
                  <c:v>0</c:v>
                </c:pt>
                <c:pt idx="7060">
                  <c:v>0</c:v>
                </c:pt>
                <c:pt idx="7061">
                  <c:v>0</c:v>
                </c:pt>
                <c:pt idx="7062">
                  <c:v>0</c:v>
                </c:pt>
                <c:pt idx="7063">
                  <c:v>0</c:v>
                </c:pt>
                <c:pt idx="7064">
                  <c:v>0</c:v>
                </c:pt>
                <c:pt idx="7065">
                  <c:v>0</c:v>
                </c:pt>
                <c:pt idx="7066">
                  <c:v>0</c:v>
                </c:pt>
                <c:pt idx="7067">
                  <c:v>0</c:v>
                </c:pt>
                <c:pt idx="7068">
                  <c:v>0</c:v>
                </c:pt>
                <c:pt idx="7069">
                  <c:v>0</c:v>
                </c:pt>
                <c:pt idx="7070">
                  <c:v>0</c:v>
                </c:pt>
                <c:pt idx="7071">
                  <c:v>0</c:v>
                </c:pt>
                <c:pt idx="7072">
                  <c:v>0</c:v>
                </c:pt>
                <c:pt idx="7073">
                  <c:v>0</c:v>
                </c:pt>
                <c:pt idx="7074">
                  <c:v>0</c:v>
                </c:pt>
                <c:pt idx="7075">
                  <c:v>0</c:v>
                </c:pt>
                <c:pt idx="7076">
                  <c:v>0</c:v>
                </c:pt>
                <c:pt idx="7077">
                  <c:v>0</c:v>
                </c:pt>
                <c:pt idx="7078">
                  <c:v>0</c:v>
                </c:pt>
                <c:pt idx="7079">
                  <c:v>0</c:v>
                </c:pt>
                <c:pt idx="7080">
                  <c:v>0</c:v>
                </c:pt>
                <c:pt idx="7081">
                  <c:v>0</c:v>
                </c:pt>
                <c:pt idx="7082">
                  <c:v>0</c:v>
                </c:pt>
                <c:pt idx="7083">
                  <c:v>0</c:v>
                </c:pt>
                <c:pt idx="7084">
                  <c:v>0</c:v>
                </c:pt>
                <c:pt idx="7085">
                  <c:v>0</c:v>
                </c:pt>
                <c:pt idx="7086">
                  <c:v>0</c:v>
                </c:pt>
                <c:pt idx="7087">
                  <c:v>0</c:v>
                </c:pt>
                <c:pt idx="7088">
                  <c:v>0</c:v>
                </c:pt>
                <c:pt idx="7089">
                  <c:v>0</c:v>
                </c:pt>
                <c:pt idx="7090">
                  <c:v>0</c:v>
                </c:pt>
                <c:pt idx="7091">
                  <c:v>0</c:v>
                </c:pt>
                <c:pt idx="7092">
                  <c:v>0</c:v>
                </c:pt>
                <c:pt idx="7093">
                  <c:v>0</c:v>
                </c:pt>
                <c:pt idx="7094">
                  <c:v>0</c:v>
                </c:pt>
                <c:pt idx="7095">
                  <c:v>0</c:v>
                </c:pt>
                <c:pt idx="7096">
                  <c:v>0</c:v>
                </c:pt>
                <c:pt idx="7097">
                  <c:v>0</c:v>
                </c:pt>
                <c:pt idx="7098">
                  <c:v>0</c:v>
                </c:pt>
                <c:pt idx="7099">
                  <c:v>0</c:v>
                </c:pt>
                <c:pt idx="7100">
                  <c:v>0</c:v>
                </c:pt>
                <c:pt idx="7101">
                  <c:v>0</c:v>
                </c:pt>
                <c:pt idx="7102">
                  <c:v>0</c:v>
                </c:pt>
                <c:pt idx="7103">
                  <c:v>0</c:v>
                </c:pt>
                <c:pt idx="7104">
                  <c:v>0</c:v>
                </c:pt>
                <c:pt idx="7105">
                  <c:v>0</c:v>
                </c:pt>
                <c:pt idx="7106">
                  <c:v>0</c:v>
                </c:pt>
                <c:pt idx="7107">
                  <c:v>0</c:v>
                </c:pt>
                <c:pt idx="7108">
                  <c:v>0</c:v>
                </c:pt>
                <c:pt idx="7109">
                  <c:v>0</c:v>
                </c:pt>
                <c:pt idx="7110">
                  <c:v>0</c:v>
                </c:pt>
                <c:pt idx="7111">
                  <c:v>0</c:v>
                </c:pt>
                <c:pt idx="7112">
                  <c:v>0</c:v>
                </c:pt>
                <c:pt idx="7113">
                  <c:v>0</c:v>
                </c:pt>
                <c:pt idx="7114">
                  <c:v>0</c:v>
                </c:pt>
                <c:pt idx="7115">
                  <c:v>0</c:v>
                </c:pt>
                <c:pt idx="7116">
                  <c:v>0</c:v>
                </c:pt>
                <c:pt idx="7117">
                  <c:v>0</c:v>
                </c:pt>
                <c:pt idx="7118">
                  <c:v>0</c:v>
                </c:pt>
                <c:pt idx="7119">
                  <c:v>0</c:v>
                </c:pt>
                <c:pt idx="7120">
                  <c:v>0</c:v>
                </c:pt>
                <c:pt idx="7121">
                  <c:v>0</c:v>
                </c:pt>
                <c:pt idx="7122">
                  <c:v>0</c:v>
                </c:pt>
                <c:pt idx="7123">
                  <c:v>0</c:v>
                </c:pt>
                <c:pt idx="7124">
                  <c:v>0</c:v>
                </c:pt>
                <c:pt idx="7125">
                  <c:v>0</c:v>
                </c:pt>
                <c:pt idx="7126">
                  <c:v>0</c:v>
                </c:pt>
                <c:pt idx="7127">
                  <c:v>0</c:v>
                </c:pt>
                <c:pt idx="7128">
                  <c:v>0</c:v>
                </c:pt>
                <c:pt idx="7129">
                  <c:v>0</c:v>
                </c:pt>
                <c:pt idx="7130">
                  <c:v>0</c:v>
                </c:pt>
                <c:pt idx="7131">
                  <c:v>0</c:v>
                </c:pt>
                <c:pt idx="7132">
                  <c:v>0</c:v>
                </c:pt>
                <c:pt idx="7133">
                  <c:v>0</c:v>
                </c:pt>
                <c:pt idx="7134">
                  <c:v>0</c:v>
                </c:pt>
                <c:pt idx="7135">
                  <c:v>0</c:v>
                </c:pt>
                <c:pt idx="7136">
                  <c:v>0</c:v>
                </c:pt>
                <c:pt idx="7137">
                  <c:v>0</c:v>
                </c:pt>
                <c:pt idx="7138">
                  <c:v>0</c:v>
                </c:pt>
                <c:pt idx="7139">
                  <c:v>0</c:v>
                </c:pt>
                <c:pt idx="7140">
                  <c:v>0</c:v>
                </c:pt>
                <c:pt idx="7141">
                  <c:v>0</c:v>
                </c:pt>
                <c:pt idx="7142">
                  <c:v>0</c:v>
                </c:pt>
                <c:pt idx="7143">
                  <c:v>0</c:v>
                </c:pt>
                <c:pt idx="7144">
                  <c:v>0</c:v>
                </c:pt>
                <c:pt idx="7145">
                  <c:v>0</c:v>
                </c:pt>
                <c:pt idx="7146">
                  <c:v>0</c:v>
                </c:pt>
                <c:pt idx="7147">
                  <c:v>0</c:v>
                </c:pt>
                <c:pt idx="7148">
                  <c:v>0</c:v>
                </c:pt>
                <c:pt idx="7149">
                  <c:v>0</c:v>
                </c:pt>
                <c:pt idx="7150">
                  <c:v>0</c:v>
                </c:pt>
                <c:pt idx="7151">
                  <c:v>0</c:v>
                </c:pt>
                <c:pt idx="7152">
                  <c:v>0</c:v>
                </c:pt>
                <c:pt idx="7153">
                  <c:v>0</c:v>
                </c:pt>
                <c:pt idx="7154">
                  <c:v>0</c:v>
                </c:pt>
                <c:pt idx="7155">
                  <c:v>0</c:v>
                </c:pt>
                <c:pt idx="7156">
                  <c:v>0</c:v>
                </c:pt>
                <c:pt idx="7157">
                  <c:v>0</c:v>
                </c:pt>
                <c:pt idx="7158">
                  <c:v>0</c:v>
                </c:pt>
                <c:pt idx="7159">
                  <c:v>0</c:v>
                </c:pt>
                <c:pt idx="7160">
                  <c:v>0</c:v>
                </c:pt>
                <c:pt idx="7161">
                  <c:v>0</c:v>
                </c:pt>
                <c:pt idx="7162">
                  <c:v>0</c:v>
                </c:pt>
                <c:pt idx="7163">
                  <c:v>0</c:v>
                </c:pt>
                <c:pt idx="7164">
                  <c:v>0</c:v>
                </c:pt>
                <c:pt idx="7165">
                  <c:v>0</c:v>
                </c:pt>
                <c:pt idx="7166">
                  <c:v>0</c:v>
                </c:pt>
                <c:pt idx="7167">
                  <c:v>0</c:v>
                </c:pt>
                <c:pt idx="7168">
                  <c:v>0</c:v>
                </c:pt>
                <c:pt idx="7169">
                  <c:v>0</c:v>
                </c:pt>
                <c:pt idx="7170">
                  <c:v>0</c:v>
                </c:pt>
                <c:pt idx="7171">
                  <c:v>0</c:v>
                </c:pt>
                <c:pt idx="7172">
                  <c:v>0</c:v>
                </c:pt>
                <c:pt idx="7173">
                  <c:v>0</c:v>
                </c:pt>
                <c:pt idx="7174">
                  <c:v>0</c:v>
                </c:pt>
                <c:pt idx="7175">
                  <c:v>0</c:v>
                </c:pt>
                <c:pt idx="7176">
                  <c:v>0</c:v>
                </c:pt>
                <c:pt idx="7177">
                  <c:v>0</c:v>
                </c:pt>
                <c:pt idx="7178">
                  <c:v>0</c:v>
                </c:pt>
                <c:pt idx="7179">
                  <c:v>0</c:v>
                </c:pt>
                <c:pt idx="7180">
                  <c:v>0</c:v>
                </c:pt>
                <c:pt idx="7181">
                  <c:v>0</c:v>
                </c:pt>
                <c:pt idx="7182">
                  <c:v>0</c:v>
                </c:pt>
                <c:pt idx="7183">
                  <c:v>0</c:v>
                </c:pt>
                <c:pt idx="7184">
                  <c:v>0</c:v>
                </c:pt>
                <c:pt idx="7185">
                  <c:v>0</c:v>
                </c:pt>
                <c:pt idx="7186">
                  <c:v>0</c:v>
                </c:pt>
                <c:pt idx="7187">
                  <c:v>0</c:v>
                </c:pt>
                <c:pt idx="7188">
                  <c:v>0</c:v>
                </c:pt>
                <c:pt idx="7189">
                  <c:v>0</c:v>
                </c:pt>
                <c:pt idx="7190">
                  <c:v>0</c:v>
                </c:pt>
                <c:pt idx="7191">
                  <c:v>0</c:v>
                </c:pt>
                <c:pt idx="7192">
                  <c:v>0</c:v>
                </c:pt>
                <c:pt idx="7193">
                  <c:v>0</c:v>
                </c:pt>
                <c:pt idx="7194">
                  <c:v>0</c:v>
                </c:pt>
                <c:pt idx="7195">
                  <c:v>0</c:v>
                </c:pt>
                <c:pt idx="7196">
                  <c:v>0</c:v>
                </c:pt>
                <c:pt idx="7197">
                  <c:v>0</c:v>
                </c:pt>
                <c:pt idx="7198">
                  <c:v>0</c:v>
                </c:pt>
                <c:pt idx="7199">
                  <c:v>0</c:v>
                </c:pt>
                <c:pt idx="7200">
                  <c:v>0</c:v>
                </c:pt>
                <c:pt idx="7201">
                  <c:v>0</c:v>
                </c:pt>
                <c:pt idx="7202">
                  <c:v>0</c:v>
                </c:pt>
                <c:pt idx="7203">
                  <c:v>0</c:v>
                </c:pt>
                <c:pt idx="7204">
                  <c:v>0</c:v>
                </c:pt>
                <c:pt idx="7205">
                  <c:v>0</c:v>
                </c:pt>
                <c:pt idx="7206">
                  <c:v>0</c:v>
                </c:pt>
                <c:pt idx="7207">
                  <c:v>0</c:v>
                </c:pt>
                <c:pt idx="7208">
                  <c:v>0</c:v>
                </c:pt>
                <c:pt idx="7209">
                  <c:v>0</c:v>
                </c:pt>
                <c:pt idx="7210">
                  <c:v>0</c:v>
                </c:pt>
                <c:pt idx="7211">
                  <c:v>0</c:v>
                </c:pt>
                <c:pt idx="7212">
                  <c:v>0</c:v>
                </c:pt>
                <c:pt idx="7213">
                  <c:v>0</c:v>
                </c:pt>
                <c:pt idx="7214">
                  <c:v>0</c:v>
                </c:pt>
                <c:pt idx="7215">
                  <c:v>0</c:v>
                </c:pt>
                <c:pt idx="7216">
                  <c:v>0</c:v>
                </c:pt>
                <c:pt idx="7217">
                  <c:v>0</c:v>
                </c:pt>
                <c:pt idx="7218">
                  <c:v>0</c:v>
                </c:pt>
                <c:pt idx="7219">
                  <c:v>0</c:v>
                </c:pt>
                <c:pt idx="7220">
                  <c:v>0</c:v>
                </c:pt>
                <c:pt idx="7221">
                  <c:v>0</c:v>
                </c:pt>
                <c:pt idx="7222">
                  <c:v>0</c:v>
                </c:pt>
                <c:pt idx="7223">
                  <c:v>0</c:v>
                </c:pt>
                <c:pt idx="7224">
                  <c:v>0</c:v>
                </c:pt>
                <c:pt idx="7225">
                  <c:v>0</c:v>
                </c:pt>
                <c:pt idx="7226">
                  <c:v>0</c:v>
                </c:pt>
                <c:pt idx="7227">
                  <c:v>0</c:v>
                </c:pt>
                <c:pt idx="7228">
                  <c:v>0</c:v>
                </c:pt>
                <c:pt idx="7229">
                  <c:v>0</c:v>
                </c:pt>
                <c:pt idx="7230">
                  <c:v>0</c:v>
                </c:pt>
                <c:pt idx="7231">
                  <c:v>0</c:v>
                </c:pt>
                <c:pt idx="7232">
                  <c:v>0</c:v>
                </c:pt>
                <c:pt idx="7233">
                  <c:v>0</c:v>
                </c:pt>
                <c:pt idx="7234">
                  <c:v>0</c:v>
                </c:pt>
                <c:pt idx="7235">
                  <c:v>0</c:v>
                </c:pt>
                <c:pt idx="7236">
                  <c:v>0</c:v>
                </c:pt>
                <c:pt idx="7237">
                  <c:v>0</c:v>
                </c:pt>
                <c:pt idx="7238">
                  <c:v>0</c:v>
                </c:pt>
                <c:pt idx="7239">
                  <c:v>0</c:v>
                </c:pt>
                <c:pt idx="7240">
                  <c:v>0</c:v>
                </c:pt>
                <c:pt idx="7241">
                  <c:v>0</c:v>
                </c:pt>
                <c:pt idx="7242">
                  <c:v>0</c:v>
                </c:pt>
                <c:pt idx="7243">
                  <c:v>0</c:v>
                </c:pt>
                <c:pt idx="7244">
                  <c:v>0</c:v>
                </c:pt>
                <c:pt idx="7245">
                  <c:v>0</c:v>
                </c:pt>
                <c:pt idx="7246">
                  <c:v>0</c:v>
                </c:pt>
                <c:pt idx="7247">
                  <c:v>0</c:v>
                </c:pt>
                <c:pt idx="7248">
                  <c:v>0</c:v>
                </c:pt>
                <c:pt idx="7249">
                  <c:v>0</c:v>
                </c:pt>
                <c:pt idx="7250">
                  <c:v>0</c:v>
                </c:pt>
                <c:pt idx="7251">
                  <c:v>0</c:v>
                </c:pt>
                <c:pt idx="7252">
                  <c:v>0</c:v>
                </c:pt>
                <c:pt idx="7253">
                  <c:v>0</c:v>
                </c:pt>
                <c:pt idx="7254">
                  <c:v>0</c:v>
                </c:pt>
                <c:pt idx="7255">
                  <c:v>0</c:v>
                </c:pt>
                <c:pt idx="7256">
                  <c:v>0</c:v>
                </c:pt>
                <c:pt idx="7257">
                  <c:v>0</c:v>
                </c:pt>
                <c:pt idx="7258">
                  <c:v>0</c:v>
                </c:pt>
                <c:pt idx="7259">
                  <c:v>0</c:v>
                </c:pt>
                <c:pt idx="7260">
                  <c:v>0</c:v>
                </c:pt>
                <c:pt idx="7261">
                  <c:v>0</c:v>
                </c:pt>
                <c:pt idx="7262">
                  <c:v>0</c:v>
                </c:pt>
                <c:pt idx="7263">
                  <c:v>0</c:v>
                </c:pt>
                <c:pt idx="7264">
                  <c:v>0</c:v>
                </c:pt>
                <c:pt idx="7265">
                  <c:v>0</c:v>
                </c:pt>
                <c:pt idx="7266">
                  <c:v>0</c:v>
                </c:pt>
                <c:pt idx="7267">
                  <c:v>0</c:v>
                </c:pt>
                <c:pt idx="7268">
                  <c:v>0</c:v>
                </c:pt>
                <c:pt idx="7269">
                  <c:v>0</c:v>
                </c:pt>
                <c:pt idx="7270">
                  <c:v>0</c:v>
                </c:pt>
                <c:pt idx="7271">
                  <c:v>0</c:v>
                </c:pt>
                <c:pt idx="7272">
                  <c:v>0</c:v>
                </c:pt>
                <c:pt idx="7273">
                  <c:v>0</c:v>
                </c:pt>
                <c:pt idx="7274">
                  <c:v>0</c:v>
                </c:pt>
                <c:pt idx="7275">
                  <c:v>0</c:v>
                </c:pt>
                <c:pt idx="7276">
                  <c:v>0</c:v>
                </c:pt>
                <c:pt idx="7277">
                  <c:v>0</c:v>
                </c:pt>
                <c:pt idx="7278">
                  <c:v>0</c:v>
                </c:pt>
                <c:pt idx="7279">
                  <c:v>0</c:v>
                </c:pt>
                <c:pt idx="7280">
                  <c:v>0</c:v>
                </c:pt>
                <c:pt idx="7281">
                  <c:v>0</c:v>
                </c:pt>
                <c:pt idx="7282">
                  <c:v>0</c:v>
                </c:pt>
                <c:pt idx="7283">
                  <c:v>0</c:v>
                </c:pt>
                <c:pt idx="7284">
                  <c:v>0</c:v>
                </c:pt>
                <c:pt idx="7285">
                  <c:v>0</c:v>
                </c:pt>
                <c:pt idx="7286">
                  <c:v>0</c:v>
                </c:pt>
                <c:pt idx="7287">
                  <c:v>0</c:v>
                </c:pt>
                <c:pt idx="7288">
                  <c:v>0</c:v>
                </c:pt>
                <c:pt idx="7289">
                  <c:v>0</c:v>
                </c:pt>
                <c:pt idx="7290">
                  <c:v>0</c:v>
                </c:pt>
                <c:pt idx="7291">
                  <c:v>0</c:v>
                </c:pt>
                <c:pt idx="7292">
                  <c:v>0</c:v>
                </c:pt>
                <c:pt idx="7293">
                  <c:v>0</c:v>
                </c:pt>
                <c:pt idx="7294">
                  <c:v>0</c:v>
                </c:pt>
                <c:pt idx="7295">
                  <c:v>0</c:v>
                </c:pt>
                <c:pt idx="7296">
                  <c:v>0</c:v>
                </c:pt>
                <c:pt idx="7297">
                  <c:v>0</c:v>
                </c:pt>
                <c:pt idx="7298">
                  <c:v>0</c:v>
                </c:pt>
                <c:pt idx="7299">
                  <c:v>0</c:v>
                </c:pt>
                <c:pt idx="7300">
                  <c:v>0</c:v>
                </c:pt>
                <c:pt idx="7301">
                  <c:v>0</c:v>
                </c:pt>
                <c:pt idx="7302">
                  <c:v>0</c:v>
                </c:pt>
                <c:pt idx="7303">
                  <c:v>0</c:v>
                </c:pt>
                <c:pt idx="7304">
                  <c:v>0</c:v>
                </c:pt>
                <c:pt idx="7305">
                  <c:v>0</c:v>
                </c:pt>
                <c:pt idx="7306">
                  <c:v>0</c:v>
                </c:pt>
                <c:pt idx="7307">
                  <c:v>0</c:v>
                </c:pt>
                <c:pt idx="7308">
                  <c:v>0</c:v>
                </c:pt>
                <c:pt idx="7309">
                  <c:v>0</c:v>
                </c:pt>
                <c:pt idx="7310">
                  <c:v>0</c:v>
                </c:pt>
                <c:pt idx="7311">
                  <c:v>0</c:v>
                </c:pt>
                <c:pt idx="7312">
                  <c:v>0</c:v>
                </c:pt>
                <c:pt idx="7313">
                  <c:v>0</c:v>
                </c:pt>
                <c:pt idx="7314">
                  <c:v>0</c:v>
                </c:pt>
                <c:pt idx="7315">
                  <c:v>0</c:v>
                </c:pt>
                <c:pt idx="7316">
                  <c:v>0</c:v>
                </c:pt>
                <c:pt idx="7317">
                  <c:v>0</c:v>
                </c:pt>
                <c:pt idx="7318">
                  <c:v>0</c:v>
                </c:pt>
                <c:pt idx="7319">
                  <c:v>0</c:v>
                </c:pt>
                <c:pt idx="7320">
                  <c:v>0</c:v>
                </c:pt>
                <c:pt idx="7321">
                  <c:v>0</c:v>
                </c:pt>
                <c:pt idx="7322">
                  <c:v>0</c:v>
                </c:pt>
                <c:pt idx="7323">
                  <c:v>0</c:v>
                </c:pt>
                <c:pt idx="7324">
                  <c:v>0</c:v>
                </c:pt>
                <c:pt idx="7325">
                  <c:v>0</c:v>
                </c:pt>
                <c:pt idx="7326">
                  <c:v>0</c:v>
                </c:pt>
                <c:pt idx="7327">
                  <c:v>0</c:v>
                </c:pt>
                <c:pt idx="7328">
                  <c:v>0</c:v>
                </c:pt>
                <c:pt idx="7329">
                  <c:v>0</c:v>
                </c:pt>
                <c:pt idx="7330">
                  <c:v>0</c:v>
                </c:pt>
                <c:pt idx="7331">
                  <c:v>0</c:v>
                </c:pt>
                <c:pt idx="7332">
                  <c:v>0</c:v>
                </c:pt>
                <c:pt idx="7333">
                  <c:v>0</c:v>
                </c:pt>
                <c:pt idx="7334">
                  <c:v>0</c:v>
                </c:pt>
                <c:pt idx="7335">
                  <c:v>0</c:v>
                </c:pt>
                <c:pt idx="7336">
                  <c:v>0</c:v>
                </c:pt>
                <c:pt idx="7337">
                  <c:v>0</c:v>
                </c:pt>
                <c:pt idx="7338">
                  <c:v>0</c:v>
                </c:pt>
                <c:pt idx="7339">
                  <c:v>0</c:v>
                </c:pt>
                <c:pt idx="7340">
                  <c:v>0</c:v>
                </c:pt>
                <c:pt idx="7341">
                  <c:v>0</c:v>
                </c:pt>
                <c:pt idx="7342">
                  <c:v>0</c:v>
                </c:pt>
                <c:pt idx="7343">
                  <c:v>0</c:v>
                </c:pt>
                <c:pt idx="7344">
                  <c:v>0</c:v>
                </c:pt>
                <c:pt idx="7345">
                  <c:v>0</c:v>
                </c:pt>
                <c:pt idx="7346">
                  <c:v>0</c:v>
                </c:pt>
                <c:pt idx="7347">
                  <c:v>0</c:v>
                </c:pt>
                <c:pt idx="7348">
                  <c:v>0</c:v>
                </c:pt>
                <c:pt idx="7349">
                  <c:v>0</c:v>
                </c:pt>
                <c:pt idx="7350">
                  <c:v>0</c:v>
                </c:pt>
                <c:pt idx="7351">
                  <c:v>0</c:v>
                </c:pt>
                <c:pt idx="7352">
                  <c:v>0</c:v>
                </c:pt>
                <c:pt idx="7353">
                  <c:v>0</c:v>
                </c:pt>
                <c:pt idx="7354">
                  <c:v>0</c:v>
                </c:pt>
                <c:pt idx="7355">
                  <c:v>0</c:v>
                </c:pt>
                <c:pt idx="7356">
                  <c:v>0</c:v>
                </c:pt>
                <c:pt idx="7357">
                  <c:v>0</c:v>
                </c:pt>
                <c:pt idx="7358">
                  <c:v>0</c:v>
                </c:pt>
                <c:pt idx="7359">
                  <c:v>0</c:v>
                </c:pt>
                <c:pt idx="7360">
                  <c:v>0</c:v>
                </c:pt>
                <c:pt idx="7361">
                  <c:v>0</c:v>
                </c:pt>
                <c:pt idx="7362">
                  <c:v>0</c:v>
                </c:pt>
                <c:pt idx="7363">
                  <c:v>0</c:v>
                </c:pt>
                <c:pt idx="7364">
                  <c:v>0</c:v>
                </c:pt>
                <c:pt idx="7365">
                  <c:v>0</c:v>
                </c:pt>
                <c:pt idx="7366">
                  <c:v>0</c:v>
                </c:pt>
                <c:pt idx="7367">
                  <c:v>0</c:v>
                </c:pt>
                <c:pt idx="7368">
                  <c:v>0</c:v>
                </c:pt>
                <c:pt idx="7369">
                  <c:v>0</c:v>
                </c:pt>
                <c:pt idx="7370">
                  <c:v>0</c:v>
                </c:pt>
                <c:pt idx="7371">
                  <c:v>0</c:v>
                </c:pt>
                <c:pt idx="7372">
                  <c:v>0</c:v>
                </c:pt>
                <c:pt idx="7373">
                  <c:v>0</c:v>
                </c:pt>
                <c:pt idx="7374">
                  <c:v>0</c:v>
                </c:pt>
                <c:pt idx="7375">
                  <c:v>0</c:v>
                </c:pt>
                <c:pt idx="7376">
                  <c:v>0</c:v>
                </c:pt>
                <c:pt idx="7377">
                  <c:v>0</c:v>
                </c:pt>
                <c:pt idx="7378">
                  <c:v>0</c:v>
                </c:pt>
                <c:pt idx="7379">
                  <c:v>0</c:v>
                </c:pt>
                <c:pt idx="7380">
                  <c:v>0</c:v>
                </c:pt>
                <c:pt idx="7381">
                  <c:v>0</c:v>
                </c:pt>
                <c:pt idx="7382">
                  <c:v>0</c:v>
                </c:pt>
                <c:pt idx="7383">
                  <c:v>0</c:v>
                </c:pt>
                <c:pt idx="7384">
                  <c:v>0</c:v>
                </c:pt>
                <c:pt idx="7385">
                  <c:v>0</c:v>
                </c:pt>
                <c:pt idx="7386">
                  <c:v>0</c:v>
                </c:pt>
                <c:pt idx="7387">
                  <c:v>0</c:v>
                </c:pt>
                <c:pt idx="7388">
                  <c:v>0</c:v>
                </c:pt>
                <c:pt idx="7389">
                  <c:v>0</c:v>
                </c:pt>
                <c:pt idx="7390">
                  <c:v>0</c:v>
                </c:pt>
                <c:pt idx="7391">
                  <c:v>0</c:v>
                </c:pt>
                <c:pt idx="7392">
                  <c:v>0</c:v>
                </c:pt>
                <c:pt idx="7393">
                  <c:v>0</c:v>
                </c:pt>
                <c:pt idx="7394">
                  <c:v>0</c:v>
                </c:pt>
                <c:pt idx="7395">
                  <c:v>0</c:v>
                </c:pt>
                <c:pt idx="7396">
                  <c:v>0</c:v>
                </c:pt>
                <c:pt idx="7397">
                  <c:v>0</c:v>
                </c:pt>
                <c:pt idx="7398">
                  <c:v>0</c:v>
                </c:pt>
                <c:pt idx="7399">
                  <c:v>0</c:v>
                </c:pt>
                <c:pt idx="7400">
                  <c:v>0</c:v>
                </c:pt>
                <c:pt idx="7401">
                  <c:v>0</c:v>
                </c:pt>
                <c:pt idx="7402">
                  <c:v>0</c:v>
                </c:pt>
                <c:pt idx="7403">
                  <c:v>0</c:v>
                </c:pt>
                <c:pt idx="7404">
                  <c:v>0</c:v>
                </c:pt>
                <c:pt idx="7405">
                  <c:v>0</c:v>
                </c:pt>
                <c:pt idx="7406">
                  <c:v>0</c:v>
                </c:pt>
                <c:pt idx="7407">
                  <c:v>0</c:v>
                </c:pt>
                <c:pt idx="7408">
                  <c:v>0</c:v>
                </c:pt>
                <c:pt idx="7409">
                  <c:v>0</c:v>
                </c:pt>
                <c:pt idx="7410">
                  <c:v>0</c:v>
                </c:pt>
                <c:pt idx="7411">
                  <c:v>0</c:v>
                </c:pt>
                <c:pt idx="7412">
                  <c:v>0</c:v>
                </c:pt>
                <c:pt idx="7413">
                  <c:v>0</c:v>
                </c:pt>
                <c:pt idx="7414">
                  <c:v>0</c:v>
                </c:pt>
                <c:pt idx="7415">
                  <c:v>0</c:v>
                </c:pt>
                <c:pt idx="7416">
                  <c:v>0</c:v>
                </c:pt>
                <c:pt idx="7417">
                  <c:v>0</c:v>
                </c:pt>
                <c:pt idx="7418">
                  <c:v>0</c:v>
                </c:pt>
                <c:pt idx="7419">
                  <c:v>0</c:v>
                </c:pt>
                <c:pt idx="7420">
                  <c:v>0</c:v>
                </c:pt>
                <c:pt idx="7421">
                  <c:v>0</c:v>
                </c:pt>
                <c:pt idx="7422">
                  <c:v>0</c:v>
                </c:pt>
                <c:pt idx="7423">
                  <c:v>0</c:v>
                </c:pt>
                <c:pt idx="7424">
                  <c:v>0</c:v>
                </c:pt>
                <c:pt idx="7425">
                  <c:v>0</c:v>
                </c:pt>
                <c:pt idx="7426">
                  <c:v>0</c:v>
                </c:pt>
                <c:pt idx="7427">
                  <c:v>0</c:v>
                </c:pt>
                <c:pt idx="7428">
                  <c:v>0</c:v>
                </c:pt>
                <c:pt idx="7429">
                  <c:v>0</c:v>
                </c:pt>
                <c:pt idx="7430">
                  <c:v>0</c:v>
                </c:pt>
                <c:pt idx="7431">
                  <c:v>0</c:v>
                </c:pt>
                <c:pt idx="7432">
                  <c:v>0</c:v>
                </c:pt>
                <c:pt idx="7433">
                  <c:v>0</c:v>
                </c:pt>
                <c:pt idx="7434">
                  <c:v>0</c:v>
                </c:pt>
                <c:pt idx="7435">
                  <c:v>0</c:v>
                </c:pt>
                <c:pt idx="7436">
                  <c:v>0</c:v>
                </c:pt>
                <c:pt idx="7437">
                  <c:v>0</c:v>
                </c:pt>
                <c:pt idx="7438">
                  <c:v>0</c:v>
                </c:pt>
                <c:pt idx="7439">
                  <c:v>0</c:v>
                </c:pt>
                <c:pt idx="7440">
                  <c:v>0</c:v>
                </c:pt>
                <c:pt idx="7441">
                  <c:v>0</c:v>
                </c:pt>
                <c:pt idx="7442">
                  <c:v>0</c:v>
                </c:pt>
                <c:pt idx="7443">
                  <c:v>0</c:v>
                </c:pt>
                <c:pt idx="7444">
                  <c:v>0</c:v>
                </c:pt>
                <c:pt idx="7445">
                  <c:v>0</c:v>
                </c:pt>
                <c:pt idx="7446">
                  <c:v>0</c:v>
                </c:pt>
                <c:pt idx="7447">
                  <c:v>0</c:v>
                </c:pt>
                <c:pt idx="7448">
                  <c:v>0</c:v>
                </c:pt>
                <c:pt idx="7449">
                  <c:v>0</c:v>
                </c:pt>
                <c:pt idx="7450">
                  <c:v>0</c:v>
                </c:pt>
                <c:pt idx="7451">
                  <c:v>0</c:v>
                </c:pt>
                <c:pt idx="7452">
                  <c:v>0</c:v>
                </c:pt>
                <c:pt idx="7453">
                  <c:v>0</c:v>
                </c:pt>
                <c:pt idx="7454">
                  <c:v>0</c:v>
                </c:pt>
                <c:pt idx="7455">
                  <c:v>0</c:v>
                </c:pt>
                <c:pt idx="7456">
                  <c:v>0</c:v>
                </c:pt>
                <c:pt idx="7457">
                  <c:v>0</c:v>
                </c:pt>
                <c:pt idx="7458">
                  <c:v>0</c:v>
                </c:pt>
                <c:pt idx="7459">
                  <c:v>0</c:v>
                </c:pt>
                <c:pt idx="7460">
                  <c:v>0</c:v>
                </c:pt>
                <c:pt idx="7461">
                  <c:v>0</c:v>
                </c:pt>
                <c:pt idx="7462">
                  <c:v>0</c:v>
                </c:pt>
                <c:pt idx="7463">
                  <c:v>0</c:v>
                </c:pt>
                <c:pt idx="7464">
                  <c:v>0</c:v>
                </c:pt>
                <c:pt idx="7465">
                  <c:v>0</c:v>
                </c:pt>
                <c:pt idx="7466">
                  <c:v>0</c:v>
                </c:pt>
                <c:pt idx="7467">
                  <c:v>0</c:v>
                </c:pt>
                <c:pt idx="7468">
                  <c:v>0</c:v>
                </c:pt>
                <c:pt idx="7469">
                  <c:v>0</c:v>
                </c:pt>
                <c:pt idx="7470">
                  <c:v>0</c:v>
                </c:pt>
                <c:pt idx="7471">
                  <c:v>0</c:v>
                </c:pt>
                <c:pt idx="7472">
                  <c:v>0</c:v>
                </c:pt>
                <c:pt idx="7473">
                  <c:v>0</c:v>
                </c:pt>
                <c:pt idx="7474">
                  <c:v>0</c:v>
                </c:pt>
                <c:pt idx="7475">
                  <c:v>0</c:v>
                </c:pt>
                <c:pt idx="7476">
                  <c:v>0</c:v>
                </c:pt>
                <c:pt idx="7477">
                  <c:v>0</c:v>
                </c:pt>
                <c:pt idx="7478">
                  <c:v>0</c:v>
                </c:pt>
                <c:pt idx="7479">
                  <c:v>0</c:v>
                </c:pt>
                <c:pt idx="7480">
                  <c:v>0</c:v>
                </c:pt>
                <c:pt idx="7481">
                  <c:v>0</c:v>
                </c:pt>
                <c:pt idx="7482">
                  <c:v>0</c:v>
                </c:pt>
                <c:pt idx="7483">
                  <c:v>0</c:v>
                </c:pt>
                <c:pt idx="7484">
                  <c:v>0</c:v>
                </c:pt>
                <c:pt idx="7485">
                  <c:v>0</c:v>
                </c:pt>
                <c:pt idx="7486">
                  <c:v>0</c:v>
                </c:pt>
                <c:pt idx="7487">
                  <c:v>0</c:v>
                </c:pt>
                <c:pt idx="7488">
                  <c:v>0</c:v>
                </c:pt>
                <c:pt idx="7489">
                  <c:v>0</c:v>
                </c:pt>
                <c:pt idx="7490">
                  <c:v>0</c:v>
                </c:pt>
                <c:pt idx="7491">
                  <c:v>0</c:v>
                </c:pt>
                <c:pt idx="7492">
                  <c:v>0</c:v>
                </c:pt>
                <c:pt idx="7493">
                  <c:v>0</c:v>
                </c:pt>
                <c:pt idx="7494">
                  <c:v>0</c:v>
                </c:pt>
                <c:pt idx="7495">
                  <c:v>0</c:v>
                </c:pt>
                <c:pt idx="7496">
                  <c:v>0</c:v>
                </c:pt>
                <c:pt idx="7497">
                  <c:v>0</c:v>
                </c:pt>
                <c:pt idx="7498">
                  <c:v>0</c:v>
                </c:pt>
                <c:pt idx="7499">
                  <c:v>0</c:v>
                </c:pt>
                <c:pt idx="7500">
                  <c:v>0</c:v>
                </c:pt>
                <c:pt idx="7501">
                  <c:v>0</c:v>
                </c:pt>
                <c:pt idx="7502">
                  <c:v>0</c:v>
                </c:pt>
                <c:pt idx="7503">
                  <c:v>0</c:v>
                </c:pt>
                <c:pt idx="7504">
                  <c:v>0</c:v>
                </c:pt>
                <c:pt idx="7505">
                  <c:v>0</c:v>
                </c:pt>
                <c:pt idx="7506">
                  <c:v>0</c:v>
                </c:pt>
                <c:pt idx="7507">
                  <c:v>0</c:v>
                </c:pt>
                <c:pt idx="7508">
                  <c:v>0</c:v>
                </c:pt>
                <c:pt idx="7509">
                  <c:v>0</c:v>
                </c:pt>
                <c:pt idx="7510">
                  <c:v>0</c:v>
                </c:pt>
                <c:pt idx="7511">
                  <c:v>0</c:v>
                </c:pt>
                <c:pt idx="7512">
                  <c:v>0</c:v>
                </c:pt>
                <c:pt idx="7513">
                  <c:v>0</c:v>
                </c:pt>
                <c:pt idx="7514">
                  <c:v>0</c:v>
                </c:pt>
                <c:pt idx="7515">
                  <c:v>0</c:v>
                </c:pt>
                <c:pt idx="7516">
                  <c:v>0</c:v>
                </c:pt>
                <c:pt idx="7517">
                  <c:v>0</c:v>
                </c:pt>
                <c:pt idx="7518">
                  <c:v>0</c:v>
                </c:pt>
                <c:pt idx="7519">
                  <c:v>0</c:v>
                </c:pt>
                <c:pt idx="7520">
                  <c:v>0</c:v>
                </c:pt>
                <c:pt idx="7521">
                  <c:v>0</c:v>
                </c:pt>
                <c:pt idx="7522">
                  <c:v>0</c:v>
                </c:pt>
                <c:pt idx="7523">
                  <c:v>0</c:v>
                </c:pt>
                <c:pt idx="7524">
                  <c:v>0</c:v>
                </c:pt>
                <c:pt idx="7525">
                  <c:v>0</c:v>
                </c:pt>
                <c:pt idx="7526">
                  <c:v>0</c:v>
                </c:pt>
                <c:pt idx="7527">
                  <c:v>0</c:v>
                </c:pt>
                <c:pt idx="7528">
                  <c:v>0</c:v>
                </c:pt>
                <c:pt idx="7529">
                  <c:v>0</c:v>
                </c:pt>
                <c:pt idx="7530">
                  <c:v>0</c:v>
                </c:pt>
                <c:pt idx="7531">
                  <c:v>0</c:v>
                </c:pt>
                <c:pt idx="7532">
                  <c:v>0</c:v>
                </c:pt>
                <c:pt idx="7533">
                  <c:v>0</c:v>
                </c:pt>
                <c:pt idx="7534">
                  <c:v>0</c:v>
                </c:pt>
                <c:pt idx="7535">
                  <c:v>0</c:v>
                </c:pt>
                <c:pt idx="7536">
                  <c:v>0</c:v>
                </c:pt>
                <c:pt idx="7537">
                  <c:v>0</c:v>
                </c:pt>
                <c:pt idx="7538">
                  <c:v>0</c:v>
                </c:pt>
                <c:pt idx="7539">
                  <c:v>0</c:v>
                </c:pt>
                <c:pt idx="7540">
                  <c:v>0</c:v>
                </c:pt>
                <c:pt idx="7541">
                  <c:v>0</c:v>
                </c:pt>
                <c:pt idx="7542">
                  <c:v>0</c:v>
                </c:pt>
                <c:pt idx="7543">
                  <c:v>0</c:v>
                </c:pt>
                <c:pt idx="7544">
                  <c:v>0</c:v>
                </c:pt>
                <c:pt idx="7545">
                  <c:v>0</c:v>
                </c:pt>
                <c:pt idx="7546">
                  <c:v>0</c:v>
                </c:pt>
                <c:pt idx="7547">
                  <c:v>0</c:v>
                </c:pt>
                <c:pt idx="7548">
                  <c:v>0</c:v>
                </c:pt>
                <c:pt idx="7549">
                  <c:v>0</c:v>
                </c:pt>
                <c:pt idx="7550">
                  <c:v>0</c:v>
                </c:pt>
                <c:pt idx="7551">
                  <c:v>0</c:v>
                </c:pt>
                <c:pt idx="7552">
                  <c:v>0</c:v>
                </c:pt>
                <c:pt idx="7553">
                  <c:v>0</c:v>
                </c:pt>
                <c:pt idx="7554">
                  <c:v>0</c:v>
                </c:pt>
                <c:pt idx="7555">
                  <c:v>0</c:v>
                </c:pt>
                <c:pt idx="7556">
                  <c:v>0</c:v>
                </c:pt>
                <c:pt idx="7557">
                  <c:v>0</c:v>
                </c:pt>
                <c:pt idx="7558">
                  <c:v>0</c:v>
                </c:pt>
                <c:pt idx="7559">
                  <c:v>0</c:v>
                </c:pt>
                <c:pt idx="7560">
                  <c:v>0</c:v>
                </c:pt>
                <c:pt idx="7561">
                  <c:v>0</c:v>
                </c:pt>
                <c:pt idx="7562">
                  <c:v>0</c:v>
                </c:pt>
                <c:pt idx="7563">
                  <c:v>0</c:v>
                </c:pt>
                <c:pt idx="7564">
                  <c:v>0</c:v>
                </c:pt>
                <c:pt idx="7565">
                  <c:v>0</c:v>
                </c:pt>
                <c:pt idx="7566">
                  <c:v>0</c:v>
                </c:pt>
                <c:pt idx="7567">
                  <c:v>0</c:v>
                </c:pt>
                <c:pt idx="7568">
                  <c:v>0</c:v>
                </c:pt>
                <c:pt idx="7569">
                  <c:v>0</c:v>
                </c:pt>
                <c:pt idx="7570">
                  <c:v>0</c:v>
                </c:pt>
                <c:pt idx="7571">
                  <c:v>0</c:v>
                </c:pt>
                <c:pt idx="7572">
                  <c:v>0</c:v>
                </c:pt>
                <c:pt idx="7573">
                  <c:v>0</c:v>
                </c:pt>
                <c:pt idx="7574">
                  <c:v>0</c:v>
                </c:pt>
                <c:pt idx="7575">
                  <c:v>0</c:v>
                </c:pt>
                <c:pt idx="7576">
                  <c:v>0</c:v>
                </c:pt>
                <c:pt idx="7577">
                  <c:v>0</c:v>
                </c:pt>
                <c:pt idx="7578">
                  <c:v>0</c:v>
                </c:pt>
                <c:pt idx="7579">
                  <c:v>0</c:v>
                </c:pt>
                <c:pt idx="7580">
                  <c:v>0</c:v>
                </c:pt>
                <c:pt idx="7581">
                  <c:v>0</c:v>
                </c:pt>
                <c:pt idx="7582">
                  <c:v>0</c:v>
                </c:pt>
                <c:pt idx="7583">
                  <c:v>0</c:v>
                </c:pt>
                <c:pt idx="7584">
                  <c:v>0</c:v>
                </c:pt>
                <c:pt idx="7585">
                  <c:v>0</c:v>
                </c:pt>
                <c:pt idx="7586">
                  <c:v>0</c:v>
                </c:pt>
                <c:pt idx="7587">
                  <c:v>0</c:v>
                </c:pt>
                <c:pt idx="7588">
                  <c:v>0</c:v>
                </c:pt>
                <c:pt idx="7589">
                  <c:v>0</c:v>
                </c:pt>
                <c:pt idx="7590">
                  <c:v>0</c:v>
                </c:pt>
                <c:pt idx="7591">
                  <c:v>0</c:v>
                </c:pt>
                <c:pt idx="7592">
                  <c:v>0</c:v>
                </c:pt>
                <c:pt idx="7593">
                  <c:v>0</c:v>
                </c:pt>
                <c:pt idx="7594">
                  <c:v>0</c:v>
                </c:pt>
                <c:pt idx="7595">
                  <c:v>0</c:v>
                </c:pt>
                <c:pt idx="7596">
                  <c:v>0</c:v>
                </c:pt>
                <c:pt idx="7597">
                  <c:v>0</c:v>
                </c:pt>
                <c:pt idx="7598">
                  <c:v>0</c:v>
                </c:pt>
                <c:pt idx="7599">
                  <c:v>0</c:v>
                </c:pt>
                <c:pt idx="7600">
                  <c:v>0</c:v>
                </c:pt>
                <c:pt idx="7601">
                  <c:v>0</c:v>
                </c:pt>
                <c:pt idx="7602">
                  <c:v>0</c:v>
                </c:pt>
                <c:pt idx="7603">
                  <c:v>0</c:v>
                </c:pt>
                <c:pt idx="7604">
                  <c:v>0</c:v>
                </c:pt>
                <c:pt idx="7605">
                  <c:v>0</c:v>
                </c:pt>
                <c:pt idx="7606">
                  <c:v>0</c:v>
                </c:pt>
                <c:pt idx="7607">
                  <c:v>0</c:v>
                </c:pt>
                <c:pt idx="7608">
                  <c:v>0</c:v>
                </c:pt>
                <c:pt idx="7609">
                  <c:v>0</c:v>
                </c:pt>
                <c:pt idx="7610">
                  <c:v>0</c:v>
                </c:pt>
                <c:pt idx="7611">
                  <c:v>0</c:v>
                </c:pt>
                <c:pt idx="7612">
                  <c:v>0</c:v>
                </c:pt>
                <c:pt idx="7613">
                  <c:v>0</c:v>
                </c:pt>
                <c:pt idx="7614">
                  <c:v>0</c:v>
                </c:pt>
                <c:pt idx="7615">
                  <c:v>0</c:v>
                </c:pt>
                <c:pt idx="7616">
                  <c:v>0</c:v>
                </c:pt>
                <c:pt idx="7617">
                  <c:v>0</c:v>
                </c:pt>
                <c:pt idx="7618">
                  <c:v>0</c:v>
                </c:pt>
                <c:pt idx="7619">
                  <c:v>0</c:v>
                </c:pt>
                <c:pt idx="7620">
                  <c:v>0</c:v>
                </c:pt>
                <c:pt idx="7621">
                  <c:v>0</c:v>
                </c:pt>
                <c:pt idx="7622">
                  <c:v>0</c:v>
                </c:pt>
                <c:pt idx="7623">
                  <c:v>0</c:v>
                </c:pt>
                <c:pt idx="7624">
                  <c:v>0</c:v>
                </c:pt>
                <c:pt idx="7625">
                  <c:v>0</c:v>
                </c:pt>
                <c:pt idx="7626">
                  <c:v>0</c:v>
                </c:pt>
                <c:pt idx="7627">
                  <c:v>0</c:v>
                </c:pt>
                <c:pt idx="7628">
                  <c:v>0</c:v>
                </c:pt>
                <c:pt idx="7629">
                  <c:v>0</c:v>
                </c:pt>
                <c:pt idx="7630">
                  <c:v>0</c:v>
                </c:pt>
                <c:pt idx="7631">
                  <c:v>0</c:v>
                </c:pt>
                <c:pt idx="7632">
                  <c:v>0</c:v>
                </c:pt>
                <c:pt idx="7633">
                  <c:v>0</c:v>
                </c:pt>
                <c:pt idx="7634">
                  <c:v>0</c:v>
                </c:pt>
                <c:pt idx="7635">
                  <c:v>0</c:v>
                </c:pt>
                <c:pt idx="7636">
                  <c:v>0</c:v>
                </c:pt>
                <c:pt idx="7637">
                  <c:v>0</c:v>
                </c:pt>
                <c:pt idx="7638">
                  <c:v>0</c:v>
                </c:pt>
                <c:pt idx="7639">
                  <c:v>0</c:v>
                </c:pt>
                <c:pt idx="7640">
                  <c:v>0</c:v>
                </c:pt>
                <c:pt idx="7641">
                  <c:v>0</c:v>
                </c:pt>
                <c:pt idx="7642">
                  <c:v>0</c:v>
                </c:pt>
                <c:pt idx="7643">
                  <c:v>0</c:v>
                </c:pt>
                <c:pt idx="7644">
                  <c:v>0</c:v>
                </c:pt>
                <c:pt idx="7645">
                  <c:v>0</c:v>
                </c:pt>
                <c:pt idx="7646">
                  <c:v>0</c:v>
                </c:pt>
                <c:pt idx="7647">
                  <c:v>0</c:v>
                </c:pt>
                <c:pt idx="7648">
                  <c:v>0</c:v>
                </c:pt>
                <c:pt idx="7649">
                  <c:v>0</c:v>
                </c:pt>
                <c:pt idx="7650">
                  <c:v>0</c:v>
                </c:pt>
                <c:pt idx="7651">
                  <c:v>0</c:v>
                </c:pt>
                <c:pt idx="7652">
                  <c:v>0</c:v>
                </c:pt>
                <c:pt idx="7653">
                  <c:v>0</c:v>
                </c:pt>
                <c:pt idx="7654">
                  <c:v>0</c:v>
                </c:pt>
                <c:pt idx="7655">
                  <c:v>0</c:v>
                </c:pt>
                <c:pt idx="7656">
                  <c:v>0</c:v>
                </c:pt>
                <c:pt idx="7657">
                  <c:v>0</c:v>
                </c:pt>
                <c:pt idx="7658">
                  <c:v>0</c:v>
                </c:pt>
                <c:pt idx="7659">
                  <c:v>0</c:v>
                </c:pt>
                <c:pt idx="7660">
                  <c:v>0</c:v>
                </c:pt>
                <c:pt idx="7661">
                  <c:v>0</c:v>
                </c:pt>
                <c:pt idx="7662">
                  <c:v>0</c:v>
                </c:pt>
                <c:pt idx="7663">
                  <c:v>0</c:v>
                </c:pt>
                <c:pt idx="7664">
                  <c:v>0</c:v>
                </c:pt>
                <c:pt idx="7665">
                  <c:v>0</c:v>
                </c:pt>
                <c:pt idx="7666">
                  <c:v>0</c:v>
                </c:pt>
                <c:pt idx="7667">
                  <c:v>0</c:v>
                </c:pt>
                <c:pt idx="7668">
                  <c:v>0</c:v>
                </c:pt>
                <c:pt idx="7669">
                  <c:v>0</c:v>
                </c:pt>
                <c:pt idx="7670">
                  <c:v>0</c:v>
                </c:pt>
                <c:pt idx="7671">
                  <c:v>0</c:v>
                </c:pt>
                <c:pt idx="7672">
                  <c:v>0</c:v>
                </c:pt>
                <c:pt idx="7673">
                  <c:v>0</c:v>
                </c:pt>
                <c:pt idx="7674">
                  <c:v>0</c:v>
                </c:pt>
                <c:pt idx="7675">
                  <c:v>0</c:v>
                </c:pt>
                <c:pt idx="7676">
                  <c:v>0</c:v>
                </c:pt>
                <c:pt idx="7677">
                  <c:v>0</c:v>
                </c:pt>
                <c:pt idx="7678">
                  <c:v>0</c:v>
                </c:pt>
                <c:pt idx="7679">
                  <c:v>0</c:v>
                </c:pt>
                <c:pt idx="7680">
                  <c:v>0</c:v>
                </c:pt>
                <c:pt idx="7681">
                  <c:v>0</c:v>
                </c:pt>
                <c:pt idx="7682">
                  <c:v>0</c:v>
                </c:pt>
                <c:pt idx="7683">
                  <c:v>0</c:v>
                </c:pt>
                <c:pt idx="7684">
                  <c:v>0</c:v>
                </c:pt>
                <c:pt idx="7685">
                  <c:v>0</c:v>
                </c:pt>
                <c:pt idx="7686">
                  <c:v>0</c:v>
                </c:pt>
                <c:pt idx="7687">
                  <c:v>0</c:v>
                </c:pt>
                <c:pt idx="7688">
                  <c:v>0</c:v>
                </c:pt>
                <c:pt idx="7689">
                  <c:v>0</c:v>
                </c:pt>
                <c:pt idx="7690">
                  <c:v>0</c:v>
                </c:pt>
                <c:pt idx="7691">
                  <c:v>0</c:v>
                </c:pt>
                <c:pt idx="7692">
                  <c:v>0</c:v>
                </c:pt>
                <c:pt idx="7693">
                  <c:v>0</c:v>
                </c:pt>
                <c:pt idx="7694">
                  <c:v>0</c:v>
                </c:pt>
                <c:pt idx="7695">
                  <c:v>0</c:v>
                </c:pt>
                <c:pt idx="7696">
                  <c:v>0</c:v>
                </c:pt>
                <c:pt idx="7697">
                  <c:v>0</c:v>
                </c:pt>
                <c:pt idx="7698">
                  <c:v>0</c:v>
                </c:pt>
                <c:pt idx="7699">
                  <c:v>0</c:v>
                </c:pt>
                <c:pt idx="7700">
                  <c:v>0</c:v>
                </c:pt>
                <c:pt idx="7701">
                  <c:v>0</c:v>
                </c:pt>
                <c:pt idx="7702">
                  <c:v>0</c:v>
                </c:pt>
                <c:pt idx="7703">
                  <c:v>0</c:v>
                </c:pt>
                <c:pt idx="7704">
                  <c:v>0</c:v>
                </c:pt>
                <c:pt idx="7705">
                  <c:v>0</c:v>
                </c:pt>
                <c:pt idx="7706">
                  <c:v>0</c:v>
                </c:pt>
                <c:pt idx="7707">
                  <c:v>0</c:v>
                </c:pt>
                <c:pt idx="7708">
                  <c:v>0</c:v>
                </c:pt>
                <c:pt idx="7709">
                  <c:v>0</c:v>
                </c:pt>
                <c:pt idx="7710">
                  <c:v>0</c:v>
                </c:pt>
                <c:pt idx="7711">
                  <c:v>0</c:v>
                </c:pt>
                <c:pt idx="7712">
                  <c:v>0</c:v>
                </c:pt>
                <c:pt idx="7713">
                  <c:v>0</c:v>
                </c:pt>
                <c:pt idx="7714">
                  <c:v>0</c:v>
                </c:pt>
                <c:pt idx="7715">
                  <c:v>0</c:v>
                </c:pt>
                <c:pt idx="7716">
                  <c:v>0</c:v>
                </c:pt>
                <c:pt idx="7717">
                  <c:v>0</c:v>
                </c:pt>
                <c:pt idx="7718">
                  <c:v>0</c:v>
                </c:pt>
                <c:pt idx="7719">
                  <c:v>0</c:v>
                </c:pt>
                <c:pt idx="7720">
                  <c:v>0</c:v>
                </c:pt>
                <c:pt idx="7721">
                  <c:v>0</c:v>
                </c:pt>
                <c:pt idx="7722">
                  <c:v>0</c:v>
                </c:pt>
                <c:pt idx="7723">
                  <c:v>0</c:v>
                </c:pt>
                <c:pt idx="7724">
                  <c:v>0</c:v>
                </c:pt>
                <c:pt idx="7725">
                  <c:v>0</c:v>
                </c:pt>
                <c:pt idx="7726">
                  <c:v>0</c:v>
                </c:pt>
                <c:pt idx="7727">
                  <c:v>0</c:v>
                </c:pt>
                <c:pt idx="7728">
                  <c:v>0</c:v>
                </c:pt>
                <c:pt idx="7729">
                  <c:v>0</c:v>
                </c:pt>
                <c:pt idx="7730">
                  <c:v>0</c:v>
                </c:pt>
                <c:pt idx="7731">
                  <c:v>0</c:v>
                </c:pt>
                <c:pt idx="7732">
                  <c:v>0</c:v>
                </c:pt>
                <c:pt idx="7733">
                  <c:v>0</c:v>
                </c:pt>
                <c:pt idx="7734">
                  <c:v>0</c:v>
                </c:pt>
                <c:pt idx="7735">
                  <c:v>0</c:v>
                </c:pt>
                <c:pt idx="7736">
                  <c:v>0</c:v>
                </c:pt>
                <c:pt idx="7737">
                  <c:v>0</c:v>
                </c:pt>
                <c:pt idx="7738">
                  <c:v>0</c:v>
                </c:pt>
                <c:pt idx="7739">
                  <c:v>0</c:v>
                </c:pt>
                <c:pt idx="7740">
                  <c:v>0</c:v>
                </c:pt>
                <c:pt idx="7741">
                  <c:v>0</c:v>
                </c:pt>
                <c:pt idx="7742">
                  <c:v>0</c:v>
                </c:pt>
                <c:pt idx="7743">
                  <c:v>0</c:v>
                </c:pt>
                <c:pt idx="7744">
                  <c:v>0</c:v>
                </c:pt>
                <c:pt idx="7745">
                  <c:v>0</c:v>
                </c:pt>
                <c:pt idx="7746">
                  <c:v>0</c:v>
                </c:pt>
                <c:pt idx="7747">
                  <c:v>0</c:v>
                </c:pt>
                <c:pt idx="7748">
                  <c:v>0</c:v>
                </c:pt>
                <c:pt idx="7749">
                  <c:v>0</c:v>
                </c:pt>
                <c:pt idx="7750">
                  <c:v>0</c:v>
                </c:pt>
                <c:pt idx="7751">
                  <c:v>0</c:v>
                </c:pt>
                <c:pt idx="7752">
                  <c:v>0</c:v>
                </c:pt>
                <c:pt idx="7753">
                  <c:v>0</c:v>
                </c:pt>
                <c:pt idx="7754">
                  <c:v>0</c:v>
                </c:pt>
                <c:pt idx="7755">
                  <c:v>0</c:v>
                </c:pt>
                <c:pt idx="7756">
                  <c:v>0</c:v>
                </c:pt>
                <c:pt idx="7757">
                  <c:v>0</c:v>
                </c:pt>
                <c:pt idx="7758">
                  <c:v>0</c:v>
                </c:pt>
                <c:pt idx="7759">
                  <c:v>0</c:v>
                </c:pt>
                <c:pt idx="7760">
                  <c:v>0</c:v>
                </c:pt>
                <c:pt idx="7761">
                  <c:v>0</c:v>
                </c:pt>
                <c:pt idx="7762">
                  <c:v>0</c:v>
                </c:pt>
                <c:pt idx="7763">
                  <c:v>0</c:v>
                </c:pt>
                <c:pt idx="7764">
                  <c:v>0</c:v>
                </c:pt>
                <c:pt idx="7765">
                  <c:v>0</c:v>
                </c:pt>
                <c:pt idx="7766">
                  <c:v>0</c:v>
                </c:pt>
                <c:pt idx="7767">
                  <c:v>0</c:v>
                </c:pt>
                <c:pt idx="7768">
                  <c:v>0</c:v>
                </c:pt>
                <c:pt idx="7769">
                  <c:v>0</c:v>
                </c:pt>
                <c:pt idx="7770">
                  <c:v>0</c:v>
                </c:pt>
                <c:pt idx="7771">
                  <c:v>0</c:v>
                </c:pt>
                <c:pt idx="7772">
                  <c:v>0</c:v>
                </c:pt>
                <c:pt idx="7773">
                  <c:v>0</c:v>
                </c:pt>
                <c:pt idx="7774">
                  <c:v>0</c:v>
                </c:pt>
                <c:pt idx="7775">
                  <c:v>0</c:v>
                </c:pt>
                <c:pt idx="7776">
                  <c:v>0</c:v>
                </c:pt>
                <c:pt idx="7777">
                  <c:v>0</c:v>
                </c:pt>
                <c:pt idx="7778">
                  <c:v>0</c:v>
                </c:pt>
                <c:pt idx="7779">
                  <c:v>0</c:v>
                </c:pt>
                <c:pt idx="7780">
                  <c:v>0</c:v>
                </c:pt>
                <c:pt idx="7781">
                  <c:v>0</c:v>
                </c:pt>
                <c:pt idx="7782">
                  <c:v>0</c:v>
                </c:pt>
                <c:pt idx="7783">
                  <c:v>0</c:v>
                </c:pt>
                <c:pt idx="7784">
                  <c:v>0</c:v>
                </c:pt>
                <c:pt idx="7785">
                  <c:v>0</c:v>
                </c:pt>
                <c:pt idx="7786">
                  <c:v>0</c:v>
                </c:pt>
                <c:pt idx="7787">
                  <c:v>0</c:v>
                </c:pt>
                <c:pt idx="7788">
                  <c:v>0</c:v>
                </c:pt>
                <c:pt idx="7789">
                  <c:v>0</c:v>
                </c:pt>
                <c:pt idx="7790">
                  <c:v>0</c:v>
                </c:pt>
                <c:pt idx="7791">
                  <c:v>0</c:v>
                </c:pt>
                <c:pt idx="7792">
                  <c:v>0</c:v>
                </c:pt>
                <c:pt idx="7793">
                  <c:v>0</c:v>
                </c:pt>
                <c:pt idx="7794">
                  <c:v>0</c:v>
                </c:pt>
                <c:pt idx="7795">
                  <c:v>0</c:v>
                </c:pt>
                <c:pt idx="7796">
                  <c:v>0</c:v>
                </c:pt>
                <c:pt idx="7797">
                  <c:v>0</c:v>
                </c:pt>
                <c:pt idx="7798">
                  <c:v>0</c:v>
                </c:pt>
                <c:pt idx="7799">
                  <c:v>0</c:v>
                </c:pt>
                <c:pt idx="7800">
                  <c:v>0</c:v>
                </c:pt>
                <c:pt idx="7801">
                  <c:v>0</c:v>
                </c:pt>
                <c:pt idx="7802">
                  <c:v>0</c:v>
                </c:pt>
                <c:pt idx="7803">
                  <c:v>0</c:v>
                </c:pt>
                <c:pt idx="7804">
                  <c:v>0</c:v>
                </c:pt>
                <c:pt idx="7805">
                  <c:v>0</c:v>
                </c:pt>
                <c:pt idx="7806">
                  <c:v>0</c:v>
                </c:pt>
                <c:pt idx="7807">
                  <c:v>0</c:v>
                </c:pt>
                <c:pt idx="7808">
                  <c:v>0</c:v>
                </c:pt>
                <c:pt idx="7809">
                  <c:v>0</c:v>
                </c:pt>
                <c:pt idx="7810">
                  <c:v>0</c:v>
                </c:pt>
                <c:pt idx="7811">
                  <c:v>0</c:v>
                </c:pt>
                <c:pt idx="7812">
                  <c:v>0</c:v>
                </c:pt>
                <c:pt idx="7813">
                  <c:v>0</c:v>
                </c:pt>
                <c:pt idx="7814">
                  <c:v>0</c:v>
                </c:pt>
                <c:pt idx="7815">
                  <c:v>0</c:v>
                </c:pt>
                <c:pt idx="7816">
                  <c:v>0</c:v>
                </c:pt>
                <c:pt idx="7817">
                  <c:v>0</c:v>
                </c:pt>
                <c:pt idx="7818">
                  <c:v>0</c:v>
                </c:pt>
                <c:pt idx="7819">
                  <c:v>0</c:v>
                </c:pt>
                <c:pt idx="7820">
                  <c:v>0</c:v>
                </c:pt>
                <c:pt idx="7821">
                  <c:v>0</c:v>
                </c:pt>
                <c:pt idx="7822">
                  <c:v>0</c:v>
                </c:pt>
                <c:pt idx="7823">
                  <c:v>0</c:v>
                </c:pt>
                <c:pt idx="7824">
                  <c:v>0</c:v>
                </c:pt>
                <c:pt idx="7825">
                  <c:v>0</c:v>
                </c:pt>
                <c:pt idx="7826">
                  <c:v>0</c:v>
                </c:pt>
                <c:pt idx="7827">
                  <c:v>0</c:v>
                </c:pt>
                <c:pt idx="7828">
                  <c:v>0</c:v>
                </c:pt>
                <c:pt idx="7829">
                  <c:v>0</c:v>
                </c:pt>
                <c:pt idx="7830">
                  <c:v>0</c:v>
                </c:pt>
                <c:pt idx="7831">
                  <c:v>0</c:v>
                </c:pt>
                <c:pt idx="7832">
                  <c:v>0</c:v>
                </c:pt>
                <c:pt idx="7833">
                  <c:v>0</c:v>
                </c:pt>
                <c:pt idx="7834">
                  <c:v>0</c:v>
                </c:pt>
                <c:pt idx="7835">
                  <c:v>0</c:v>
                </c:pt>
                <c:pt idx="7836">
                  <c:v>0</c:v>
                </c:pt>
                <c:pt idx="7837">
                  <c:v>0</c:v>
                </c:pt>
                <c:pt idx="7838">
                  <c:v>0</c:v>
                </c:pt>
                <c:pt idx="7839">
                  <c:v>0</c:v>
                </c:pt>
                <c:pt idx="7840">
                  <c:v>0</c:v>
                </c:pt>
                <c:pt idx="7841">
                  <c:v>0</c:v>
                </c:pt>
                <c:pt idx="7842">
                  <c:v>0</c:v>
                </c:pt>
                <c:pt idx="7843">
                  <c:v>0</c:v>
                </c:pt>
                <c:pt idx="7844">
                  <c:v>0</c:v>
                </c:pt>
                <c:pt idx="7845">
                  <c:v>0</c:v>
                </c:pt>
                <c:pt idx="7846">
                  <c:v>0</c:v>
                </c:pt>
                <c:pt idx="7847">
                  <c:v>0</c:v>
                </c:pt>
                <c:pt idx="7848">
                  <c:v>0</c:v>
                </c:pt>
                <c:pt idx="7849">
                  <c:v>0</c:v>
                </c:pt>
                <c:pt idx="7850">
                  <c:v>0</c:v>
                </c:pt>
                <c:pt idx="7851">
                  <c:v>0</c:v>
                </c:pt>
                <c:pt idx="7852">
                  <c:v>0</c:v>
                </c:pt>
                <c:pt idx="7853">
                  <c:v>0</c:v>
                </c:pt>
                <c:pt idx="7854">
                  <c:v>0</c:v>
                </c:pt>
                <c:pt idx="7855">
                  <c:v>0</c:v>
                </c:pt>
                <c:pt idx="7856">
                  <c:v>0</c:v>
                </c:pt>
                <c:pt idx="7857">
                  <c:v>0</c:v>
                </c:pt>
                <c:pt idx="7858">
                  <c:v>0</c:v>
                </c:pt>
                <c:pt idx="7859">
                  <c:v>0</c:v>
                </c:pt>
                <c:pt idx="7860">
                  <c:v>0</c:v>
                </c:pt>
                <c:pt idx="7861">
                  <c:v>0</c:v>
                </c:pt>
                <c:pt idx="7862">
                  <c:v>0</c:v>
                </c:pt>
                <c:pt idx="7863">
                  <c:v>0</c:v>
                </c:pt>
                <c:pt idx="7864">
                  <c:v>0</c:v>
                </c:pt>
                <c:pt idx="7865">
                  <c:v>0</c:v>
                </c:pt>
                <c:pt idx="7866">
                  <c:v>0</c:v>
                </c:pt>
                <c:pt idx="7867">
                  <c:v>0</c:v>
                </c:pt>
                <c:pt idx="7868">
                  <c:v>0</c:v>
                </c:pt>
                <c:pt idx="7869">
                  <c:v>0</c:v>
                </c:pt>
                <c:pt idx="7870">
                  <c:v>0</c:v>
                </c:pt>
                <c:pt idx="7871">
                  <c:v>0</c:v>
                </c:pt>
                <c:pt idx="7872">
                  <c:v>0</c:v>
                </c:pt>
                <c:pt idx="7873">
                  <c:v>0</c:v>
                </c:pt>
                <c:pt idx="7874">
                  <c:v>0</c:v>
                </c:pt>
                <c:pt idx="7875">
                  <c:v>0</c:v>
                </c:pt>
                <c:pt idx="7876">
                  <c:v>0</c:v>
                </c:pt>
                <c:pt idx="7877">
                  <c:v>0</c:v>
                </c:pt>
                <c:pt idx="7878">
                  <c:v>0</c:v>
                </c:pt>
                <c:pt idx="7879">
                  <c:v>0</c:v>
                </c:pt>
                <c:pt idx="7880">
                  <c:v>0</c:v>
                </c:pt>
                <c:pt idx="7881">
                  <c:v>0</c:v>
                </c:pt>
                <c:pt idx="7882">
                  <c:v>0</c:v>
                </c:pt>
                <c:pt idx="7883">
                  <c:v>0</c:v>
                </c:pt>
                <c:pt idx="7884">
                  <c:v>0</c:v>
                </c:pt>
                <c:pt idx="7885">
                  <c:v>0</c:v>
                </c:pt>
                <c:pt idx="7886">
                  <c:v>0</c:v>
                </c:pt>
                <c:pt idx="7887">
                  <c:v>0</c:v>
                </c:pt>
                <c:pt idx="7888">
                  <c:v>0</c:v>
                </c:pt>
                <c:pt idx="7889">
                  <c:v>0</c:v>
                </c:pt>
                <c:pt idx="7890">
                  <c:v>0</c:v>
                </c:pt>
                <c:pt idx="7891">
                  <c:v>0</c:v>
                </c:pt>
                <c:pt idx="7892">
                  <c:v>0</c:v>
                </c:pt>
                <c:pt idx="7893">
                  <c:v>0</c:v>
                </c:pt>
                <c:pt idx="7894">
                  <c:v>0</c:v>
                </c:pt>
                <c:pt idx="7895">
                  <c:v>0</c:v>
                </c:pt>
                <c:pt idx="7896">
                  <c:v>0</c:v>
                </c:pt>
                <c:pt idx="7897">
                  <c:v>0</c:v>
                </c:pt>
                <c:pt idx="7898">
                  <c:v>0</c:v>
                </c:pt>
                <c:pt idx="7899">
                  <c:v>0</c:v>
                </c:pt>
                <c:pt idx="7900">
                  <c:v>0</c:v>
                </c:pt>
                <c:pt idx="7901">
                  <c:v>0</c:v>
                </c:pt>
                <c:pt idx="7902">
                  <c:v>0</c:v>
                </c:pt>
                <c:pt idx="7903">
                  <c:v>0</c:v>
                </c:pt>
                <c:pt idx="7904">
                  <c:v>0</c:v>
                </c:pt>
                <c:pt idx="7905">
                  <c:v>0</c:v>
                </c:pt>
                <c:pt idx="7906">
                  <c:v>0</c:v>
                </c:pt>
                <c:pt idx="7907">
                  <c:v>0</c:v>
                </c:pt>
                <c:pt idx="7908">
                  <c:v>0</c:v>
                </c:pt>
                <c:pt idx="7909">
                  <c:v>0</c:v>
                </c:pt>
                <c:pt idx="7910">
                  <c:v>0</c:v>
                </c:pt>
                <c:pt idx="7911">
                  <c:v>0</c:v>
                </c:pt>
                <c:pt idx="7912">
                  <c:v>0</c:v>
                </c:pt>
                <c:pt idx="7913">
                  <c:v>0</c:v>
                </c:pt>
                <c:pt idx="7914">
                  <c:v>0</c:v>
                </c:pt>
                <c:pt idx="7915">
                  <c:v>0</c:v>
                </c:pt>
                <c:pt idx="7916">
                  <c:v>0</c:v>
                </c:pt>
                <c:pt idx="7917">
                  <c:v>0</c:v>
                </c:pt>
                <c:pt idx="7918">
                  <c:v>0</c:v>
                </c:pt>
                <c:pt idx="7919">
                  <c:v>0</c:v>
                </c:pt>
                <c:pt idx="7920">
                  <c:v>0</c:v>
                </c:pt>
                <c:pt idx="7921">
                  <c:v>0</c:v>
                </c:pt>
                <c:pt idx="7922">
                  <c:v>0</c:v>
                </c:pt>
                <c:pt idx="7923">
                  <c:v>0</c:v>
                </c:pt>
                <c:pt idx="7924">
                  <c:v>0</c:v>
                </c:pt>
                <c:pt idx="7925">
                  <c:v>0</c:v>
                </c:pt>
                <c:pt idx="7926">
                  <c:v>0</c:v>
                </c:pt>
                <c:pt idx="7927">
                  <c:v>0</c:v>
                </c:pt>
                <c:pt idx="7928">
                  <c:v>0</c:v>
                </c:pt>
                <c:pt idx="7929">
                  <c:v>0</c:v>
                </c:pt>
                <c:pt idx="7930">
                  <c:v>0</c:v>
                </c:pt>
                <c:pt idx="7931">
                  <c:v>0</c:v>
                </c:pt>
                <c:pt idx="7932">
                  <c:v>0</c:v>
                </c:pt>
                <c:pt idx="7933">
                  <c:v>0</c:v>
                </c:pt>
                <c:pt idx="7934">
                  <c:v>0</c:v>
                </c:pt>
                <c:pt idx="7935">
                  <c:v>0</c:v>
                </c:pt>
                <c:pt idx="7936">
                  <c:v>0</c:v>
                </c:pt>
                <c:pt idx="7937">
                  <c:v>0</c:v>
                </c:pt>
                <c:pt idx="7938">
                  <c:v>0</c:v>
                </c:pt>
                <c:pt idx="7939">
                  <c:v>0</c:v>
                </c:pt>
                <c:pt idx="7940">
                  <c:v>0</c:v>
                </c:pt>
                <c:pt idx="7941">
                  <c:v>0</c:v>
                </c:pt>
                <c:pt idx="7942">
                  <c:v>0</c:v>
                </c:pt>
                <c:pt idx="7943">
                  <c:v>0</c:v>
                </c:pt>
                <c:pt idx="7944">
                  <c:v>0</c:v>
                </c:pt>
                <c:pt idx="7945">
                  <c:v>0</c:v>
                </c:pt>
                <c:pt idx="7946">
                  <c:v>0</c:v>
                </c:pt>
                <c:pt idx="7947">
                  <c:v>0</c:v>
                </c:pt>
                <c:pt idx="7948">
                  <c:v>0</c:v>
                </c:pt>
                <c:pt idx="7949">
                  <c:v>0</c:v>
                </c:pt>
                <c:pt idx="7950">
                  <c:v>0</c:v>
                </c:pt>
                <c:pt idx="7951">
                  <c:v>0</c:v>
                </c:pt>
                <c:pt idx="7952">
                  <c:v>0</c:v>
                </c:pt>
                <c:pt idx="7953">
                  <c:v>0</c:v>
                </c:pt>
                <c:pt idx="7954">
                  <c:v>0</c:v>
                </c:pt>
                <c:pt idx="7955">
                  <c:v>0</c:v>
                </c:pt>
                <c:pt idx="7956">
                  <c:v>0</c:v>
                </c:pt>
                <c:pt idx="7957">
                  <c:v>0</c:v>
                </c:pt>
                <c:pt idx="7958">
                  <c:v>0</c:v>
                </c:pt>
                <c:pt idx="7959">
                  <c:v>0</c:v>
                </c:pt>
                <c:pt idx="7960">
                  <c:v>0</c:v>
                </c:pt>
                <c:pt idx="7961">
                  <c:v>0</c:v>
                </c:pt>
                <c:pt idx="7962">
                  <c:v>0</c:v>
                </c:pt>
                <c:pt idx="7963">
                  <c:v>0</c:v>
                </c:pt>
                <c:pt idx="7964">
                  <c:v>0</c:v>
                </c:pt>
                <c:pt idx="7965">
                  <c:v>0</c:v>
                </c:pt>
                <c:pt idx="7966">
                  <c:v>0</c:v>
                </c:pt>
                <c:pt idx="7967">
                  <c:v>0</c:v>
                </c:pt>
                <c:pt idx="7968">
                  <c:v>0</c:v>
                </c:pt>
                <c:pt idx="7969">
                  <c:v>0</c:v>
                </c:pt>
                <c:pt idx="7970">
                  <c:v>0</c:v>
                </c:pt>
                <c:pt idx="7971">
                  <c:v>0</c:v>
                </c:pt>
                <c:pt idx="7972">
                  <c:v>0</c:v>
                </c:pt>
                <c:pt idx="7973">
                  <c:v>0</c:v>
                </c:pt>
                <c:pt idx="7974">
                  <c:v>0</c:v>
                </c:pt>
                <c:pt idx="7975">
                  <c:v>0</c:v>
                </c:pt>
                <c:pt idx="7976">
                  <c:v>0</c:v>
                </c:pt>
                <c:pt idx="7977">
                  <c:v>0</c:v>
                </c:pt>
                <c:pt idx="7978">
                  <c:v>0</c:v>
                </c:pt>
                <c:pt idx="7979">
                  <c:v>0</c:v>
                </c:pt>
                <c:pt idx="7980">
                  <c:v>0</c:v>
                </c:pt>
                <c:pt idx="7981">
                  <c:v>0</c:v>
                </c:pt>
                <c:pt idx="7982">
                  <c:v>0</c:v>
                </c:pt>
                <c:pt idx="7983">
                  <c:v>0</c:v>
                </c:pt>
                <c:pt idx="7984">
                  <c:v>0</c:v>
                </c:pt>
                <c:pt idx="7985">
                  <c:v>0</c:v>
                </c:pt>
                <c:pt idx="7986">
                  <c:v>0</c:v>
                </c:pt>
                <c:pt idx="7987">
                  <c:v>0</c:v>
                </c:pt>
                <c:pt idx="7988">
                  <c:v>0</c:v>
                </c:pt>
                <c:pt idx="7989">
                  <c:v>0</c:v>
                </c:pt>
                <c:pt idx="7990">
                  <c:v>0</c:v>
                </c:pt>
                <c:pt idx="7991">
                  <c:v>0</c:v>
                </c:pt>
                <c:pt idx="7992">
                  <c:v>0</c:v>
                </c:pt>
                <c:pt idx="7993">
                  <c:v>0</c:v>
                </c:pt>
                <c:pt idx="7994">
                  <c:v>0</c:v>
                </c:pt>
                <c:pt idx="7995">
                  <c:v>0</c:v>
                </c:pt>
                <c:pt idx="7996">
                  <c:v>0</c:v>
                </c:pt>
                <c:pt idx="7997">
                  <c:v>0</c:v>
                </c:pt>
                <c:pt idx="7998">
                  <c:v>0</c:v>
                </c:pt>
                <c:pt idx="7999">
                  <c:v>0</c:v>
                </c:pt>
                <c:pt idx="8000">
                  <c:v>0</c:v>
                </c:pt>
                <c:pt idx="8001">
                  <c:v>0</c:v>
                </c:pt>
                <c:pt idx="8002">
                  <c:v>0</c:v>
                </c:pt>
                <c:pt idx="8003">
                  <c:v>0</c:v>
                </c:pt>
                <c:pt idx="8004">
                  <c:v>0</c:v>
                </c:pt>
                <c:pt idx="8005">
                  <c:v>0</c:v>
                </c:pt>
                <c:pt idx="8006">
                  <c:v>0</c:v>
                </c:pt>
                <c:pt idx="8007">
                  <c:v>0</c:v>
                </c:pt>
                <c:pt idx="8008">
                  <c:v>0</c:v>
                </c:pt>
                <c:pt idx="8009">
                  <c:v>0</c:v>
                </c:pt>
                <c:pt idx="8010">
                  <c:v>0</c:v>
                </c:pt>
                <c:pt idx="8011">
                  <c:v>0</c:v>
                </c:pt>
                <c:pt idx="8012">
                  <c:v>0</c:v>
                </c:pt>
                <c:pt idx="8013">
                  <c:v>0</c:v>
                </c:pt>
                <c:pt idx="8014">
                  <c:v>0</c:v>
                </c:pt>
                <c:pt idx="8015">
                  <c:v>0</c:v>
                </c:pt>
                <c:pt idx="8016">
                  <c:v>0</c:v>
                </c:pt>
                <c:pt idx="8017">
                  <c:v>0</c:v>
                </c:pt>
                <c:pt idx="8018">
                  <c:v>0</c:v>
                </c:pt>
                <c:pt idx="8019">
                  <c:v>0</c:v>
                </c:pt>
                <c:pt idx="8020">
                  <c:v>0</c:v>
                </c:pt>
                <c:pt idx="8021">
                  <c:v>0</c:v>
                </c:pt>
                <c:pt idx="8022">
                  <c:v>0</c:v>
                </c:pt>
                <c:pt idx="8023">
                  <c:v>0</c:v>
                </c:pt>
                <c:pt idx="8024">
                  <c:v>0</c:v>
                </c:pt>
                <c:pt idx="8025">
                  <c:v>0</c:v>
                </c:pt>
                <c:pt idx="8026">
                  <c:v>0</c:v>
                </c:pt>
                <c:pt idx="8027">
                  <c:v>0</c:v>
                </c:pt>
                <c:pt idx="8028">
                  <c:v>0</c:v>
                </c:pt>
                <c:pt idx="8029">
                  <c:v>0</c:v>
                </c:pt>
                <c:pt idx="8030">
                  <c:v>0</c:v>
                </c:pt>
                <c:pt idx="8031">
                  <c:v>0</c:v>
                </c:pt>
                <c:pt idx="8032">
                  <c:v>0</c:v>
                </c:pt>
                <c:pt idx="8033">
                  <c:v>0</c:v>
                </c:pt>
                <c:pt idx="8034">
                  <c:v>0</c:v>
                </c:pt>
                <c:pt idx="8035">
                  <c:v>0</c:v>
                </c:pt>
                <c:pt idx="8036">
                  <c:v>0</c:v>
                </c:pt>
                <c:pt idx="8037">
                  <c:v>0</c:v>
                </c:pt>
                <c:pt idx="8038">
                  <c:v>0</c:v>
                </c:pt>
                <c:pt idx="8039">
                  <c:v>0</c:v>
                </c:pt>
                <c:pt idx="8040">
                  <c:v>0</c:v>
                </c:pt>
                <c:pt idx="8041">
                  <c:v>0</c:v>
                </c:pt>
                <c:pt idx="8042">
                  <c:v>0</c:v>
                </c:pt>
                <c:pt idx="8043">
                  <c:v>0</c:v>
                </c:pt>
                <c:pt idx="8044">
                  <c:v>0</c:v>
                </c:pt>
                <c:pt idx="8045">
                  <c:v>0</c:v>
                </c:pt>
                <c:pt idx="8046">
                  <c:v>0</c:v>
                </c:pt>
                <c:pt idx="8047">
                  <c:v>0</c:v>
                </c:pt>
                <c:pt idx="8048">
                  <c:v>0</c:v>
                </c:pt>
                <c:pt idx="8049">
                  <c:v>0</c:v>
                </c:pt>
                <c:pt idx="8050">
                  <c:v>0</c:v>
                </c:pt>
                <c:pt idx="8051">
                  <c:v>0</c:v>
                </c:pt>
                <c:pt idx="8052">
                  <c:v>0</c:v>
                </c:pt>
                <c:pt idx="8053">
                  <c:v>0</c:v>
                </c:pt>
                <c:pt idx="8054">
                  <c:v>0</c:v>
                </c:pt>
                <c:pt idx="8055">
                  <c:v>0</c:v>
                </c:pt>
                <c:pt idx="8056">
                  <c:v>0</c:v>
                </c:pt>
                <c:pt idx="8057">
                  <c:v>0</c:v>
                </c:pt>
                <c:pt idx="8058">
                  <c:v>0</c:v>
                </c:pt>
                <c:pt idx="8059">
                  <c:v>0</c:v>
                </c:pt>
                <c:pt idx="8060">
                  <c:v>0</c:v>
                </c:pt>
                <c:pt idx="8061">
                  <c:v>0</c:v>
                </c:pt>
                <c:pt idx="8062">
                  <c:v>0</c:v>
                </c:pt>
                <c:pt idx="8063">
                  <c:v>0</c:v>
                </c:pt>
                <c:pt idx="8064">
                  <c:v>0</c:v>
                </c:pt>
                <c:pt idx="8065">
                  <c:v>0</c:v>
                </c:pt>
                <c:pt idx="8066">
                  <c:v>0</c:v>
                </c:pt>
                <c:pt idx="8067">
                  <c:v>0</c:v>
                </c:pt>
                <c:pt idx="8068">
                  <c:v>0</c:v>
                </c:pt>
                <c:pt idx="8069">
                  <c:v>0</c:v>
                </c:pt>
                <c:pt idx="8070">
                  <c:v>0</c:v>
                </c:pt>
                <c:pt idx="8071">
                  <c:v>0</c:v>
                </c:pt>
                <c:pt idx="8072">
                  <c:v>0</c:v>
                </c:pt>
                <c:pt idx="8073">
                  <c:v>0</c:v>
                </c:pt>
                <c:pt idx="8074">
                  <c:v>0</c:v>
                </c:pt>
                <c:pt idx="8075">
                  <c:v>0</c:v>
                </c:pt>
                <c:pt idx="8076">
                  <c:v>0</c:v>
                </c:pt>
                <c:pt idx="8077">
                  <c:v>0</c:v>
                </c:pt>
                <c:pt idx="8078">
                  <c:v>0</c:v>
                </c:pt>
                <c:pt idx="8079">
                  <c:v>0</c:v>
                </c:pt>
                <c:pt idx="8080">
                  <c:v>0</c:v>
                </c:pt>
                <c:pt idx="8081">
                  <c:v>0</c:v>
                </c:pt>
                <c:pt idx="8082">
                  <c:v>0</c:v>
                </c:pt>
                <c:pt idx="8083">
                  <c:v>0</c:v>
                </c:pt>
                <c:pt idx="8084">
                  <c:v>0</c:v>
                </c:pt>
                <c:pt idx="8085">
                  <c:v>0</c:v>
                </c:pt>
                <c:pt idx="8086">
                  <c:v>0</c:v>
                </c:pt>
                <c:pt idx="8087">
                  <c:v>0</c:v>
                </c:pt>
                <c:pt idx="8088">
                  <c:v>0</c:v>
                </c:pt>
                <c:pt idx="8089">
                  <c:v>0</c:v>
                </c:pt>
                <c:pt idx="8090">
                  <c:v>0</c:v>
                </c:pt>
                <c:pt idx="8091">
                  <c:v>0</c:v>
                </c:pt>
                <c:pt idx="8092">
                  <c:v>0</c:v>
                </c:pt>
                <c:pt idx="8093">
                  <c:v>0</c:v>
                </c:pt>
                <c:pt idx="8094">
                  <c:v>0</c:v>
                </c:pt>
                <c:pt idx="8095">
                  <c:v>0</c:v>
                </c:pt>
                <c:pt idx="8096">
                  <c:v>0</c:v>
                </c:pt>
                <c:pt idx="8097">
                  <c:v>0</c:v>
                </c:pt>
                <c:pt idx="8098">
                  <c:v>0</c:v>
                </c:pt>
                <c:pt idx="8099">
                  <c:v>0</c:v>
                </c:pt>
                <c:pt idx="8100">
                  <c:v>0</c:v>
                </c:pt>
                <c:pt idx="8101">
                  <c:v>0</c:v>
                </c:pt>
                <c:pt idx="8102">
                  <c:v>0</c:v>
                </c:pt>
                <c:pt idx="8103">
                  <c:v>0</c:v>
                </c:pt>
                <c:pt idx="8104">
                  <c:v>0</c:v>
                </c:pt>
                <c:pt idx="8105">
                  <c:v>0</c:v>
                </c:pt>
                <c:pt idx="8106">
                  <c:v>0</c:v>
                </c:pt>
                <c:pt idx="8107">
                  <c:v>0</c:v>
                </c:pt>
                <c:pt idx="8108">
                  <c:v>0</c:v>
                </c:pt>
                <c:pt idx="8109">
                  <c:v>0</c:v>
                </c:pt>
                <c:pt idx="8110">
                  <c:v>0</c:v>
                </c:pt>
                <c:pt idx="8111">
                  <c:v>0</c:v>
                </c:pt>
                <c:pt idx="8112">
                  <c:v>0</c:v>
                </c:pt>
                <c:pt idx="8113">
                  <c:v>0</c:v>
                </c:pt>
                <c:pt idx="8114">
                  <c:v>0</c:v>
                </c:pt>
                <c:pt idx="8115">
                  <c:v>0</c:v>
                </c:pt>
                <c:pt idx="8116">
                  <c:v>0</c:v>
                </c:pt>
                <c:pt idx="8117">
                  <c:v>0</c:v>
                </c:pt>
                <c:pt idx="8118">
                  <c:v>0</c:v>
                </c:pt>
                <c:pt idx="8119">
                  <c:v>0</c:v>
                </c:pt>
                <c:pt idx="8120">
                  <c:v>0</c:v>
                </c:pt>
                <c:pt idx="8121">
                  <c:v>0</c:v>
                </c:pt>
                <c:pt idx="8122">
                  <c:v>0</c:v>
                </c:pt>
                <c:pt idx="8123">
                  <c:v>0</c:v>
                </c:pt>
                <c:pt idx="8124">
                  <c:v>0</c:v>
                </c:pt>
                <c:pt idx="8125">
                  <c:v>0</c:v>
                </c:pt>
                <c:pt idx="8126">
                  <c:v>0</c:v>
                </c:pt>
                <c:pt idx="8127">
                  <c:v>0</c:v>
                </c:pt>
                <c:pt idx="8128">
                  <c:v>0</c:v>
                </c:pt>
                <c:pt idx="8129">
                  <c:v>0</c:v>
                </c:pt>
                <c:pt idx="8130">
                  <c:v>0</c:v>
                </c:pt>
                <c:pt idx="8131">
                  <c:v>0</c:v>
                </c:pt>
                <c:pt idx="8132">
                  <c:v>0</c:v>
                </c:pt>
                <c:pt idx="8133">
                  <c:v>0</c:v>
                </c:pt>
                <c:pt idx="8134">
                  <c:v>0</c:v>
                </c:pt>
                <c:pt idx="8135">
                  <c:v>0</c:v>
                </c:pt>
                <c:pt idx="8136">
                  <c:v>0</c:v>
                </c:pt>
                <c:pt idx="8137">
                  <c:v>0</c:v>
                </c:pt>
                <c:pt idx="8138">
                  <c:v>0</c:v>
                </c:pt>
                <c:pt idx="8139">
                  <c:v>0</c:v>
                </c:pt>
                <c:pt idx="8140">
                  <c:v>0</c:v>
                </c:pt>
                <c:pt idx="8141">
                  <c:v>0</c:v>
                </c:pt>
                <c:pt idx="8142">
                  <c:v>0</c:v>
                </c:pt>
                <c:pt idx="8143">
                  <c:v>0</c:v>
                </c:pt>
                <c:pt idx="8144">
                  <c:v>0</c:v>
                </c:pt>
                <c:pt idx="8145">
                  <c:v>0</c:v>
                </c:pt>
                <c:pt idx="8146">
                  <c:v>0</c:v>
                </c:pt>
                <c:pt idx="8147">
                  <c:v>0</c:v>
                </c:pt>
                <c:pt idx="8148">
                  <c:v>0</c:v>
                </c:pt>
                <c:pt idx="8149">
                  <c:v>0</c:v>
                </c:pt>
                <c:pt idx="8150">
                  <c:v>0</c:v>
                </c:pt>
                <c:pt idx="8151">
                  <c:v>0</c:v>
                </c:pt>
                <c:pt idx="8152">
                  <c:v>0</c:v>
                </c:pt>
                <c:pt idx="8153">
                  <c:v>0</c:v>
                </c:pt>
                <c:pt idx="8154">
                  <c:v>0</c:v>
                </c:pt>
                <c:pt idx="8155">
                  <c:v>0</c:v>
                </c:pt>
                <c:pt idx="8156">
                  <c:v>0</c:v>
                </c:pt>
                <c:pt idx="8157">
                  <c:v>0</c:v>
                </c:pt>
                <c:pt idx="8158">
                  <c:v>0</c:v>
                </c:pt>
                <c:pt idx="8159">
                  <c:v>0</c:v>
                </c:pt>
                <c:pt idx="8160">
                  <c:v>0</c:v>
                </c:pt>
                <c:pt idx="8161">
                  <c:v>0</c:v>
                </c:pt>
                <c:pt idx="8162">
                  <c:v>0</c:v>
                </c:pt>
                <c:pt idx="8163">
                  <c:v>0</c:v>
                </c:pt>
                <c:pt idx="8164">
                  <c:v>0</c:v>
                </c:pt>
                <c:pt idx="8165">
                  <c:v>0</c:v>
                </c:pt>
                <c:pt idx="8166">
                  <c:v>0</c:v>
                </c:pt>
                <c:pt idx="8167">
                  <c:v>0</c:v>
                </c:pt>
                <c:pt idx="8168">
                  <c:v>0</c:v>
                </c:pt>
                <c:pt idx="8169">
                  <c:v>0</c:v>
                </c:pt>
                <c:pt idx="8170">
                  <c:v>0</c:v>
                </c:pt>
                <c:pt idx="8171">
                  <c:v>0</c:v>
                </c:pt>
                <c:pt idx="8172">
                  <c:v>0</c:v>
                </c:pt>
                <c:pt idx="8173">
                  <c:v>0</c:v>
                </c:pt>
                <c:pt idx="8174">
                  <c:v>0</c:v>
                </c:pt>
                <c:pt idx="8175">
                  <c:v>0</c:v>
                </c:pt>
                <c:pt idx="8176">
                  <c:v>0</c:v>
                </c:pt>
                <c:pt idx="8177">
                  <c:v>0</c:v>
                </c:pt>
                <c:pt idx="8178">
                  <c:v>0</c:v>
                </c:pt>
                <c:pt idx="8179">
                  <c:v>0</c:v>
                </c:pt>
                <c:pt idx="8180">
                  <c:v>0</c:v>
                </c:pt>
                <c:pt idx="8181">
                  <c:v>0</c:v>
                </c:pt>
                <c:pt idx="8182">
                  <c:v>0</c:v>
                </c:pt>
                <c:pt idx="8183">
                  <c:v>0</c:v>
                </c:pt>
                <c:pt idx="8184">
                  <c:v>0</c:v>
                </c:pt>
                <c:pt idx="8185">
                  <c:v>0</c:v>
                </c:pt>
                <c:pt idx="8186">
                  <c:v>0</c:v>
                </c:pt>
                <c:pt idx="8187">
                  <c:v>0</c:v>
                </c:pt>
                <c:pt idx="8188">
                  <c:v>0</c:v>
                </c:pt>
                <c:pt idx="8189">
                  <c:v>0</c:v>
                </c:pt>
                <c:pt idx="8190">
                  <c:v>0</c:v>
                </c:pt>
                <c:pt idx="8191">
                  <c:v>0</c:v>
                </c:pt>
                <c:pt idx="8192">
                  <c:v>0</c:v>
                </c:pt>
                <c:pt idx="8193">
                  <c:v>0</c:v>
                </c:pt>
                <c:pt idx="8194">
                  <c:v>0</c:v>
                </c:pt>
                <c:pt idx="8195">
                  <c:v>0</c:v>
                </c:pt>
                <c:pt idx="8196">
                  <c:v>0</c:v>
                </c:pt>
                <c:pt idx="8197">
                  <c:v>0</c:v>
                </c:pt>
                <c:pt idx="8198">
                  <c:v>0</c:v>
                </c:pt>
                <c:pt idx="8199">
                  <c:v>0</c:v>
                </c:pt>
                <c:pt idx="8200">
                  <c:v>0</c:v>
                </c:pt>
                <c:pt idx="8201">
                  <c:v>0</c:v>
                </c:pt>
                <c:pt idx="8202">
                  <c:v>0</c:v>
                </c:pt>
                <c:pt idx="8203">
                  <c:v>0</c:v>
                </c:pt>
                <c:pt idx="8204">
                  <c:v>0</c:v>
                </c:pt>
                <c:pt idx="8205">
                  <c:v>0</c:v>
                </c:pt>
                <c:pt idx="8206">
                  <c:v>0</c:v>
                </c:pt>
                <c:pt idx="8207">
                  <c:v>0</c:v>
                </c:pt>
                <c:pt idx="8208">
                  <c:v>0</c:v>
                </c:pt>
                <c:pt idx="8209">
                  <c:v>0</c:v>
                </c:pt>
                <c:pt idx="8210">
                  <c:v>0</c:v>
                </c:pt>
                <c:pt idx="8211">
                  <c:v>0</c:v>
                </c:pt>
                <c:pt idx="8212">
                  <c:v>0</c:v>
                </c:pt>
                <c:pt idx="8213">
                  <c:v>0</c:v>
                </c:pt>
                <c:pt idx="8214">
                  <c:v>0</c:v>
                </c:pt>
                <c:pt idx="8215">
                  <c:v>0</c:v>
                </c:pt>
                <c:pt idx="8216">
                  <c:v>0</c:v>
                </c:pt>
                <c:pt idx="8217">
                  <c:v>0</c:v>
                </c:pt>
                <c:pt idx="8218">
                  <c:v>0</c:v>
                </c:pt>
                <c:pt idx="8219">
                  <c:v>0</c:v>
                </c:pt>
                <c:pt idx="8220">
                  <c:v>0</c:v>
                </c:pt>
                <c:pt idx="8221">
                  <c:v>0</c:v>
                </c:pt>
                <c:pt idx="8222">
                  <c:v>0</c:v>
                </c:pt>
                <c:pt idx="8223">
                  <c:v>0</c:v>
                </c:pt>
                <c:pt idx="8224">
                  <c:v>0</c:v>
                </c:pt>
                <c:pt idx="8225">
                  <c:v>0</c:v>
                </c:pt>
                <c:pt idx="8226">
                  <c:v>0</c:v>
                </c:pt>
                <c:pt idx="8227">
                  <c:v>0</c:v>
                </c:pt>
                <c:pt idx="8228">
                  <c:v>0</c:v>
                </c:pt>
                <c:pt idx="8229">
                  <c:v>0</c:v>
                </c:pt>
                <c:pt idx="8230">
                  <c:v>0</c:v>
                </c:pt>
                <c:pt idx="8231">
                  <c:v>0</c:v>
                </c:pt>
                <c:pt idx="8232">
                  <c:v>0</c:v>
                </c:pt>
                <c:pt idx="8233">
                  <c:v>0</c:v>
                </c:pt>
                <c:pt idx="8234">
                  <c:v>0</c:v>
                </c:pt>
                <c:pt idx="8235">
                  <c:v>0</c:v>
                </c:pt>
                <c:pt idx="8236">
                  <c:v>0</c:v>
                </c:pt>
                <c:pt idx="8237">
                  <c:v>0</c:v>
                </c:pt>
                <c:pt idx="8238">
                  <c:v>0</c:v>
                </c:pt>
                <c:pt idx="8239">
                  <c:v>0</c:v>
                </c:pt>
                <c:pt idx="8240">
                  <c:v>0</c:v>
                </c:pt>
                <c:pt idx="8241">
                  <c:v>0</c:v>
                </c:pt>
                <c:pt idx="8242">
                  <c:v>0</c:v>
                </c:pt>
                <c:pt idx="8243">
                  <c:v>0</c:v>
                </c:pt>
                <c:pt idx="8244">
                  <c:v>0</c:v>
                </c:pt>
                <c:pt idx="8245">
                  <c:v>0</c:v>
                </c:pt>
                <c:pt idx="8246">
                  <c:v>0</c:v>
                </c:pt>
                <c:pt idx="8247">
                  <c:v>0</c:v>
                </c:pt>
                <c:pt idx="8248">
                  <c:v>0</c:v>
                </c:pt>
                <c:pt idx="8249">
                  <c:v>0</c:v>
                </c:pt>
                <c:pt idx="8250">
                  <c:v>0</c:v>
                </c:pt>
                <c:pt idx="8251">
                  <c:v>0</c:v>
                </c:pt>
                <c:pt idx="8252">
                  <c:v>0</c:v>
                </c:pt>
                <c:pt idx="8253">
                  <c:v>0</c:v>
                </c:pt>
                <c:pt idx="8254">
                  <c:v>0</c:v>
                </c:pt>
                <c:pt idx="8255">
                  <c:v>0</c:v>
                </c:pt>
                <c:pt idx="8256">
                  <c:v>0</c:v>
                </c:pt>
                <c:pt idx="8257">
                  <c:v>0</c:v>
                </c:pt>
                <c:pt idx="8258">
                  <c:v>0</c:v>
                </c:pt>
                <c:pt idx="8259">
                  <c:v>0</c:v>
                </c:pt>
                <c:pt idx="8260">
                  <c:v>0</c:v>
                </c:pt>
                <c:pt idx="8261">
                  <c:v>0</c:v>
                </c:pt>
                <c:pt idx="8262">
                  <c:v>0</c:v>
                </c:pt>
                <c:pt idx="8263">
                  <c:v>0</c:v>
                </c:pt>
                <c:pt idx="8264">
                  <c:v>0</c:v>
                </c:pt>
                <c:pt idx="8265">
                  <c:v>0</c:v>
                </c:pt>
                <c:pt idx="8266">
                  <c:v>0</c:v>
                </c:pt>
                <c:pt idx="8267">
                  <c:v>0</c:v>
                </c:pt>
                <c:pt idx="8268">
                  <c:v>0</c:v>
                </c:pt>
                <c:pt idx="8269">
                  <c:v>0</c:v>
                </c:pt>
                <c:pt idx="8270">
                  <c:v>0</c:v>
                </c:pt>
                <c:pt idx="8271">
                  <c:v>0</c:v>
                </c:pt>
                <c:pt idx="8272">
                  <c:v>0</c:v>
                </c:pt>
                <c:pt idx="8273">
                  <c:v>0</c:v>
                </c:pt>
                <c:pt idx="8274">
                  <c:v>0</c:v>
                </c:pt>
                <c:pt idx="8275">
                  <c:v>0</c:v>
                </c:pt>
                <c:pt idx="8276">
                  <c:v>0</c:v>
                </c:pt>
                <c:pt idx="8277">
                  <c:v>0</c:v>
                </c:pt>
                <c:pt idx="8278">
                  <c:v>0</c:v>
                </c:pt>
                <c:pt idx="8279">
                  <c:v>0</c:v>
                </c:pt>
                <c:pt idx="8280">
                  <c:v>0</c:v>
                </c:pt>
                <c:pt idx="8281">
                  <c:v>0</c:v>
                </c:pt>
                <c:pt idx="8282">
                  <c:v>0</c:v>
                </c:pt>
                <c:pt idx="8283">
                  <c:v>0</c:v>
                </c:pt>
                <c:pt idx="8284">
                  <c:v>0</c:v>
                </c:pt>
                <c:pt idx="8285">
                  <c:v>0</c:v>
                </c:pt>
                <c:pt idx="8286">
                  <c:v>0</c:v>
                </c:pt>
                <c:pt idx="8287">
                  <c:v>0</c:v>
                </c:pt>
                <c:pt idx="8288">
                  <c:v>0</c:v>
                </c:pt>
                <c:pt idx="8289">
                  <c:v>0</c:v>
                </c:pt>
                <c:pt idx="8290">
                  <c:v>0</c:v>
                </c:pt>
                <c:pt idx="8291">
                  <c:v>0</c:v>
                </c:pt>
                <c:pt idx="8292">
                  <c:v>0</c:v>
                </c:pt>
                <c:pt idx="8293">
                  <c:v>0</c:v>
                </c:pt>
                <c:pt idx="8294">
                  <c:v>0</c:v>
                </c:pt>
                <c:pt idx="8295">
                  <c:v>0</c:v>
                </c:pt>
                <c:pt idx="8296">
                  <c:v>0</c:v>
                </c:pt>
                <c:pt idx="8297">
                  <c:v>0</c:v>
                </c:pt>
                <c:pt idx="8298">
                  <c:v>0</c:v>
                </c:pt>
                <c:pt idx="8299">
                  <c:v>0</c:v>
                </c:pt>
                <c:pt idx="8300">
                  <c:v>0</c:v>
                </c:pt>
                <c:pt idx="8301">
                  <c:v>0</c:v>
                </c:pt>
                <c:pt idx="8302">
                  <c:v>0</c:v>
                </c:pt>
                <c:pt idx="8303">
                  <c:v>0</c:v>
                </c:pt>
                <c:pt idx="8304">
                  <c:v>0</c:v>
                </c:pt>
                <c:pt idx="8305">
                  <c:v>0</c:v>
                </c:pt>
                <c:pt idx="8306">
                  <c:v>0</c:v>
                </c:pt>
                <c:pt idx="8307">
                  <c:v>0</c:v>
                </c:pt>
                <c:pt idx="8308">
                  <c:v>0</c:v>
                </c:pt>
                <c:pt idx="8309">
                  <c:v>0</c:v>
                </c:pt>
                <c:pt idx="8310">
                  <c:v>0</c:v>
                </c:pt>
                <c:pt idx="8311">
                  <c:v>0</c:v>
                </c:pt>
                <c:pt idx="8312">
                  <c:v>0</c:v>
                </c:pt>
                <c:pt idx="8313">
                  <c:v>0</c:v>
                </c:pt>
                <c:pt idx="8314">
                  <c:v>0</c:v>
                </c:pt>
                <c:pt idx="8315">
                  <c:v>0</c:v>
                </c:pt>
                <c:pt idx="8316">
                  <c:v>0</c:v>
                </c:pt>
                <c:pt idx="8317">
                  <c:v>0</c:v>
                </c:pt>
                <c:pt idx="8318">
                  <c:v>0</c:v>
                </c:pt>
                <c:pt idx="8319">
                  <c:v>0</c:v>
                </c:pt>
                <c:pt idx="8320">
                  <c:v>0</c:v>
                </c:pt>
                <c:pt idx="8321">
                  <c:v>0</c:v>
                </c:pt>
                <c:pt idx="8322">
                  <c:v>0</c:v>
                </c:pt>
                <c:pt idx="8323">
                  <c:v>0</c:v>
                </c:pt>
                <c:pt idx="8324">
                  <c:v>0</c:v>
                </c:pt>
                <c:pt idx="8325">
                  <c:v>0</c:v>
                </c:pt>
                <c:pt idx="8326">
                  <c:v>0</c:v>
                </c:pt>
                <c:pt idx="8327">
                  <c:v>0</c:v>
                </c:pt>
                <c:pt idx="8328">
                  <c:v>0</c:v>
                </c:pt>
                <c:pt idx="8329">
                  <c:v>0</c:v>
                </c:pt>
                <c:pt idx="8330">
                  <c:v>0</c:v>
                </c:pt>
                <c:pt idx="8331">
                  <c:v>0</c:v>
                </c:pt>
                <c:pt idx="8332">
                  <c:v>0</c:v>
                </c:pt>
                <c:pt idx="8333">
                  <c:v>0</c:v>
                </c:pt>
                <c:pt idx="8334">
                  <c:v>0</c:v>
                </c:pt>
                <c:pt idx="8335">
                  <c:v>0</c:v>
                </c:pt>
                <c:pt idx="8336">
                  <c:v>0</c:v>
                </c:pt>
                <c:pt idx="8337">
                  <c:v>0</c:v>
                </c:pt>
                <c:pt idx="8338">
                  <c:v>0</c:v>
                </c:pt>
                <c:pt idx="8339">
                  <c:v>0</c:v>
                </c:pt>
                <c:pt idx="8340">
                  <c:v>0</c:v>
                </c:pt>
                <c:pt idx="8341">
                  <c:v>0</c:v>
                </c:pt>
                <c:pt idx="8342">
                  <c:v>0</c:v>
                </c:pt>
                <c:pt idx="8343">
                  <c:v>0</c:v>
                </c:pt>
                <c:pt idx="8344">
                  <c:v>0</c:v>
                </c:pt>
                <c:pt idx="8345">
                  <c:v>0</c:v>
                </c:pt>
                <c:pt idx="8346">
                  <c:v>0</c:v>
                </c:pt>
                <c:pt idx="8347">
                  <c:v>0</c:v>
                </c:pt>
                <c:pt idx="8348">
                  <c:v>0</c:v>
                </c:pt>
                <c:pt idx="8349">
                  <c:v>0</c:v>
                </c:pt>
                <c:pt idx="8350">
                  <c:v>0</c:v>
                </c:pt>
                <c:pt idx="8351">
                  <c:v>0</c:v>
                </c:pt>
                <c:pt idx="8352">
                  <c:v>0</c:v>
                </c:pt>
                <c:pt idx="8353">
                  <c:v>0</c:v>
                </c:pt>
                <c:pt idx="8354">
                  <c:v>0</c:v>
                </c:pt>
                <c:pt idx="8355">
                  <c:v>0</c:v>
                </c:pt>
                <c:pt idx="8356">
                  <c:v>0</c:v>
                </c:pt>
                <c:pt idx="8357">
                  <c:v>0</c:v>
                </c:pt>
                <c:pt idx="8358">
                  <c:v>0</c:v>
                </c:pt>
                <c:pt idx="8359">
                  <c:v>0</c:v>
                </c:pt>
                <c:pt idx="8360">
                  <c:v>0</c:v>
                </c:pt>
                <c:pt idx="8361">
                  <c:v>0</c:v>
                </c:pt>
                <c:pt idx="8362">
                  <c:v>0</c:v>
                </c:pt>
                <c:pt idx="8363">
                  <c:v>0</c:v>
                </c:pt>
                <c:pt idx="8364">
                  <c:v>0</c:v>
                </c:pt>
                <c:pt idx="8365">
                  <c:v>0</c:v>
                </c:pt>
                <c:pt idx="8366">
                  <c:v>0</c:v>
                </c:pt>
                <c:pt idx="8367">
                  <c:v>0</c:v>
                </c:pt>
                <c:pt idx="8368">
                  <c:v>0</c:v>
                </c:pt>
                <c:pt idx="8369">
                  <c:v>0</c:v>
                </c:pt>
                <c:pt idx="8370">
                  <c:v>0</c:v>
                </c:pt>
                <c:pt idx="8371">
                  <c:v>0</c:v>
                </c:pt>
                <c:pt idx="8372">
                  <c:v>0</c:v>
                </c:pt>
                <c:pt idx="8373">
                  <c:v>0</c:v>
                </c:pt>
                <c:pt idx="8374">
                  <c:v>0</c:v>
                </c:pt>
                <c:pt idx="8375">
                  <c:v>0</c:v>
                </c:pt>
                <c:pt idx="8376">
                  <c:v>0</c:v>
                </c:pt>
                <c:pt idx="8377">
                  <c:v>0</c:v>
                </c:pt>
                <c:pt idx="8378">
                  <c:v>0</c:v>
                </c:pt>
                <c:pt idx="8379">
                  <c:v>0</c:v>
                </c:pt>
                <c:pt idx="8380">
                  <c:v>0</c:v>
                </c:pt>
                <c:pt idx="8381">
                  <c:v>0</c:v>
                </c:pt>
                <c:pt idx="8382">
                  <c:v>0</c:v>
                </c:pt>
                <c:pt idx="8383">
                  <c:v>0</c:v>
                </c:pt>
                <c:pt idx="8384">
                  <c:v>0</c:v>
                </c:pt>
                <c:pt idx="8385">
                  <c:v>0</c:v>
                </c:pt>
                <c:pt idx="8386">
                  <c:v>0</c:v>
                </c:pt>
                <c:pt idx="8387">
                  <c:v>0</c:v>
                </c:pt>
                <c:pt idx="8388">
                  <c:v>0</c:v>
                </c:pt>
                <c:pt idx="8389">
                  <c:v>0</c:v>
                </c:pt>
                <c:pt idx="8390">
                  <c:v>0</c:v>
                </c:pt>
                <c:pt idx="8391">
                  <c:v>0</c:v>
                </c:pt>
                <c:pt idx="8392">
                  <c:v>0</c:v>
                </c:pt>
                <c:pt idx="8393">
                  <c:v>0</c:v>
                </c:pt>
                <c:pt idx="8394">
                  <c:v>0</c:v>
                </c:pt>
                <c:pt idx="8395">
                  <c:v>0</c:v>
                </c:pt>
                <c:pt idx="8396">
                  <c:v>0</c:v>
                </c:pt>
                <c:pt idx="8397">
                  <c:v>0</c:v>
                </c:pt>
                <c:pt idx="8398">
                  <c:v>0</c:v>
                </c:pt>
                <c:pt idx="8399">
                  <c:v>0</c:v>
                </c:pt>
                <c:pt idx="8400">
                  <c:v>0</c:v>
                </c:pt>
                <c:pt idx="8401">
                  <c:v>0</c:v>
                </c:pt>
                <c:pt idx="8402">
                  <c:v>0</c:v>
                </c:pt>
                <c:pt idx="8403">
                  <c:v>0</c:v>
                </c:pt>
                <c:pt idx="8404">
                  <c:v>0</c:v>
                </c:pt>
                <c:pt idx="8405">
                  <c:v>0</c:v>
                </c:pt>
                <c:pt idx="8406">
                  <c:v>0</c:v>
                </c:pt>
                <c:pt idx="8407">
                  <c:v>0</c:v>
                </c:pt>
                <c:pt idx="8408">
                  <c:v>0</c:v>
                </c:pt>
                <c:pt idx="8409">
                  <c:v>0</c:v>
                </c:pt>
                <c:pt idx="8410">
                  <c:v>0</c:v>
                </c:pt>
                <c:pt idx="8411">
                  <c:v>0</c:v>
                </c:pt>
                <c:pt idx="8412">
                  <c:v>0</c:v>
                </c:pt>
                <c:pt idx="8413">
                  <c:v>0</c:v>
                </c:pt>
                <c:pt idx="8414">
                  <c:v>0</c:v>
                </c:pt>
                <c:pt idx="8415">
                  <c:v>0</c:v>
                </c:pt>
                <c:pt idx="8416">
                  <c:v>0</c:v>
                </c:pt>
                <c:pt idx="8417">
                  <c:v>0</c:v>
                </c:pt>
                <c:pt idx="8418">
                  <c:v>0</c:v>
                </c:pt>
                <c:pt idx="8419">
                  <c:v>0</c:v>
                </c:pt>
                <c:pt idx="8420">
                  <c:v>0</c:v>
                </c:pt>
                <c:pt idx="8421">
                  <c:v>0</c:v>
                </c:pt>
                <c:pt idx="8422">
                  <c:v>0</c:v>
                </c:pt>
                <c:pt idx="8423">
                  <c:v>0</c:v>
                </c:pt>
                <c:pt idx="8424">
                  <c:v>0</c:v>
                </c:pt>
                <c:pt idx="8425">
                  <c:v>0</c:v>
                </c:pt>
                <c:pt idx="8426">
                  <c:v>0</c:v>
                </c:pt>
                <c:pt idx="8427">
                  <c:v>0</c:v>
                </c:pt>
                <c:pt idx="8428">
                  <c:v>0</c:v>
                </c:pt>
                <c:pt idx="8429">
                  <c:v>0</c:v>
                </c:pt>
                <c:pt idx="8430">
                  <c:v>0</c:v>
                </c:pt>
                <c:pt idx="8431">
                  <c:v>0</c:v>
                </c:pt>
                <c:pt idx="8432">
                  <c:v>0</c:v>
                </c:pt>
                <c:pt idx="8433">
                  <c:v>0</c:v>
                </c:pt>
                <c:pt idx="8434">
                  <c:v>0</c:v>
                </c:pt>
                <c:pt idx="8435">
                  <c:v>0</c:v>
                </c:pt>
                <c:pt idx="8436">
                  <c:v>0</c:v>
                </c:pt>
                <c:pt idx="8437">
                  <c:v>0</c:v>
                </c:pt>
                <c:pt idx="8438">
                  <c:v>0</c:v>
                </c:pt>
                <c:pt idx="8439">
                  <c:v>0</c:v>
                </c:pt>
                <c:pt idx="8440">
                  <c:v>0</c:v>
                </c:pt>
                <c:pt idx="8441">
                  <c:v>0</c:v>
                </c:pt>
                <c:pt idx="8442">
                  <c:v>0</c:v>
                </c:pt>
                <c:pt idx="8443">
                  <c:v>0</c:v>
                </c:pt>
                <c:pt idx="8444">
                  <c:v>0</c:v>
                </c:pt>
                <c:pt idx="8445">
                  <c:v>0</c:v>
                </c:pt>
                <c:pt idx="8446">
                  <c:v>0</c:v>
                </c:pt>
                <c:pt idx="8447">
                  <c:v>0</c:v>
                </c:pt>
                <c:pt idx="8448">
                  <c:v>0</c:v>
                </c:pt>
                <c:pt idx="8449">
                  <c:v>0</c:v>
                </c:pt>
                <c:pt idx="8450">
                  <c:v>0</c:v>
                </c:pt>
                <c:pt idx="8451">
                  <c:v>0</c:v>
                </c:pt>
                <c:pt idx="8452">
                  <c:v>0</c:v>
                </c:pt>
                <c:pt idx="8453">
                  <c:v>0</c:v>
                </c:pt>
                <c:pt idx="8454">
                  <c:v>0</c:v>
                </c:pt>
                <c:pt idx="8455">
                  <c:v>0</c:v>
                </c:pt>
                <c:pt idx="8456">
                  <c:v>0</c:v>
                </c:pt>
                <c:pt idx="8457">
                  <c:v>0</c:v>
                </c:pt>
                <c:pt idx="8458">
                  <c:v>0</c:v>
                </c:pt>
                <c:pt idx="8459">
                  <c:v>0</c:v>
                </c:pt>
                <c:pt idx="8460">
                  <c:v>0</c:v>
                </c:pt>
                <c:pt idx="8461">
                  <c:v>0</c:v>
                </c:pt>
                <c:pt idx="8462">
                  <c:v>0</c:v>
                </c:pt>
                <c:pt idx="8463">
                  <c:v>0</c:v>
                </c:pt>
                <c:pt idx="8464">
                  <c:v>0</c:v>
                </c:pt>
                <c:pt idx="8465">
                  <c:v>0</c:v>
                </c:pt>
                <c:pt idx="8466">
                  <c:v>0</c:v>
                </c:pt>
                <c:pt idx="8467">
                  <c:v>0</c:v>
                </c:pt>
                <c:pt idx="8468">
                  <c:v>0</c:v>
                </c:pt>
                <c:pt idx="8469">
                  <c:v>0</c:v>
                </c:pt>
                <c:pt idx="8470">
                  <c:v>0</c:v>
                </c:pt>
                <c:pt idx="8471">
                  <c:v>0</c:v>
                </c:pt>
                <c:pt idx="8472">
                  <c:v>0</c:v>
                </c:pt>
                <c:pt idx="8473">
                  <c:v>0</c:v>
                </c:pt>
                <c:pt idx="8474">
                  <c:v>0</c:v>
                </c:pt>
                <c:pt idx="8475">
                  <c:v>0</c:v>
                </c:pt>
                <c:pt idx="8476">
                  <c:v>0</c:v>
                </c:pt>
                <c:pt idx="8477">
                  <c:v>0</c:v>
                </c:pt>
                <c:pt idx="8478">
                  <c:v>0</c:v>
                </c:pt>
                <c:pt idx="8479">
                  <c:v>0</c:v>
                </c:pt>
                <c:pt idx="8480">
                  <c:v>0</c:v>
                </c:pt>
                <c:pt idx="8481">
                  <c:v>0</c:v>
                </c:pt>
                <c:pt idx="8482">
                  <c:v>0</c:v>
                </c:pt>
                <c:pt idx="8483">
                  <c:v>0</c:v>
                </c:pt>
                <c:pt idx="8484">
                  <c:v>0</c:v>
                </c:pt>
                <c:pt idx="8485">
                  <c:v>0</c:v>
                </c:pt>
                <c:pt idx="8486">
                  <c:v>0</c:v>
                </c:pt>
                <c:pt idx="8487">
                  <c:v>0</c:v>
                </c:pt>
                <c:pt idx="8488">
                  <c:v>0</c:v>
                </c:pt>
                <c:pt idx="8489">
                  <c:v>0</c:v>
                </c:pt>
                <c:pt idx="8490">
                  <c:v>0</c:v>
                </c:pt>
                <c:pt idx="8491">
                  <c:v>0</c:v>
                </c:pt>
                <c:pt idx="8492">
                  <c:v>0</c:v>
                </c:pt>
                <c:pt idx="8493">
                  <c:v>0</c:v>
                </c:pt>
                <c:pt idx="8494">
                  <c:v>0</c:v>
                </c:pt>
                <c:pt idx="8495">
                  <c:v>0</c:v>
                </c:pt>
                <c:pt idx="8496">
                  <c:v>0</c:v>
                </c:pt>
                <c:pt idx="8497">
                  <c:v>0</c:v>
                </c:pt>
                <c:pt idx="8498">
                  <c:v>0</c:v>
                </c:pt>
                <c:pt idx="8499">
                  <c:v>0</c:v>
                </c:pt>
                <c:pt idx="8500">
                  <c:v>0</c:v>
                </c:pt>
                <c:pt idx="8501">
                  <c:v>0</c:v>
                </c:pt>
                <c:pt idx="8502">
                  <c:v>0</c:v>
                </c:pt>
                <c:pt idx="8503">
                  <c:v>0</c:v>
                </c:pt>
                <c:pt idx="8504">
                  <c:v>0</c:v>
                </c:pt>
                <c:pt idx="8505">
                  <c:v>0</c:v>
                </c:pt>
                <c:pt idx="8506">
                  <c:v>0</c:v>
                </c:pt>
                <c:pt idx="8507">
                  <c:v>0</c:v>
                </c:pt>
                <c:pt idx="8508">
                  <c:v>0</c:v>
                </c:pt>
                <c:pt idx="8509">
                  <c:v>0</c:v>
                </c:pt>
                <c:pt idx="8510">
                  <c:v>0</c:v>
                </c:pt>
                <c:pt idx="8511">
                  <c:v>0</c:v>
                </c:pt>
                <c:pt idx="8512">
                  <c:v>0</c:v>
                </c:pt>
                <c:pt idx="8513">
                  <c:v>0</c:v>
                </c:pt>
                <c:pt idx="8514">
                  <c:v>0</c:v>
                </c:pt>
                <c:pt idx="8515">
                  <c:v>0</c:v>
                </c:pt>
                <c:pt idx="8516">
                  <c:v>0</c:v>
                </c:pt>
                <c:pt idx="8517">
                  <c:v>0</c:v>
                </c:pt>
                <c:pt idx="8518">
                  <c:v>0</c:v>
                </c:pt>
                <c:pt idx="8519">
                  <c:v>0</c:v>
                </c:pt>
                <c:pt idx="8520">
                  <c:v>0</c:v>
                </c:pt>
                <c:pt idx="8521">
                  <c:v>0</c:v>
                </c:pt>
                <c:pt idx="8522">
                  <c:v>0</c:v>
                </c:pt>
                <c:pt idx="8523">
                  <c:v>0</c:v>
                </c:pt>
                <c:pt idx="8524">
                  <c:v>0</c:v>
                </c:pt>
                <c:pt idx="8525">
                  <c:v>0</c:v>
                </c:pt>
                <c:pt idx="8526">
                  <c:v>0</c:v>
                </c:pt>
                <c:pt idx="8527">
                  <c:v>0</c:v>
                </c:pt>
                <c:pt idx="8528">
                  <c:v>0</c:v>
                </c:pt>
                <c:pt idx="8529">
                  <c:v>0</c:v>
                </c:pt>
                <c:pt idx="8530">
                  <c:v>0</c:v>
                </c:pt>
                <c:pt idx="8531">
                  <c:v>0</c:v>
                </c:pt>
                <c:pt idx="8532">
                  <c:v>0</c:v>
                </c:pt>
                <c:pt idx="8533">
                  <c:v>0</c:v>
                </c:pt>
                <c:pt idx="8534">
                  <c:v>0</c:v>
                </c:pt>
                <c:pt idx="8535">
                  <c:v>0</c:v>
                </c:pt>
                <c:pt idx="8536">
                  <c:v>0</c:v>
                </c:pt>
                <c:pt idx="8537">
                  <c:v>0</c:v>
                </c:pt>
                <c:pt idx="8538">
                  <c:v>0</c:v>
                </c:pt>
                <c:pt idx="8539">
                  <c:v>0</c:v>
                </c:pt>
                <c:pt idx="8540">
                  <c:v>0</c:v>
                </c:pt>
                <c:pt idx="8541">
                  <c:v>0</c:v>
                </c:pt>
                <c:pt idx="8542">
                  <c:v>0</c:v>
                </c:pt>
                <c:pt idx="8543">
                  <c:v>0</c:v>
                </c:pt>
                <c:pt idx="8544">
                  <c:v>0</c:v>
                </c:pt>
                <c:pt idx="8545">
                  <c:v>0</c:v>
                </c:pt>
                <c:pt idx="8546">
                  <c:v>0</c:v>
                </c:pt>
                <c:pt idx="8547">
                  <c:v>0</c:v>
                </c:pt>
                <c:pt idx="8548">
                  <c:v>0</c:v>
                </c:pt>
                <c:pt idx="8549">
                  <c:v>0</c:v>
                </c:pt>
                <c:pt idx="8550">
                  <c:v>0</c:v>
                </c:pt>
                <c:pt idx="8551">
                  <c:v>0</c:v>
                </c:pt>
                <c:pt idx="8552">
                  <c:v>0</c:v>
                </c:pt>
                <c:pt idx="8553">
                  <c:v>0</c:v>
                </c:pt>
                <c:pt idx="8554">
                  <c:v>0</c:v>
                </c:pt>
                <c:pt idx="8555">
                  <c:v>0</c:v>
                </c:pt>
                <c:pt idx="8556">
                  <c:v>0</c:v>
                </c:pt>
                <c:pt idx="8557">
                  <c:v>0</c:v>
                </c:pt>
                <c:pt idx="8558">
                  <c:v>0</c:v>
                </c:pt>
                <c:pt idx="8559">
                  <c:v>0</c:v>
                </c:pt>
                <c:pt idx="8560">
                  <c:v>0</c:v>
                </c:pt>
                <c:pt idx="8561">
                  <c:v>0</c:v>
                </c:pt>
                <c:pt idx="8562">
                  <c:v>0</c:v>
                </c:pt>
                <c:pt idx="8563">
                  <c:v>0</c:v>
                </c:pt>
                <c:pt idx="8564">
                  <c:v>0</c:v>
                </c:pt>
                <c:pt idx="8565">
                  <c:v>0</c:v>
                </c:pt>
                <c:pt idx="8566">
                  <c:v>0</c:v>
                </c:pt>
                <c:pt idx="8567">
                  <c:v>0</c:v>
                </c:pt>
                <c:pt idx="8568">
                  <c:v>0</c:v>
                </c:pt>
                <c:pt idx="8569">
                  <c:v>0</c:v>
                </c:pt>
                <c:pt idx="8570">
                  <c:v>0</c:v>
                </c:pt>
                <c:pt idx="8571">
                  <c:v>0</c:v>
                </c:pt>
                <c:pt idx="8572">
                  <c:v>0</c:v>
                </c:pt>
                <c:pt idx="8573">
                  <c:v>0</c:v>
                </c:pt>
                <c:pt idx="8574">
                  <c:v>0</c:v>
                </c:pt>
                <c:pt idx="8575">
                  <c:v>0</c:v>
                </c:pt>
                <c:pt idx="8576">
                  <c:v>0</c:v>
                </c:pt>
                <c:pt idx="8577">
                  <c:v>0</c:v>
                </c:pt>
                <c:pt idx="8578">
                  <c:v>0</c:v>
                </c:pt>
                <c:pt idx="8579">
                  <c:v>0</c:v>
                </c:pt>
                <c:pt idx="8580">
                  <c:v>0</c:v>
                </c:pt>
                <c:pt idx="8581">
                  <c:v>0</c:v>
                </c:pt>
                <c:pt idx="8582">
                  <c:v>0</c:v>
                </c:pt>
                <c:pt idx="8583">
                  <c:v>0</c:v>
                </c:pt>
                <c:pt idx="8584">
                  <c:v>0</c:v>
                </c:pt>
                <c:pt idx="8585">
                  <c:v>0</c:v>
                </c:pt>
                <c:pt idx="8586">
                  <c:v>0</c:v>
                </c:pt>
                <c:pt idx="8587">
                  <c:v>0</c:v>
                </c:pt>
                <c:pt idx="8588">
                  <c:v>0</c:v>
                </c:pt>
                <c:pt idx="8589">
                  <c:v>0</c:v>
                </c:pt>
                <c:pt idx="8590">
                  <c:v>0</c:v>
                </c:pt>
                <c:pt idx="8591">
                  <c:v>0</c:v>
                </c:pt>
                <c:pt idx="8592">
                  <c:v>0</c:v>
                </c:pt>
                <c:pt idx="8593">
                  <c:v>0</c:v>
                </c:pt>
                <c:pt idx="8594">
                  <c:v>0</c:v>
                </c:pt>
                <c:pt idx="8595">
                  <c:v>0</c:v>
                </c:pt>
                <c:pt idx="8596">
                  <c:v>0</c:v>
                </c:pt>
                <c:pt idx="8597">
                  <c:v>0</c:v>
                </c:pt>
                <c:pt idx="8598">
                  <c:v>0</c:v>
                </c:pt>
                <c:pt idx="8599">
                  <c:v>0</c:v>
                </c:pt>
                <c:pt idx="8600">
                  <c:v>0</c:v>
                </c:pt>
                <c:pt idx="8601">
                  <c:v>0</c:v>
                </c:pt>
                <c:pt idx="8602">
                  <c:v>0</c:v>
                </c:pt>
                <c:pt idx="8603">
                  <c:v>0</c:v>
                </c:pt>
                <c:pt idx="8604">
                  <c:v>0</c:v>
                </c:pt>
                <c:pt idx="8605">
                  <c:v>0</c:v>
                </c:pt>
                <c:pt idx="8606">
                  <c:v>0</c:v>
                </c:pt>
                <c:pt idx="8607">
                  <c:v>0</c:v>
                </c:pt>
                <c:pt idx="8608">
                  <c:v>0</c:v>
                </c:pt>
                <c:pt idx="8609">
                  <c:v>0</c:v>
                </c:pt>
                <c:pt idx="8610">
                  <c:v>0</c:v>
                </c:pt>
                <c:pt idx="8611">
                  <c:v>0</c:v>
                </c:pt>
                <c:pt idx="8612">
                  <c:v>0</c:v>
                </c:pt>
                <c:pt idx="8613">
                  <c:v>0</c:v>
                </c:pt>
                <c:pt idx="8614">
                  <c:v>0</c:v>
                </c:pt>
                <c:pt idx="8615">
                  <c:v>0</c:v>
                </c:pt>
                <c:pt idx="8616">
                  <c:v>0</c:v>
                </c:pt>
                <c:pt idx="8617">
                  <c:v>0</c:v>
                </c:pt>
                <c:pt idx="8618">
                  <c:v>0</c:v>
                </c:pt>
                <c:pt idx="8619">
                  <c:v>0</c:v>
                </c:pt>
                <c:pt idx="8620">
                  <c:v>0</c:v>
                </c:pt>
                <c:pt idx="8621">
                  <c:v>0</c:v>
                </c:pt>
                <c:pt idx="8622">
                  <c:v>0</c:v>
                </c:pt>
                <c:pt idx="8623">
                  <c:v>0</c:v>
                </c:pt>
                <c:pt idx="8624">
                  <c:v>0</c:v>
                </c:pt>
                <c:pt idx="8625">
                  <c:v>0</c:v>
                </c:pt>
                <c:pt idx="8626">
                  <c:v>0</c:v>
                </c:pt>
                <c:pt idx="8627">
                  <c:v>0</c:v>
                </c:pt>
                <c:pt idx="8628">
                  <c:v>0</c:v>
                </c:pt>
                <c:pt idx="8629">
                  <c:v>0</c:v>
                </c:pt>
                <c:pt idx="8630">
                  <c:v>0</c:v>
                </c:pt>
                <c:pt idx="8631">
                  <c:v>0</c:v>
                </c:pt>
                <c:pt idx="8632">
                  <c:v>0</c:v>
                </c:pt>
                <c:pt idx="8633">
                  <c:v>0</c:v>
                </c:pt>
                <c:pt idx="8634">
                  <c:v>0</c:v>
                </c:pt>
                <c:pt idx="8635">
                  <c:v>0</c:v>
                </c:pt>
                <c:pt idx="8636">
                  <c:v>0</c:v>
                </c:pt>
                <c:pt idx="8637">
                  <c:v>0</c:v>
                </c:pt>
                <c:pt idx="8638">
                  <c:v>0</c:v>
                </c:pt>
                <c:pt idx="8639">
                  <c:v>0</c:v>
                </c:pt>
                <c:pt idx="8640">
                  <c:v>0</c:v>
                </c:pt>
                <c:pt idx="8641">
                  <c:v>0</c:v>
                </c:pt>
                <c:pt idx="8642">
                  <c:v>0</c:v>
                </c:pt>
                <c:pt idx="8643">
                  <c:v>0</c:v>
                </c:pt>
                <c:pt idx="8644">
                  <c:v>0</c:v>
                </c:pt>
                <c:pt idx="8645">
                  <c:v>0</c:v>
                </c:pt>
                <c:pt idx="8646">
                  <c:v>0</c:v>
                </c:pt>
                <c:pt idx="8647">
                  <c:v>0</c:v>
                </c:pt>
                <c:pt idx="8648">
                  <c:v>0</c:v>
                </c:pt>
                <c:pt idx="8649">
                  <c:v>0</c:v>
                </c:pt>
                <c:pt idx="8650">
                  <c:v>0</c:v>
                </c:pt>
                <c:pt idx="8651">
                  <c:v>0</c:v>
                </c:pt>
                <c:pt idx="8652">
                  <c:v>0</c:v>
                </c:pt>
                <c:pt idx="8653">
                  <c:v>0</c:v>
                </c:pt>
                <c:pt idx="8654">
                  <c:v>0</c:v>
                </c:pt>
                <c:pt idx="8655">
                  <c:v>0</c:v>
                </c:pt>
                <c:pt idx="8656">
                  <c:v>0</c:v>
                </c:pt>
                <c:pt idx="8657">
                  <c:v>0</c:v>
                </c:pt>
                <c:pt idx="8658">
                  <c:v>0</c:v>
                </c:pt>
                <c:pt idx="8659">
                  <c:v>0</c:v>
                </c:pt>
                <c:pt idx="8660">
                  <c:v>0</c:v>
                </c:pt>
                <c:pt idx="8661">
                  <c:v>0</c:v>
                </c:pt>
                <c:pt idx="8662">
                  <c:v>0</c:v>
                </c:pt>
                <c:pt idx="8663">
                  <c:v>0</c:v>
                </c:pt>
                <c:pt idx="8664">
                  <c:v>0</c:v>
                </c:pt>
                <c:pt idx="8665">
                  <c:v>0</c:v>
                </c:pt>
                <c:pt idx="8666">
                  <c:v>0</c:v>
                </c:pt>
                <c:pt idx="8667">
                  <c:v>0</c:v>
                </c:pt>
                <c:pt idx="8668">
                  <c:v>0</c:v>
                </c:pt>
                <c:pt idx="8669">
                  <c:v>0</c:v>
                </c:pt>
                <c:pt idx="8670">
                  <c:v>0</c:v>
                </c:pt>
                <c:pt idx="8671">
                  <c:v>0</c:v>
                </c:pt>
                <c:pt idx="8672">
                  <c:v>0</c:v>
                </c:pt>
                <c:pt idx="8673">
                  <c:v>0</c:v>
                </c:pt>
                <c:pt idx="8674">
                  <c:v>0</c:v>
                </c:pt>
                <c:pt idx="8675">
                  <c:v>0</c:v>
                </c:pt>
                <c:pt idx="8676">
                  <c:v>0</c:v>
                </c:pt>
                <c:pt idx="8677">
                  <c:v>0</c:v>
                </c:pt>
                <c:pt idx="8678">
                  <c:v>0</c:v>
                </c:pt>
                <c:pt idx="8679">
                  <c:v>0</c:v>
                </c:pt>
                <c:pt idx="8680">
                  <c:v>0</c:v>
                </c:pt>
                <c:pt idx="8681">
                  <c:v>0</c:v>
                </c:pt>
                <c:pt idx="8682">
                  <c:v>0</c:v>
                </c:pt>
                <c:pt idx="8683">
                  <c:v>0</c:v>
                </c:pt>
                <c:pt idx="8684">
                  <c:v>0</c:v>
                </c:pt>
                <c:pt idx="8685">
                  <c:v>0</c:v>
                </c:pt>
                <c:pt idx="8686">
                  <c:v>0</c:v>
                </c:pt>
                <c:pt idx="8687">
                  <c:v>0</c:v>
                </c:pt>
                <c:pt idx="8688">
                  <c:v>0</c:v>
                </c:pt>
                <c:pt idx="8689">
                  <c:v>0</c:v>
                </c:pt>
                <c:pt idx="8690">
                  <c:v>0</c:v>
                </c:pt>
                <c:pt idx="8691">
                  <c:v>0</c:v>
                </c:pt>
                <c:pt idx="8692">
                  <c:v>0</c:v>
                </c:pt>
                <c:pt idx="8693">
                  <c:v>0</c:v>
                </c:pt>
                <c:pt idx="8694">
                  <c:v>0</c:v>
                </c:pt>
                <c:pt idx="8695">
                  <c:v>0</c:v>
                </c:pt>
                <c:pt idx="8696">
                  <c:v>0</c:v>
                </c:pt>
                <c:pt idx="8697">
                  <c:v>0</c:v>
                </c:pt>
                <c:pt idx="8698">
                  <c:v>0</c:v>
                </c:pt>
                <c:pt idx="8699">
                  <c:v>0</c:v>
                </c:pt>
                <c:pt idx="8700">
                  <c:v>0</c:v>
                </c:pt>
                <c:pt idx="8701">
                  <c:v>0</c:v>
                </c:pt>
                <c:pt idx="8702">
                  <c:v>0</c:v>
                </c:pt>
                <c:pt idx="8703">
                  <c:v>0</c:v>
                </c:pt>
                <c:pt idx="8704">
                  <c:v>0</c:v>
                </c:pt>
                <c:pt idx="8705">
                  <c:v>0</c:v>
                </c:pt>
                <c:pt idx="8706">
                  <c:v>0</c:v>
                </c:pt>
                <c:pt idx="8707">
                  <c:v>0</c:v>
                </c:pt>
                <c:pt idx="8708">
                  <c:v>0</c:v>
                </c:pt>
                <c:pt idx="8709">
                  <c:v>0</c:v>
                </c:pt>
                <c:pt idx="8710">
                  <c:v>0</c:v>
                </c:pt>
                <c:pt idx="8711">
                  <c:v>0</c:v>
                </c:pt>
                <c:pt idx="8712">
                  <c:v>0</c:v>
                </c:pt>
                <c:pt idx="8713">
                  <c:v>0</c:v>
                </c:pt>
                <c:pt idx="8714">
                  <c:v>0</c:v>
                </c:pt>
                <c:pt idx="8715">
                  <c:v>0</c:v>
                </c:pt>
                <c:pt idx="8716">
                  <c:v>0</c:v>
                </c:pt>
                <c:pt idx="8717">
                  <c:v>0</c:v>
                </c:pt>
                <c:pt idx="8718">
                  <c:v>0</c:v>
                </c:pt>
                <c:pt idx="8719">
                  <c:v>0</c:v>
                </c:pt>
                <c:pt idx="8720">
                  <c:v>0</c:v>
                </c:pt>
                <c:pt idx="8721">
                  <c:v>0</c:v>
                </c:pt>
                <c:pt idx="8722">
                  <c:v>0</c:v>
                </c:pt>
                <c:pt idx="8723">
                  <c:v>0</c:v>
                </c:pt>
                <c:pt idx="8724">
                  <c:v>0</c:v>
                </c:pt>
                <c:pt idx="8725">
                  <c:v>0</c:v>
                </c:pt>
                <c:pt idx="8726">
                  <c:v>0</c:v>
                </c:pt>
                <c:pt idx="8727">
                  <c:v>0</c:v>
                </c:pt>
                <c:pt idx="8728">
                  <c:v>0</c:v>
                </c:pt>
                <c:pt idx="8729">
                  <c:v>0</c:v>
                </c:pt>
                <c:pt idx="8730">
                  <c:v>0</c:v>
                </c:pt>
                <c:pt idx="8731">
                  <c:v>0</c:v>
                </c:pt>
                <c:pt idx="8732">
                  <c:v>0</c:v>
                </c:pt>
                <c:pt idx="8733">
                  <c:v>0</c:v>
                </c:pt>
                <c:pt idx="8734">
                  <c:v>0</c:v>
                </c:pt>
                <c:pt idx="8735">
                  <c:v>0</c:v>
                </c:pt>
                <c:pt idx="8736">
                  <c:v>0</c:v>
                </c:pt>
                <c:pt idx="8737">
                  <c:v>0</c:v>
                </c:pt>
                <c:pt idx="8738">
                  <c:v>0</c:v>
                </c:pt>
                <c:pt idx="8739">
                  <c:v>0</c:v>
                </c:pt>
                <c:pt idx="8740">
                  <c:v>0</c:v>
                </c:pt>
                <c:pt idx="8741">
                  <c:v>0</c:v>
                </c:pt>
                <c:pt idx="8742">
                  <c:v>0</c:v>
                </c:pt>
                <c:pt idx="8743">
                  <c:v>0</c:v>
                </c:pt>
                <c:pt idx="8744">
                  <c:v>0</c:v>
                </c:pt>
                <c:pt idx="8745">
                  <c:v>0</c:v>
                </c:pt>
                <c:pt idx="8746">
                  <c:v>0</c:v>
                </c:pt>
                <c:pt idx="8747">
                  <c:v>0</c:v>
                </c:pt>
                <c:pt idx="8748">
                  <c:v>0</c:v>
                </c:pt>
                <c:pt idx="8749">
                  <c:v>0</c:v>
                </c:pt>
                <c:pt idx="8750">
                  <c:v>0</c:v>
                </c:pt>
                <c:pt idx="8751">
                  <c:v>0</c:v>
                </c:pt>
                <c:pt idx="8752">
                  <c:v>0</c:v>
                </c:pt>
                <c:pt idx="8753">
                  <c:v>0</c:v>
                </c:pt>
                <c:pt idx="8754">
                  <c:v>0</c:v>
                </c:pt>
                <c:pt idx="8755">
                  <c:v>0</c:v>
                </c:pt>
                <c:pt idx="8756">
                  <c:v>0</c:v>
                </c:pt>
                <c:pt idx="8757">
                  <c:v>0</c:v>
                </c:pt>
                <c:pt idx="8758">
                  <c:v>0</c:v>
                </c:pt>
                <c:pt idx="8759">
                  <c:v>0</c:v>
                </c:pt>
                <c:pt idx="8760">
                  <c:v>0</c:v>
                </c:pt>
                <c:pt idx="8761">
                  <c:v>0</c:v>
                </c:pt>
                <c:pt idx="8762">
                  <c:v>0</c:v>
                </c:pt>
                <c:pt idx="8763">
                  <c:v>0</c:v>
                </c:pt>
                <c:pt idx="8764">
                  <c:v>0</c:v>
                </c:pt>
                <c:pt idx="8765">
                  <c:v>0</c:v>
                </c:pt>
                <c:pt idx="8766">
                  <c:v>0</c:v>
                </c:pt>
                <c:pt idx="8767">
                  <c:v>0</c:v>
                </c:pt>
                <c:pt idx="8768">
                  <c:v>0</c:v>
                </c:pt>
                <c:pt idx="8769">
                  <c:v>0</c:v>
                </c:pt>
                <c:pt idx="8770">
                  <c:v>0</c:v>
                </c:pt>
                <c:pt idx="8771">
                  <c:v>0</c:v>
                </c:pt>
                <c:pt idx="8772">
                  <c:v>0</c:v>
                </c:pt>
                <c:pt idx="8773">
                  <c:v>0</c:v>
                </c:pt>
                <c:pt idx="8774">
                  <c:v>0</c:v>
                </c:pt>
                <c:pt idx="8775">
                  <c:v>0</c:v>
                </c:pt>
                <c:pt idx="8776">
                  <c:v>0</c:v>
                </c:pt>
                <c:pt idx="8777">
                  <c:v>0</c:v>
                </c:pt>
                <c:pt idx="8778">
                  <c:v>0</c:v>
                </c:pt>
                <c:pt idx="8779">
                  <c:v>0</c:v>
                </c:pt>
                <c:pt idx="8780">
                  <c:v>0</c:v>
                </c:pt>
                <c:pt idx="8781">
                  <c:v>0</c:v>
                </c:pt>
                <c:pt idx="8782">
                  <c:v>0</c:v>
                </c:pt>
                <c:pt idx="8783">
                  <c:v>0</c:v>
                </c:pt>
                <c:pt idx="8784">
                  <c:v>0</c:v>
                </c:pt>
                <c:pt idx="8785">
                  <c:v>0</c:v>
                </c:pt>
                <c:pt idx="8786">
                  <c:v>0</c:v>
                </c:pt>
                <c:pt idx="8787">
                  <c:v>0</c:v>
                </c:pt>
                <c:pt idx="8788">
                  <c:v>0</c:v>
                </c:pt>
                <c:pt idx="8789">
                  <c:v>0</c:v>
                </c:pt>
                <c:pt idx="8790">
                  <c:v>0</c:v>
                </c:pt>
                <c:pt idx="8791">
                  <c:v>0</c:v>
                </c:pt>
                <c:pt idx="8792">
                  <c:v>0</c:v>
                </c:pt>
                <c:pt idx="8793">
                  <c:v>0</c:v>
                </c:pt>
                <c:pt idx="8794">
                  <c:v>0</c:v>
                </c:pt>
                <c:pt idx="8795">
                  <c:v>0</c:v>
                </c:pt>
                <c:pt idx="8796">
                  <c:v>0</c:v>
                </c:pt>
                <c:pt idx="8797">
                  <c:v>0</c:v>
                </c:pt>
                <c:pt idx="8798">
                  <c:v>0</c:v>
                </c:pt>
                <c:pt idx="8799">
                  <c:v>0</c:v>
                </c:pt>
                <c:pt idx="8800">
                  <c:v>0</c:v>
                </c:pt>
                <c:pt idx="8801">
                  <c:v>0</c:v>
                </c:pt>
                <c:pt idx="8802">
                  <c:v>0</c:v>
                </c:pt>
                <c:pt idx="8803">
                  <c:v>0</c:v>
                </c:pt>
                <c:pt idx="8804">
                  <c:v>0</c:v>
                </c:pt>
                <c:pt idx="8805">
                  <c:v>0</c:v>
                </c:pt>
                <c:pt idx="8806">
                  <c:v>0</c:v>
                </c:pt>
                <c:pt idx="8807">
                  <c:v>0</c:v>
                </c:pt>
                <c:pt idx="8808">
                  <c:v>0</c:v>
                </c:pt>
                <c:pt idx="8809">
                  <c:v>0</c:v>
                </c:pt>
                <c:pt idx="8810">
                  <c:v>0</c:v>
                </c:pt>
                <c:pt idx="8811">
                  <c:v>0</c:v>
                </c:pt>
                <c:pt idx="8812">
                  <c:v>0</c:v>
                </c:pt>
                <c:pt idx="8813">
                  <c:v>0</c:v>
                </c:pt>
                <c:pt idx="8814">
                  <c:v>0</c:v>
                </c:pt>
                <c:pt idx="8815">
                  <c:v>0</c:v>
                </c:pt>
                <c:pt idx="8816">
                  <c:v>0</c:v>
                </c:pt>
                <c:pt idx="8817">
                  <c:v>0</c:v>
                </c:pt>
                <c:pt idx="8818">
                  <c:v>0</c:v>
                </c:pt>
                <c:pt idx="8819">
                  <c:v>0</c:v>
                </c:pt>
                <c:pt idx="8820">
                  <c:v>0</c:v>
                </c:pt>
                <c:pt idx="8821">
                  <c:v>0</c:v>
                </c:pt>
                <c:pt idx="8822">
                  <c:v>0</c:v>
                </c:pt>
                <c:pt idx="8823">
                  <c:v>0</c:v>
                </c:pt>
                <c:pt idx="8824">
                  <c:v>0</c:v>
                </c:pt>
                <c:pt idx="8825">
                  <c:v>0</c:v>
                </c:pt>
                <c:pt idx="8826">
                  <c:v>0</c:v>
                </c:pt>
                <c:pt idx="8827">
                  <c:v>0</c:v>
                </c:pt>
                <c:pt idx="8828">
                  <c:v>0</c:v>
                </c:pt>
                <c:pt idx="8829">
                  <c:v>0</c:v>
                </c:pt>
                <c:pt idx="8830">
                  <c:v>0</c:v>
                </c:pt>
                <c:pt idx="8831">
                  <c:v>0</c:v>
                </c:pt>
                <c:pt idx="8832">
                  <c:v>0</c:v>
                </c:pt>
                <c:pt idx="8833">
                  <c:v>0</c:v>
                </c:pt>
                <c:pt idx="8834">
                  <c:v>0</c:v>
                </c:pt>
                <c:pt idx="8835">
                  <c:v>0</c:v>
                </c:pt>
                <c:pt idx="8836">
                  <c:v>0</c:v>
                </c:pt>
                <c:pt idx="8837">
                  <c:v>0</c:v>
                </c:pt>
                <c:pt idx="8838">
                  <c:v>0</c:v>
                </c:pt>
                <c:pt idx="8839">
                  <c:v>0</c:v>
                </c:pt>
                <c:pt idx="8840">
                  <c:v>0</c:v>
                </c:pt>
                <c:pt idx="8841">
                  <c:v>0</c:v>
                </c:pt>
                <c:pt idx="8842">
                  <c:v>0</c:v>
                </c:pt>
                <c:pt idx="8843">
                  <c:v>0</c:v>
                </c:pt>
                <c:pt idx="8844">
                  <c:v>0</c:v>
                </c:pt>
                <c:pt idx="8845">
                  <c:v>0</c:v>
                </c:pt>
                <c:pt idx="8846">
                  <c:v>0</c:v>
                </c:pt>
                <c:pt idx="8847">
                  <c:v>0</c:v>
                </c:pt>
                <c:pt idx="8848">
                  <c:v>0</c:v>
                </c:pt>
                <c:pt idx="8849">
                  <c:v>0</c:v>
                </c:pt>
                <c:pt idx="8850">
                  <c:v>0</c:v>
                </c:pt>
                <c:pt idx="8851">
                  <c:v>0</c:v>
                </c:pt>
                <c:pt idx="8852">
                  <c:v>0</c:v>
                </c:pt>
                <c:pt idx="8853">
                  <c:v>0</c:v>
                </c:pt>
                <c:pt idx="8854">
                  <c:v>0</c:v>
                </c:pt>
                <c:pt idx="8855">
                  <c:v>0</c:v>
                </c:pt>
                <c:pt idx="8856">
                  <c:v>0</c:v>
                </c:pt>
                <c:pt idx="8857">
                  <c:v>0</c:v>
                </c:pt>
                <c:pt idx="8858">
                  <c:v>0</c:v>
                </c:pt>
                <c:pt idx="8859">
                  <c:v>0</c:v>
                </c:pt>
                <c:pt idx="8860">
                  <c:v>0</c:v>
                </c:pt>
                <c:pt idx="8861">
                  <c:v>0</c:v>
                </c:pt>
                <c:pt idx="8862">
                  <c:v>0</c:v>
                </c:pt>
                <c:pt idx="8863">
                  <c:v>0</c:v>
                </c:pt>
                <c:pt idx="8864">
                  <c:v>0</c:v>
                </c:pt>
                <c:pt idx="8865">
                  <c:v>0</c:v>
                </c:pt>
                <c:pt idx="8866">
                  <c:v>0</c:v>
                </c:pt>
                <c:pt idx="8867">
                  <c:v>0</c:v>
                </c:pt>
                <c:pt idx="8868">
                  <c:v>0</c:v>
                </c:pt>
                <c:pt idx="8869">
                  <c:v>0</c:v>
                </c:pt>
                <c:pt idx="8870">
                  <c:v>0</c:v>
                </c:pt>
                <c:pt idx="8871">
                  <c:v>0</c:v>
                </c:pt>
                <c:pt idx="8872">
                  <c:v>0</c:v>
                </c:pt>
                <c:pt idx="8873">
                  <c:v>0</c:v>
                </c:pt>
                <c:pt idx="8874">
                  <c:v>0</c:v>
                </c:pt>
                <c:pt idx="8875">
                  <c:v>0</c:v>
                </c:pt>
                <c:pt idx="8876">
                  <c:v>0</c:v>
                </c:pt>
                <c:pt idx="8877">
                  <c:v>0</c:v>
                </c:pt>
                <c:pt idx="8878">
                  <c:v>0</c:v>
                </c:pt>
                <c:pt idx="8879">
                  <c:v>0</c:v>
                </c:pt>
                <c:pt idx="8880">
                  <c:v>0</c:v>
                </c:pt>
                <c:pt idx="8881">
                  <c:v>0</c:v>
                </c:pt>
                <c:pt idx="8882">
                  <c:v>0</c:v>
                </c:pt>
                <c:pt idx="8883">
                  <c:v>0</c:v>
                </c:pt>
                <c:pt idx="8884">
                  <c:v>0</c:v>
                </c:pt>
                <c:pt idx="8885">
                  <c:v>0</c:v>
                </c:pt>
                <c:pt idx="8886">
                  <c:v>0</c:v>
                </c:pt>
                <c:pt idx="8887">
                  <c:v>0</c:v>
                </c:pt>
                <c:pt idx="8888">
                  <c:v>0</c:v>
                </c:pt>
                <c:pt idx="8889">
                  <c:v>0</c:v>
                </c:pt>
                <c:pt idx="8890">
                  <c:v>0</c:v>
                </c:pt>
                <c:pt idx="8891">
                  <c:v>0</c:v>
                </c:pt>
                <c:pt idx="8892">
                  <c:v>0</c:v>
                </c:pt>
                <c:pt idx="8893">
                  <c:v>0</c:v>
                </c:pt>
                <c:pt idx="8894">
                  <c:v>0</c:v>
                </c:pt>
                <c:pt idx="8895">
                  <c:v>0</c:v>
                </c:pt>
                <c:pt idx="8896">
                  <c:v>0</c:v>
                </c:pt>
                <c:pt idx="8897">
                  <c:v>0</c:v>
                </c:pt>
                <c:pt idx="8898">
                  <c:v>0</c:v>
                </c:pt>
                <c:pt idx="8899">
                  <c:v>0</c:v>
                </c:pt>
                <c:pt idx="8900">
                  <c:v>0</c:v>
                </c:pt>
                <c:pt idx="8901">
                  <c:v>0</c:v>
                </c:pt>
                <c:pt idx="8902">
                  <c:v>0</c:v>
                </c:pt>
                <c:pt idx="8903">
                  <c:v>0</c:v>
                </c:pt>
                <c:pt idx="8904">
                  <c:v>0</c:v>
                </c:pt>
                <c:pt idx="8905">
                  <c:v>0</c:v>
                </c:pt>
                <c:pt idx="8906">
                  <c:v>0</c:v>
                </c:pt>
                <c:pt idx="8907">
                  <c:v>0</c:v>
                </c:pt>
                <c:pt idx="8908">
                  <c:v>0</c:v>
                </c:pt>
                <c:pt idx="8909">
                  <c:v>0</c:v>
                </c:pt>
                <c:pt idx="8910">
                  <c:v>0</c:v>
                </c:pt>
                <c:pt idx="8911">
                  <c:v>0</c:v>
                </c:pt>
                <c:pt idx="8912">
                  <c:v>0</c:v>
                </c:pt>
                <c:pt idx="8913">
                  <c:v>0</c:v>
                </c:pt>
                <c:pt idx="8914">
                  <c:v>0</c:v>
                </c:pt>
                <c:pt idx="8915">
                  <c:v>0</c:v>
                </c:pt>
                <c:pt idx="8916">
                  <c:v>0</c:v>
                </c:pt>
                <c:pt idx="8917">
                  <c:v>0</c:v>
                </c:pt>
                <c:pt idx="8918">
                  <c:v>0</c:v>
                </c:pt>
                <c:pt idx="8919">
                  <c:v>0</c:v>
                </c:pt>
                <c:pt idx="8920">
                  <c:v>0</c:v>
                </c:pt>
                <c:pt idx="8921">
                  <c:v>0</c:v>
                </c:pt>
                <c:pt idx="8922">
                  <c:v>0</c:v>
                </c:pt>
                <c:pt idx="8923">
                  <c:v>0</c:v>
                </c:pt>
                <c:pt idx="8924">
                  <c:v>0</c:v>
                </c:pt>
                <c:pt idx="8925">
                  <c:v>0</c:v>
                </c:pt>
                <c:pt idx="8926">
                  <c:v>0</c:v>
                </c:pt>
                <c:pt idx="8927">
                  <c:v>0</c:v>
                </c:pt>
                <c:pt idx="8928">
                  <c:v>0</c:v>
                </c:pt>
                <c:pt idx="8929">
                  <c:v>0</c:v>
                </c:pt>
                <c:pt idx="8930">
                  <c:v>0</c:v>
                </c:pt>
                <c:pt idx="8931">
                  <c:v>0</c:v>
                </c:pt>
                <c:pt idx="8932">
                  <c:v>0</c:v>
                </c:pt>
                <c:pt idx="8933">
                  <c:v>0</c:v>
                </c:pt>
                <c:pt idx="8934">
                  <c:v>0</c:v>
                </c:pt>
                <c:pt idx="8935">
                  <c:v>0</c:v>
                </c:pt>
                <c:pt idx="8936">
                  <c:v>0</c:v>
                </c:pt>
                <c:pt idx="8937">
                  <c:v>0</c:v>
                </c:pt>
                <c:pt idx="8938">
                  <c:v>0</c:v>
                </c:pt>
                <c:pt idx="8939">
                  <c:v>0</c:v>
                </c:pt>
                <c:pt idx="8940">
                  <c:v>0</c:v>
                </c:pt>
                <c:pt idx="8941">
                  <c:v>0</c:v>
                </c:pt>
                <c:pt idx="8942">
                  <c:v>0</c:v>
                </c:pt>
                <c:pt idx="8943">
                  <c:v>0</c:v>
                </c:pt>
                <c:pt idx="8944">
                  <c:v>0</c:v>
                </c:pt>
                <c:pt idx="8945">
                  <c:v>0</c:v>
                </c:pt>
                <c:pt idx="8946">
                  <c:v>0</c:v>
                </c:pt>
                <c:pt idx="8947">
                  <c:v>0</c:v>
                </c:pt>
                <c:pt idx="8948">
                  <c:v>0</c:v>
                </c:pt>
                <c:pt idx="8949">
                  <c:v>0</c:v>
                </c:pt>
                <c:pt idx="8950">
                  <c:v>0</c:v>
                </c:pt>
                <c:pt idx="8951">
                  <c:v>0</c:v>
                </c:pt>
                <c:pt idx="8952">
                  <c:v>0</c:v>
                </c:pt>
                <c:pt idx="8953">
                  <c:v>0</c:v>
                </c:pt>
                <c:pt idx="8954">
                  <c:v>0</c:v>
                </c:pt>
                <c:pt idx="8955">
                  <c:v>0</c:v>
                </c:pt>
                <c:pt idx="8956">
                  <c:v>0</c:v>
                </c:pt>
                <c:pt idx="8957">
                  <c:v>0</c:v>
                </c:pt>
                <c:pt idx="8958">
                  <c:v>0</c:v>
                </c:pt>
                <c:pt idx="8959">
                  <c:v>0</c:v>
                </c:pt>
                <c:pt idx="8960">
                  <c:v>0</c:v>
                </c:pt>
                <c:pt idx="8961">
                  <c:v>0</c:v>
                </c:pt>
                <c:pt idx="8962">
                  <c:v>0</c:v>
                </c:pt>
                <c:pt idx="8963">
                  <c:v>0</c:v>
                </c:pt>
                <c:pt idx="8964">
                  <c:v>0</c:v>
                </c:pt>
                <c:pt idx="8965">
                  <c:v>0</c:v>
                </c:pt>
                <c:pt idx="8966">
                  <c:v>0</c:v>
                </c:pt>
                <c:pt idx="8967">
                  <c:v>0</c:v>
                </c:pt>
                <c:pt idx="8968">
                  <c:v>0</c:v>
                </c:pt>
                <c:pt idx="8969">
                  <c:v>0</c:v>
                </c:pt>
                <c:pt idx="8970">
                  <c:v>0</c:v>
                </c:pt>
                <c:pt idx="8971">
                  <c:v>0</c:v>
                </c:pt>
                <c:pt idx="8972">
                  <c:v>0</c:v>
                </c:pt>
                <c:pt idx="8973">
                  <c:v>0</c:v>
                </c:pt>
                <c:pt idx="8974">
                  <c:v>0</c:v>
                </c:pt>
                <c:pt idx="8975">
                  <c:v>0</c:v>
                </c:pt>
                <c:pt idx="8976">
                  <c:v>0</c:v>
                </c:pt>
                <c:pt idx="8977">
                  <c:v>0</c:v>
                </c:pt>
                <c:pt idx="8978">
                  <c:v>0</c:v>
                </c:pt>
                <c:pt idx="8979">
                  <c:v>0</c:v>
                </c:pt>
                <c:pt idx="8980">
                  <c:v>0</c:v>
                </c:pt>
                <c:pt idx="8981">
                  <c:v>0</c:v>
                </c:pt>
                <c:pt idx="8982">
                  <c:v>0</c:v>
                </c:pt>
                <c:pt idx="8983">
                  <c:v>0</c:v>
                </c:pt>
                <c:pt idx="8984">
                  <c:v>0</c:v>
                </c:pt>
                <c:pt idx="8985">
                  <c:v>0</c:v>
                </c:pt>
                <c:pt idx="8986">
                  <c:v>0</c:v>
                </c:pt>
                <c:pt idx="8987">
                  <c:v>0</c:v>
                </c:pt>
                <c:pt idx="8988">
                  <c:v>0</c:v>
                </c:pt>
                <c:pt idx="8989">
                  <c:v>0</c:v>
                </c:pt>
                <c:pt idx="8990">
                  <c:v>0</c:v>
                </c:pt>
                <c:pt idx="8991">
                  <c:v>0</c:v>
                </c:pt>
                <c:pt idx="8992">
                  <c:v>0</c:v>
                </c:pt>
                <c:pt idx="8993">
                  <c:v>0</c:v>
                </c:pt>
                <c:pt idx="8994">
                  <c:v>0</c:v>
                </c:pt>
                <c:pt idx="8995">
                  <c:v>0</c:v>
                </c:pt>
                <c:pt idx="8996">
                  <c:v>0</c:v>
                </c:pt>
                <c:pt idx="8997">
                  <c:v>0</c:v>
                </c:pt>
                <c:pt idx="8998">
                  <c:v>0</c:v>
                </c:pt>
                <c:pt idx="8999">
                  <c:v>0</c:v>
                </c:pt>
                <c:pt idx="9000">
                  <c:v>0</c:v>
                </c:pt>
                <c:pt idx="9001">
                  <c:v>0</c:v>
                </c:pt>
                <c:pt idx="9002">
                  <c:v>0</c:v>
                </c:pt>
                <c:pt idx="9003">
                  <c:v>0</c:v>
                </c:pt>
                <c:pt idx="9004">
                  <c:v>0</c:v>
                </c:pt>
                <c:pt idx="9005">
                  <c:v>0</c:v>
                </c:pt>
                <c:pt idx="9006">
                  <c:v>0</c:v>
                </c:pt>
                <c:pt idx="9007">
                  <c:v>0</c:v>
                </c:pt>
                <c:pt idx="9008">
                  <c:v>0</c:v>
                </c:pt>
                <c:pt idx="9009">
                  <c:v>0</c:v>
                </c:pt>
                <c:pt idx="9010">
                  <c:v>0</c:v>
                </c:pt>
                <c:pt idx="9011">
                  <c:v>0</c:v>
                </c:pt>
                <c:pt idx="9012">
                  <c:v>0</c:v>
                </c:pt>
                <c:pt idx="9013">
                  <c:v>0</c:v>
                </c:pt>
                <c:pt idx="9014">
                  <c:v>0</c:v>
                </c:pt>
                <c:pt idx="9015">
                  <c:v>0</c:v>
                </c:pt>
                <c:pt idx="9016">
                  <c:v>0</c:v>
                </c:pt>
                <c:pt idx="9017">
                  <c:v>0</c:v>
                </c:pt>
                <c:pt idx="9018">
                  <c:v>0</c:v>
                </c:pt>
                <c:pt idx="9019">
                  <c:v>0</c:v>
                </c:pt>
                <c:pt idx="9020">
                  <c:v>0</c:v>
                </c:pt>
                <c:pt idx="9021">
                  <c:v>0</c:v>
                </c:pt>
                <c:pt idx="9022">
                  <c:v>0</c:v>
                </c:pt>
                <c:pt idx="9023">
                  <c:v>0</c:v>
                </c:pt>
                <c:pt idx="9024">
                  <c:v>0</c:v>
                </c:pt>
                <c:pt idx="9025">
                  <c:v>0</c:v>
                </c:pt>
                <c:pt idx="9026">
                  <c:v>0</c:v>
                </c:pt>
                <c:pt idx="9027">
                  <c:v>0</c:v>
                </c:pt>
                <c:pt idx="9028">
                  <c:v>0</c:v>
                </c:pt>
                <c:pt idx="9029">
                  <c:v>0</c:v>
                </c:pt>
                <c:pt idx="9030">
                  <c:v>0</c:v>
                </c:pt>
                <c:pt idx="9031">
                  <c:v>0</c:v>
                </c:pt>
                <c:pt idx="9032">
                  <c:v>0</c:v>
                </c:pt>
                <c:pt idx="9033">
                  <c:v>0</c:v>
                </c:pt>
                <c:pt idx="9034">
                  <c:v>0</c:v>
                </c:pt>
                <c:pt idx="9035">
                  <c:v>0</c:v>
                </c:pt>
                <c:pt idx="9036">
                  <c:v>0</c:v>
                </c:pt>
                <c:pt idx="9037">
                  <c:v>0</c:v>
                </c:pt>
                <c:pt idx="9038">
                  <c:v>0</c:v>
                </c:pt>
                <c:pt idx="9039">
                  <c:v>0</c:v>
                </c:pt>
                <c:pt idx="9040">
                  <c:v>0</c:v>
                </c:pt>
                <c:pt idx="9041">
                  <c:v>0</c:v>
                </c:pt>
                <c:pt idx="9042">
                  <c:v>0</c:v>
                </c:pt>
                <c:pt idx="9043">
                  <c:v>0</c:v>
                </c:pt>
                <c:pt idx="9044">
                  <c:v>0</c:v>
                </c:pt>
                <c:pt idx="9045">
                  <c:v>0</c:v>
                </c:pt>
                <c:pt idx="9046">
                  <c:v>0</c:v>
                </c:pt>
                <c:pt idx="9047">
                  <c:v>0</c:v>
                </c:pt>
                <c:pt idx="9048">
                  <c:v>0</c:v>
                </c:pt>
                <c:pt idx="9049">
                  <c:v>0</c:v>
                </c:pt>
                <c:pt idx="9050">
                  <c:v>0</c:v>
                </c:pt>
                <c:pt idx="9051">
                  <c:v>0</c:v>
                </c:pt>
                <c:pt idx="9052">
                  <c:v>0</c:v>
                </c:pt>
                <c:pt idx="9053">
                  <c:v>0</c:v>
                </c:pt>
                <c:pt idx="9054">
                  <c:v>0</c:v>
                </c:pt>
                <c:pt idx="9055">
                  <c:v>0</c:v>
                </c:pt>
                <c:pt idx="9056">
                  <c:v>0</c:v>
                </c:pt>
                <c:pt idx="9057">
                  <c:v>0</c:v>
                </c:pt>
                <c:pt idx="9058">
                  <c:v>0</c:v>
                </c:pt>
                <c:pt idx="9059">
                  <c:v>0</c:v>
                </c:pt>
                <c:pt idx="9060">
                  <c:v>0</c:v>
                </c:pt>
                <c:pt idx="9061">
                  <c:v>0</c:v>
                </c:pt>
                <c:pt idx="9062">
                  <c:v>0</c:v>
                </c:pt>
                <c:pt idx="9063">
                  <c:v>0</c:v>
                </c:pt>
                <c:pt idx="9064">
                  <c:v>0</c:v>
                </c:pt>
                <c:pt idx="9065">
                  <c:v>0</c:v>
                </c:pt>
                <c:pt idx="9066">
                  <c:v>0</c:v>
                </c:pt>
                <c:pt idx="9067">
                  <c:v>0</c:v>
                </c:pt>
                <c:pt idx="9068">
                  <c:v>0</c:v>
                </c:pt>
                <c:pt idx="9069">
                  <c:v>0</c:v>
                </c:pt>
                <c:pt idx="9070">
                  <c:v>0</c:v>
                </c:pt>
                <c:pt idx="9071">
                  <c:v>0</c:v>
                </c:pt>
                <c:pt idx="9072">
                  <c:v>0</c:v>
                </c:pt>
                <c:pt idx="9073">
                  <c:v>0</c:v>
                </c:pt>
                <c:pt idx="9074">
                  <c:v>0</c:v>
                </c:pt>
                <c:pt idx="9075">
                  <c:v>0</c:v>
                </c:pt>
                <c:pt idx="9076">
                  <c:v>0</c:v>
                </c:pt>
                <c:pt idx="9077">
                  <c:v>0</c:v>
                </c:pt>
                <c:pt idx="9078">
                  <c:v>0</c:v>
                </c:pt>
                <c:pt idx="9079">
                  <c:v>0</c:v>
                </c:pt>
                <c:pt idx="9080">
                  <c:v>0</c:v>
                </c:pt>
                <c:pt idx="9081">
                  <c:v>0</c:v>
                </c:pt>
                <c:pt idx="9082">
                  <c:v>0</c:v>
                </c:pt>
                <c:pt idx="9083">
                  <c:v>0</c:v>
                </c:pt>
                <c:pt idx="9084">
                  <c:v>0</c:v>
                </c:pt>
                <c:pt idx="9085">
                  <c:v>0</c:v>
                </c:pt>
                <c:pt idx="9086">
                  <c:v>0</c:v>
                </c:pt>
                <c:pt idx="9087">
                  <c:v>0</c:v>
                </c:pt>
                <c:pt idx="9088">
                  <c:v>0</c:v>
                </c:pt>
                <c:pt idx="9089">
                  <c:v>0</c:v>
                </c:pt>
                <c:pt idx="9090">
                  <c:v>0</c:v>
                </c:pt>
                <c:pt idx="9091">
                  <c:v>0</c:v>
                </c:pt>
                <c:pt idx="9092">
                  <c:v>0</c:v>
                </c:pt>
                <c:pt idx="9093">
                  <c:v>0</c:v>
                </c:pt>
                <c:pt idx="9094">
                  <c:v>0</c:v>
                </c:pt>
                <c:pt idx="9095">
                  <c:v>0</c:v>
                </c:pt>
                <c:pt idx="9096">
                  <c:v>0</c:v>
                </c:pt>
                <c:pt idx="9097">
                  <c:v>0</c:v>
                </c:pt>
                <c:pt idx="9098">
                  <c:v>0</c:v>
                </c:pt>
                <c:pt idx="9099">
                  <c:v>0</c:v>
                </c:pt>
                <c:pt idx="9100">
                  <c:v>0</c:v>
                </c:pt>
                <c:pt idx="9101">
                  <c:v>0</c:v>
                </c:pt>
                <c:pt idx="9102">
                  <c:v>0</c:v>
                </c:pt>
                <c:pt idx="9103">
                  <c:v>0</c:v>
                </c:pt>
                <c:pt idx="9104">
                  <c:v>0</c:v>
                </c:pt>
                <c:pt idx="9105">
                  <c:v>0</c:v>
                </c:pt>
                <c:pt idx="9106">
                  <c:v>0</c:v>
                </c:pt>
                <c:pt idx="9107">
                  <c:v>0</c:v>
                </c:pt>
                <c:pt idx="9108">
                  <c:v>0</c:v>
                </c:pt>
                <c:pt idx="9109">
                  <c:v>0</c:v>
                </c:pt>
                <c:pt idx="9110">
                  <c:v>0</c:v>
                </c:pt>
                <c:pt idx="9111">
                  <c:v>0</c:v>
                </c:pt>
                <c:pt idx="9112">
                  <c:v>0</c:v>
                </c:pt>
                <c:pt idx="9113">
                  <c:v>0</c:v>
                </c:pt>
                <c:pt idx="9114">
                  <c:v>0</c:v>
                </c:pt>
                <c:pt idx="9115">
                  <c:v>0</c:v>
                </c:pt>
                <c:pt idx="9116">
                  <c:v>0</c:v>
                </c:pt>
                <c:pt idx="9117">
                  <c:v>0</c:v>
                </c:pt>
                <c:pt idx="9118">
                  <c:v>0</c:v>
                </c:pt>
                <c:pt idx="9119">
                  <c:v>0</c:v>
                </c:pt>
                <c:pt idx="9120">
                  <c:v>0</c:v>
                </c:pt>
                <c:pt idx="9121">
                  <c:v>0</c:v>
                </c:pt>
                <c:pt idx="9122">
                  <c:v>0</c:v>
                </c:pt>
                <c:pt idx="9123">
                  <c:v>0</c:v>
                </c:pt>
                <c:pt idx="9124">
                  <c:v>0</c:v>
                </c:pt>
                <c:pt idx="9125">
                  <c:v>0</c:v>
                </c:pt>
                <c:pt idx="9126">
                  <c:v>0</c:v>
                </c:pt>
                <c:pt idx="9127">
                  <c:v>0</c:v>
                </c:pt>
                <c:pt idx="9128">
                  <c:v>0</c:v>
                </c:pt>
                <c:pt idx="9129">
                  <c:v>0</c:v>
                </c:pt>
                <c:pt idx="9130">
                  <c:v>0</c:v>
                </c:pt>
                <c:pt idx="9131">
                  <c:v>0</c:v>
                </c:pt>
                <c:pt idx="9132">
                  <c:v>0</c:v>
                </c:pt>
                <c:pt idx="9133">
                  <c:v>0</c:v>
                </c:pt>
                <c:pt idx="9134">
                  <c:v>0</c:v>
                </c:pt>
                <c:pt idx="9135">
                  <c:v>0</c:v>
                </c:pt>
                <c:pt idx="9136">
                  <c:v>0</c:v>
                </c:pt>
                <c:pt idx="9137">
                  <c:v>0</c:v>
                </c:pt>
                <c:pt idx="9138">
                  <c:v>0</c:v>
                </c:pt>
                <c:pt idx="9139">
                  <c:v>0</c:v>
                </c:pt>
                <c:pt idx="9140">
                  <c:v>0</c:v>
                </c:pt>
                <c:pt idx="9141">
                  <c:v>0</c:v>
                </c:pt>
                <c:pt idx="9142">
                  <c:v>0</c:v>
                </c:pt>
                <c:pt idx="9143">
                  <c:v>0</c:v>
                </c:pt>
                <c:pt idx="9144">
                  <c:v>0</c:v>
                </c:pt>
                <c:pt idx="9145">
                  <c:v>0</c:v>
                </c:pt>
                <c:pt idx="9146">
                  <c:v>0</c:v>
                </c:pt>
                <c:pt idx="9147">
                  <c:v>0</c:v>
                </c:pt>
                <c:pt idx="9148">
                  <c:v>0</c:v>
                </c:pt>
                <c:pt idx="9149">
                  <c:v>0</c:v>
                </c:pt>
                <c:pt idx="9150">
                  <c:v>0</c:v>
                </c:pt>
                <c:pt idx="9151">
                  <c:v>0</c:v>
                </c:pt>
                <c:pt idx="9152">
                  <c:v>0</c:v>
                </c:pt>
                <c:pt idx="9153">
                  <c:v>0</c:v>
                </c:pt>
                <c:pt idx="9154">
                  <c:v>0</c:v>
                </c:pt>
                <c:pt idx="9155">
                  <c:v>0</c:v>
                </c:pt>
                <c:pt idx="9156">
                  <c:v>0</c:v>
                </c:pt>
                <c:pt idx="9157">
                  <c:v>0</c:v>
                </c:pt>
                <c:pt idx="9158">
                  <c:v>0</c:v>
                </c:pt>
                <c:pt idx="9159">
                  <c:v>0</c:v>
                </c:pt>
                <c:pt idx="9160">
                  <c:v>0</c:v>
                </c:pt>
                <c:pt idx="9161">
                  <c:v>0</c:v>
                </c:pt>
                <c:pt idx="9162">
                  <c:v>0</c:v>
                </c:pt>
                <c:pt idx="9163">
                  <c:v>0</c:v>
                </c:pt>
                <c:pt idx="9164">
                  <c:v>0</c:v>
                </c:pt>
                <c:pt idx="9165">
                  <c:v>0</c:v>
                </c:pt>
                <c:pt idx="9166">
                  <c:v>0</c:v>
                </c:pt>
                <c:pt idx="9167">
                  <c:v>0</c:v>
                </c:pt>
                <c:pt idx="9168">
                  <c:v>0</c:v>
                </c:pt>
                <c:pt idx="9169">
                  <c:v>0</c:v>
                </c:pt>
                <c:pt idx="9170">
                  <c:v>0</c:v>
                </c:pt>
                <c:pt idx="9171">
                  <c:v>0</c:v>
                </c:pt>
                <c:pt idx="9172">
                  <c:v>0</c:v>
                </c:pt>
                <c:pt idx="9173">
                  <c:v>0</c:v>
                </c:pt>
                <c:pt idx="9174">
                  <c:v>0</c:v>
                </c:pt>
                <c:pt idx="9175">
                  <c:v>0</c:v>
                </c:pt>
                <c:pt idx="9176">
                  <c:v>0</c:v>
                </c:pt>
                <c:pt idx="9177">
                  <c:v>0</c:v>
                </c:pt>
                <c:pt idx="9178">
                  <c:v>0</c:v>
                </c:pt>
                <c:pt idx="9179">
                  <c:v>0</c:v>
                </c:pt>
                <c:pt idx="9180">
                  <c:v>0</c:v>
                </c:pt>
                <c:pt idx="9181">
                  <c:v>0</c:v>
                </c:pt>
                <c:pt idx="9182">
                  <c:v>0</c:v>
                </c:pt>
                <c:pt idx="9183">
                  <c:v>0</c:v>
                </c:pt>
                <c:pt idx="9184">
                  <c:v>0</c:v>
                </c:pt>
                <c:pt idx="9185">
                  <c:v>0</c:v>
                </c:pt>
                <c:pt idx="9186">
                  <c:v>0</c:v>
                </c:pt>
                <c:pt idx="9187">
                  <c:v>0</c:v>
                </c:pt>
                <c:pt idx="9188">
                  <c:v>0</c:v>
                </c:pt>
                <c:pt idx="9189">
                  <c:v>0</c:v>
                </c:pt>
                <c:pt idx="9190">
                  <c:v>0</c:v>
                </c:pt>
                <c:pt idx="9191">
                  <c:v>0</c:v>
                </c:pt>
                <c:pt idx="9192">
                  <c:v>0</c:v>
                </c:pt>
                <c:pt idx="9193">
                  <c:v>0</c:v>
                </c:pt>
                <c:pt idx="9194">
                  <c:v>0</c:v>
                </c:pt>
                <c:pt idx="9195">
                  <c:v>0</c:v>
                </c:pt>
                <c:pt idx="9196">
                  <c:v>0</c:v>
                </c:pt>
                <c:pt idx="9197">
                  <c:v>0</c:v>
                </c:pt>
                <c:pt idx="9198">
                  <c:v>0</c:v>
                </c:pt>
                <c:pt idx="9199">
                  <c:v>0</c:v>
                </c:pt>
                <c:pt idx="9200">
                  <c:v>0</c:v>
                </c:pt>
                <c:pt idx="9201">
                  <c:v>0</c:v>
                </c:pt>
                <c:pt idx="9202">
                  <c:v>0</c:v>
                </c:pt>
                <c:pt idx="9203">
                  <c:v>0</c:v>
                </c:pt>
                <c:pt idx="9204">
                  <c:v>0</c:v>
                </c:pt>
                <c:pt idx="9205">
                  <c:v>0</c:v>
                </c:pt>
                <c:pt idx="9206">
                  <c:v>0</c:v>
                </c:pt>
                <c:pt idx="9207">
                  <c:v>0</c:v>
                </c:pt>
                <c:pt idx="9208">
                  <c:v>0</c:v>
                </c:pt>
                <c:pt idx="9209">
                  <c:v>0</c:v>
                </c:pt>
                <c:pt idx="9210">
                  <c:v>0</c:v>
                </c:pt>
                <c:pt idx="9211">
                  <c:v>0</c:v>
                </c:pt>
                <c:pt idx="9212">
                  <c:v>0</c:v>
                </c:pt>
                <c:pt idx="9213">
                  <c:v>0</c:v>
                </c:pt>
                <c:pt idx="9214">
                  <c:v>0</c:v>
                </c:pt>
                <c:pt idx="9215">
                  <c:v>0</c:v>
                </c:pt>
                <c:pt idx="9216">
                  <c:v>0</c:v>
                </c:pt>
                <c:pt idx="9217">
                  <c:v>0</c:v>
                </c:pt>
                <c:pt idx="9218">
                  <c:v>0</c:v>
                </c:pt>
                <c:pt idx="9219">
                  <c:v>0</c:v>
                </c:pt>
                <c:pt idx="9220">
                  <c:v>0</c:v>
                </c:pt>
                <c:pt idx="9221">
                  <c:v>0</c:v>
                </c:pt>
                <c:pt idx="9222">
                  <c:v>0</c:v>
                </c:pt>
                <c:pt idx="9223">
                  <c:v>0</c:v>
                </c:pt>
                <c:pt idx="9224">
                  <c:v>0</c:v>
                </c:pt>
                <c:pt idx="9225">
                  <c:v>0</c:v>
                </c:pt>
                <c:pt idx="9226">
                  <c:v>0</c:v>
                </c:pt>
                <c:pt idx="9227">
                  <c:v>0</c:v>
                </c:pt>
                <c:pt idx="9228">
                  <c:v>0</c:v>
                </c:pt>
                <c:pt idx="9229">
                  <c:v>0</c:v>
                </c:pt>
                <c:pt idx="9230">
                  <c:v>0</c:v>
                </c:pt>
                <c:pt idx="9231">
                  <c:v>0</c:v>
                </c:pt>
                <c:pt idx="9232">
                  <c:v>0</c:v>
                </c:pt>
                <c:pt idx="9233">
                  <c:v>0</c:v>
                </c:pt>
                <c:pt idx="9234">
                  <c:v>0</c:v>
                </c:pt>
                <c:pt idx="9235">
                  <c:v>0</c:v>
                </c:pt>
                <c:pt idx="9236">
                  <c:v>0</c:v>
                </c:pt>
                <c:pt idx="9237">
                  <c:v>0</c:v>
                </c:pt>
                <c:pt idx="9238">
                  <c:v>0</c:v>
                </c:pt>
                <c:pt idx="9239">
                  <c:v>0</c:v>
                </c:pt>
                <c:pt idx="9240">
                  <c:v>0</c:v>
                </c:pt>
                <c:pt idx="9241">
                  <c:v>0</c:v>
                </c:pt>
                <c:pt idx="9242">
                  <c:v>0</c:v>
                </c:pt>
                <c:pt idx="9243">
                  <c:v>0</c:v>
                </c:pt>
                <c:pt idx="9244">
                  <c:v>0</c:v>
                </c:pt>
                <c:pt idx="9245">
                  <c:v>0</c:v>
                </c:pt>
                <c:pt idx="9246">
                  <c:v>0</c:v>
                </c:pt>
                <c:pt idx="9247">
                  <c:v>0</c:v>
                </c:pt>
                <c:pt idx="9248">
                  <c:v>0</c:v>
                </c:pt>
                <c:pt idx="9249">
                  <c:v>0</c:v>
                </c:pt>
                <c:pt idx="9250">
                  <c:v>0</c:v>
                </c:pt>
                <c:pt idx="9251">
                  <c:v>0</c:v>
                </c:pt>
                <c:pt idx="9252">
                  <c:v>0</c:v>
                </c:pt>
                <c:pt idx="9253">
                  <c:v>0</c:v>
                </c:pt>
                <c:pt idx="9254">
                  <c:v>0</c:v>
                </c:pt>
                <c:pt idx="9255">
                  <c:v>0</c:v>
                </c:pt>
                <c:pt idx="9256">
                  <c:v>0</c:v>
                </c:pt>
                <c:pt idx="9257">
                  <c:v>0</c:v>
                </c:pt>
                <c:pt idx="9258">
                  <c:v>0</c:v>
                </c:pt>
                <c:pt idx="9259">
                  <c:v>0</c:v>
                </c:pt>
                <c:pt idx="9260">
                  <c:v>0</c:v>
                </c:pt>
                <c:pt idx="9261">
                  <c:v>0</c:v>
                </c:pt>
                <c:pt idx="9262">
                  <c:v>0</c:v>
                </c:pt>
                <c:pt idx="9263">
                  <c:v>0</c:v>
                </c:pt>
                <c:pt idx="9264">
                  <c:v>0</c:v>
                </c:pt>
                <c:pt idx="9265">
                  <c:v>0</c:v>
                </c:pt>
                <c:pt idx="9266">
                  <c:v>0</c:v>
                </c:pt>
                <c:pt idx="9267">
                  <c:v>0</c:v>
                </c:pt>
                <c:pt idx="9268">
                  <c:v>0</c:v>
                </c:pt>
                <c:pt idx="9269">
                  <c:v>0</c:v>
                </c:pt>
                <c:pt idx="9270">
                  <c:v>0</c:v>
                </c:pt>
                <c:pt idx="9271">
                  <c:v>0</c:v>
                </c:pt>
                <c:pt idx="9272">
                  <c:v>0</c:v>
                </c:pt>
                <c:pt idx="9273">
                  <c:v>0</c:v>
                </c:pt>
                <c:pt idx="9274">
                  <c:v>0</c:v>
                </c:pt>
                <c:pt idx="9275">
                  <c:v>0</c:v>
                </c:pt>
                <c:pt idx="9276">
                  <c:v>0</c:v>
                </c:pt>
                <c:pt idx="9277">
                  <c:v>0</c:v>
                </c:pt>
                <c:pt idx="9278">
                  <c:v>0</c:v>
                </c:pt>
                <c:pt idx="9279">
                  <c:v>0</c:v>
                </c:pt>
                <c:pt idx="9280">
                  <c:v>0</c:v>
                </c:pt>
                <c:pt idx="9281">
                  <c:v>0</c:v>
                </c:pt>
                <c:pt idx="9282">
                  <c:v>0</c:v>
                </c:pt>
                <c:pt idx="9283">
                  <c:v>0</c:v>
                </c:pt>
                <c:pt idx="9284">
                  <c:v>0</c:v>
                </c:pt>
                <c:pt idx="9285">
                  <c:v>0</c:v>
                </c:pt>
                <c:pt idx="9286">
                  <c:v>0</c:v>
                </c:pt>
                <c:pt idx="9287">
                  <c:v>0</c:v>
                </c:pt>
                <c:pt idx="9288">
                  <c:v>0</c:v>
                </c:pt>
                <c:pt idx="9289">
                  <c:v>0</c:v>
                </c:pt>
                <c:pt idx="9290">
                  <c:v>0</c:v>
                </c:pt>
                <c:pt idx="9291">
                  <c:v>0</c:v>
                </c:pt>
                <c:pt idx="9292">
                  <c:v>0</c:v>
                </c:pt>
                <c:pt idx="9293">
                  <c:v>0</c:v>
                </c:pt>
                <c:pt idx="9294">
                  <c:v>0</c:v>
                </c:pt>
                <c:pt idx="9295">
                  <c:v>0</c:v>
                </c:pt>
                <c:pt idx="9296">
                  <c:v>0</c:v>
                </c:pt>
                <c:pt idx="9297">
                  <c:v>0</c:v>
                </c:pt>
                <c:pt idx="9298">
                  <c:v>0</c:v>
                </c:pt>
                <c:pt idx="9299">
                  <c:v>0</c:v>
                </c:pt>
                <c:pt idx="9300">
                  <c:v>0</c:v>
                </c:pt>
                <c:pt idx="9301">
                  <c:v>0</c:v>
                </c:pt>
                <c:pt idx="9302">
                  <c:v>0</c:v>
                </c:pt>
                <c:pt idx="9303">
                  <c:v>0</c:v>
                </c:pt>
                <c:pt idx="9304">
                  <c:v>0</c:v>
                </c:pt>
                <c:pt idx="9305">
                  <c:v>0</c:v>
                </c:pt>
                <c:pt idx="9306">
                  <c:v>0</c:v>
                </c:pt>
                <c:pt idx="9307">
                  <c:v>0</c:v>
                </c:pt>
                <c:pt idx="9308">
                  <c:v>0</c:v>
                </c:pt>
                <c:pt idx="9309">
                  <c:v>0</c:v>
                </c:pt>
                <c:pt idx="9310">
                  <c:v>0</c:v>
                </c:pt>
                <c:pt idx="9311">
                  <c:v>0</c:v>
                </c:pt>
                <c:pt idx="9312">
                  <c:v>0</c:v>
                </c:pt>
                <c:pt idx="9313">
                  <c:v>0</c:v>
                </c:pt>
                <c:pt idx="9314">
                  <c:v>0</c:v>
                </c:pt>
                <c:pt idx="9315">
                  <c:v>0</c:v>
                </c:pt>
                <c:pt idx="9316">
                  <c:v>0</c:v>
                </c:pt>
                <c:pt idx="9317">
                  <c:v>0</c:v>
                </c:pt>
                <c:pt idx="9318">
                  <c:v>0</c:v>
                </c:pt>
                <c:pt idx="9319">
                  <c:v>0</c:v>
                </c:pt>
                <c:pt idx="9320">
                  <c:v>0</c:v>
                </c:pt>
                <c:pt idx="9321">
                  <c:v>0</c:v>
                </c:pt>
                <c:pt idx="9322">
                  <c:v>0</c:v>
                </c:pt>
                <c:pt idx="9323">
                  <c:v>0</c:v>
                </c:pt>
                <c:pt idx="9324">
                  <c:v>0</c:v>
                </c:pt>
                <c:pt idx="9325">
                  <c:v>0</c:v>
                </c:pt>
                <c:pt idx="9326">
                  <c:v>0</c:v>
                </c:pt>
                <c:pt idx="9327">
                  <c:v>0</c:v>
                </c:pt>
                <c:pt idx="9328">
                  <c:v>0</c:v>
                </c:pt>
                <c:pt idx="9329">
                  <c:v>0</c:v>
                </c:pt>
                <c:pt idx="9330">
                  <c:v>0</c:v>
                </c:pt>
                <c:pt idx="9331">
                  <c:v>0</c:v>
                </c:pt>
                <c:pt idx="9332">
                  <c:v>0</c:v>
                </c:pt>
                <c:pt idx="9333">
                  <c:v>0</c:v>
                </c:pt>
                <c:pt idx="9334">
                  <c:v>0</c:v>
                </c:pt>
                <c:pt idx="9335">
                  <c:v>0</c:v>
                </c:pt>
                <c:pt idx="9336">
                  <c:v>0</c:v>
                </c:pt>
                <c:pt idx="9337">
                  <c:v>0</c:v>
                </c:pt>
                <c:pt idx="9338">
                  <c:v>0</c:v>
                </c:pt>
                <c:pt idx="9339">
                  <c:v>0</c:v>
                </c:pt>
                <c:pt idx="9340">
                  <c:v>0</c:v>
                </c:pt>
                <c:pt idx="9341">
                  <c:v>0</c:v>
                </c:pt>
                <c:pt idx="9342">
                  <c:v>0</c:v>
                </c:pt>
                <c:pt idx="9343">
                  <c:v>0</c:v>
                </c:pt>
                <c:pt idx="9344">
                  <c:v>0</c:v>
                </c:pt>
                <c:pt idx="9345">
                  <c:v>0</c:v>
                </c:pt>
                <c:pt idx="9346">
                  <c:v>0</c:v>
                </c:pt>
                <c:pt idx="9347">
                  <c:v>0</c:v>
                </c:pt>
                <c:pt idx="9348">
                  <c:v>0</c:v>
                </c:pt>
                <c:pt idx="9349">
                  <c:v>0</c:v>
                </c:pt>
                <c:pt idx="9350">
                  <c:v>0</c:v>
                </c:pt>
                <c:pt idx="9351">
                  <c:v>0</c:v>
                </c:pt>
                <c:pt idx="9352">
                  <c:v>0</c:v>
                </c:pt>
                <c:pt idx="9353">
                  <c:v>0</c:v>
                </c:pt>
                <c:pt idx="9354">
                  <c:v>0</c:v>
                </c:pt>
                <c:pt idx="9355">
                  <c:v>0</c:v>
                </c:pt>
                <c:pt idx="9356">
                  <c:v>0</c:v>
                </c:pt>
                <c:pt idx="9357">
                  <c:v>0</c:v>
                </c:pt>
                <c:pt idx="9358">
                  <c:v>0</c:v>
                </c:pt>
                <c:pt idx="9359">
                  <c:v>0</c:v>
                </c:pt>
                <c:pt idx="9360">
                  <c:v>0</c:v>
                </c:pt>
                <c:pt idx="9361">
                  <c:v>0</c:v>
                </c:pt>
                <c:pt idx="9362">
                  <c:v>0</c:v>
                </c:pt>
                <c:pt idx="9363">
                  <c:v>0</c:v>
                </c:pt>
                <c:pt idx="9364">
                  <c:v>0</c:v>
                </c:pt>
                <c:pt idx="9365">
                  <c:v>0</c:v>
                </c:pt>
                <c:pt idx="9366">
                  <c:v>0</c:v>
                </c:pt>
                <c:pt idx="9367">
                  <c:v>0</c:v>
                </c:pt>
                <c:pt idx="9368">
                  <c:v>0</c:v>
                </c:pt>
                <c:pt idx="9369">
                  <c:v>0</c:v>
                </c:pt>
                <c:pt idx="9370">
                  <c:v>0</c:v>
                </c:pt>
                <c:pt idx="9371">
                  <c:v>0</c:v>
                </c:pt>
                <c:pt idx="9372">
                  <c:v>0</c:v>
                </c:pt>
                <c:pt idx="9373">
                  <c:v>0</c:v>
                </c:pt>
                <c:pt idx="9374">
                  <c:v>0</c:v>
                </c:pt>
                <c:pt idx="9375">
                  <c:v>0</c:v>
                </c:pt>
                <c:pt idx="9376">
                  <c:v>0</c:v>
                </c:pt>
                <c:pt idx="9377">
                  <c:v>0</c:v>
                </c:pt>
                <c:pt idx="9378">
                  <c:v>0</c:v>
                </c:pt>
                <c:pt idx="9379">
                  <c:v>0</c:v>
                </c:pt>
                <c:pt idx="9380">
                  <c:v>0</c:v>
                </c:pt>
                <c:pt idx="9381">
                  <c:v>0</c:v>
                </c:pt>
                <c:pt idx="9382">
                  <c:v>0</c:v>
                </c:pt>
                <c:pt idx="9383">
                  <c:v>0</c:v>
                </c:pt>
                <c:pt idx="9384">
                  <c:v>0</c:v>
                </c:pt>
                <c:pt idx="9385">
                  <c:v>0</c:v>
                </c:pt>
                <c:pt idx="9386">
                  <c:v>0</c:v>
                </c:pt>
                <c:pt idx="9387">
                  <c:v>0</c:v>
                </c:pt>
                <c:pt idx="9388">
                  <c:v>0</c:v>
                </c:pt>
                <c:pt idx="9389">
                  <c:v>0</c:v>
                </c:pt>
                <c:pt idx="9390">
                  <c:v>0</c:v>
                </c:pt>
                <c:pt idx="9391">
                  <c:v>0</c:v>
                </c:pt>
                <c:pt idx="9392">
                  <c:v>0</c:v>
                </c:pt>
                <c:pt idx="9393">
                  <c:v>0</c:v>
                </c:pt>
                <c:pt idx="9394">
                  <c:v>0</c:v>
                </c:pt>
                <c:pt idx="9395">
                  <c:v>0</c:v>
                </c:pt>
                <c:pt idx="9396">
                  <c:v>0</c:v>
                </c:pt>
                <c:pt idx="9397">
                  <c:v>0</c:v>
                </c:pt>
                <c:pt idx="9398">
                  <c:v>0</c:v>
                </c:pt>
                <c:pt idx="9399">
                  <c:v>0</c:v>
                </c:pt>
                <c:pt idx="9400">
                  <c:v>0</c:v>
                </c:pt>
                <c:pt idx="9401">
                  <c:v>0</c:v>
                </c:pt>
                <c:pt idx="9402">
                  <c:v>0</c:v>
                </c:pt>
                <c:pt idx="9403">
                  <c:v>0</c:v>
                </c:pt>
                <c:pt idx="9404">
                  <c:v>0</c:v>
                </c:pt>
                <c:pt idx="9405">
                  <c:v>0</c:v>
                </c:pt>
                <c:pt idx="9406">
                  <c:v>0</c:v>
                </c:pt>
                <c:pt idx="9407">
                  <c:v>0</c:v>
                </c:pt>
                <c:pt idx="9408">
                  <c:v>0</c:v>
                </c:pt>
                <c:pt idx="9409">
                  <c:v>0</c:v>
                </c:pt>
                <c:pt idx="9410">
                  <c:v>0</c:v>
                </c:pt>
                <c:pt idx="9411">
                  <c:v>0</c:v>
                </c:pt>
                <c:pt idx="9412">
                  <c:v>0</c:v>
                </c:pt>
                <c:pt idx="9413">
                  <c:v>0</c:v>
                </c:pt>
                <c:pt idx="9414">
                  <c:v>0</c:v>
                </c:pt>
                <c:pt idx="9415">
                  <c:v>0</c:v>
                </c:pt>
                <c:pt idx="9416">
                  <c:v>0</c:v>
                </c:pt>
                <c:pt idx="9417">
                  <c:v>0</c:v>
                </c:pt>
                <c:pt idx="9418">
                  <c:v>0</c:v>
                </c:pt>
                <c:pt idx="9419">
                  <c:v>0</c:v>
                </c:pt>
                <c:pt idx="9420">
                  <c:v>0</c:v>
                </c:pt>
                <c:pt idx="9421">
                  <c:v>0</c:v>
                </c:pt>
                <c:pt idx="9422">
                  <c:v>0</c:v>
                </c:pt>
                <c:pt idx="9423">
                  <c:v>0</c:v>
                </c:pt>
                <c:pt idx="9424">
                  <c:v>0</c:v>
                </c:pt>
                <c:pt idx="9425">
                  <c:v>0</c:v>
                </c:pt>
                <c:pt idx="9426">
                  <c:v>0</c:v>
                </c:pt>
                <c:pt idx="9427">
                  <c:v>0</c:v>
                </c:pt>
                <c:pt idx="9428">
                  <c:v>0</c:v>
                </c:pt>
                <c:pt idx="9429">
                  <c:v>0</c:v>
                </c:pt>
                <c:pt idx="9430">
                  <c:v>0</c:v>
                </c:pt>
                <c:pt idx="9431">
                  <c:v>0</c:v>
                </c:pt>
                <c:pt idx="9432">
                  <c:v>0</c:v>
                </c:pt>
                <c:pt idx="9433">
                  <c:v>0</c:v>
                </c:pt>
                <c:pt idx="9434">
                  <c:v>0</c:v>
                </c:pt>
                <c:pt idx="9435">
                  <c:v>0</c:v>
                </c:pt>
                <c:pt idx="9436">
                  <c:v>0</c:v>
                </c:pt>
                <c:pt idx="9437">
                  <c:v>0</c:v>
                </c:pt>
                <c:pt idx="9438">
                  <c:v>0</c:v>
                </c:pt>
                <c:pt idx="9439">
                  <c:v>0</c:v>
                </c:pt>
                <c:pt idx="9440">
                  <c:v>0</c:v>
                </c:pt>
                <c:pt idx="9441">
                  <c:v>0</c:v>
                </c:pt>
                <c:pt idx="9442">
                  <c:v>0</c:v>
                </c:pt>
                <c:pt idx="9443">
                  <c:v>0</c:v>
                </c:pt>
                <c:pt idx="9444">
                  <c:v>0</c:v>
                </c:pt>
                <c:pt idx="9445">
                  <c:v>0</c:v>
                </c:pt>
                <c:pt idx="9446">
                  <c:v>0</c:v>
                </c:pt>
                <c:pt idx="9447">
                  <c:v>0</c:v>
                </c:pt>
                <c:pt idx="9448">
                  <c:v>0</c:v>
                </c:pt>
                <c:pt idx="9449">
                  <c:v>0</c:v>
                </c:pt>
                <c:pt idx="9450">
                  <c:v>0</c:v>
                </c:pt>
                <c:pt idx="9451">
                  <c:v>0</c:v>
                </c:pt>
                <c:pt idx="9452">
                  <c:v>0</c:v>
                </c:pt>
                <c:pt idx="9453">
                  <c:v>0</c:v>
                </c:pt>
                <c:pt idx="9454">
                  <c:v>0</c:v>
                </c:pt>
                <c:pt idx="9455">
                  <c:v>0</c:v>
                </c:pt>
                <c:pt idx="9456">
                  <c:v>0</c:v>
                </c:pt>
                <c:pt idx="9457">
                  <c:v>0</c:v>
                </c:pt>
                <c:pt idx="9458">
                  <c:v>0</c:v>
                </c:pt>
                <c:pt idx="9459">
                  <c:v>0</c:v>
                </c:pt>
                <c:pt idx="9460">
                  <c:v>0</c:v>
                </c:pt>
                <c:pt idx="9461">
                  <c:v>0</c:v>
                </c:pt>
                <c:pt idx="9462">
                  <c:v>0</c:v>
                </c:pt>
                <c:pt idx="9463">
                  <c:v>0</c:v>
                </c:pt>
                <c:pt idx="9464">
                  <c:v>0</c:v>
                </c:pt>
                <c:pt idx="9465">
                  <c:v>0</c:v>
                </c:pt>
                <c:pt idx="9466">
                  <c:v>0</c:v>
                </c:pt>
                <c:pt idx="9467">
                  <c:v>0</c:v>
                </c:pt>
                <c:pt idx="9468">
                  <c:v>0</c:v>
                </c:pt>
                <c:pt idx="9469">
                  <c:v>0</c:v>
                </c:pt>
                <c:pt idx="9470">
                  <c:v>0</c:v>
                </c:pt>
                <c:pt idx="9471">
                  <c:v>0</c:v>
                </c:pt>
                <c:pt idx="9472">
                  <c:v>0</c:v>
                </c:pt>
                <c:pt idx="9473">
                  <c:v>0</c:v>
                </c:pt>
                <c:pt idx="9474">
                  <c:v>0</c:v>
                </c:pt>
                <c:pt idx="9475">
                  <c:v>0</c:v>
                </c:pt>
                <c:pt idx="9476">
                  <c:v>0</c:v>
                </c:pt>
                <c:pt idx="9477">
                  <c:v>0</c:v>
                </c:pt>
                <c:pt idx="9478">
                  <c:v>0</c:v>
                </c:pt>
                <c:pt idx="9479">
                  <c:v>0</c:v>
                </c:pt>
                <c:pt idx="9480">
                  <c:v>0</c:v>
                </c:pt>
                <c:pt idx="9481">
                  <c:v>0</c:v>
                </c:pt>
                <c:pt idx="9482">
                  <c:v>0</c:v>
                </c:pt>
                <c:pt idx="9483">
                  <c:v>0</c:v>
                </c:pt>
                <c:pt idx="9484">
                  <c:v>0</c:v>
                </c:pt>
                <c:pt idx="9485">
                  <c:v>0</c:v>
                </c:pt>
                <c:pt idx="9486">
                  <c:v>0</c:v>
                </c:pt>
                <c:pt idx="9487">
                  <c:v>0</c:v>
                </c:pt>
                <c:pt idx="9488">
                  <c:v>0</c:v>
                </c:pt>
                <c:pt idx="9489">
                  <c:v>0</c:v>
                </c:pt>
                <c:pt idx="9490">
                  <c:v>0</c:v>
                </c:pt>
                <c:pt idx="9491">
                  <c:v>0</c:v>
                </c:pt>
                <c:pt idx="9492">
                  <c:v>0</c:v>
                </c:pt>
                <c:pt idx="9493">
                  <c:v>0</c:v>
                </c:pt>
                <c:pt idx="9494">
                  <c:v>0</c:v>
                </c:pt>
                <c:pt idx="9495">
                  <c:v>0</c:v>
                </c:pt>
                <c:pt idx="9496">
                  <c:v>0</c:v>
                </c:pt>
                <c:pt idx="9497">
                  <c:v>0</c:v>
                </c:pt>
                <c:pt idx="9498">
                  <c:v>0</c:v>
                </c:pt>
                <c:pt idx="9499">
                  <c:v>0</c:v>
                </c:pt>
                <c:pt idx="9500">
                  <c:v>0</c:v>
                </c:pt>
                <c:pt idx="9501">
                  <c:v>0</c:v>
                </c:pt>
                <c:pt idx="9502">
                  <c:v>0</c:v>
                </c:pt>
                <c:pt idx="9503">
                  <c:v>0</c:v>
                </c:pt>
                <c:pt idx="9504">
                  <c:v>0</c:v>
                </c:pt>
                <c:pt idx="9505">
                  <c:v>0</c:v>
                </c:pt>
                <c:pt idx="9506">
                  <c:v>0</c:v>
                </c:pt>
                <c:pt idx="9507">
                  <c:v>0</c:v>
                </c:pt>
                <c:pt idx="9508">
                  <c:v>0</c:v>
                </c:pt>
                <c:pt idx="9509">
                  <c:v>0</c:v>
                </c:pt>
                <c:pt idx="9510">
                  <c:v>0</c:v>
                </c:pt>
                <c:pt idx="9511">
                  <c:v>0</c:v>
                </c:pt>
                <c:pt idx="9512">
                  <c:v>0</c:v>
                </c:pt>
                <c:pt idx="9513">
                  <c:v>0</c:v>
                </c:pt>
                <c:pt idx="9514">
                  <c:v>0</c:v>
                </c:pt>
                <c:pt idx="9515">
                  <c:v>0</c:v>
                </c:pt>
                <c:pt idx="9516">
                  <c:v>0</c:v>
                </c:pt>
                <c:pt idx="9517">
                  <c:v>0</c:v>
                </c:pt>
                <c:pt idx="9518">
                  <c:v>0</c:v>
                </c:pt>
                <c:pt idx="9519">
                  <c:v>0</c:v>
                </c:pt>
                <c:pt idx="9520">
                  <c:v>0</c:v>
                </c:pt>
                <c:pt idx="9521">
                  <c:v>0</c:v>
                </c:pt>
                <c:pt idx="9522">
                  <c:v>0</c:v>
                </c:pt>
                <c:pt idx="9523">
                  <c:v>0</c:v>
                </c:pt>
                <c:pt idx="9524">
                  <c:v>0</c:v>
                </c:pt>
                <c:pt idx="9525">
                  <c:v>0</c:v>
                </c:pt>
                <c:pt idx="9526">
                  <c:v>0</c:v>
                </c:pt>
                <c:pt idx="9527">
                  <c:v>0</c:v>
                </c:pt>
                <c:pt idx="9528">
                  <c:v>0</c:v>
                </c:pt>
                <c:pt idx="9529">
                  <c:v>0</c:v>
                </c:pt>
                <c:pt idx="9530">
                  <c:v>0</c:v>
                </c:pt>
                <c:pt idx="9531">
                  <c:v>0</c:v>
                </c:pt>
                <c:pt idx="9532">
                  <c:v>0</c:v>
                </c:pt>
                <c:pt idx="9533">
                  <c:v>0</c:v>
                </c:pt>
                <c:pt idx="9534">
                  <c:v>0</c:v>
                </c:pt>
                <c:pt idx="9535">
                  <c:v>0</c:v>
                </c:pt>
                <c:pt idx="9536">
                  <c:v>0</c:v>
                </c:pt>
                <c:pt idx="9537">
                  <c:v>0</c:v>
                </c:pt>
                <c:pt idx="9538">
                  <c:v>0</c:v>
                </c:pt>
                <c:pt idx="9539">
                  <c:v>0</c:v>
                </c:pt>
                <c:pt idx="9540">
                  <c:v>0</c:v>
                </c:pt>
                <c:pt idx="9541">
                  <c:v>0</c:v>
                </c:pt>
                <c:pt idx="9542">
                  <c:v>0</c:v>
                </c:pt>
                <c:pt idx="9543">
                  <c:v>0</c:v>
                </c:pt>
                <c:pt idx="9544">
                  <c:v>0</c:v>
                </c:pt>
                <c:pt idx="9545">
                  <c:v>0</c:v>
                </c:pt>
                <c:pt idx="9546">
                  <c:v>0</c:v>
                </c:pt>
                <c:pt idx="9547">
                  <c:v>0</c:v>
                </c:pt>
                <c:pt idx="9548">
                  <c:v>0</c:v>
                </c:pt>
                <c:pt idx="9549">
                  <c:v>0</c:v>
                </c:pt>
                <c:pt idx="9550">
                  <c:v>0</c:v>
                </c:pt>
                <c:pt idx="9551">
                  <c:v>0</c:v>
                </c:pt>
                <c:pt idx="9552">
                  <c:v>0</c:v>
                </c:pt>
                <c:pt idx="9553">
                  <c:v>0</c:v>
                </c:pt>
                <c:pt idx="9554">
                  <c:v>0</c:v>
                </c:pt>
                <c:pt idx="9555">
                  <c:v>0</c:v>
                </c:pt>
                <c:pt idx="9556">
                  <c:v>0</c:v>
                </c:pt>
                <c:pt idx="9557">
                  <c:v>0</c:v>
                </c:pt>
                <c:pt idx="9558">
                  <c:v>0</c:v>
                </c:pt>
                <c:pt idx="9559">
                  <c:v>0</c:v>
                </c:pt>
                <c:pt idx="9560">
                  <c:v>0</c:v>
                </c:pt>
                <c:pt idx="9561">
                  <c:v>0</c:v>
                </c:pt>
                <c:pt idx="9562">
                  <c:v>0</c:v>
                </c:pt>
                <c:pt idx="9563">
                  <c:v>0</c:v>
                </c:pt>
                <c:pt idx="9564">
                  <c:v>0</c:v>
                </c:pt>
                <c:pt idx="9565">
                  <c:v>0</c:v>
                </c:pt>
                <c:pt idx="9566">
                  <c:v>0</c:v>
                </c:pt>
                <c:pt idx="9567">
                  <c:v>0</c:v>
                </c:pt>
                <c:pt idx="9568">
                  <c:v>0</c:v>
                </c:pt>
                <c:pt idx="9569">
                  <c:v>0</c:v>
                </c:pt>
                <c:pt idx="9570">
                  <c:v>0</c:v>
                </c:pt>
                <c:pt idx="9571">
                  <c:v>0</c:v>
                </c:pt>
                <c:pt idx="9572">
                  <c:v>0</c:v>
                </c:pt>
                <c:pt idx="9573">
                  <c:v>0</c:v>
                </c:pt>
                <c:pt idx="9574">
                  <c:v>0</c:v>
                </c:pt>
                <c:pt idx="9575">
                  <c:v>0</c:v>
                </c:pt>
                <c:pt idx="9576">
                  <c:v>0</c:v>
                </c:pt>
                <c:pt idx="9577">
                  <c:v>0</c:v>
                </c:pt>
                <c:pt idx="9578">
                  <c:v>0</c:v>
                </c:pt>
                <c:pt idx="9579">
                  <c:v>0</c:v>
                </c:pt>
                <c:pt idx="9580">
                  <c:v>0</c:v>
                </c:pt>
                <c:pt idx="9581">
                  <c:v>0</c:v>
                </c:pt>
                <c:pt idx="9582">
                  <c:v>0</c:v>
                </c:pt>
                <c:pt idx="9583">
                  <c:v>0</c:v>
                </c:pt>
                <c:pt idx="9584">
                  <c:v>0</c:v>
                </c:pt>
                <c:pt idx="9585">
                  <c:v>0</c:v>
                </c:pt>
                <c:pt idx="9586">
                  <c:v>0</c:v>
                </c:pt>
                <c:pt idx="9587">
                  <c:v>0</c:v>
                </c:pt>
                <c:pt idx="9588">
                  <c:v>0</c:v>
                </c:pt>
                <c:pt idx="9589">
                  <c:v>0</c:v>
                </c:pt>
                <c:pt idx="9590">
                  <c:v>0</c:v>
                </c:pt>
                <c:pt idx="9591">
                  <c:v>0</c:v>
                </c:pt>
                <c:pt idx="9592">
                  <c:v>0</c:v>
                </c:pt>
                <c:pt idx="9593">
                  <c:v>0</c:v>
                </c:pt>
                <c:pt idx="9594">
                  <c:v>0</c:v>
                </c:pt>
                <c:pt idx="9595">
                  <c:v>0</c:v>
                </c:pt>
                <c:pt idx="9596">
                  <c:v>0</c:v>
                </c:pt>
                <c:pt idx="9597">
                  <c:v>0</c:v>
                </c:pt>
                <c:pt idx="9598">
                  <c:v>0</c:v>
                </c:pt>
                <c:pt idx="9599">
                  <c:v>0</c:v>
                </c:pt>
                <c:pt idx="9600">
                  <c:v>0</c:v>
                </c:pt>
                <c:pt idx="9601">
                  <c:v>0</c:v>
                </c:pt>
                <c:pt idx="9602">
                  <c:v>0</c:v>
                </c:pt>
                <c:pt idx="9603">
                  <c:v>0</c:v>
                </c:pt>
                <c:pt idx="9604">
                  <c:v>0</c:v>
                </c:pt>
                <c:pt idx="9605">
                  <c:v>0</c:v>
                </c:pt>
                <c:pt idx="9606">
                  <c:v>0</c:v>
                </c:pt>
                <c:pt idx="9607">
                  <c:v>0</c:v>
                </c:pt>
                <c:pt idx="9608">
                  <c:v>0</c:v>
                </c:pt>
                <c:pt idx="9609">
                  <c:v>0</c:v>
                </c:pt>
                <c:pt idx="9610">
                  <c:v>0</c:v>
                </c:pt>
                <c:pt idx="9611">
                  <c:v>0</c:v>
                </c:pt>
                <c:pt idx="9612">
                  <c:v>0</c:v>
                </c:pt>
                <c:pt idx="9613">
                  <c:v>0</c:v>
                </c:pt>
                <c:pt idx="9614">
                  <c:v>0</c:v>
                </c:pt>
                <c:pt idx="9615">
                  <c:v>0</c:v>
                </c:pt>
                <c:pt idx="9616">
                  <c:v>0</c:v>
                </c:pt>
                <c:pt idx="9617">
                  <c:v>0</c:v>
                </c:pt>
                <c:pt idx="9618">
                  <c:v>0</c:v>
                </c:pt>
                <c:pt idx="9619">
                  <c:v>0</c:v>
                </c:pt>
                <c:pt idx="9620">
                  <c:v>0</c:v>
                </c:pt>
                <c:pt idx="9621">
                  <c:v>0</c:v>
                </c:pt>
                <c:pt idx="9622">
                  <c:v>0</c:v>
                </c:pt>
                <c:pt idx="9623">
                  <c:v>0</c:v>
                </c:pt>
                <c:pt idx="9624">
                  <c:v>0</c:v>
                </c:pt>
                <c:pt idx="9625">
                  <c:v>0</c:v>
                </c:pt>
                <c:pt idx="9626">
                  <c:v>0</c:v>
                </c:pt>
                <c:pt idx="9627">
                  <c:v>0</c:v>
                </c:pt>
                <c:pt idx="9628">
                  <c:v>0</c:v>
                </c:pt>
                <c:pt idx="9629">
                  <c:v>0</c:v>
                </c:pt>
                <c:pt idx="9630">
                  <c:v>0</c:v>
                </c:pt>
                <c:pt idx="9631">
                  <c:v>0</c:v>
                </c:pt>
                <c:pt idx="9632">
                  <c:v>0</c:v>
                </c:pt>
                <c:pt idx="9633">
                  <c:v>0</c:v>
                </c:pt>
                <c:pt idx="9634">
                  <c:v>0</c:v>
                </c:pt>
                <c:pt idx="9635">
                  <c:v>0</c:v>
                </c:pt>
                <c:pt idx="9636">
                  <c:v>0</c:v>
                </c:pt>
                <c:pt idx="9637">
                  <c:v>0</c:v>
                </c:pt>
                <c:pt idx="9638">
                  <c:v>0</c:v>
                </c:pt>
                <c:pt idx="9639">
                  <c:v>0</c:v>
                </c:pt>
                <c:pt idx="9640">
                  <c:v>0</c:v>
                </c:pt>
                <c:pt idx="9641">
                  <c:v>0</c:v>
                </c:pt>
                <c:pt idx="9642">
                  <c:v>0</c:v>
                </c:pt>
                <c:pt idx="9643">
                  <c:v>0</c:v>
                </c:pt>
                <c:pt idx="9644">
                  <c:v>0</c:v>
                </c:pt>
                <c:pt idx="9645">
                  <c:v>0</c:v>
                </c:pt>
                <c:pt idx="9646">
                  <c:v>0</c:v>
                </c:pt>
                <c:pt idx="9647">
                  <c:v>0</c:v>
                </c:pt>
                <c:pt idx="9648">
                  <c:v>0</c:v>
                </c:pt>
                <c:pt idx="9649">
                  <c:v>0</c:v>
                </c:pt>
                <c:pt idx="9650">
                  <c:v>0</c:v>
                </c:pt>
                <c:pt idx="9651">
                  <c:v>0</c:v>
                </c:pt>
                <c:pt idx="9652">
                  <c:v>0</c:v>
                </c:pt>
                <c:pt idx="9653">
                  <c:v>0</c:v>
                </c:pt>
                <c:pt idx="9654">
                  <c:v>0</c:v>
                </c:pt>
                <c:pt idx="9655">
                  <c:v>0</c:v>
                </c:pt>
                <c:pt idx="9656">
                  <c:v>0</c:v>
                </c:pt>
                <c:pt idx="9657">
                  <c:v>0</c:v>
                </c:pt>
                <c:pt idx="9658">
                  <c:v>0</c:v>
                </c:pt>
                <c:pt idx="9659">
                  <c:v>0</c:v>
                </c:pt>
                <c:pt idx="9660">
                  <c:v>0</c:v>
                </c:pt>
                <c:pt idx="9661">
                  <c:v>0</c:v>
                </c:pt>
                <c:pt idx="9662">
                  <c:v>0</c:v>
                </c:pt>
                <c:pt idx="9663">
                  <c:v>0</c:v>
                </c:pt>
                <c:pt idx="9664">
                  <c:v>0</c:v>
                </c:pt>
                <c:pt idx="9665">
                  <c:v>0</c:v>
                </c:pt>
                <c:pt idx="9666">
                  <c:v>0</c:v>
                </c:pt>
                <c:pt idx="9667">
                  <c:v>0</c:v>
                </c:pt>
                <c:pt idx="9668">
                  <c:v>0</c:v>
                </c:pt>
                <c:pt idx="9669">
                  <c:v>0</c:v>
                </c:pt>
                <c:pt idx="9670">
                  <c:v>0</c:v>
                </c:pt>
                <c:pt idx="9671">
                  <c:v>0</c:v>
                </c:pt>
                <c:pt idx="9672">
                  <c:v>0</c:v>
                </c:pt>
                <c:pt idx="9673">
                  <c:v>0</c:v>
                </c:pt>
                <c:pt idx="9674">
                  <c:v>0</c:v>
                </c:pt>
                <c:pt idx="9675">
                  <c:v>0</c:v>
                </c:pt>
                <c:pt idx="9676">
                  <c:v>0</c:v>
                </c:pt>
                <c:pt idx="9677">
                  <c:v>0</c:v>
                </c:pt>
                <c:pt idx="9678">
                  <c:v>0</c:v>
                </c:pt>
                <c:pt idx="9679">
                  <c:v>0</c:v>
                </c:pt>
                <c:pt idx="9680">
                  <c:v>0</c:v>
                </c:pt>
                <c:pt idx="9681">
                  <c:v>0</c:v>
                </c:pt>
                <c:pt idx="9682">
                  <c:v>0</c:v>
                </c:pt>
                <c:pt idx="9683">
                  <c:v>0</c:v>
                </c:pt>
                <c:pt idx="9684">
                  <c:v>0</c:v>
                </c:pt>
                <c:pt idx="9685">
                  <c:v>0</c:v>
                </c:pt>
                <c:pt idx="9686">
                  <c:v>0</c:v>
                </c:pt>
                <c:pt idx="9687">
                  <c:v>0</c:v>
                </c:pt>
                <c:pt idx="9688">
                  <c:v>0</c:v>
                </c:pt>
                <c:pt idx="9689">
                  <c:v>0</c:v>
                </c:pt>
                <c:pt idx="9690">
                  <c:v>0</c:v>
                </c:pt>
                <c:pt idx="9691">
                  <c:v>0</c:v>
                </c:pt>
                <c:pt idx="9692">
                  <c:v>0</c:v>
                </c:pt>
                <c:pt idx="9693">
                  <c:v>0</c:v>
                </c:pt>
                <c:pt idx="9694">
                  <c:v>0</c:v>
                </c:pt>
                <c:pt idx="9695">
                  <c:v>0</c:v>
                </c:pt>
                <c:pt idx="9696">
                  <c:v>0</c:v>
                </c:pt>
                <c:pt idx="9697">
                  <c:v>0</c:v>
                </c:pt>
                <c:pt idx="9698">
                  <c:v>0</c:v>
                </c:pt>
                <c:pt idx="9699">
                  <c:v>0</c:v>
                </c:pt>
                <c:pt idx="9700">
                  <c:v>0</c:v>
                </c:pt>
                <c:pt idx="9701">
                  <c:v>0</c:v>
                </c:pt>
                <c:pt idx="9702">
                  <c:v>0</c:v>
                </c:pt>
                <c:pt idx="9703">
                  <c:v>0</c:v>
                </c:pt>
                <c:pt idx="9704">
                  <c:v>0</c:v>
                </c:pt>
                <c:pt idx="9705">
                  <c:v>0</c:v>
                </c:pt>
                <c:pt idx="9706">
                  <c:v>0</c:v>
                </c:pt>
                <c:pt idx="9707">
                  <c:v>0</c:v>
                </c:pt>
                <c:pt idx="9708">
                  <c:v>0</c:v>
                </c:pt>
                <c:pt idx="9709">
                  <c:v>0</c:v>
                </c:pt>
                <c:pt idx="9710">
                  <c:v>0</c:v>
                </c:pt>
                <c:pt idx="9711">
                  <c:v>0</c:v>
                </c:pt>
                <c:pt idx="9712">
                  <c:v>0</c:v>
                </c:pt>
                <c:pt idx="9713">
                  <c:v>0</c:v>
                </c:pt>
                <c:pt idx="9714">
                  <c:v>0</c:v>
                </c:pt>
                <c:pt idx="9715">
                  <c:v>0</c:v>
                </c:pt>
                <c:pt idx="9716">
                  <c:v>0</c:v>
                </c:pt>
                <c:pt idx="9717">
                  <c:v>0</c:v>
                </c:pt>
                <c:pt idx="9718">
                  <c:v>0</c:v>
                </c:pt>
                <c:pt idx="9719">
                  <c:v>0</c:v>
                </c:pt>
                <c:pt idx="9720">
                  <c:v>0</c:v>
                </c:pt>
                <c:pt idx="9721">
                  <c:v>0</c:v>
                </c:pt>
                <c:pt idx="9722">
                  <c:v>0</c:v>
                </c:pt>
                <c:pt idx="9723">
                  <c:v>0</c:v>
                </c:pt>
                <c:pt idx="9724">
                  <c:v>0</c:v>
                </c:pt>
                <c:pt idx="9725">
                  <c:v>0</c:v>
                </c:pt>
                <c:pt idx="9726">
                  <c:v>0</c:v>
                </c:pt>
                <c:pt idx="9727">
                  <c:v>0</c:v>
                </c:pt>
                <c:pt idx="9728">
                  <c:v>0</c:v>
                </c:pt>
                <c:pt idx="9729">
                  <c:v>0</c:v>
                </c:pt>
                <c:pt idx="9730">
                  <c:v>0</c:v>
                </c:pt>
                <c:pt idx="9731">
                  <c:v>0</c:v>
                </c:pt>
                <c:pt idx="9732">
                  <c:v>0</c:v>
                </c:pt>
                <c:pt idx="9733">
                  <c:v>0</c:v>
                </c:pt>
                <c:pt idx="9734">
                  <c:v>0</c:v>
                </c:pt>
                <c:pt idx="9735">
                  <c:v>0</c:v>
                </c:pt>
                <c:pt idx="9736">
                  <c:v>0</c:v>
                </c:pt>
                <c:pt idx="9737">
                  <c:v>0</c:v>
                </c:pt>
                <c:pt idx="9738">
                  <c:v>0</c:v>
                </c:pt>
                <c:pt idx="9739">
                  <c:v>0</c:v>
                </c:pt>
                <c:pt idx="9740">
                  <c:v>0</c:v>
                </c:pt>
                <c:pt idx="9741">
                  <c:v>0</c:v>
                </c:pt>
                <c:pt idx="9742">
                  <c:v>0</c:v>
                </c:pt>
                <c:pt idx="9743">
                  <c:v>0</c:v>
                </c:pt>
                <c:pt idx="9744">
                  <c:v>0</c:v>
                </c:pt>
                <c:pt idx="9745">
                  <c:v>0</c:v>
                </c:pt>
                <c:pt idx="9746">
                  <c:v>0</c:v>
                </c:pt>
                <c:pt idx="9747">
                  <c:v>0</c:v>
                </c:pt>
                <c:pt idx="9748">
                  <c:v>0</c:v>
                </c:pt>
                <c:pt idx="9749">
                  <c:v>0</c:v>
                </c:pt>
                <c:pt idx="9750">
                  <c:v>0</c:v>
                </c:pt>
                <c:pt idx="9751">
                  <c:v>0</c:v>
                </c:pt>
                <c:pt idx="9752">
                  <c:v>0</c:v>
                </c:pt>
                <c:pt idx="9753">
                  <c:v>0</c:v>
                </c:pt>
                <c:pt idx="9754">
                  <c:v>0</c:v>
                </c:pt>
                <c:pt idx="9755">
                  <c:v>0</c:v>
                </c:pt>
                <c:pt idx="9756">
                  <c:v>0</c:v>
                </c:pt>
                <c:pt idx="9757">
                  <c:v>0</c:v>
                </c:pt>
                <c:pt idx="9758">
                  <c:v>0</c:v>
                </c:pt>
                <c:pt idx="9759">
                  <c:v>0</c:v>
                </c:pt>
                <c:pt idx="9760">
                  <c:v>0</c:v>
                </c:pt>
                <c:pt idx="9761">
                  <c:v>0</c:v>
                </c:pt>
                <c:pt idx="9762">
                  <c:v>0</c:v>
                </c:pt>
                <c:pt idx="9763">
                  <c:v>0</c:v>
                </c:pt>
                <c:pt idx="9764">
                  <c:v>0</c:v>
                </c:pt>
                <c:pt idx="9765">
                  <c:v>0</c:v>
                </c:pt>
                <c:pt idx="9766">
                  <c:v>0</c:v>
                </c:pt>
                <c:pt idx="9767">
                  <c:v>0</c:v>
                </c:pt>
                <c:pt idx="9768">
                  <c:v>0</c:v>
                </c:pt>
                <c:pt idx="9769">
                  <c:v>0</c:v>
                </c:pt>
                <c:pt idx="9770">
                  <c:v>0</c:v>
                </c:pt>
                <c:pt idx="9771">
                  <c:v>0</c:v>
                </c:pt>
                <c:pt idx="9772">
                  <c:v>0</c:v>
                </c:pt>
                <c:pt idx="9773">
                  <c:v>0</c:v>
                </c:pt>
                <c:pt idx="9774">
                  <c:v>0</c:v>
                </c:pt>
                <c:pt idx="9775">
                  <c:v>0</c:v>
                </c:pt>
                <c:pt idx="9776">
                  <c:v>0</c:v>
                </c:pt>
                <c:pt idx="9777">
                  <c:v>0</c:v>
                </c:pt>
                <c:pt idx="9778">
                  <c:v>0</c:v>
                </c:pt>
                <c:pt idx="9779">
                  <c:v>0</c:v>
                </c:pt>
                <c:pt idx="9780">
                  <c:v>0</c:v>
                </c:pt>
                <c:pt idx="9781">
                  <c:v>0</c:v>
                </c:pt>
                <c:pt idx="9782">
                  <c:v>0</c:v>
                </c:pt>
                <c:pt idx="9783">
                  <c:v>0</c:v>
                </c:pt>
                <c:pt idx="9784">
                  <c:v>0</c:v>
                </c:pt>
                <c:pt idx="9785">
                  <c:v>0</c:v>
                </c:pt>
                <c:pt idx="9786">
                  <c:v>0</c:v>
                </c:pt>
                <c:pt idx="9787">
                  <c:v>0</c:v>
                </c:pt>
                <c:pt idx="9788">
                  <c:v>0</c:v>
                </c:pt>
                <c:pt idx="9789">
                  <c:v>0</c:v>
                </c:pt>
                <c:pt idx="9790">
                  <c:v>0</c:v>
                </c:pt>
                <c:pt idx="9791">
                  <c:v>0</c:v>
                </c:pt>
                <c:pt idx="9792">
                  <c:v>0</c:v>
                </c:pt>
                <c:pt idx="9793">
                  <c:v>0</c:v>
                </c:pt>
                <c:pt idx="9794">
                  <c:v>0</c:v>
                </c:pt>
                <c:pt idx="9795">
                  <c:v>0</c:v>
                </c:pt>
                <c:pt idx="9796">
                  <c:v>0</c:v>
                </c:pt>
                <c:pt idx="9797">
                  <c:v>0</c:v>
                </c:pt>
                <c:pt idx="9798">
                  <c:v>0</c:v>
                </c:pt>
                <c:pt idx="9799">
                  <c:v>0</c:v>
                </c:pt>
                <c:pt idx="9800">
                  <c:v>0</c:v>
                </c:pt>
                <c:pt idx="9801">
                  <c:v>0</c:v>
                </c:pt>
                <c:pt idx="9802">
                  <c:v>0</c:v>
                </c:pt>
                <c:pt idx="9803">
                  <c:v>0</c:v>
                </c:pt>
                <c:pt idx="9804">
                  <c:v>0</c:v>
                </c:pt>
                <c:pt idx="9805">
                  <c:v>0</c:v>
                </c:pt>
                <c:pt idx="9806">
                  <c:v>0</c:v>
                </c:pt>
                <c:pt idx="9807">
                  <c:v>0</c:v>
                </c:pt>
                <c:pt idx="9808">
                  <c:v>0</c:v>
                </c:pt>
                <c:pt idx="9809">
                  <c:v>0</c:v>
                </c:pt>
                <c:pt idx="9810">
                  <c:v>0</c:v>
                </c:pt>
                <c:pt idx="9811">
                  <c:v>0</c:v>
                </c:pt>
                <c:pt idx="9812">
                  <c:v>0</c:v>
                </c:pt>
                <c:pt idx="9813">
                  <c:v>0</c:v>
                </c:pt>
                <c:pt idx="9814">
                  <c:v>0</c:v>
                </c:pt>
                <c:pt idx="9815">
                  <c:v>0</c:v>
                </c:pt>
                <c:pt idx="9816">
                  <c:v>0</c:v>
                </c:pt>
                <c:pt idx="9817">
                  <c:v>0</c:v>
                </c:pt>
                <c:pt idx="9818">
                  <c:v>0</c:v>
                </c:pt>
                <c:pt idx="9819">
                  <c:v>0</c:v>
                </c:pt>
                <c:pt idx="9820">
                  <c:v>0</c:v>
                </c:pt>
                <c:pt idx="9821">
                  <c:v>0</c:v>
                </c:pt>
                <c:pt idx="9822">
                  <c:v>0</c:v>
                </c:pt>
                <c:pt idx="9823">
                  <c:v>0</c:v>
                </c:pt>
                <c:pt idx="9824">
                  <c:v>0</c:v>
                </c:pt>
                <c:pt idx="9825">
                  <c:v>0</c:v>
                </c:pt>
                <c:pt idx="9826">
                  <c:v>0</c:v>
                </c:pt>
                <c:pt idx="9827">
                  <c:v>0</c:v>
                </c:pt>
                <c:pt idx="9828">
                  <c:v>0</c:v>
                </c:pt>
                <c:pt idx="9829">
                  <c:v>0</c:v>
                </c:pt>
                <c:pt idx="9830">
                  <c:v>0</c:v>
                </c:pt>
                <c:pt idx="9831">
                  <c:v>0</c:v>
                </c:pt>
                <c:pt idx="9832">
                  <c:v>0</c:v>
                </c:pt>
                <c:pt idx="9833">
                  <c:v>0</c:v>
                </c:pt>
                <c:pt idx="9834">
                  <c:v>0</c:v>
                </c:pt>
                <c:pt idx="9835">
                  <c:v>0</c:v>
                </c:pt>
                <c:pt idx="9836">
                  <c:v>0</c:v>
                </c:pt>
                <c:pt idx="9837">
                  <c:v>0</c:v>
                </c:pt>
                <c:pt idx="9838">
                  <c:v>0</c:v>
                </c:pt>
                <c:pt idx="9839">
                  <c:v>0</c:v>
                </c:pt>
                <c:pt idx="9840">
                  <c:v>0</c:v>
                </c:pt>
                <c:pt idx="9841">
                  <c:v>0</c:v>
                </c:pt>
                <c:pt idx="9842">
                  <c:v>0</c:v>
                </c:pt>
                <c:pt idx="9843">
                  <c:v>0</c:v>
                </c:pt>
                <c:pt idx="9844">
                  <c:v>0</c:v>
                </c:pt>
                <c:pt idx="9845">
                  <c:v>0</c:v>
                </c:pt>
                <c:pt idx="9846">
                  <c:v>0</c:v>
                </c:pt>
                <c:pt idx="9847">
                  <c:v>0</c:v>
                </c:pt>
                <c:pt idx="9848">
                  <c:v>0</c:v>
                </c:pt>
                <c:pt idx="9849">
                  <c:v>0</c:v>
                </c:pt>
                <c:pt idx="9850">
                  <c:v>0</c:v>
                </c:pt>
                <c:pt idx="9851">
                  <c:v>0</c:v>
                </c:pt>
                <c:pt idx="9852">
                  <c:v>0</c:v>
                </c:pt>
                <c:pt idx="9853">
                  <c:v>0</c:v>
                </c:pt>
                <c:pt idx="9854">
                  <c:v>0</c:v>
                </c:pt>
                <c:pt idx="9855">
                  <c:v>0</c:v>
                </c:pt>
                <c:pt idx="9856">
                  <c:v>0</c:v>
                </c:pt>
                <c:pt idx="9857">
                  <c:v>0</c:v>
                </c:pt>
                <c:pt idx="9858">
                  <c:v>0</c:v>
                </c:pt>
                <c:pt idx="9859">
                  <c:v>0</c:v>
                </c:pt>
                <c:pt idx="9860">
                  <c:v>0</c:v>
                </c:pt>
                <c:pt idx="9861">
                  <c:v>0</c:v>
                </c:pt>
                <c:pt idx="9862">
                  <c:v>0</c:v>
                </c:pt>
                <c:pt idx="9863">
                  <c:v>0</c:v>
                </c:pt>
                <c:pt idx="9864">
                  <c:v>0</c:v>
                </c:pt>
                <c:pt idx="9865">
                  <c:v>0</c:v>
                </c:pt>
                <c:pt idx="9866">
                  <c:v>0</c:v>
                </c:pt>
                <c:pt idx="9867">
                  <c:v>0</c:v>
                </c:pt>
                <c:pt idx="9868">
                  <c:v>0</c:v>
                </c:pt>
                <c:pt idx="9869">
                  <c:v>0</c:v>
                </c:pt>
                <c:pt idx="9870">
                  <c:v>0</c:v>
                </c:pt>
                <c:pt idx="9871">
                  <c:v>0</c:v>
                </c:pt>
                <c:pt idx="9872">
                  <c:v>0</c:v>
                </c:pt>
                <c:pt idx="9873">
                  <c:v>0</c:v>
                </c:pt>
                <c:pt idx="9874">
                  <c:v>0</c:v>
                </c:pt>
                <c:pt idx="9875">
                  <c:v>0</c:v>
                </c:pt>
                <c:pt idx="9876">
                  <c:v>0</c:v>
                </c:pt>
                <c:pt idx="9877">
                  <c:v>0</c:v>
                </c:pt>
                <c:pt idx="9878">
                  <c:v>0</c:v>
                </c:pt>
                <c:pt idx="9879">
                  <c:v>0</c:v>
                </c:pt>
                <c:pt idx="9880">
                  <c:v>0</c:v>
                </c:pt>
                <c:pt idx="9881">
                  <c:v>0</c:v>
                </c:pt>
                <c:pt idx="9882">
                  <c:v>0</c:v>
                </c:pt>
                <c:pt idx="9883">
                  <c:v>0</c:v>
                </c:pt>
                <c:pt idx="9884">
                  <c:v>0</c:v>
                </c:pt>
                <c:pt idx="9885">
                  <c:v>0</c:v>
                </c:pt>
                <c:pt idx="9886">
                  <c:v>0</c:v>
                </c:pt>
                <c:pt idx="9887">
                  <c:v>0</c:v>
                </c:pt>
                <c:pt idx="9888">
                  <c:v>0</c:v>
                </c:pt>
                <c:pt idx="9889">
                  <c:v>0</c:v>
                </c:pt>
                <c:pt idx="9890">
                  <c:v>0</c:v>
                </c:pt>
                <c:pt idx="9891">
                  <c:v>0</c:v>
                </c:pt>
                <c:pt idx="9892">
                  <c:v>0</c:v>
                </c:pt>
                <c:pt idx="9893">
                  <c:v>0</c:v>
                </c:pt>
                <c:pt idx="9894">
                  <c:v>0</c:v>
                </c:pt>
                <c:pt idx="9895">
                  <c:v>0</c:v>
                </c:pt>
                <c:pt idx="9896">
                  <c:v>0</c:v>
                </c:pt>
                <c:pt idx="9897">
                  <c:v>0</c:v>
                </c:pt>
                <c:pt idx="9898">
                  <c:v>0</c:v>
                </c:pt>
                <c:pt idx="9899">
                  <c:v>0</c:v>
                </c:pt>
                <c:pt idx="9900">
                  <c:v>0</c:v>
                </c:pt>
                <c:pt idx="9901">
                  <c:v>0</c:v>
                </c:pt>
                <c:pt idx="9902">
                  <c:v>0</c:v>
                </c:pt>
                <c:pt idx="9903">
                  <c:v>0</c:v>
                </c:pt>
                <c:pt idx="9904">
                  <c:v>0</c:v>
                </c:pt>
                <c:pt idx="9905">
                  <c:v>0</c:v>
                </c:pt>
                <c:pt idx="9906">
                  <c:v>0</c:v>
                </c:pt>
                <c:pt idx="9907">
                  <c:v>0</c:v>
                </c:pt>
                <c:pt idx="9908">
                  <c:v>0</c:v>
                </c:pt>
                <c:pt idx="9909">
                  <c:v>0</c:v>
                </c:pt>
                <c:pt idx="9910">
                  <c:v>0</c:v>
                </c:pt>
                <c:pt idx="9911">
                  <c:v>0</c:v>
                </c:pt>
                <c:pt idx="9912">
                  <c:v>0</c:v>
                </c:pt>
                <c:pt idx="9913">
                  <c:v>0</c:v>
                </c:pt>
                <c:pt idx="9914">
                  <c:v>0</c:v>
                </c:pt>
                <c:pt idx="9915">
                  <c:v>0</c:v>
                </c:pt>
                <c:pt idx="9916">
                  <c:v>0</c:v>
                </c:pt>
                <c:pt idx="9917">
                  <c:v>0</c:v>
                </c:pt>
                <c:pt idx="9918">
                  <c:v>0</c:v>
                </c:pt>
                <c:pt idx="9919">
                  <c:v>0</c:v>
                </c:pt>
                <c:pt idx="9920">
                  <c:v>0</c:v>
                </c:pt>
                <c:pt idx="9921">
                  <c:v>0</c:v>
                </c:pt>
                <c:pt idx="9922">
                  <c:v>0</c:v>
                </c:pt>
                <c:pt idx="9923">
                  <c:v>0</c:v>
                </c:pt>
                <c:pt idx="9924">
                  <c:v>0</c:v>
                </c:pt>
                <c:pt idx="9925">
                  <c:v>0</c:v>
                </c:pt>
                <c:pt idx="9926">
                  <c:v>0</c:v>
                </c:pt>
                <c:pt idx="9927">
                  <c:v>0</c:v>
                </c:pt>
                <c:pt idx="9928">
                  <c:v>0</c:v>
                </c:pt>
                <c:pt idx="9929">
                  <c:v>0</c:v>
                </c:pt>
                <c:pt idx="9930">
                  <c:v>0</c:v>
                </c:pt>
                <c:pt idx="9931">
                  <c:v>0</c:v>
                </c:pt>
                <c:pt idx="9932">
                  <c:v>0</c:v>
                </c:pt>
                <c:pt idx="9933">
                  <c:v>0</c:v>
                </c:pt>
                <c:pt idx="9934">
                  <c:v>0</c:v>
                </c:pt>
                <c:pt idx="9935">
                  <c:v>0</c:v>
                </c:pt>
                <c:pt idx="9936">
                  <c:v>0</c:v>
                </c:pt>
                <c:pt idx="9937">
                  <c:v>0</c:v>
                </c:pt>
                <c:pt idx="9938">
                  <c:v>0</c:v>
                </c:pt>
                <c:pt idx="9939">
                  <c:v>0</c:v>
                </c:pt>
                <c:pt idx="9940">
                  <c:v>0</c:v>
                </c:pt>
                <c:pt idx="9941">
                  <c:v>0</c:v>
                </c:pt>
                <c:pt idx="9942">
                  <c:v>0</c:v>
                </c:pt>
                <c:pt idx="9943">
                  <c:v>0</c:v>
                </c:pt>
                <c:pt idx="9944">
                  <c:v>0</c:v>
                </c:pt>
                <c:pt idx="9945">
                  <c:v>0</c:v>
                </c:pt>
                <c:pt idx="9946">
                  <c:v>0</c:v>
                </c:pt>
                <c:pt idx="9947">
                  <c:v>0</c:v>
                </c:pt>
                <c:pt idx="9948">
                  <c:v>0</c:v>
                </c:pt>
                <c:pt idx="9949">
                  <c:v>0</c:v>
                </c:pt>
                <c:pt idx="9950">
                  <c:v>0</c:v>
                </c:pt>
                <c:pt idx="9951">
                  <c:v>0</c:v>
                </c:pt>
                <c:pt idx="9952">
                  <c:v>0</c:v>
                </c:pt>
                <c:pt idx="9953">
                  <c:v>0</c:v>
                </c:pt>
                <c:pt idx="9954">
                  <c:v>0</c:v>
                </c:pt>
                <c:pt idx="9955">
                  <c:v>0</c:v>
                </c:pt>
                <c:pt idx="9956">
                  <c:v>0</c:v>
                </c:pt>
                <c:pt idx="9957">
                  <c:v>0</c:v>
                </c:pt>
                <c:pt idx="9958">
                  <c:v>0</c:v>
                </c:pt>
                <c:pt idx="9959">
                  <c:v>0</c:v>
                </c:pt>
                <c:pt idx="9960">
                  <c:v>0</c:v>
                </c:pt>
                <c:pt idx="9961">
                  <c:v>0</c:v>
                </c:pt>
                <c:pt idx="9962">
                  <c:v>0</c:v>
                </c:pt>
                <c:pt idx="9963">
                  <c:v>0</c:v>
                </c:pt>
                <c:pt idx="9964">
                  <c:v>0</c:v>
                </c:pt>
                <c:pt idx="9965">
                  <c:v>0</c:v>
                </c:pt>
                <c:pt idx="9966">
                  <c:v>0</c:v>
                </c:pt>
                <c:pt idx="9967">
                  <c:v>0</c:v>
                </c:pt>
                <c:pt idx="9968">
                  <c:v>0</c:v>
                </c:pt>
                <c:pt idx="9969">
                  <c:v>0</c:v>
                </c:pt>
                <c:pt idx="9970">
                  <c:v>0</c:v>
                </c:pt>
                <c:pt idx="9971">
                  <c:v>0</c:v>
                </c:pt>
                <c:pt idx="9972">
                  <c:v>0</c:v>
                </c:pt>
                <c:pt idx="9973">
                  <c:v>0</c:v>
                </c:pt>
                <c:pt idx="9974">
                  <c:v>0</c:v>
                </c:pt>
                <c:pt idx="9975">
                  <c:v>0</c:v>
                </c:pt>
                <c:pt idx="9976">
                  <c:v>0</c:v>
                </c:pt>
                <c:pt idx="9977">
                  <c:v>0</c:v>
                </c:pt>
                <c:pt idx="9978">
                  <c:v>0</c:v>
                </c:pt>
                <c:pt idx="9979">
                  <c:v>0</c:v>
                </c:pt>
                <c:pt idx="9980">
                  <c:v>0</c:v>
                </c:pt>
                <c:pt idx="9981">
                  <c:v>0</c:v>
                </c:pt>
                <c:pt idx="9982">
                  <c:v>0</c:v>
                </c:pt>
                <c:pt idx="9983">
                  <c:v>0</c:v>
                </c:pt>
                <c:pt idx="9984">
                  <c:v>0</c:v>
                </c:pt>
                <c:pt idx="9985">
                  <c:v>0</c:v>
                </c:pt>
                <c:pt idx="9986">
                  <c:v>0</c:v>
                </c:pt>
                <c:pt idx="9987">
                  <c:v>0</c:v>
                </c:pt>
                <c:pt idx="9988">
                  <c:v>0</c:v>
                </c:pt>
                <c:pt idx="9989">
                  <c:v>0</c:v>
                </c:pt>
                <c:pt idx="9990">
                  <c:v>0</c:v>
                </c:pt>
                <c:pt idx="9991">
                  <c:v>0</c:v>
                </c:pt>
                <c:pt idx="9992">
                  <c:v>0</c:v>
                </c:pt>
                <c:pt idx="9993">
                  <c:v>0</c:v>
                </c:pt>
                <c:pt idx="9994">
                  <c:v>0</c:v>
                </c:pt>
                <c:pt idx="9995">
                  <c:v>0</c:v>
                </c:pt>
                <c:pt idx="9996">
                  <c:v>0</c:v>
                </c:pt>
              </c:numCache>
            </c:numRef>
          </c:val>
          <c:smooth val="0"/>
          <c:extLst>
            <c:ext xmlns:c16="http://schemas.microsoft.com/office/drawing/2014/chart" uri="{C3380CC4-5D6E-409C-BE32-E72D297353CC}">
              <c16:uniqueId val="{00000000-9E4D-0D4A-9CC2-463CB9E19B51}"/>
            </c:ext>
          </c:extLst>
        </c:ser>
        <c:ser>
          <c:idx val="1"/>
          <c:order val="1"/>
          <c:tx>
            <c:v>Jefferson County</c:v>
          </c:tx>
          <c:spPr>
            <a:ln w="28575" cap="rnd">
              <a:solidFill>
                <a:schemeClr val="accent2"/>
              </a:solidFill>
              <a:prstDash val="solid"/>
              <a:round/>
            </a:ln>
          </c:spPr>
          <c:marker>
            <c:symbol val="none"/>
          </c:marker>
          <c:cat>
            <c:strRef>
              <c:f>CalculatedFields!$G$4:$G$10002</c:f>
              <c:strCache>
                <c:ptCount val="239"/>
                <c:pt idx="0">
                  <c:v>6/2/2020</c:v>
                </c:pt>
                <c:pt idx="1">
                  <c:v>6/3/2020</c:v>
                </c:pt>
                <c:pt idx="2">
                  <c:v>6/4/2020</c:v>
                </c:pt>
                <c:pt idx="3">
                  <c:v>6/5/2020</c:v>
                </c:pt>
                <c:pt idx="4">
                  <c:v>6/6/2020</c:v>
                </c:pt>
                <c:pt idx="5">
                  <c:v>6/7/2020</c:v>
                </c:pt>
                <c:pt idx="6">
                  <c:v>6/8/2020</c:v>
                </c:pt>
                <c:pt idx="7">
                  <c:v>6/9/2020</c:v>
                </c:pt>
                <c:pt idx="8">
                  <c:v>6/10/2020</c:v>
                </c:pt>
                <c:pt idx="9">
                  <c:v>6/11/2020</c:v>
                </c:pt>
                <c:pt idx="10">
                  <c:v>6/13/2020</c:v>
                </c:pt>
                <c:pt idx="11">
                  <c:v>6/14/2020</c:v>
                </c:pt>
                <c:pt idx="12">
                  <c:v>6/15/2020</c:v>
                </c:pt>
                <c:pt idx="13">
                  <c:v>6/16/2020</c:v>
                </c:pt>
                <c:pt idx="14">
                  <c:v>6/17/2020</c:v>
                </c:pt>
                <c:pt idx="15">
                  <c:v>6/18/2020</c:v>
                </c:pt>
                <c:pt idx="16">
                  <c:v>6/19/2020</c:v>
                </c:pt>
                <c:pt idx="17">
                  <c:v>6/20/2020</c:v>
                </c:pt>
                <c:pt idx="18">
                  <c:v>6/21/2020</c:v>
                </c:pt>
                <c:pt idx="19">
                  <c:v>6/22/2020</c:v>
                </c:pt>
                <c:pt idx="20">
                  <c:v>6/23/2020</c:v>
                </c:pt>
                <c:pt idx="21">
                  <c:v>6/24/2020</c:v>
                </c:pt>
                <c:pt idx="22">
                  <c:v>6/25/2020</c:v>
                </c:pt>
                <c:pt idx="23">
                  <c:v>6/26/2020</c:v>
                </c:pt>
                <c:pt idx="24">
                  <c:v>6/27/2020</c:v>
                </c:pt>
                <c:pt idx="25">
                  <c:v>6/28/2020</c:v>
                </c:pt>
                <c:pt idx="26">
                  <c:v>6/29/2020</c:v>
                </c:pt>
                <c:pt idx="27">
                  <c:v>6/30/2020</c:v>
                </c:pt>
                <c:pt idx="28">
                  <c:v>7/1/2020</c:v>
                </c:pt>
                <c:pt idx="29">
                  <c:v>7/2/2020</c:v>
                </c:pt>
                <c:pt idx="30">
                  <c:v>7/3/2020</c:v>
                </c:pt>
                <c:pt idx="31">
                  <c:v>7/4/2020</c:v>
                </c:pt>
                <c:pt idx="32">
                  <c:v>7/5/2020</c:v>
                </c:pt>
                <c:pt idx="33">
                  <c:v>7/6/2020</c:v>
                </c:pt>
                <c:pt idx="34">
                  <c:v>7/7/2020</c:v>
                </c:pt>
                <c:pt idx="35">
                  <c:v>7/8/2020</c:v>
                </c:pt>
                <c:pt idx="36">
                  <c:v>7/9/2020</c:v>
                </c:pt>
                <c:pt idx="37">
                  <c:v>7/10/2020</c:v>
                </c:pt>
                <c:pt idx="38">
                  <c:v>7/11/2020</c:v>
                </c:pt>
                <c:pt idx="39">
                  <c:v>7/12/2020</c:v>
                </c:pt>
                <c:pt idx="40">
                  <c:v>7/13/2020</c:v>
                </c:pt>
                <c:pt idx="41">
                  <c:v>7/14/2020</c:v>
                </c:pt>
                <c:pt idx="42">
                  <c:v>7/15/2020</c:v>
                </c:pt>
                <c:pt idx="43">
                  <c:v>7/16/2020</c:v>
                </c:pt>
                <c:pt idx="44">
                  <c:v>7/17/2020</c:v>
                </c:pt>
                <c:pt idx="45">
                  <c:v>7/18/2020</c:v>
                </c:pt>
                <c:pt idx="46">
                  <c:v>7/19/2020</c:v>
                </c:pt>
                <c:pt idx="47">
                  <c:v>7/20/2020</c:v>
                </c:pt>
                <c:pt idx="48">
                  <c:v>7/21/2020</c:v>
                </c:pt>
                <c:pt idx="49">
                  <c:v>7/22/2020</c:v>
                </c:pt>
                <c:pt idx="50">
                  <c:v>7/23/2020</c:v>
                </c:pt>
                <c:pt idx="51">
                  <c:v>7/24/2020</c:v>
                </c:pt>
                <c:pt idx="52">
                  <c:v>7/25/2020</c:v>
                </c:pt>
                <c:pt idx="53">
                  <c:v>7/26/2020</c:v>
                </c:pt>
                <c:pt idx="54">
                  <c:v>7/27/2020</c:v>
                </c:pt>
                <c:pt idx="55">
                  <c:v>7/28/2020</c:v>
                </c:pt>
                <c:pt idx="56">
                  <c:v>7/29/2020</c:v>
                </c:pt>
                <c:pt idx="57">
                  <c:v>7/30/2020</c:v>
                </c:pt>
                <c:pt idx="58">
                  <c:v>7/31/2020</c:v>
                </c:pt>
                <c:pt idx="59">
                  <c:v>8/1/2020</c:v>
                </c:pt>
                <c:pt idx="60">
                  <c:v>8/2/2020</c:v>
                </c:pt>
                <c:pt idx="61">
                  <c:v>8/3/2020</c:v>
                </c:pt>
                <c:pt idx="62">
                  <c:v>8/4/2020</c:v>
                </c:pt>
                <c:pt idx="63">
                  <c:v>8/5/2020</c:v>
                </c:pt>
                <c:pt idx="64">
                  <c:v>8/6/2020</c:v>
                </c:pt>
                <c:pt idx="65">
                  <c:v>8/7/2020</c:v>
                </c:pt>
                <c:pt idx="66">
                  <c:v>8/8/2020</c:v>
                </c:pt>
                <c:pt idx="67">
                  <c:v>8/9/2020</c:v>
                </c:pt>
                <c:pt idx="68">
                  <c:v>8/10/2020</c:v>
                </c:pt>
                <c:pt idx="69">
                  <c:v>8/11/2020</c:v>
                </c:pt>
                <c:pt idx="70">
                  <c:v>8/12/2020</c:v>
                </c:pt>
                <c:pt idx="71">
                  <c:v>8/13/2020</c:v>
                </c:pt>
                <c:pt idx="72">
                  <c:v>8/14/2020</c:v>
                </c:pt>
                <c:pt idx="73">
                  <c:v>8/15/2020</c:v>
                </c:pt>
                <c:pt idx="74">
                  <c:v>8/16/2020</c:v>
                </c:pt>
                <c:pt idx="75">
                  <c:v>8/17/2020</c:v>
                </c:pt>
                <c:pt idx="76">
                  <c:v>8/18/2020</c:v>
                </c:pt>
                <c:pt idx="77">
                  <c:v>8/19/2020</c:v>
                </c:pt>
                <c:pt idx="78">
                  <c:v>8/20/2020</c:v>
                </c:pt>
                <c:pt idx="79">
                  <c:v>8/21/2020</c:v>
                </c:pt>
                <c:pt idx="80">
                  <c:v>8/22/2020</c:v>
                </c:pt>
                <c:pt idx="81">
                  <c:v>8/23/2020</c:v>
                </c:pt>
                <c:pt idx="82">
                  <c:v>8/24/2020</c:v>
                </c:pt>
                <c:pt idx="83">
                  <c:v>8/25/2020</c:v>
                </c:pt>
                <c:pt idx="84">
                  <c:v>8/26/2020</c:v>
                </c:pt>
                <c:pt idx="85">
                  <c:v>8/27/2020</c:v>
                </c:pt>
                <c:pt idx="86">
                  <c:v>8/28/2020</c:v>
                </c:pt>
                <c:pt idx="87">
                  <c:v>8/29/2020</c:v>
                </c:pt>
                <c:pt idx="88">
                  <c:v>8/30/2020</c:v>
                </c:pt>
                <c:pt idx="89">
                  <c:v>8/31/2020</c:v>
                </c:pt>
                <c:pt idx="90">
                  <c:v>9/1/2020</c:v>
                </c:pt>
                <c:pt idx="91">
                  <c:v>9/2/2020</c:v>
                </c:pt>
                <c:pt idx="92">
                  <c:v>9/3/2020</c:v>
                </c:pt>
                <c:pt idx="93">
                  <c:v>9/5/2020</c:v>
                </c:pt>
                <c:pt idx="94">
                  <c:v>9/6/2020</c:v>
                </c:pt>
                <c:pt idx="95">
                  <c:v>9/7/2020</c:v>
                </c:pt>
                <c:pt idx="96">
                  <c:v>9/8/2020</c:v>
                </c:pt>
                <c:pt idx="97">
                  <c:v>9/9/2020</c:v>
                </c:pt>
                <c:pt idx="98">
                  <c:v>9/10/2020</c:v>
                </c:pt>
                <c:pt idx="99">
                  <c:v>9/11/2020</c:v>
                </c:pt>
                <c:pt idx="100">
                  <c:v>9/12/2020</c:v>
                </c:pt>
                <c:pt idx="101">
                  <c:v>9/13/2020</c:v>
                </c:pt>
                <c:pt idx="102">
                  <c:v>9/14/2020</c:v>
                </c:pt>
                <c:pt idx="103">
                  <c:v>9/15/2020</c:v>
                </c:pt>
                <c:pt idx="104">
                  <c:v>9/16/2020</c:v>
                </c:pt>
                <c:pt idx="105">
                  <c:v>9/17/2020</c:v>
                </c:pt>
                <c:pt idx="106">
                  <c:v>9/18/2020</c:v>
                </c:pt>
                <c:pt idx="107">
                  <c:v>9/19/2020</c:v>
                </c:pt>
                <c:pt idx="108">
                  <c:v>9/20/2020</c:v>
                </c:pt>
                <c:pt idx="109">
                  <c:v>9/21/2020</c:v>
                </c:pt>
                <c:pt idx="110">
                  <c:v>9/22/2020</c:v>
                </c:pt>
                <c:pt idx="111">
                  <c:v>9/23/2020</c:v>
                </c:pt>
                <c:pt idx="112">
                  <c:v>9/24/2020</c:v>
                </c:pt>
                <c:pt idx="113">
                  <c:v>9/25/2020</c:v>
                </c:pt>
                <c:pt idx="114">
                  <c:v>9/26/2020</c:v>
                </c:pt>
                <c:pt idx="115">
                  <c:v>9/27/2020</c:v>
                </c:pt>
                <c:pt idx="116">
                  <c:v>9/28/2020</c:v>
                </c:pt>
                <c:pt idx="117">
                  <c:v>9/29/2020</c:v>
                </c:pt>
                <c:pt idx="118">
                  <c:v>9/30/2020</c:v>
                </c:pt>
                <c:pt idx="119">
                  <c:v>10/1/2020</c:v>
                </c:pt>
                <c:pt idx="120">
                  <c:v>10/2/2020</c:v>
                </c:pt>
                <c:pt idx="121">
                  <c:v>10/3/2020</c:v>
                </c:pt>
                <c:pt idx="122">
                  <c:v>10/4/2020</c:v>
                </c:pt>
                <c:pt idx="123">
                  <c:v>10/5/2020</c:v>
                </c:pt>
                <c:pt idx="124">
                  <c:v>10/6/2020</c:v>
                </c:pt>
                <c:pt idx="125">
                  <c:v>10/7/2020</c:v>
                </c:pt>
                <c:pt idx="126">
                  <c:v>10/8/2020</c:v>
                </c:pt>
                <c:pt idx="127">
                  <c:v>10/9/2020</c:v>
                </c:pt>
                <c:pt idx="128">
                  <c:v>10/10/2020</c:v>
                </c:pt>
                <c:pt idx="129">
                  <c:v>10/11/2020</c:v>
                </c:pt>
                <c:pt idx="130">
                  <c:v>10/12/2020</c:v>
                </c:pt>
                <c:pt idx="131">
                  <c:v>10/13/2020</c:v>
                </c:pt>
                <c:pt idx="132">
                  <c:v>10/14/2020</c:v>
                </c:pt>
                <c:pt idx="133">
                  <c:v>10/15/2020</c:v>
                </c:pt>
                <c:pt idx="134">
                  <c:v>10/16/2020</c:v>
                </c:pt>
                <c:pt idx="135">
                  <c:v>10/17/2020</c:v>
                </c:pt>
                <c:pt idx="136">
                  <c:v>10/18/2020</c:v>
                </c:pt>
                <c:pt idx="137">
                  <c:v>10/19/2020</c:v>
                </c:pt>
                <c:pt idx="138">
                  <c:v>10/20/2020</c:v>
                </c:pt>
                <c:pt idx="139">
                  <c:v>10/21/2020</c:v>
                </c:pt>
                <c:pt idx="140">
                  <c:v>10/22/2020</c:v>
                </c:pt>
                <c:pt idx="141">
                  <c:v>10/23/2020</c:v>
                </c:pt>
                <c:pt idx="142">
                  <c:v>10/24/2020</c:v>
                </c:pt>
                <c:pt idx="143">
                  <c:v>10/25/2020</c:v>
                </c:pt>
                <c:pt idx="144">
                  <c:v>10/26/2020</c:v>
                </c:pt>
                <c:pt idx="145">
                  <c:v>10/27/2020</c:v>
                </c:pt>
                <c:pt idx="146">
                  <c:v>10/28/2020</c:v>
                </c:pt>
                <c:pt idx="147">
                  <c:v>10/29/2020</c:v>
                </c:pt>
                <c:pt idx="148">
                  <c:v>10/30/2020</c:v>
                </c:pt>
                <c:pt idx="149">
                  <c:v>10/31/2020</c:v>
                </c:pt>
                <c:pt idx="150">
                  <c:v>11/1/2020</c:v>
                </c:pt>
                <c:pt idx="151">
                  <c:v>11/2/2020</c:v>
                </c:pt>
                <c:pt idx="152">
                  <c:v>11/3/2020</c:v>
                </c:pt>
                <c:pt idx="153">
                  <c:v>11/4/2020</c:v>
                </c:pt>
                <c:pt idx="154">
                  <c:v>11/5/2020</c:v>
                </c:pt>
                <c:pt idx="155">
                  <c:v>11/6/2020</c:v>
                </c:pt>
                <c:pt idx="156">
                  <c:v>11/7/2020</c:v>
                </c:pt>
                <c:pt idx="157">
                  <c:v>11/8/2020</c:v>
                </c:pt>
                <c:pt idx="158">
                  <c:v>11/9/2020</c:v>
                </c:pt>
                <c:pt idx="159">
                  <c:v>11/10/2020</c:v>
                </c:pt>
                <c:pt idx="160">
                  <c:v>11/11/2020</c:v>
                </c:pt>
                <c:pt idx="161">
                  <c:v>11/12/2020</c:v>
                </c:pt>
                <c:pt idx="162">
                  <c:v>11/13/2020</c:v>
                </c:pt>
                <c:pt idx="163">
                  <c:v>11/14/2020</c:v>
                </c:pt>
                <c:pt idx="164">
                  <c:v>11/15/2020</c:v>
                </c:pt>
                <c:pt idx="165">
                  <c:v>11/16/2020</c:v>
                </c:pt>
                <c:pt idx="166">
                  <c:v>11/17/2020</c:v>
                </c:pt>
                <c:pt idx="167">
                  <c:v>11/18/2020</c:v>
                </c:pt>
                <c:pt idx="168">
                  <c:v>11/19/2020</c:v>
                </c:pt>
                <c:pt idx="169">
                  <c:v>11/20/2020</c:v>
                </c:pt>
                <c:pt idx="170">
                  <c:v>11/21/2020</c:v>
                </c:pt>
                <c:pt idx="171">
                  <c:v>11/22/2020</c:v>
                </c:pt>
                <c:pt idx="172">
                  <c:v>11/23/2020</c:v>
                </c:pt>
                <c:pt idx="173">
                  <c:v>11/24/2020</c:v>
                </c:pt>
                <c:pt idx="174">
                  <c:v>11/25/2020</c:v>
                </c:pt>
                <c:pt idx="175">
                  <c:v>11/26/2020</c:v>
                </c:pt>
                <c:pt idx="176">
                  <c:v>11/27/2020</c:v>
                </c:pt>
                <c:pt idx="177">
                  <c:v>11/28/2020</c:v>
                </c:pt>
                <c:pt idx="178">
                  <c:v>11/29/2020</c:v>
                </c:pt>
                <c:pt idx="179">
                  <c:v>11/30/2020</c:v>
                </c:pt>
                <c:pt idx="180">
                  <c:v>12/1/2020</c:v>
                </c:pt>
                <c:pt idx="181">
                  <c:v>12/2/2020</c:v>
                </c:pt>
                <c:pt idx="182">
                  <c:v>12/3/2020</c:v>
                </c:pt>
                <c:pt idx="183">
                  <c:v>12/4/2020</c:v>
                </c:pt>
                <c:pt idx="184">
                  <c:v>12/5/2020</c:v>
                </c:pt>
                <c:pt idx="185">
                  <c:v>12/6/2020</c:v>
                </c:pt>
                <c:pt idx="186">
                  <c:v>12/7/2020</c:v>
                </c:pt>
                <c:pt idx="187">
                  <c:v>12/8/2020</c:v>
                </c:pt>
                <c:pt idx="188">
                  <c:v>12/9/2020</c:v>
                </c:pt>
                <c:pt idx="189">
                  <c:v>12/10/2020</c:v>
                </c:pt>
                <c:pt idx="190">
                  <c:v>12/11/2020</c:v>
                </c:pt>
                <c:pt idx="191">
                  <c:v>12/12/2020</c:v>
                </c:pt>
                <c:pt idx="192">
                  <c:v>12/13/2020</c:v>
                </c:pt>
                <c:pt idx="193">
                  <c:v>12/14/2020</c:v>
                </c:pt>
                <c:pt idx="194">
                  <c:v>12/15/2020</c:v>
                </c:pt>
                <c:pt idx="195">
                  <c:v>12/16/2020</c:v>
                </c:pt>
                <c:pt idx="196">
                  <c:v>12/17/2020</c:v>
                </c:pt>
                <c:pt idx="197">
                  <c:v>12/18/2020</c:v>
                </c:pt>
                <c:pt idx="198">
                  <c:v>12/19/2020</c:v>
                </c:pt>
                <c:pt idx="199">
                  <c:v>12/20/2020</c:v>
                </c:pt>
                <c:pt idx="200">
                  <c:v>12/21/2020</c:v>
                </c:pt>
                <c:pt idx="201">
                  <c:v>12/22/2020</c:v>
                </c:pt>
                <c:pt idx="202">
                  <c:v>12/23/2020</c:v>
                </c:pt>
                <c:pt idx="203">
                  <c:v>12/24/2020</c:v>
                </c:pt>
                <c:pt idx="204">
                  <c:v>12/25/2020</c:v>
                </c:pt>
                <c:pt idx="205">
                  <c:v>12/26/2020</c:v>
                </c:pt>
                <c:pt idx="206">
                  <c:v>12/27/2020</c:v>
                </c:pt>
                <c:pt idx="207">
                  <c:v>12/28/2020</c:v>
                </c:pt>
                <c:pt idx="208">
                  <c:v>12/29/2020</c:v>
                </c:pt>
                <c:pt idx="209">
                  <c:v>12/30/2020</c:v>
                </c:pt>
                <c:pt idx="210">
                  <c:v>12/31/2020</c:v>
                </c:pt>
                <c:pt idx="211">
                  <c:v>1/1/2021</c:v>
                </c:pt>
                <c:pt idx="212">
                  <c:v>1/2/2021</c:v>
                </c:pt>
                <c:pt idx="213">
                  <c:v>1/3/2021</c:v>
                </c:pt>
                <c:pt idx="214">
                  <c:v>1/4/2021</c:v>
                </c:pt>
                <c:pt idx="215">
                  <c:v>1/5/2021</c:v>
                </c:pt>
                <c:pt idx="216">
                  <c:v>1/6/2021</c:v>
                </c:pt>
                <c:pt idx="217">
                  <c:v>1/7/2021</c:v>
                </c:pt>
                <c:pt idx="218">
                  <c:v>1/8/2021</c:v>
                </c:pt>
                <c:pt idx="219">
                  <c:v>1/9/2021</c:v>
                </c:pt>
                <c:pt idx="220">
                  <c:v>1/10/2021</c:v>
                </c:pt>
                <c:pt idx="221">
                  <c:v>1/11/2021</c:v>
                </c:pt>
                <c:pt idx="222">
                  <c:v>1/12/2021</c:v>
                </c:pt>
                <c:pt idx="223">
                  <c:v>1/13/2021</c:v>
                </c:pt>
                <c:pt idx="224">
                  <c:v>1/14/2021</c:v>
                </c:pt>
                <c:pt idx="225">
                  <c:v>1/15/2021</c:v>
                </c:pt>
                <c:pt idx="226">
                  <c:v>1/16/2021</c:v>
                </c:pt>
                <c:pt idx="227">
                  <c:v>1/17/2021</c:v>
                </c:pt>
                <c:pt idx="228">
                  <c:v>1/18/2021</c:v>
                </c:pt>
                <c:pt idx="229">
                  <c:v>1/19/2021</c:v>
                </c:pt>
                <c:pt idx="230">
                  <c:v>1/20/2021</c:v>
                </c:pt>
                <c:pt idx="231">
                  <c:v>1/21/2021</c:v>
                </c:pt>
                <c:pt idx="232">
                  <c:v>1/22/2021</c:v>
                </c:pt>
                <c:pt idx="233">
                  <c:v>1/23/2021</c:v>
                </c:pt>
                <c:pt idx="234">
                  <c:v>1/24/2021</c:v>
                </c:pt>
                <c:pt idx="235">
                  <c:v>1/25/2021</c:v>
                </c:pt>
                <c:pt idx="236">
                  <c:v>1/26/2021</c:v>
                </c:pt>
                <c:pt idx="237">
                  <c:v>1/27/2021</c:v>
                </c:pt>
                <c:pt idx="238">
                  <c:v>1/28/2021</c:v>
                </c:pt>
              </c:strCache>
            </c:strRef>
          </c:cat>
          <c:val>
            <c:numRef>
              <c:f>CalculatedFields!$H$4:$H$10000</c:f>
              <c:numCache>
                <c:formatCode>General</c:formatCode>
                <c:ptCount val="9997"/>
                <c:pt idx="0">
                  <c:v>46</c:v>
                </c:pt>
                <c:pt idx="1">
                  <c:v>55</c:v>
                </c:pt>
                <c:pt idx="2">
                  <c:v>149</c:v>
                </c:pt>
                <c:pt idx="3">
                  <c:v>88</c:v>
                </c:pt>
                <c:pt idx="4">
                  <c:v>207</c:v>
                </c:pt>
                <c:pt idx="5">
                  <c:v>15</c:v>
                </c:pt>
                <c:pt idx="6">
                  <c:v>46</c:v>
                </c:pt>
                <c:pt idx="7">
                  <c:v>91</c:v>
                </c:pt>
                <c:pt idx="8">
                  <c:v>49</c:v>
                </c:pt>
                <c:pt idx="9">
                  <c:v>7</c:v>
                </c:pt>
                <c:pt idx="10">
                  <c:v>54</c:v>
                </c:pt>
                <c:pt idx="11">
                  <c:v>17</c:v>
                </c:pt>
                <c:pt idx="12">
                  <c:v>24</c:v>
                </c:pt>
                <c:pt idx="13">
                  <c:v>54</c:v>
                </c:pt>
                <c:pt idx="14">
                  <c:v>37</c:v>
                </c:pt>
                <c:pt idx="15">
                  <c:v>43</c:v>
                </c:pt>
                <c:pt idx="16">
                  <c:v>47</c:v>
                </c:pt>
                <c:pt idx="17">
                  <c:v>33</c:v>
                </c:pt>
                <c:pt idx="18">
                  <c:v>21</c:v>
                </c:pt>
                <c:pt idx="19">
                  <c:v>27</c:v>
                </c:pt>
                <c:pt idx="20">
                  <c:v>44</c:v>
                </c:pt>
                <c:pt idx="21">
                  <c:v>32</c:v>
                </c:pt>
                <c:pt idx="22">
                  <c:v>42</c:v>
                </c:pt>
                <c:pt idx="23">
                  <c:v>53</c:v>
                </c:pt>
                <c:pt idx="24">
                  <c:v>56</c:v>
                </c:pt>
                <c:pt idx="25">
                  <c:v>9</c:v>
                </c:pt>
                <c:pt idx="26">
                  <c:v>23</c:v>
                </c:pt>
                <c:pt idx="27">
                  <c:v>49</c:v>
                </c:pt>
                <c:pt idx="28">
                  <c:v>41</c:v>
                </c:pt>
                <c:pt idx="29">
                  <c:v>49</c:v>
                </c:pt>
                <c:pt idx="30">
                  <c:v>43</c:v>
                </c:pt>
                <c:pt idx="31">
                  <c:v>32</c:v>
                </c:pt>
                <c:pt idx="32">
                  <c:v>44</c:v>
                </c:pt>
                <c:pt idx="33">
                  <c:v>65</c:v>
                </c:pt>
                <c:pt idx="34">
                  <c:v>60</c:v>
                </c:pt>
                <c:pt idx="35">
                  <c:v>79</c:v>
                </c:pt>
                <c:pt idx="36">
                  <c:v>86</c:v>
                </c:pt>
                <c:pt idx="37">
                  <c:v>63</c:v>
                </c:pt>
                <c:pt idx="38">
                  <c:v>64</c:v>
                </c:pt>
                <c:pt idx="39">
                  <c:v>39</c:v>
                </c:pt>
                <c:pt idx="40">
                  <c:v>27</c:v>
                </c:pt>
                <c:pt idx="41">
                  <c:v>74</c:v>
                </c:pt>
                <c:pt idx="42">
                  <c:v>53</c:v>
                </c:pt>
                <c:pt idx="43">
                  <c:v>69</c:v>
                </c:pt>
                <c:pt idx="44">
                  <c:v>83</c:v>
                </c:pt>
                <c:pt idx="45">
                  <c:v>101</c:v>
                </c:pt>
                <c:pt idx="46">
                  <c:v>208</c:v>
                </c:pt>
                <c:pt idx="47">
                  <c:v>93</c:v>
                </c:pt>
                <c:pt idx="48">
                  <c:v>180</c:v>
                </c:pt>
                <c:pt idx="49">
                  <c:v>83</c:v>
                </c:pt>
                <c:pt idx="50">
                  <c:v>116</c:v>
                </c:pt>
                <c:pt idx="51">
                  <c:v>206</c:v>
                </c:pt>
                <c:pt idx="52">
                  <c:v>244</c:v>
                </c:pt>
                <c:pt idx="53">
                  <c:v>55</c:v>
                </c:pt>
                <c:pt idx="54">
                  <c:v>185</c:v>
                </c:pt>
                <c:pt idx="55">
                  <c:v>130</c:v>
                </c:pt>
                <c:pt idx="56">
                  <c:v>101</c:v>
                </c:pt>
                <c:pt idx="57">
                  <c:v>138</c:v>
                </c:pt>
                <c:pt idx="58">
                  <c:v>203</c:v>
                </c:pt>
                <c:pt idx="59">
                  <c:v>152</c:v>
                </c:pt>
                <c:pt idx="60">
                  <c:v>91</c:v>
                </c:pt>
                <c:pt idx="61">
                  <c:v>75</c:v>
                </c:pt>
                <c:pt idx="62">
                  <c:v>212</c:v>
                </c:pt>
                <c:pt idx="63">
                  <c:v>104</c:v>
                </c:pt>
                <c:pt idx="64">
                  <c:v>148</c:v>
                </c:pt>
                <c:pt idx="65">
                  <c:v>187</c:v>
                </c:pt>
                <c:pt idx="66">
                  <c:v>197</c:v>
                </c:pt>
                <c:pt idx="67">
                  <c:v>135</c:v>
                </c:pt>
                <c:pt idx="68">
                  <c:v>105</c:v>
                </c:pt>
                <c:pt idx="69">
                  <c:v>104</c:v>
                </c:pt>
                <c:pt idx="70">
                  <c:v>526</c:v>
                </c:pt>
                <c:pt idx="71">
                  <c:v>189</c:v>
                </c:pt>
                <c:pt idx="72">
                  <c:v>193</c:v>
                </c:pt>
                <c:pt idx="73">
                  <c:v>205</c:v>
                </c:pt>
                <c:pt idx="74">
                  <c:v>160</c:v>
                </c:pt>
                <c:pt idx="75">
                  <c:v>124</c:v>
                </c:pt>
                <c:pt idx="76">
                  <c:v>131</c:v>
                </c:pt>
                <c:pt idx="77">
                  <c:v>180</c:v>
                </c:pt>
                <c:pt idx="78">
                  <c:v>164</c:v>
                </c:pt>
                <c:pt idx="79">
                  <c:v>257</c:v>
                </c:pt>
                <c:pt idx="80">
                  <c:v>230</c:v>
                </c:pt>
                <c:pt idx="81">
                  <c:v>152</c:v>
                </c:pt>
                <c:pt idx="82">
                  <c:v>69</c:v>
                </c:pt>
                <c:pt idx="83">
                  <c:v>203</c:v>
                </c:pt>
                <c:pt idx="84">
                  <c:v>136</c:v>
                </c:pt>
                <c:pt idx="85">
                  <c:v>157</c:v>
                </c:pt>
                <c:pt idx="86">
                  <c:v>193</c:v>
                </c:pt>
                <c:pt idx="87">
                  <c:v>263</c:v>
                </c:pt>
                <c:pt idx="88">
                  <c:v>131</c:v>
                </c:pt>
                <c:pt idx="89">
                  <c:v>111</c:v>
                </c:pt>
                <c:pt idx="90">
                  <c:v>155</c:v>
                </c:pt>
                <c:pt idx="91">
                  <c:v>215</c:v>
                </c:pt>
                <c:pt idx="92">
                  <c:v>192</c:v>
                </c:pt>
                <c:pt idx="93">
                  <c:v>198</c:v>
                </c:pt>
                <c:pt idx="94">
                  <c:v>96</c:v>
                </c:pt>
                <c:pt idx="95">
                  <c:v>46</c:v>
                </c:pt>
                <c:pt idx="96">
                  <c:v>50</c:v>
                </c:pt>
                <c:pt idx="97">
                  <c:v>110</c:v>
                </c:pt>
                <c:pt idx="98">
                  <c:v>185</c:v>
                </c:pt>
                <c:pt idx="99">
                  <c:v>168</c:v>
                </c:pt>
                <c:pt idx="100">
                  <c:v>144</c:v>
                </c:pt>
                <c:pt idx="101">
                  <c:v>117</c:v>
                </c:pt>
                <c:pt idx="102">
                  <c:v>86</c:v>
                </c:pt>
                <c:pt idx="103">
                  <c:v>131</c:v>
                </c:pt>
                <c:pt idx="104">
                  <c:v>137</c:v>
                </c:pt>
                <c:pt idx="105">
                  <c:v>89</c:v>
                </c:pt>
                <c:pt idx="106">
                  <c:v>146</c:v>
                </c:pt>
                <c:pt idx="107">
                  <c:v>187</c:v>
                </c:pt>
                <c:pt idx="108">
                  <c:v>81</c:v>
                </c:pt>
                <c:pt idx="109">
                  <c:v>57</c:v>
                </c:pt>
                <c:pt idx="110">
                  <c:v>129</c:v>
                </c:pt>
                <c:pt idx="111">
                  <c:v>194</c:v>
                </c:pt>
                <c:pt idx="112">
                  <c:v>124</c:v>
                </c:pt>
                <c:pt idx="113">
                  <c:v>200</c:v>
                </c:pt>
                <c:pt idx="114">
                  <c:v>235</c:v>
                </c:pt>
                <c:pt idx="115">
                  <c:v>94</c:v>
                </c:pt>
                <c:pt idx="116">
                  <c:v>100</c:v>
                </c:pt>
                <c:pt idx="117">
                  <c:v>226</c:v>
                </c:pt>
                <c:pt idx="118">
                  <c:v>187</c:v>
                </c:pt>
                <c:pt idx="119">
                  <c:v>176</c:v>
                </c:pt>
                <c:pt idx="120">
                  <c:v>173</c:v>
                </c:pt>
                <c:pt idx="121">
                  <c:v>250</c:v>
                </c:pt>
                <c:pt idx="122">
                  <c:v>163</c:v>
                </c:pt>
                <c:pt idx="123">
                  <c:v>87</c:v>
                </c:pt>
                <c:pt idx="124">
                  <c:v>190</c:v>
                </c:pt>
                <c:pt idx="125">
                  <c:v>191</c:v>
                </c:pt>
                <c:pt idx="126">
                  <c:v>161</c:v>
                </c:pt>
                <c:pt idx="127">
                  <c:v>264</c:v>
                </c:pt>
                <c:pt idx="128">
                  <c:v>167</c:v>
                </c:pt>
                <c:pt idx="129">
                  <c:v>176</c:v>
                </c:pt>
                <c:pt idx="130">
                  <c:v>93</c:v>
                </c:pt>
                <c:pt idx="131">
                  <c:v>142</c:v>
                </c:pt>
                <c:pt idx="132">
                  <c:v>276</c:v>
                </c:pt>
                <c:pt idx="133">
                  <c:v>230</c:v>
                </c:pt>
                <c:pt idx="134">
                  <c:v>258</c:v>
                </c:pt>
                <c:pt idx="135">
                  <c:v>295</c:v>
                </c:pt>
                <c:pt idx="136">
                  <c:v>217</c:v>
                </c:pt>
                <c:pt idx="137">
                  <c:v>173</c:v>
                </c:pt>
                <c:pt idx="138">
                  <c:v>324</c:v>
                </c:pt>
                <c:pt idx="139">
                  <c:v>346</c:v>
                </c:pt>
                <c:pt idx="140">
                  <c:v>272</c:v>
                </c:pt>
                <c:pt idx="141">
                  <c:v>312</c:v>
                </c:pt>
                <c:pt idx="142">
                  <c:v>390</c:v>
                </c:pt>
                <c:pt idx="143">
                  <c:v>379</c:v>
                </c:pt>
                <c:pt idx="144">
                  <c:v>331</c:v>
                </c:pt>
                <c:pt idx="145">
                  <c:v>379</c:v>
                </c:pt>
                <c:pt idx="146">
                  <c:v>352</c:v>
                </c:pt>
                <c:pt idx="147">
                  <c:v>331</c:v>
                </c:pt>
                <c:pt idx="148">
                  <c:v>406</c:v>
                </c:pt>
                <c:pt idx="149">
                  <c:v>331</c:v>
                </c:pt>
                <c:pt idx="150">
                  <c:v>301</c:v>
                </c:pt>
                <c:pt idx="151">
                  <c:v>200</c:v>
                </c:pt>
                <c:pt idx="152">
                  <c:v>414</c:v>
                </c:pt>
                <c:pt idx="153">
                  <c:v>332</c:v>
                </c:pt>
                <c:pt idx="154">
                  <c:v>444</c:v>
                </c:pt>
                <c:pt idx="155">
                  <c:v>418</c:v>
                </c:pt>
                <c:pt idx="156">
                  <c:v>324</c:v>
                </c:pt>
                <c:pt idx="157">
                  <c:v>223</c:v>
                </c:pt>
                <c:pt idx="158">
                  <c:v>372</c:v>
                </c:pt>
                <c:pt idx="159">
                  <c:v>378</c:v>
                </c:pt>
                <c:pt idx="160">
                  <c:v>479</c:v>
                </c:pt>
                <c:pt idx="161">
                  <c:v>507</c:v>
                </c:pt>
                <c:pt idx="162">
                  <c:v>630</c:v>
                </c:pt>
                <c:pt idx="163">
                  <c:v>668</c:v>
                </c:pt>
                <c:pt idx="164">
                  <c:v>346</c:v>
                </c:pt>
                <c:pt idx="165">
                  <c:v>268</c:v>
                </c:pt>
                <c:pt idx="166">
                  <c:v>330</c:v>
                </c:pt>
                <c:pt idx="167">
                  <c:v>530</c:v>
                </c:pt>
                <c:pt idx="168">
                  <c:v>724</c:v>
                </c:pt>
                <c:pt idx="169">
                  <c:v>668</c:v>
                </c:pt>
                <c:pt idx="170">
                  <c:v>573</c:v>
                </c:pt>
                <c:pt idx="171">
                  <c:v>515</c:v>
                </c:pt>
                <c:pt idx="172">
                  <c:v>435</c:v>
                </c:pt>
                <c:pt idx="173">
                  <c:v>394</c:v>
                </c:pt>
                <c:pt idx="174">
                  <c:v>732</c:v>
                </c:pt>
                <c:pt idx="175">
                  <c:v>755</c:v>
                </c:pt>
                <c:pt idx="176">
                  <c:v>493</c:v>
                </c:pt>
                <c:pt idx="177">
                  <c:v>474</c:v>
                </c:pt>
                <c:pt idx="178">
                  <c:v>471</c:v>
                </c:pt>
                <c:pt idx="179">
                  <c:v>354</c:v>
                </c:pt>
                <c:pt idx="180">
                  <c:v>700</c:v>
                </c:pt>
                <c:pt idx="181">
                  <c:v>686</c:v>
                </c:pt>
                <c:pt idx="182">
                  <c:v>683</c:v>
                </c:pt>
                <c:pt idx="183">
                  <c:v>576</c:v>
                </c:pt>
                <c:pt idx="184">
                  <c:v>594</c:v>
                </c:pt>
                <c:pt idx="185">
                  <c:v>446</c:v>
                </c:pt>
                <c:pt idx="186">
                  <c:v>343</c:v>
                </c:pt>
                <c:pt idx="187">
                  <c:v>490</c:v>
                </c:pt>
                <c:pt idx="188">
                  <c:v>731</c:v>
                </c:pt>
                <c:pt idx="189">
                  <c:v>659</c:v>
                </c:pt>
                <c:pt idx="190">
                  <c:v>513</c:v>
                </c:pt>
                <c:pt idx="191">
                  <c:v>588</c:v>
                </c:pt>
                <c:pt idx="192">
                  <c:v>446</c:v>
                </c:pt>
                <c:pt idx="193">
                  <c:v>346</c:v>
                </c:pt>
                <c:pt idx="194">
                  <c:v>418</c:v>
                </c:pt>
                <c:pt idx="195">
                  <c:v>352</c:v>
                </c:pt>
                <c:pt idx="196">
                  <c:v>475</c:v>
                </c:pt>
                <c:pt idx="197">
                  <c:v>434</c:v>
                </c:pt>
                <c:pt idx="198">
                  <c:v>459</c:v>
                </c:pt>
                <c:pt idx="199">
                  <c:v>276</c:v>
                </c:pt>
                <c:pt idx="200">
                  <c:v>376</c:v>
                </c:pt>
                <c:pt idx="201">
                  <c:v>468</c:v>
                </c:pt>
                <c:pt idx="202">
                  <c:v>415</c:v>
                </c:pt>
                <c:pt idx="203">
                  <c:v>377</c:v>
                </c:pt>
                <c:pt idx="204">
                  <c:v>428</c:v>
                </c:pt>
                <c:pt idx="205">
                  <c:v>228</c:v>
                </c:pt>
                <c:pt idx="206">
                  <c:v>169</c:v>
                </c:pt>
                <c:pt idx="207">
                  <c:v>225</c:v>
                </c:pt>
                <c:pt idx="208">
                  <c:v>414</c:v>
                </c:pt>
                <c:pt idx="209">
                  <c:v>527</c:v>
                </c:pt>
                <c:pt idx="210">
                  <c:v>524</c:v>
                </c:pt>
                <c:pt idx="211">
                  <c:v>558</c:v>
                </c:pt>
                <c:pt idx="212">
                  <c:v>353</c:v>
                </c:pt>
                <c:pt idx="213">
                  <c:v>397</c:v>
                </c:pt>
                <c:pt idx="214">
                  <c:v>429</c:v>
                </c:pt>
                <c:pt idx="215">
                  <c:v>314</c:v>
                </c:pt>
                <c:pt idx="216">
                  <c:v>828</c:v>
                </c:pt>
                <c:pt idx="217">
                  <c:v>683</c:v>
                </c:pt>
                <c:pt idx="218">
                  <c:v>758</c:v>
                </c:pt>
                <c:pt idx="219">
                  <c:v>496</c:v>
                </c:pt>
                <c:pt idx="220">
                  <c:v>610</c:v>
                </c:pt>
                <c:pt idx="221">
                  <c:v>358</c:v>
                </c:pt>
                <c:pt idx="222">
                  <c:v>368</c:v>
                </c:pt>
                <c:pt idx="223">
                  <c:v>664</c:v>
                </c:pt>
                <c:pt idx="224">
                  <c:v>642</c:v>
                </c:pt>
                <c:pt idx="225">
                  <c:v>584</c:v>
                </c:pt>
                <c:pt idx="226">
                  <c:v>552</c:v>
                </c:pt>
                <c:pt idx="227">
                  <c:v>350</c:v>
                </c:pt>
                <c:pt idx="228">
                  <c:v>342</c:v>
                </c:pt>
                <c:pt idx="229">
                  <c:v>312</c:v>
                </c:pt>
                <c:pt idx="230">
                  <c:v>436</c:v>
                </c:pt>
                <c:pt idx="231">
                  <c:v>604</c:v>
                </c:pt>
                <c:pt idx="232">
                  <c:v>445</c:v>
                </c:pt>
                <c:pt idx="233">
                  <c:v>603</c:v>
                </c:pt>
                <c:pt idx="234">
                  <c:v>346</c:v>
                </c:pt>
                <c:pt idx="235">
                  <c:v>272</c:v>
                </c:pt>
                <c:pt idx="236">
                  <c:v>440</c:v>
                </c:pt>
                <c:pt idx="237">
                  <c:v>330</c:v>
                </c:pt>
                <c:pt idx="238">
                  <c:v>433</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c:v>
                </c:pt>
                <c:pt idx="5385">
                  <c:v>0</c:v>
                </c:pt>
                <c:pt idx="5386">
                  <c:v>0</c:v>
                </c:pt>
                <c:pt idx="5387">
                  <c:v>0</c:v>
                </c:pt>
                <c:pt idx="5388">
                  <c:v>0</c:v>
                </c:pt>
                <c:pt idx="5389">
                  <c:v>0</c:v>
                </c:pt>
                <c:pt idx="5390">
                  <c:v>0</c:v>
                </c:pt>
                <c:pt idx="5391">
                  <c:v>0</c:v>
                </c:pt>
                <c:pt idx="5392">
                  <c:v>0</c:v>
                </c:pt>
                <c:pt idx="5393">
                  <c:v>0</c:v>
                </c:pt>
                <c:pt idx="5394">
                  <c:v>0</c:v>
                </c:pt>
                <c:pt idx="5395">
                  <c:v>0</c:v>
                </c:pt>
                <c:pt idx="5396">
                  <c:v>0</c:v>
                </c:pt>
                <c:pt idx="5397">
                  <c:v>0</c:v>
                </c:pt>
                <c:pt idx="5398">
                  <c:v>0</c:v>
                </c:pt>
                <c:pt idx="5399">
                  <c:v>0</c:v>
                </c:pt>
                <c:pt idx="5400">
                  <c:v>0</c:v>
                </c:pt>
                <c:pt idx="5401">
                  <c:v>0</c:v>
                </c:pt>
                <c:pt idx="5402">
                  <c:v>0</c:v>
                </c:pt>
                <c:pt idx="5403">
                  <c:v>0</c:v>
                </c:pt>
                <c:pt idx="5404">
                  <c:v>0</c:v>
                </c:pt>
                <c:pt idx="5405">
                  <c:v>0</c:v>
                </c:pt>
                <c:pt idx="5406">
                  <c:v>0</c:v>
                </c:pt>
                <c:pt idx="5407">
                  <c:v>0</c:v>
                </c:pt>
                <c:pt idx="5408">
                  <c:v>0</c:v>
                </c:pt>
                <c:pt idx="5409">
                  <c:v>0</c:v>
                </c:pt>
                <c:pt idx="5410">
                  <c:v>0</c:v>
                </c:pt>
                <c:pt idx="5411">
                  <c:v>0</c:v>
                </c:pt>
                <c:pt idx="5412">
                  <c:v>0</c:v>
                </c:pt>
                <c:pt idx="5413">
                  <c:v>0</c:v>
                </c:pt>
                <c:pt idx="5414">
                  <c:v>0</c:v>
                </c:pt>
                <c:pt idx="5415">
                  <c:v>0</c:v>
                </c:pt>
                <c:pt idx="5416">
                  <c:v>0</c:v>
                </c:pt>
                <c:pt idx="5417">
                  <c:v>0</c:v>
                </c:pt>
                <c:pt idx="5418">
                  <c:v>0</c:v>
                </c:pt>
                <c:pt idx="5419">
                  <c:v>0</c:v>
                </c:pt>
                <c:pt idx="5420">
                  <c:v>0</c:v>
                </c:pt>
                <c:pt idx="5421">
                  <c:v>0</c:v>
                </c:pt>
                <c:pt idx="5422">
                  <c:v>0</c:v>
                </c:pt>
                <c:pt idx="5423">
                  <c:v>0</c:v>
                </c:pt>
                <c:pt idx="5424">
                  <c:v>0</c:v>
                </c:pt>
                <c:pt idx="5425">
                  <c:v>0</c:v>
                </c:pt>
                <c:pt idx="5426">
                  <c:v>0</c:v>
                </c:pt>
                <c:pt idx="5427">
                  <c:v>0</c:v>
                </c:pt>
                <c:pt idx="5428">
                  <c:v>0</c:v>
                </c:pt>
                <c:pt idx="5429">
                  <c:v>0</c:v>
                </c:pt>
                <c:pt idx="5430">
                  <c:v>0</c:v>
                </c:pt>
                <c:pt idx="5431">
                  <c:v>0</c:v>
                </c:pt>
                <c:pt idx="5432">
                  <c:v>0</c:v>
                </c:pt>
                <c:pt idx="5433">
                  <c:v>0</c:v>
                </c:pt>
                <c:pt idx="5434">
                  <c:v>0</c:v>
                </c:pt>
                <c:pt idx="5435">
                  <c:v>0</c:v>
                </c:pt>
                <c:pt idx="5436">
                  <c:v>0</c:v>
                </c:pt>
                <c:pt idx="5437">
                  <c:v>0</c:v>
                </c:pt>
                <c:pt idx="5438">
                  <c:v>0</c:v>
                </c:pt>
                <c:pt idx="5439">
                  <c:v>0</c:v>
                </c:pt>
                <c:pt idx="5440">
                  <c:v>0</c:v>
                </c:pt>
                <c:pt idx="5441">
                  <c:v>0</c:v>
                </c:pt>
                <c:pt idx="5442">
                  <c:v>0</c:v>
                </c:pt>
                <c:pt idx="5443">
                  <c:v>0</c:v>
                </c:pt>
                <c:pt idx="5444">
                  <c:v>0</c:v>
                </c:pt>
                <c:pt idx="5445">
                  <c:v>0</c:v>
                </c:pt>
                <c:pt idx="5446">
                  <c:v>0</c:v>
                </c:pt>
                <c:pt idx="5447">
                  <c:v>0</c:v>
                </c:pt>
                <c:pt idx="5448">
                  <c:v>0</c:v>
                </c:pt>
                <c:pt idx="5449">
                  <c:v>0</c:v>
                </c:pt>
                <c:pt idx="5450">
                  <c:v>0</c:v>
                </c:pt>
                <c:pt idx="5451">
                  <c:v>0</c:v>
                </c:pt>
                <c:pt idx="5452">
                  <c:v>0</c:v>
                </c:pt>
                <c:pt idx="5453">
                  <c:v>0</c:v>
                </c:pt>
                <c:pt idx="5454">
                  <c:v>0</c:v>
                </c:pt>
                <c:pt idx="5455">
                  <c:v>0</c:v>
                </c:pt>
                <c:pt idx="5456">
                  <c:v>0</c:v>
                </c:pt>
                <c:pt idx="5457">
                  <c:v>0</c:v>
                </c:pt>
                <c:pt idx="5458">
                  <c:v>0</c:v>
                </c:pt>
                <c:pt idx="5459">
                  <c:v>0</c:v>
                </c:pt>
                <c:pt idx="5460">
                  <c:v>0</c:v>
                </c:pt>
                <c:pt idx="5461">
                  <c:v>0</c:v>
                </c:pt>
                <c:pt idx="5462">
                  <c:v>0</c:v>
                </c:pt>
                <c:pt idx="5463">
                  <c:v>0</c:v>
                </c:pt>
                <c:pt idx="5464">
                  <c:v>0</c:v>
                </c:pt>
                <c:pt idx="5465">
                  <c:v>0</c:v>
                </c:pt>
                <c:pt idx="5466">
                  <c:v>0</c:v>
                </c:pt>
                <c:pt idx="5467">
                  <c:v>0</c:v>
                </c:pt>
                <c:pt idx="5468">
                  <c:v>0</c:v>
                </c:pt>
                <c:pt idx="5469">
                  <c:v>0</c:v>
                </c:pt>
                <c:pt idx="5470">
                  <c:v>0</c:v>
                </c:pt>
                <c:pt idx="5471">
                  <c:v>0</c:v>
                </c:pt>
                <c:pt idx="5472">
                  <c:v>0</c:v>
                </c:pt>
                <c:pt idx="5473">
                  <c:v>0</c:v>
                </c:pt>
                <c:pt idx="5474">
                  <c:v>0</c:v>
                </c:pt>
                <c:pt idx="5475">
                  <c:v>0</c:v>
                </c:pt>
                <c:pt idx="5476">
                  <c:v>0</c:v>
                </c:pt>
                <c:pt idx="5477">
                  <c:v>0</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pt idx="6468">
                  <c:v>0</c:v>
                </c:pt>
                <c:pt idx="6469">
                  <c:v>0</c:v>
                </c:pt>
                <c:pt idx="6470">
                  <c:v>0</c:v>
                </c:pt>
                <c:pt idx="6471">
                  <c:v>0</c:v>
                </c:pt>
                <c:pt idx="6472">
                  <c:v>0</c:v>
                </c:pt>
                <c:pt idx="6473">
                  <c:v>0</c:v>
                </c:pt>
                <c:pt idx="6474">
                  <c:v>0</c:v>
                </c:pt>
                <c:pt idx="6475">
                  <c:v>0</c:v>
                </c:pt>
                <c:pt idx="6476">
                  <c:v>0</c:v>
                </c:pt>
                <c:pt idx="6477">
                  <c:v>0</c:v>
                </c:pt>
                <c:pt idx="6478">
                  <c:v>0</c:v>
                </c:pt>
                <c:pt idx="6479">
                  <c:v>0</c:v>
                </c:pt>
                <c:pt idx="6480">
                  <c:v>0</c:v>
                </c:pt>
                <c:pt idx="6481">
                  <c:v>0</c:v>
                </c:pt>
                <c:pt idx="6482">
                  <c:v>0</c:v>
                </c:pt>
                <c:pt idx="6483">
                  <c:v>0</c:v>
                </c:pt>
                <c:pt idx="6484">
                  <c:v>0</c:v>
                </c:pt>
                <c:pt idx="6485">
                  <c:v>0</c:v>
                </c:pt>
                <c:pt idx="6486">
                  <c:v>0</c:v>
                </c:pt>
                <c:pt idx="6487">
                  <c:v>0</c:v>
                </c:pt>
                <c:pt idx="6488">
                  <c:v>0</c:v>
                </c:pt>
                <c:pt idx="6489">
                  <c:v>0</c:v>
                </c:pt>
                <c:pt idx="6490">
                  <c:v>0</c:v>
                </c:pt>
                <c:pt idx="6491">
                  <c:v>0</c:v>
                </c:pt>
                <c:pt idx="6492">
                  <c:v>0</c:v>
                </c:pt>
                <c:pt idx="6493">
                  <c:v>0</c:v>
                </c:pt>
                <c:pt idx="6494">
                  <c:v>0</c:v>
                </c:pt>
                <c:pt idx="6495">
                  <c:v>0</c:v>
                </c:pt>
                <c:pt idx="6496">
                  <c:v>0</c:v>
                </c:pt>
                <c:pt idx="6497">
                  <c:v>0</c:v>
                </c:pt>
                <c:pt idx="6498">
                  <c:v>0</c:v>
                </c:pt>
                <c:pt idx="6499">
                  <c:v>0</c:v>
                </c:pt>
                <c:pt idx="6500">
                  <c:v>0</c:v>
                </c:pt>
                <c:pt idx="6501">
                  <c:v>0</c:v>
                </c:pt>
                <c:pt idx="6502">
                  <c:v>0</c:v>
                </c:pt>
                <c:pt idx="6503">
                  <c:v>0</c:v>
                </c:pt>
                <c:pt idx="6504">
                  <c:v>0</c:v>
                </c:pt>
                <c:pt idx="6505">
                  <c:v>0</c:v>
                </c:pt>
                <c:pt idx="6506">
                  <c:v>0</c:v>
                </c:pt>
                <c:pt idx="6507">
                  <c:v>0</c:v>
                </c:pt>
                <c:pt idx="6508">
                  <c:v>0</c:v>
                </c:pt>
                <c:pt idx="6509">
                  <c:v>0</c:v>
                </c:pt>
                <c:pt idx="6510">
                  <c:v>0</c:v>
                </c:pt>
                <c:pt idx="6511">
                  <c:v>0</c:v>
                </c:pt>
                <c:pt idx="6512">
                  <c:v>0</c:v>
                </c:pt>
                <c:pt idx="6513">
                  <c:v>0</c:v>
                </c:pt>
                <c:pt idx="6514">
                  <c:v>0</c:v>
                </c:pt>
                <c:pt idx="6515">
                  <c:v>0</c:v>
                </c:pt>
                <c:pt idx="6516">
                  <c:v>0</c:v>
                </c:pt>
                <c:pt idx="6517">
                  <c:v>0</c:v>
                </c:pt>
                <c:pt idx="6518">
                  <c:v>0</c:v>
                </c:pt>
                <c:pt idx="6519">
                  <c:v>0</c:v>
                </c:pt>
                <c:pt idx="6520">
                  <c:v>0</c:v>
                </c:pt>
                <c:pt idx="6521">
                  <c:v>0</c:v>
                </c:pt>
                <c:pt idx="6522">
                  <c:v>0</c:v>
                </c:pt>
                <c:pt idx="6523">
                  <c:v>0</c:v>
                </c:pt>
                <c:pt idx="6524">
                  <c:v>0</c:v>
                </c:pt>
                <c:pt idx="6525">
                  <c:v>0</c:v>
                </c:pt>
                <c:pt idx="6526">
                  <c:v>0</c:v>
                </c:pt>
                <c:pt idx="6527">
                  <c:v>0</c:v>
                </c:pt>
                <c:pt idx="6528">
                  <c:v>0</c:v>
                </c:pt>
                <c:pt idx="6529">
                  <c:v>0</c:v>
                </c:pt>
                <c:pt idx="6530">
                  <c:v>0</c:v>
                </c:pt>
                <c:pt idx="6531">
                  <c:v>0</c:v>
                </c:pt>
                <c:pt idx="6532">
                  <c:v>0</c:v>
                </c:pt>
                <c:pt idx="6533">
                  <c:v>0</c:v>
                </c:pt>
                <c:pt idx="6534">
                  <c:v>0</c:v>
                </c:pt>
                <c:pt idx="6535">
                  <c:v>0</c:v>
                </c:pt>
                <c:pt idx="6536">
                  <c:v>0</c:v>
                </c:pt>
                <c:pt idx="6537">
                  <c:v>0</c:v>
                </c:pt>
                <c:pt idx="6538">
                  <c:v>0</c:v>
                </c:pt>
                <c:pt idx="6539">
                  <c:v>0</c:v>
                </c:pt>
                <c:pt idx="6540">
                  <c:v>0</c:v>
                </c:pt>
                <c:pt idx="6541">
                  <c:v>0</c:v>
                </c:pt>
                <c:pt idx="6542">
                  <c:v>0</c:v>
                </c:pt>
                <c:pt idx="6543">
                  <c:v>0</c:v>
                </c:pt>
                <c:pt idx="6544">
                  <c:v>0</c:v>
                </c:pt>
                <c:pt idx="6545">
                  <c:v>0</c:v>
                </c:pt>
                <c:pt idx="6546">
                  <c:v>0</c:v>
                </c:pt>
                <c:pt idx="6547">
                  <c:v>0</c:v>
                </c:pt>
                <c:pt idx="6548">
                  <c:v>0</c:v>
                </c:pt>
                <c:pt idx="6549">
                  <c:v>0</c:v>
                </c:pt>
                <c:pt idx="6550">
                  <c:v>0</c:v>
                </c:pt>
                <c:pt idx="6551">
                  <c:v>0</c:v>
                </c:pt>
                <c:pt idx="6552">
                  <c:v>0</c:v>
                </c:pt>
                <c:pt idx="6553">
                  <c:v>0</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0</c:v>
                </c:pt>
                <c:pt idx="6573">
                  <c:v>0</c:v>
                </c:pt>
                <c:pt idx="6574">
                  <c:v>0</c:v>
                </c:pt>
                <c:pt idx="6575">
                  <c:v>0</c:v>
                </c:pt>
                <c:pt idx="6576">
                  <c:v>0</c:v>
                </c:pt>
                <c:pt idx="6577">
                  <c:v>0</c:v>
                </c:pt>
                <c:pt idx="6578">
                  <c:v>0</c:v>
                </c:pt>
                <c:pt idx="6579">
                  <c:v>0</c:v>
                </c:pt>
                <c:pt idx="6580">
                  <c:v>0</c:v>
                </c:pt>
                <c:pt idx="6581">
                  <c:v>0</c:v>
                </c:pt>
                <c:pt idx="6582">
                  <c:v>0</c:v>
                </c:pt>
                <c:pt idx="6583">
                  <c:v>0</c:v>
                </c:pt>
                <c:pt idx="6584">
                  <c:v>0</c:v>
                </c:pt>
                <c:pt idx="6585">
                  <c:v>0</c:v>
                </c:pt>
                <c:pt idx="6586">
                  <c:v>0</c:v>
                </c:pt>
                <c:pt idx="6587">
                  <c:v>0</c:v>
                </c:pt>
                <c:pt idx="6588">
                  <c:v>0</c:v>
                </c:pt>
                <c:pt idx="6589">
                  <c:v>0</c:v>
                </c:pt>
                <c:pt idx="6590">
                  <c:v>0</c:v>
                </c:pt>
                <c:pt idx="6591">
                  <c:v>0</c:v>
                </c:pt>
                <c:pt idx="6592">
                  <c:v>0</c:v>
                </c:pt>
                <c:pt idx="6593">
                  <c:v>0</c:v>
                </c:pt>
                <c:pt idx="6594">
                  <c:v>0</c:v>
                </c:pt>
                <c:pt idx="6595">
                  <c:v>0</c:v>
                </c:pt>
                <c:pt idx="6596">
                  <c:v>0</c:v>
                </c:pt>
                <c:pt idx="6597">
                  <c:v>0</c:v>
                </c:pt>
                <c:pt idx="6598">
                  <c:v>0</c:v>
                </c:pt>
                <c:pt idx="6599">
                  <c:v>0</c:v>
                </c:pt>
                <c:pt idx="6600">
                  <c:v>0</c:v>
                </c:pt>
                <c:pt idx="6601">
                  <c:v>0</c:v>
                </c:pt>
                <c:pt idx="6602">
                  <c:v>0</c:v>
                </c:pt>
                <c:pt idx="6603">
                  <c:v>0</c:v>
                </c:pt>
                <c:pt idx="6604">
                  <c:v>0</c:v>
                </c:pt>
                <c:pt idx="6605">
                  <c:v>0</c:v>
                </c:pt>
                <c:pt idx="6606">
                  <c:v>0</c:v>
                </c:pt>
                <c:pt idx="6607">
                  <c:v>0</c:v>
                </c:pt>
                <c:pt idx="6608">
                  <c:v>0</c:v>
                </c:pt>
                <c:pt idx="6609">
                  <c:v>0</c:v>
                </c:pt>
                <c:pt idx="6610">
                  <c:v>0</c:v>
                </c:pt>
                <c:pt idx="6611">
                  <c:v>0</c:v>
                </c:pt>
                <c:pt idx="6612">
                  <c:v>0</c:v>
                </c:pt>
                <c:pt idx="6613">
                  <c:v>0</c:v>
                </c:pt>
                <c:pt idx="6614">
                  <c:v>0</c:v>
                </c:pt>
                <c:pt idx="6615">
                  <c:v>0</c:v>
                </c:pt>
                <c:pt idx="6616">
                  <c:v>0</c:v>
                </c:pt>
                <c:pt idx="6617">
                  <c:v>0</c:v>
                </c:pt>
                <c:pt idx="6618">
                  <c:v>0</c:v>
                </c:pt>
                <c:pt idx="6619">
                  <c:v>0</c:v>
                </c:pt>
                <c:pt idx="6620">
                  <c:v>0</c:v>
                </c:pt>
                <c:pt idx="6621">
                  <c:v>0</c:v>
                </c:pt>
                <c:pt idx="6622">
                  <c:v>0</c:v>
                </c:pt>
                <c:pt idx="6623">
                  <c:v>0</c:v>
                </c:pt>
                <c:pt idx="6624">
                  <c:v>0</c:v>
                </c:pt>
                <c:pt idx="6625">
                  <c:v>0</c:v>
                </c:pt>
                <c:pt idx="6626">
                  <c:v>0</c:v>
                </c:pt>
                <c:pt idx="6627">
                  <c:v>0</c:v>
                </c:pt>
                <c:pt idx="6628">
                  <c:v>0</c:v>
                </c:pt>
                <c:pt idx="6629">
                  <c:v>0</c:v>
                </c:pt>
                <c:pt idx="6630">
                  <c:v>0</c:v>
                </c:pt>
                <c:pt idx="6631">
                  <c:v>0</c:v>
                </c:pt>
                <c:pt idx="6632">
                  <c:v>0</c:v>
                </c:pt>
                <c:pt idx="6633">
                  <c:v>0</c:v>
                </c:pt>
                <c:pt idx="6634">
                  <c:v>0</c:v>
                </c:pt>
                <c:pt idx="6635">
                  <c:v>0</c:v>
                </c:pt>
                <c:pt idx="6636">
                  <c:v>0</c:v>
                </c:pt>
                <c:pt idx="6637">
                  <c:v>0</c:v>
                </c:pt>
                <c:pt idx="6638">
                  <c:v>0</c:v>
                </c:pt>
                <c:pt idx="6639">
                  <c:v>0</c:v>
                </c:pt>
                <c:pt idx="6640">
                  <c:v>0</c:v>
                </c:pt>
                <c:pt idx="6641">
                  <c:v>0</c:v>
                </c:pt>
                <c:pt idx="6642">
                  <c:v>0</c:v>
                </c:pt>
                <c:pt idx="6643">
                  <c:v>0</c:v>
                </c:pt>
                <c:pt idx="6644">
                  <c:v>0</c:v>
                </c:pt>
                <c:pt idx="6645">
                  <c:v>0</c:v>
                </c:pt>
                <c:pt idx="6646">
                  <c:v>0</c:v>
                </c:pt>
                <c:pt idx="6647">
                  <c:v>0</c:v>
                </c:pt>
                <c:pt idx="6648">
                  <c:v>0</c:v>
                </c:pt>
                <c:pt idx="6649">
                  <c:v>0</c:v>
                </c:pt>
                <c:pt idx="6650">
                  <c:v>0</c:v>
                </c:pt>
                <c:pt idx="6651">
                  <c:v>0</c:v>
                </c:pt>
                <c:pt idx="6652">
                  <c:v>0</c:v>
                </c:pt>
                <c:pt idx="6653">
                  <c:v>0</c:v>
                </c:pt>
                <c:pt idx="6654">
                  <c:v>0</c:v>
                </c:pt>
                <c:pt idx="6655">
                  <c:v>0</c:v>
                </c:pt>
                <c:pt idx="6656">
                  <c:v>0</c:v>
                </c:pt>
                <c:pt idx="6657">
                  <c:v>0</c:v>
                </c:pt>
                <c:pt idx="6658">
                  <c:v>0</c:v>
                </c:pt>
                <c:pt idx="6659">
                  <c:v>0</c:v>
                </c:pt>
                <c:pt idx="6660">
                  <c:v>0</c:v>
                </c:pt>
                <c:pt idx="6661">
                  <c:v>0</c:v>
                </c:pt>
                <c:pt idx="6662">
                  <c:v>0</c:v>
                </c:pt>
                <c:pt idx="6663">
                  <c:v>0</c:v>
                </c:pt>
                <c:pt idx="6664">
                  <c:v>0</c:v>
                </c:pt>
                <c:pt idx="6665">
                  <c:v>0</c:v>
                </c:pt>
                <c:pt idx="6666">
                  <c:v>0</c:v>
                </c:pt>
                <c:pt idx="6667">
                  <c:v>0</c:v>
                </c:pt>
                <c:pt idx="6668">
                  <c:v>0</c:v>
                </c:pt>
                <c:pt idx="6669">
                  <c:v>0</c:v>
                </c:pt>
                <c:pt idx="6670">
                  <c:v>0</c:v>
                </c:pt>
                <c:pt idx="6671">
                  <c:v>0</c:v>
                </c:pt>
                <c:pt idx="6672">
                  <c:v>0</c:v>
                </c:pt>
                <c:pt idx="6673">
                  <c:v>0</c:v>
                </c:pt>
                <c:pt idx="6674">
                  <c:v>0</c:v>
                </c:pt>
                <c:pt idx="6675">
                  <c:v>0</c:v>
                </c:pt>
                <c:pt idx="6676">
                  <c:v>0</c:v>
                </c:pt>
                <c:pt idx="6677">
                  <c:v>0</c:v>
                </c:pt>
                <c:pt idx="6678">
                  <c:v>0</c:v>
                </c:pt>
                <c:pt idx="6679">
                  <c:v>0</c:v>
                </c:pt>
                <c:pt idx="6680">
                  <c:v>0</c:v>
                </c:pt>
                <c:pt idx="6681">
                  <c:v>0</c:v>
                </c:pt>
                <c:pt idx="6682">
                  <c:v>0</c:v>
                </c:pt>
                <c:pt idx="6683">
                  <c:v>0</c:v>
                </c:pt>
                <c:pt idx="6684">
                  <c:v>0</c:v>
                </c:pt>
                <c:pt idx="6685">
                  <c:v>0</c:v>
                </c:pt>
                <c:pt idx="6686">
                  <c:v>0</c:v>
                </c:pt>
                <c:pt idx="6687">
                  <c:v>0</c:v>
                </c:pt>
                <c:pt idx="6688">
                  <c:v>0</c:v>
                </c:pt>
                <c:pt idx="6689">
                  <c:v>0</c:v>
                </c:pt>
                <c:pt idx="6690">
                  <c:v>0</c:v>
                </c:pt>
                <c:pt idx="6691">
                  <c:v>0</c:v>
                </c:pt>
                <c:pt idx="6692">
                  <c:v>0</c:v>
                </c:pt>
                <c:pt idx="6693">
                  <c:v>0</c:v>
                </c:pt>
                <c:pt idx="6694">
                  <c:v>0</c:v>
                </c:pt>
                <c:pt idx="6695">
                  <c:v>0</c:v>
                </c:pt>
                <c:pt idx="6696">
                  <c:v>0</c:v>
                </c:pt>
                <c:pt idx="6697">
                  <c:v>0</c:v>
                </c:pt>
                <c:pt idx="6698">
                  <c:v>0</c:v>
                </c:pt>
                <c:pt idx="6699">
                  <c:v>0</c:v>
                </c:pt>
                <c:pt idx="6700">
                  <c:v>0</c:v>
                </c:pt>
                <c:pt idx="6701">
                  <c:v>0</c:v>
                </c:pt>
                <c:pt idx="6702">
                  <c:v>0</c:v>
                </c:pt>
                <c:pt idx="6703">
                  <c:v>0</c:v>
                </c:pt>
                <c:pt idx="6704">
                  <c:v>0</c:v>
                </c:pt>
                <c:pt idx="6705">
                  <c:v>0</c:v>
                </c:pt>
                <c:pt idx="6706">
                  <c:v>0</c:v>
                </c:pt>
                <c:pt idx="6707">
                  <c:v>0</c:v>
                </c:pt>
                <c:pt idx="6708">
                  <c:v>0</c:v>
                </c:pt>
                <c:pt idx="6709">
                  <c:v>0</c:v>
                </c:pt>
                <c:pt idx="6710">
                  <c:v>0</c:v>
                </c:pt>
                <c:pt idx="6711">
                  <c:v>0</c:v>
                </c:pt>
                <c:pt idx="6712">
                  <c:v>0</c:v>
                </c:pt>
                <c:pt idx="6713">
                  <c:v>0</c:v>
                </c:pt>
                <c:pt idx="6714">
                  <c:v>0</c:v>
                </c:pt>
                <c:pt idx="6715">
                  <c:v>0</c:v>
                </c:pt>
                <c:pt idx="6716">
                  <c:v>0</c:v>
                </c:pt>
                <c:pt idx="6717">
                  <c:v>0</c:v>
                </c:pt>
                <c:pt idx="6718">
                  <c:v>0</c:v>
                </c:pt>
                <c:pt idx="6719">
                  <c:v>0</c:v>
                </c:pt>
                <c:pt idx="6720">
                  <c:v>0</c:v>
                </c:pt>
                <c:pt idx="6721">
                  <c:v>0</c:v>
                </c:pt>
                <c:pt idx="6722">
                  <c:v>0</c:v>
                </c:pt>
                <c:pt idx="6723">
                  <c:v>0</c:v>
                </c:pt>
                <c:pt idx="6724">
                  <c:v>0</c:v>
                </c:pt>
                <c:pt idx="6725">
                  <c:v>0</c:v>
                </c:pt>
                <c:pt idx="6726">
                  <c:v>0</c:v>
                </c:pt>
                <c:pt idx="6727">
                  <c:v>0</c:v>
                </c:pt>
                <c:pt idx="6728">
                  <c:v>0</c:v>
                </c:pt>
                <c:pt idx="6729">
                  <c:v>0</c:v>
                </c:pt>
                <c:pt idx="6730">
                  <c:v>0</c:v>
                </c:pt>
                <c:pt idx="6731">
                  <c:v>0</c:v>
                </c:pt>
                <c:pt idx="6732">
                  <c:v>0</c:v>
                </c:pt>
                <c:pt idx="6733">
                  <c:v>0</c:v>
                </c:pt>
                <c:pt idx="6734">
                  <c:v>0</c:v>
                </c:pt>
                <c:pt idx="6735">
                  <c:v>0</c:v>
                </c:pt>
                <c:pt idx="6736">
                  <c:v>0</c:v>
                </c:pt>
                <c:pt idx="6737">
                  <c:v>0</c:v>
                </c:pt>
                <c:pt idx="6738">
                  <c:v>0</c:v>
                </c:pt>
                <c:pt idx="6739">
                  <c:v>0</c:v>
                </c:pt>
                <c:pt idx="6740">
                  <c:v>0</c:v>
                </c:pt>
                <c:pt idx="6741">
                  <c:v>0</c:v>
                </c:pt>
                <c:pt idx="6742">
                  <c:v>0</c:v>
                </c:pt>
                <c:pt idx="6743">
                  <c:v>0</c:v>
                </c:pt>
                <c:pt idx="6744">
                  <c:v>0</c:v>
                </c:pt>
                <c:pt idx="6745">
                  <c:v>0</c:v>
                </c:pt>
                <c:pt idx="6746">
                  <c:v>0</c:v>
                </c:pt>
                <c:pt idx="6747">
                  <c:v>0</c:v>
                </c:pt>
                <c:pt idx="6748">
                  <c:v>0</c:v>
                </c:pt>
                <c:pt idx="6749">
                  <c:v>0</c:v>
                </c:pt>
                <c:pt idx="6750">
                  <c:v>0</c:v>
                </c:pt>
                <c:pt idx="6751">
                  <c:v>0</c:v>
                </c:pt>
                <c:pt idx="6752">
                  <c:v>0</c:v>
                </c:pt>
                <c:pt idx="6753">
                  <c:v>0</c:v>
                </c:pt>
                <c:pt idx="6754">
                  <c:v>0</c:v>
                </c:pt>
                <c:pt idx="6755">
                  <c:v>0</c:v>
                </c:pt>
                <c:pt idx="6756">
                  <c:v>0</c:v>
                </c:pt>
                <c:pt idx="6757">
                  <c:v>0</c:v>
                </c:pt>
                <c:pt idx="6758">
                  <c:v>0</c:v>
                </c:pt>
                <c:pt idx="6759">
                  <c:v>0</c:v>
                </c:pt>
                <c:pt idx="6760">
                  <c:v>0</c:v>
                </c:pt>
                <c:pt idx="6761">
                  <c:v>0</c:v>
                </c:pt>
                <c:pt idx="6762">
                  <c:v>0</c:v>
                </c:pt>
                <c:pt idx="6763">
                  <c:v>0</c:v>
                </c:pt>
                <c:pt idx="6764">
                  <c:v>0</c:v>
                </c:pt>
                <c:pt idx="6765">
                  <c:v>0</c:v>
                </c:pt>
                <c:pt idx="6766">
                  <c:v>0</c:v>
                </c:pt>
                <c:pt idx="6767">
                  <c:v>0</c:v>
                </c:pt>
                <c:pt idx="6768">
                  <c:v>0</c:v>
                </c:pt>
                <c:pt idx="6769">
                  <c:v>0</c:v>
                </c:pt>
                <c:pt idx="6770">
                  <c:v>0</c:v>
                </c:pt>
                <c:pt idx="6771">
                  <c:v>0</c:v>
                </c:pt>
                <c:pt idx="6772">
                  <c:v>0</c:v>
                </c:pt>
                <c:pt idx="6773">
                  <c:v>0</c:v>
                </c:pt>
                <c:pt idx="6774">
                  <c:v>0</c:v>
                </c:pt>
                <c:pt idx="6775">
                  <c:v>0</c:v>
                </c:pt>
                <c:pt idx="6776">
                  <c:v>0</c:v>
                </c:pt>
                <c:pt idx="6777">
                  <c:v>0</c:v>
                </c:pt>
                <c:pt idx="6778">
                  <c:v>0</c:v>
                </c:pt>
                <c:pt idx="6779">
                  <c:v>0</c:v>
                </c:pt>
                <c:pt idx="6780">
                  <c:v>0</c:v>
                </c:pt>
                <c:pt idx="6781">
                  <c:v>0</c:v>
                </c:pt>
                <c:pt idx="6782">
                  <c:v>0</c:v>
                </c:pt>
                <c:pt idx="6783">
                  <c:v>0</c:v>
                </c:pt>
                <c:pt idx="6784">
                  <c:v>0</c:v>
                </c:pt>
                <c:pt idx="6785">
                  <c:v>0</c:v>
                </c:pt>
                <c:pt idx="6786">
                  <c:v>0</c:v>
                </c:pt>
                <c:pt idx="6787">
                  <c:v>0</c:v>
                </c:pt>
                <c:pt idx="6788">
                  <c:v>0</c:v>
                </c:pt>
                <c:pt idx="6789">
                  <c:v>0</c:v>
                </c:pt>
                <c:pt idx="6790">
                  <c:v>0</c:v>
                </c:pt>
                <c:pt idx="6791">
                  <c:v>0</c:v>
                </c:pt>
                <c:pt idx="6792">
                  <c:v>0</c:v>
                </c:pt>
                <c:pt idx="6793">
                  <c:v>0</c:v>
                </c:pt>
                <c:pt idx="6794">
                  <c:v>0</c:v>
                </c:pt>
                <c:pt idx="6795">
                  <c:v>0</c:v>
                </c:pt>
                <c:pt idx="6796">
                  <c:v>0</c:v>
                </c:pt>
                <c:pt idx="6797">
                  <c:v>0</c:v>
                </c:pt>
                <c:pt idx="6798">
                  <c:v>0</c:v>
                </c:pt>
                <c:pt idx="6799">
                  <c:v>0</c:v>
                </c:pt>
                <c:pt idx="6800">
                  <c:v>0</c:v>
                </c:pt>
                <c:pt idx="6801">
                  <c:v>0</c:v>
                </c:pt>
                <c:pt idx="6802">
                  <c:v>0</c:v>
                </c:pt>
                <c:pt idx="6803">
                  <c:v>0</c:v>
                </c:pt>
                <c:pt idx="6804">
                  <c:v>0</c:v>
                </c:pt>
                <c:pt idx="6805">
                  <c:v>0</c:v>
                </c:pt>
                <c:pt idx="6806">
                  <c:v>0</c:v>
                </c:pt>
                <c:pt idx="6807">
                  <c:v>0</c:v>
                </c:pt>
                <c:pt idx="6808">
                  <c:v>0</c:v>
                </c:pt>
                <c:pt idx="6809">
                  <c:v>0</c:v>
                </c:pt>
                <c:pt idx="6810">
                  <c:v>0</c:v>
                </c:pt>
                <c:pt idx="6811">
                  <c:v>0</c:v>
                </c:pt>
                <c:pt idx="6812">
                  <c:v>0</c:v>
                </c:pt>
                <c:pt idx="6813">
                  <c:v>0</c:v>
                </c:pt>
                <c:pt idx="6814">
                  <c:v>0</c:v>
                </c:pt>
                <c:pt idx="6815">
                  <c:v>0</c:v>
                </c:pt>
                <c:pt idx="6816">
                  <c:v>0</c:v>
                </c:pt>
                <c:pt idx="6817">
                  <c:v>0</c:v>
                </c:pt>
                <c:pt idx="6818">
                  <c:v>0</c:v>
                </c:pt>
                <c:pt idx="6819">
                  <c:v>0</c:v>
                </c:pt>
                <c:pt idx="6820">
                  <c:v>0</c:v>
                </c:pt>
                <c:pt idx="6821">
                  <c:v>0</c:v>
                </c:pt>
                <c:pt idx="6822">
                  <c:v>0</c:v>
                </c:pt>
                <c:pt idx="6823">
                  <c:v>0</c:v>
                </c:pt>
                <c:pt idx="6824">
                  <c:v>0</c:v>
                </c:pt>
                <c:pt idx="6825">
                  <c:v>0</c:v>
                </c:pt>
                <c:pt idx="6826">
                  <c:v>0</c:v>
                </c:pt>
                <c:pt idx="6827">
                  <c:v>0</c:v>
                </c:pt>
                <c:pt idx="6828">
                  <c:v>0</c:v>
                </c:pt>
                <c:pt idx="6829">
                  <c:v>0</c:v>
                </c:pt>
                <c:pt idx="6830">
                  <c:v>0</c:v>
                </c:pt>
                <c:pt idx="6831">
                  <c:v>0</c:v>
                </c:pt>
                <c:pt idx="6832">
                  <c:v>0</c:v>
                </c:pt>
                <c:pt idx="6833">
                  <c:v>0</c:v>
                </c:pt>
                <c:pt idx="6834">
                  <c:v>0</c:v>
                </c:pt>
                <c:pt idx="6835">
                  <c:v>0</c:v>
                </c:pt>
                <c:pt idx="6836">
                  <c:v>0</c:v>
                </c:pt>
                <c:pt idx="6837">
                  <c:v>0</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0</c:v>
                </c:pt>
                <c:pt idx="6884">
                  <c:v>0</c:v>
                </c:pt>
                <c:pt idx="6885">
                  <c:v>0</c:v>
                </c:pt>
                <c:pt idx="6886">
                  <c:v>0</c:v>
                </c:pt>
                <c:pt idx="6887">
                  <c:v>0</c:v>
                </c:pt>
                <c:pt idx="6888">
                  <c:v>0</c:v>
                </c:pt>
                <c:pt idx="6889">
                  <c:v>0</c:v>
                </c:pt>
                <c:pt idx="6890">
                  <c:v>0</c:v>
                </c:pt>
                <c:pt idx="6891">
                  <c:v>0</c:v>
                </c:pt>
                <c:pt idx="6892">
                  <c:v>0</c:v>
                </c:pt>
                <c:pt idx="6893">
                  <c:v>0</c:v>
                </c:pt>
                <c:pt idx="6894">
                  <c:v>0</c:v>
                </c:pt>
                <c:pt idx="6895">
                  <c:v>0</c:v>
                </c:pt>
                <c:pt idx="6896">
                  <c:v>0</c:v>
                </c:pt>
                <c:pt idx="6897">
                  <c:v>0</c:v>
                </c:pt>
                <c:pt idx="6898">
                  <c:v>0</c:v>
                </c:pt>
                <c:pt idx="6899">
                  <c:v>0</c:v>
                </c:pt>
                <c:pt idx="6900">
                  <c:v>0</c:v>
                </c:pt>
                <c:pt idx="6901">
                  <c:v>0</c:v>
                </c:pt>
                <c:pt idx="6902">
                  <c:v>0</c:v>
                </c:pt>
                <c:pt idx="6903">
                  <c:v>0</c:v>
                </c:pt>
                <c:pt idx="6904">
                  <c:v>0</c:v>
                </c:pt>
                <c:pt idx="6905">
                  <c:v>0</c:v>
                </c:pt>
                <c:pt idx="6906">
                  <c:v>0</c:v>
                </c:pt>
                <c:pt idx="6907">
                  <c:v>0</c:v>
                </c:pt>
                <c:pt idx="6908">
                  <c:v>0</c:v>
                </c:pt>
                <c:pt idx="6909">
                  <c:v>0</c:v>
                </c:pt>
                <c:pt idx="6910">
                  <c:v>0</c:v>
                </c:pt>
                <c:pt idx="6911">
                  <c:v>0</c:v>
                </c:pt>
                <c:pt idx="6912">
                  <c:v>0</c:v>
                </c:pt>
                <c:pt idx="6913">
                  <c:v>0</c:v>
                </c:pt>
                <c:pt idx="6914">
                  <c:v>0</c:v>
                </c:pt>
                <c:pt idx="6915">
                  <c:v>0</c:v>
                </c:pt>
                <c:pt idx="6916">
                  <c:v>0</c:v>
                </c:pt>
                <c:pt idx="6917">
                  <c:v>0</c:v>
                </c:pt>
                <c:pt idx="6918">
                  <c:v>0</c:v>
                </c:pt>
                <c:pt idx="6919">
                  <c:v>0</c:v>
                </c:pt>
                <c:pt idx="6920">
                  <c:v>0</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0</c:v>
                </c:pt>
                <c:pt idx="6940">
                  <c:v>0</c:v>
                </c:pt>
                <c:pt idx="6941">
                  <c:v>0</c:v>
                </c:pt>
                <c:pt idx="6942">
                  <c:v>0</c:v>
                </c:pt>
                <c:pt idx="6943">
                  <c:v>0</c:v>
                </c:pt>
                <c:pt idx="6944">
                  <c:v>0</c:v>
                </c:pt>
                <c:pt idx="6945">
                  <c:v>0</c:v>
                </c:pt>
                <c:pt idx="6946">
                  <c:v>0</c:v>
                </c:pt>
                <c:pt idx="6947">
                  <c:v>0</c:v>
                </c:pt>
                <c:pt idx="6948">
                  <c:v>0</c:v>
                </c:pt>
                <c:pt idx="6949">
                  <c:v>0</c:v>
                </c:pt>
                <c:pt idx="6950">
                  <c:v>0</c:v>
                </c:pt>
                <c:pt idx="6951">
                  <c:v>0</c:v>
                </c:pt>
                <c:pt idx="6952">
                  <c:v>0</c:v>
                </c:pt>
                <c:pt idx="6953">
                  <c:v>0</c:v>
                </c:pt>
                <c:pt idx="6954">
                  <c:v>0</c:v>
                </c:pt>
                <c:pt idx="6955">
                  <c:v>0</c:v>
                </c:pt>
                <c:pt idx="6956">
                  <c:v>0</c:v>
                </c:pt>
                <c:pt idx="6957">
                  <c:v>0</c:v>
                </c:pt>
                <c:pt idx="6958">
                  <c:v>0</c:v>
                </c:pt>
                <c:pt idx="6959">
                  <c:v>0</c:v>
                </c:pt>
                <c:pt idx="6960">
                  <c:v>0</c:v>
                </c:pt>
                <c:pt idx="6961">
                  <c:v>0</c:v>
                </c:pt>
                <c:pt idx="6962">
                  <c:v>0</c:v>
                </c:pt>
                <c:pt idx="6963">
                  <c:v>0</c:v>
                </c:pt>
                <c:pt idx="6964">
                  <c:v>0</c:v>
                </c:pt>
                <c:pt idx="6965">
                  <c:v>0</c:v>
                </c:pt>
                <c:pt idx="6966">
                  <c:v>0</c:v>
                </c:pt>
                <c:pt idx="6967">
                  <c:v>0</c:v>
                </c:pt>
                <c:pt idx="6968">
                  <c:v>0</c:v>
                </c:pt>
                <c:pt idx="6969">
                  <c:v>0</c:v>
                </c:pt>
                <c:pt idx="6970">
                  <c:v>0</c:v>
                </c:pt>
                <c:pt idx="6971">
                  <c:v>0</c:v>
                </c:pt>
                <c:pt idx="6972">
                  <c:v>0</c:v>
                </c:pt>
                <c:pt idx="6973">
                  <c:v>0</c:v>
                </c:pt>
                <c:pt idx="6974">
                  <c:v>0</c:v>
                </c:pt>
                <c:pt idx="6975">
                  <c:v>0</c:v>
                </c:pt>
                <c:pt idx="6976">
                  <c:v>0</c:v>
                </c:pt>
                <c:pt idx="6977">
                  <c:v>0</c:v>
                </c:pt>
                <c:pt idx="6978">
                  <c:v>0</c:v>
                </c:pt>
                <c:pt idx="6979">
                  <c:v>0</c:v>
                </c:pt>
                <c:pt idx="6980">
                  <c:v>0</c:v>
                </c:pt>
                <c:pt idx="6981">
                  <c:v>0</c:v>
                </c:pt>
                <c:pt idx="6982">
                  <c:v>0</c:v>
                </c:pt>
                <c:pt idx="6983">
                  <c:v>0</c:v>
                </c:pt>
                <c:pt idx="6984">
                  <c:v>0</c:v>
                </c:pt>
                <c:pt idx="6985">
                  <c:v>0</c:v>
                </c:pt>
                <c:pt idx="6986">
                  <c:v>0</c:v>
                </c:pt>
                <c:pt idx="6987">
                  <c:v>0</c:v>
                </c:pt>
                <c:pt idx="6988">
                  <c:v>0</c:v>
                </c:pt>
                <c:pt idx="6989">
                  <c:v>0</c:v>
                </c:pt>
                <c:pt idx="6990">
                  <c:v>0</c:v>
                </c:pt>
                <c:pt idx="6991">
                  <c:v>0</c:v>
                </c:pt>
                <c:pt idx="6992">
                  <c:v>0</c:v>
                </c:pt>
                <c:pt idx="6993">
                  <c:v>0</c:v>
                </c:pt>
                <c:pt idx="6994">
                  <c:v>0</c:v>
                </c:pt>
                <c:pt idx="6995">
                  <c:v>0</c:v>
                </c:pt>
                <c:pt idx="6996">
                  <c:v>0</c:v>
                </c:pt>
                <c:pt idx="6997">
                  <c:v>0</c:v>
                </c:pt>
                <c:pt idx="6998">
                  <c:v>0</c:v>
                </c:pt>
                <c:pt idx="6999">
                  <c:v>0</c:v>
                </c:pt>
                <c:pt idx="7000">
                  <c:v>0</c:v>
                </c:pt>
                <c:pt idx="7001">
                  <c:v>0</c:v>
                </c:pt>
                <c:pt idx="7002">
                  <c:v>0</c:v>
                </c:pt>
                <c:pt idx="7003">
                  <c:v>0</c:v>
                </c:pt>
                <c:pt idx="7004">
                  <c:v>0</c:v>
                </c:pt>
                <c:pt idx="7005">
                  <c:v>0</c:v>
                </c:pt>
                <c:pt idx="7006">
                  <c:v>0</c:v>
                </c:pt>
                <c:pt idx="7007">
                  <c:v>0</c:v>
                </c:pt>
                <c:pt idx="7008">
                  <c:v>0</c:v>
                </c:pt>
                <c:pt idx="7009">
                  <c:v>0</c:v>
                </c:pt>
                <c:pt idx="7010">
                  <c:v>0</c:v>
                </c:pt>
                <c:pt idx="7011">
                  <c:v>0</c:v>
                </c:pt>
                <c:pt idx="7012">
                  <c:v>0</c:v>
                </c:pt>
                <c:pt idx="7013">
                  <c:v>0</c:v>
                </c:pt>
                <c:pt idx="7014">
                  <c:v>0</c:v>
                </c:pt>
                <c:pt idx="7015">
                  <c:v>0</c:v>
                </c:pt>
                <c:pt idx="7016">
                  <c:v>0</c:v>
                </c:pt>
                <c:pt idx="7017">
                  <c:v>0</c:v>
                </c:pt>
                <c:pt idx="7018">
                  <c:v>0</c:v>
                </c:pt>
                <c:pt idx="7019">
                  <c:v>0</c:v>
                </c:pt>
                <c:pt idx="7020">
                  <c:v>0</c:v>
                </c:pt>
                <c:pt idx="7021">
                  <c:v>0</c:v>
                </c:pt>
                <c:pt idx="7022">
                  <c:v>0</c:v>
                </c:pt>
                <c:pt idx="7023">
                  <c:v>0</c:v>
                </c:pt>
                <c:pt idx="7024">
                  <c:v>0</c:v>
                </c:pt>
                <c:pt idx="7025">
                  <c:v>0</c:v>
                </c:pt>
                <c:pt idx="7026">
                  <c:v>0</c:v>
                </c:pt>
                <c:pt idx="7027">
                  <c:v>0</c:v>
                </c:pt>
                <c:pt idx="7028">
                  <c:v>0</c:v>
                </c:pt>
                <c:pt idx="7029">
                  <c:v>0</c:v>
                </c:pt>
                <c:pt idx="7030">
                  <c:v>0</c:v>
                </c:pt>
                <c:pt idx="7031">
                  <c:v>0</c:v>
                </c:pt>
                <c:pt idx="7032">
                  <c:v>0</c:v>
                </c:pt>
                <c:pt idx="7033">
                  <c:v>0</c:v>
                </c:pt>
                <c:pt idx="7034">
                  <c:v>0</c:v>
                </c:pt>
                <c:pt idx="7035">
                  <c:v>0</c:v>
                </c:pt>
                <c:pt idx="7036">
                  <c:v>0</c:v>
                </c:pt>
                <c:pt idx="7037">
                  <c:v>0</c:v>
                </c:pt>
                <c:pt idx="7038">
                  <c:v>0</c:v>
                </c:pt>
                <c:pt idx="7039">
                  <c:v>0</c:v>
                </c:pt>
                <c:pt idx="7040">
                  <c:v>0</c:v>
                </c:pt>
                <c:pt idx="7041">
                  <c:v>0</c:v>
                </c:pt>
                <c:pt idx="7042">
                  <c:v>0</c:v>
                </c:pt>
                <c:pt idx="7043">
                  <c:v>0</c:v>
                </c:pt>
                <c:pt idx="7044">
                  <c:v>0</c:v>
                </c:pt>
                <c:pt idx="7045">
                  <c:v>0</c:v>
                </c:pt>
                <c:pt idx="7046">
                  <c:v>0</c:v>
                </c:pt>
                <c:pt idx="7047">
                  <c:v>0</c:v>
                </c:pt>
                <c:pt idx="7048">
                  <c:v>0</c:v>
                </c:pt>
                <c:pt idx="7049">
                  <c:v>0</c:v>
                </c:pt>
                <c:pt idx="7050">
                  <c:v>0</c:v>
                </c:pt>
                <c:pt idx="7051">
                  <c:v>0</c:v>
                </c:pt>
                <c:pt idx="7052">
                  <c:v>0</c:v>
                </c:pt>
                <c:pt idx="7053">
                  <c:v>0</c:v>
                </c:pt>
                <c:pt idx="7054">
                  <c:v>0</c:v>
                </c:pt>
                <c:pt idx="7055">
                  <c:v>0</c:v>
                </c:pt>
                <c:pt idx="7056">
                  <c:v>0</c:v>
                </c:pt>
                <c:pt idx="7057">
                  <c:v>0</c:v>
                </c:pt>
                <c:pt idx="7058">
                  <c:v>0</c:v>
                </c:pt>
                <c:pt idx="7059">
                  <c:v>0</c:v>
                </c:pt>
                <c:pt idx="7060">
                  <c:v>0</c:v>
                </c:pt>
                <c:pt idx="7061">
                  <c:v>0</c:v>
                </c:pt>
                <c:pt idx="7062">
                  <c:v>0</c:v>
                </c:pt>
                <c:pt idx="7063">
                  <c:v>0</c:v>
                </c:pt>
                <c:pt idx="7064">
                  <c:v>0</c:v>
                </c:pt>
                <c:pt idx="7065">
                  <c:v>0</c:v>
                </c:pt>
                <c:pt idx="7066">
                  <c:v>0</c:v>
                </c:pt>
                <c:pt idx="7067">
                  <c:v>0</c:v>
                </c:pt>
                <c:pt idx="7068">
                  <c:v>0</c:v>
                </c:pt>
                <c:pt idx="7069">
                  <c:v>0</c:v>
                </c:pt>
                <c:pt idx="7070">
                  <c:v>0</c:v>
                </c:pt>
                <c:pt idx="7071">
                  <c:v>0</c:v>
                </c:pt>
                <c:pt idx="7072">
                  <c:v>0</c:v>
                </c:pt>
                <c:pt idx="7073">
                  <c:v>0</c:v>
                </c:pt>
                <c:pt idx="7074">
                  <c:v>0</c:v>
                </c:pt>
                <c:pt idx="7075">
                  <c:v>0</c:v>
                </c:pt>
                <c:pt idx="7076">
                  <c:v>0</c:v>
                </c:pt>
                <c:pt idx="7077">
                  <c:v>0</c:v>
                </c:pt>
                <c:pt idx="7078">
                  <c:v>0</c:v>
                </c:pt>
                <c:pt idx="7079">
                  <c:v>0</c:v>
                </c:pt>
                <c:pt idx="7080">
                  <c:v>0</c:v>
                </c:pt>
                <c:pt idx="7081">
                  <c:v>0</c:v>
                </c:pt>
                <c:pt idx="7082">
                  <c:v>0</c:v>
                </c:pt>
                <c:pt idx="7083">
                  <c:v>0</c:v>
                </c:pt>
                <c:pt idx="7084">
                  <c:v>0</c:v>
                </c:pt>
                <c:pt idx="7085">
                  <c:v>0</c:v>
                </c:pt>
                <c:pt idx="7086">
                  <c:v>0</c:v>
                </c:pt>
                <c:pt idx="7087">
                  <c:v>0</c:v>
                </c:pt>
                <c:pt idx="7088">
                  <c:v>0</c:v>
                </c:pt>
                <c:pt idx="7089">
                  <c:v>0</c:v>
                </c:pt>
                <c:pt idx="7090">
                  <c:v>0</c:v>
                </c:pt>
                <c:pt idx="7091">
                  <c:v>0</c:v>
                </c:pt>
                <c:pt idx="7092">
                  <c:v>0</c:v>
                </c:pt>
                <c:pt idx="7093">
                  <c:v>0</c:v>
                </c:pt>
                <c:pt idx="7094">
                  <c:v>0</c:v>
                </c:pt>
                <c:pt idx="7095">
                  <c:v>0</c:v>
                </c:pt>
                <c:pt idx="7096">
                  <c:v>0</c:v>
                </c:pt>
                <c:pt idx="7097">
                  <c:v>0</c:v>
                </c:pt>
                <c:pt idx="7098">
                  <c:v>0</c:v>
                </c:pt>
                <c:pt idx="7099">
                  <c:v>0</c:v>
                </c:pt>
                <c:pt idx="7100">
                  <c:v>0</c:v>
                </c:pt>
                <c:pt idx="7101">
                  <c:v>0</c:v>
                </c:pt>
                <c:pt idx="7102">
                  <c:v>0</c:v>
                </c:pt>
                <c:pt idx="7103">
                  <c:v>0</c:v>
                </c:pt>
                <c:pt idx="7104">
                  <c:v>0</c:v>
                </c:pt>
                <c:pt idx="7105">
                  <c:v>0</c:v>
                </c:pt>
                <c:pt idx="7106">
                  <c:v>0</c:v>
                </c:pt>
                <c:pt idx="7107">
                  <c:v>0</c:v>
                </c:pt>
                <c:pt idx="7108">
                  <c:v>0</c:v>
                </c:pt>
                <c:pt idx="7109">
                  <c:v>0</c:v>
                </c:pt>
                <c:pt idx="7110">
                  <c:v>0</c:v>
                </c:pt>
                <c:pt idx="7111">
                  <c:v>0</c:v>
                </c:pt>
                <c:pt idx="7112">
                  <c:v>0</c:v>
                </c:pt>
                <c:pt idx="7113">
                  <c:v>0</c:v>
                </c:pt>
                <c:pt idx="7114">
                  <c:v>0</c:v>
                </c:pt>
                <c:pt idx="7115">
                  <c:v>0</c:v>
                </c:pt>
                <c:pt idx="7116">
                  <c:v>0</c:v>
                </c:pt>
                <c:pt idx="7117">
                  <c:v>0</c:v>
                </c:pt>
                <c:pt idx="7118">
                  <c:v>0</c:v>
                </c:pt>
                <c:pt idx="7119">
                  <c:v>0</c:v>
                </c:pt>
                <c:pt idx="7120">
                  <c:v>0</c:v>
                </c:pt>
                <c:pt idx="7121">
                  <c:v>0</c:v>
                </c:pt>
                <c:pt idx="7122">
                  <c:v>0</c:v>
                </c:pt>
                <c:pt idx="7123">
                  <c:v>0</c:v>
                </c:pt>
                <c:pt idx="7124">
                  <c:v>0</c:v>
                </c:pt>
                <c:pt idx="7125">
                  <c:v>0</c:v>
                </c:pt>
                <c:pt idx="7126">
                  <c:v>0</c:v>
                </c:pt>
                <c:pt idx="7127">
                  <c:v>0</c:v>
                </c:pt>
                <c:pt idx="7128">
                  <c:v>0</c:v>
                </c:pt>
                <c:pt idx="7129">
                  <c:v>0</c:v>
                </c:pt>
                <c:pt idx="7130">
                  <c:v>0</c:v>
                </c:pt>
                <c:pt idx="7131">
                  <c:v>0</c:v>
                </c:pt>
                <c:pt idx="7132">
                  <c:v>0</c:v>
                </c:pt>
                <c:pt idx="7133">
                  <c:v>0</c:v>
                </c:pt>
                <c:pt idx="7134">
                  <c:v>0</c:v>
                </c:pt>
                <c:pt idx="7135">
                  <c:v>0</c:v>
                </c:pt>
                <c:pt idx="7136">
                  <c:v>0</c:v>
                </c:pt>
                <c:pt idx="7137">
                  <c:v>0</c:v>
                </c:pt>
                <c:pt idx="7138">
                  <c:v>0</c:v>
                </c:pt>
                <c:pt idx="7139">
                  <c:v>0</c:v>
                </c:pt>
                <c:pt idx="7140">
                  <c:v>0</c:v>
                </c:pt>
                <c:pt idx="7141">
                  <c:v>0</c:v>
                </c:pt>
                <c:pt idx="7142">
                  <c:v>0</c:v>
                </c:pt>
                <c:pt idx="7143">
                  <c:v>0</c:v>
                </c:pt>
                <c:pt idx="7144">
                  <c:v>0</c:v>
                </c:pt>
                <c:pt idx="7145">
                  <c:v>0</c:v>
                </c:pt>
                <c:pt idx="7146">
                  <c:v>0</c:v>
                </c:pt>
                <c:pt idx="7147">
                  <c:v>0</c:v>
                </c:pt>
                <c:pt idx="7148">
                  <c:v>0</c:v>
                </c:pt>
                <c:pt idx="7149">
                  <c:v>0</c:v>
                </c:pt>
                <c:pt idx="7150">
                  <c:v>0</c:v>
                </c:pt>
                <c:pt idx="7151">
                  <c:v>0</c:v>
                </c:pt>
                <c:pt idx="7152">
                  <c:v>0</c:v>
                </c:pt>
                <c:pt idx="7153">
                  <c:v>0</c:v>
                </c:pt>
                <c:pt idx="7154">
                  <c:v>0</c:v>
                </c:pt>
                <c:pt idx="7155">
                  <c:v>0</c:v>
                </c:pt>
                <c:pt idx="7156">
                  <c:v>0</c:v>
                </c:pt>
                <c:pt idx="7157">
                  <c:v>0</c:v>
                </c:pt>
                <c:pt idx="7158">
                  <c:v>0</c:v>
                </c:pt>
                <c:pt idx="7159">
                  <c:v>0</c:v>
                </c:pt>
                <c:pt idx="7160">
                  <c:v>0</c:v>
                </c:pt>
                <c:pt idx="7161">
                  <c:v>0</c:v>
                </c:pt>
                <c:pt idx="7162">
                  <c:v>0</c:v>
                </c:pt>
                <c:pt idx="7163">
                  <c:v>0</c:v>
                </c:pt>
                <c:pt idx="7164">
                  <c:v>0</c:v>
                </c:pt>
                <c:pt idx="7165">
                  <c:v>0</c:v>
                </c:pt>
                <c:pt idx="7166">
                  <c:v>0</c:v>
                </c:pt>
                <c:pt idx="7167">
                  <c:v>0</c:v>
                </c:pt>
                <c:pt idx="7168">
                  <c:v>0</c:v>
                </c:pt>
                <c:pt idx="7169">
                  <c:v>0</c:v>
                </c:pt>
                <c:pt idx="7170">
                  <c:v>0</c:v>
                </c:pt>
                <c:pt idx="7171">
                  <c:v>0</c:v>
                </c:pt>
                <c:pt idx="7172">
                  <c:v>0</c:v>
                </c:pt>
                <c:pt idx="7173">
                  <c:v>0</c:v>
                </c:pt>
                <c:pt idx="7174">
                  <c:v>0</c:v>
                </c:pt>
                <c:pt idx="7175">
                  <c:v>0</c:v>
                </c:pt>
                <c:pt idx="7176">
                  <c:v>0</c:v>
                </c:pt>
                <c:pt idx="7177">
                  <c:v>0</c:v>
                </c:pt>
                <c:pt idx="7178">
                  <c:v>0</c:v>
                </c:pt>
                <c:pt idx="7179">
                  <c:v>0</c:v>
                </c:pt>
                <c:pt idx="7180">
                  <c:v>0</c:v>
                </c:pt>
                <c:pt idx="7181">
                  <c:v>0</c:v>
                </c:pt>
                <c:pt idx="7182">
                  <c:v>0</c:v>
                </c:pt>
                <c:pt idx="7183">
                  <c:v>0</c:v>
                </c:pt>
                <c:pt idx="7184">
                  <c:v>0</c:v>
                </c:pt>
                <c:pt idx="7185">
                  <c:v>0</c:v>
                </c:pt>
                <c:pt idx="7186">
                  <c:v>0</c:v>
                </c:pt>
                <c:pt idx="7187">
                  <c:v>0</c:v>
                </c:pt>
                <c:pt idx="7188">
                  <c:v>0</c:v>
                </c:pt>
                <c:pt idx="7189">
                  <c:v>0</c:v>
                </c:pt>
                <c:pt idx="7190">
                  <c:v>0</c:v>
                </c:pt>
                <c:pt idx="7191">
                  <c:v>0</c:v>
                </c:pt>
                <c:pt idx="7192">
                  <c:v>0</c:v>
                </c:pt>
                <c:pt idx="7193">
                  <c:v>0</c:v>
                </c:pt>
                <c:pt idx="7194">
                  <c:v>0</c:v>
                </c:pt>
                <c:pt idx="7195">
                  <c:v>0</c:v>
                </c:pt>
                <c:pt idx="7196">
                  <c:v>0</c:v>
                </c:pt>
                <c:pt idx="7197">
                  <c:v>0</c:v>
                </c:pt>
                <c:pt idx="7198">
                  <c:v>0</c:v>
                </c:pt>
                <c:pt idx="7199">
                  <c:v>0</c:v>
                </c:pt>
                <c:pt idx="7200">
                  <c:v>0</c:v>
                </c:pt>
                <c:pt idx="7201">
                  <c:v>0</c:v>
                </c:pt>
                <c:pt idx="7202">
                  <c:v>0</c:v>
                </c:pt>
                <c:pt idx="7203">
                  <c:v>0</c:v>
                </c:pt>
                <c:pt idx="7204">
                  <c:v>0</c:v>
                </c:pt>
                <c:pt idx="7205">
                  <c:v>0</c:v>
                </c:pt>
                <c:pt idx="7206">
                  <c:v>0</c:v>
                </c:pt>
                <c:pt idx="7207">
                  <c:v>0</c:v>
                </c:pt>
                <c:pt idx="7208">
                  <c:v>0</c:v>
                </c:pt>
                <c:pt idx="7209">
                  <c:v>0</c:v>
                </c:pt>
                <c:pt idx="7210">
                  <c:v>0</c:v>
                </c:pt>
                <c:pt idx="7211">
                  <c:v>0</c:v>
                </c:pt>
                <c:pt idx="7212">
                  <c:v>0</c:v>
                </c:pt>
                <c:pt idx="7213">
                  <c:v>0</c:v>
                </c:pt>
                <c:pt idx="7214">
                  <c:v>0</c:v>
                </c:pt>
                <c:pt idx="7215">
                  <c:v>0</c:v>
                </c:pt>
                <c:pt idx="7216">
                  <c:v>0</c:v>
                </c:pt>
                <c:pt idx="7217">
                  <c:v>0</c:v>
                </c:pt>
                <c:pt idx="7218">
                  <c:v>0</c:v>
                </c:pt>
                <c:pt idx="7219">
                  <c:v>0</c:v>
                </c:pt>
                <c:pt idx="7220">
                  <c:v>0</c:v>
                </c:pt>
                <c:pt idx="7221">
                  <c:v>0</c:v>
                </c:pt>
                <c:pt idx="7222">
                  <c:v>0</c:v>
                </c:pt>
                <c:pt idx="7223">
                  <c:v>0</c:v>
                </c:pt>
                <c:pt idx="7224">
                  <c:v>0</c:v>
                </c:pt>
                <c:pt idx="7225">
                  <c:v>0</c:v>
                </c:pt>
                <c:pt idx="7226">
                  <c:v>0</c:v>
                </c:pt>
                <c:pt idx="7227">
                  <c:v>0</c:v>
                </c:pt>
                <c:pt idx="7228">
                  <c:v>0</c:v>
                </c:pt>
                <c:pt idx="7229">
                  <c:v>0</c:v>
                </c:pt>
                <c:pt idx="7230">
                  <c:v>0</c:v>
                </c:pt>
                <c:pt idx="7231">
                  <c:v>0</c:v>
                </c:pt>
                <c:pt idx="7232">
                  <c:v>0</c:v>
                </c:pt>
                <c:pt idx="7233">
                  <c:v>0</c:v>
                </c:pt>
                <c:pt idx="7234">
                  <c:v>0</c:v>
                </c:pt>
                <c:pt idx="7235">
                  <c:v>0</c:v>
                </c:pt>
                <c:pt idx="7236">
                  <c:v>0</c:v>
                </c:pt>
                <c:pt idx="7237">
                  <c:v>0</c:v>
                </c:pt>
                <c:pt idx="7238">
                  <c:v>0</c:v>
                </c:pt>
                <c:pt idx="7239">
                  <c:v>0</c:v>
                </c:pt>
                <c:pt idx="7240">
                  <c:v>0</c:v>
                </c:pt>
                <c:pt idx="7241">
                  <c:v>0</c:v>
                </c:pt>
                <c:pt idx="7242">
                  <c:v>0</c:v>
                </c:pt>
                <c:pt idx="7243">
                  <c:v>0</c:v>
                </c:pt>
                <c:pt idx="7244">
                  <c:v>0</c:v>
                </c:pt>
                <c:pt idx="7245">
                  <c:v>0</c:v>
                </c:pt>
                <c:pt idx="7246">
                  <c:v>0</c:v>
                </c:pt>
                <c:pt idx="7247">
                  <c:v>0</c:v>
                </c:pt>
                <c:pt idx="7248">
                  <c:v>0</c:v>
                </c:pt>
                <c:pt idx="7249">
                  <c:v>0</c:v>
                </c:pt>
                <c:pt idx="7250">
                  <c:v>0</c:v>
                </c:pt>
                <c:pt idx="7251">
                  <c:v>0</c:v>
                </c:pt>
                <c:pt idx="7252">
                  <c:v>0</c:v>
                </c:pt>
                <c:pt idx="7253">
                  <c:v>0</c:v>
                </c:pt>
                <c:pt idx="7254">
                  <c:v>0</c:v>
                </c:pt>
                <c:pt idx="7255">
                  <c:v>0</c:v>
                </c:pt>
                <c:pt idx="7256">
                  <c:v>0</c:v>
                </c:pt>
                <c:pt idx="7257">
                  <c:v>0</c:v>
                </c:pt>
                <c:pt idx="7258">
                  <c:v>0</c:v>
                </c:pt>
                <c:pt idx="7259">
                  <c:v>0</c:v>
                </c:pt>
                <c:pt idx="7260">
                  <c:v>0</c:v>
                </c:pt>
                <c:pt idx="7261">
                  <c:v>0</c:v>
                </c:pt>
                <c:pt idx="7262">
                  <c:v>0</c:v>
                </c:pt>
                <c:pt idx="7263">
                  <c:v>0</c:v>
                </c:pt>
                <c:pt idx="7264">
                  <c:v>0</c:v>
                </c:pt>
                <c:pt idx="7265">
                  <c:v>0</c:v>
                </c:pt>
                <c:pt idx="7266">
                  <c:v>0</c:v>
                </c:pt>
                <c:pt idx="7267">
                  <c:v>0</c:v>
                </c:pt>
                <c:pt idx="7268">
                  <c:v>0</c:v>
                </c:pt>
                <c:pt idx="7269">
                  <c:v>0</c:v>
                </c:pt>
                <c:pt idx="7270">
                  <c:v>0</c:v>
                </c:pt>
                <c:pt idx="7271">
                  <c:v>0</c:v>
                </c:pt>
                <c:pt idx="7272">
                  <c:v>0</c:v>
                </c:pt>
                <c:pt idx="7273">
                  <c:v>0</c:v>
                </c:pt>
                <c:pt idx="7274">
                  <c:v>0</c:v>
                </c:pt>
                <c:pt idx="7275">
                  <c:v>0</c:v>
                </c:pt>
                <c:pt idx="7276">
                  <c:v>0</c:v>
                </c:pt>
                <c:pt idx="7277">
                  <c:v>0</c:v>
                </c:pt>
                <c:pt idx="7278">
                  <c:v>0</c:v>
                </c:pt>
                <c:pt idx="7279">
                  <c:v>0</c:v>
                </c:pt>
                <c:pt idx="7280">
                  <c:v>0</c:v>
                </c:pt>
                <c:pt idx="7281">
                  <c:v>0</c:v>
                </c:pt>
                <c:pt idx="7282">
                  <c:v>0</c:v>
                </c:pt>
                <c:pt idx="7283">
                  <c:v>0</c:v>
                </c:pt>
                <c:pt idx="7284">
                  <c:v>0</c:v>
                </c:pt>
                <c:pt idx="7285">
                  <c:v>0</c:v>
                </c:pt>
                <c:pt idx="7286">
                  <c:v>0</c:v>
                </c:pt>
                <c:pt idx="7287">
                  <c:v>0</c:v>
                </c:pt>
                <c:pt idx="7288">
                  <c:v>0</c:v>
                </c:pt>
                <c:pt idx="7289">
                  <c:v>0</c:v>
                </c:pt>
                <c:pt idx="7290">
                  <c:v>0</c:v>
                </c:pt>
                <c:pt idx="7291">
                  <c:v>0</c:v>
                </c:pt>
                <c:pt idx="7292">
                  <c:v>0</c:v>
                </c:pt>
                <c:pt idx="7293">
                  <c:v>0</c:v>
                </c:pt>
                <c:pt idx="7294">
                  <c:v>0</c:v>
                </c:pt>
                <c:pt idx="7295">
                  <c:v>0</c:v>
                </c:pt>
                <c:pt idx="7296">
                  <c:v>0</c:v>
                </c:pt>
                <c:pt idx="7297">
                  <c:v>0</c:v>
                </c:pt>
                <c:pt idx="7298">
                  <c:v>0</c:v>
                </c:pt>
                <c:pt idx="7299">
                  <c:v>0</c:v>
                </c:pt>
                <c:pt idx="7300">
                  <c:v>0</c:v>
                </c:pt>
                <c:pt idx="7301">
                  <c:v>0</c:v>
                </c:pt>
                <c:pt idx="7302">
                  <c:v>0</c:v>
                </c:pt>
                <c:pt idx="7303">
                  <c:v>0</c:v>
                </c:pt>
                <c:pt idx="7304">
                  <c:v>0</c:v>
                </c:pt>
                <c:pt idx="7305">
                  <c:v>0</c:v>
                </c:pt>
                <c:pt idx="7306">
                  <c:v>0</c:v>
                </c:pt>
                <c:pt idx="7307">
                  <c:v>0</c:v>
                </c:pt>
                <c:pt idx="7308">
                  <c:v>0</c:v>
                </c:pt>
                <c:pt idx="7309">
                  <c:v>0</c:v>
                </c:pt>
                <c:pt idx="7310">
                  <c:v>0</c:v>
                </c:pt>
                <c:pt idx="7311">
                  <c:v>0</c:v>
                </c:pt>
                <c:pt idx="7312">
                  <c:v>0</c:v>
                </c:pt>
                <c:pt idx="7313">
                  <c:v>0</c:v>
                </c:pt>
                <c:pt idx="7314">
                  <c:v>0</c:v>
                </c:pt>
                <c:pt idx="7315">
                  <c:v>0</c:v>
                </c:pt>
                <c:pt idx="7316">
                  <c:v>0</c:v>
                </c:pt>
                <c:pt idx="7317">
                  <c:v>0</c:v>
                </c:pt>
                <c:pt idx="7318">
                  <c:v>0</c:v>
                </c:pt>
                <c:pt idx="7319">
                  <c:v>0</c:v>
                </c:pt>
                <c:pt idx="7320">
                  <c:v>0</c:v>
                </c:pt>
                <c:pt idx="7321">
                  <c:v>0</c:v>
                </c:pt>
                <c:pt idx="7322">
                  <c:v>0</c:v>
                </c:pt>
                <c:pt idx="7323">
                  <c:v>0</c:v>
                </c:pt>
                <c:pt idx="7324">
                  <c:v>0</c:v>
                </c:pt>
                <c:pt idx="7325">
                  <c:v>0</c:v>
                </c:pt>
                <c:pt idx="7326">
                  <c:v>0</c:v>
                </c:pt>
                <c:pt idx="7327">
                  <c:v>0</c:v>
                </c:pt>
                <c:pt idx="7328">
                  <c:v>0</c:v>
                </c:pt>
                <c:pt idx="7329">
                  <c:v>0</c:v>
                </c:pt>
                <c:pt idx="7330">
                  <c:v>0</c:v>
                </c:pt>
                <c:pt idx="7331">
                  <c:v>0</c:v>
                </c:pt>
                <c:pt idx="7332">
                  <c:v>0</c:v>
                </c:pt>
                <c:pt idx="7333">
                  <c:v>0</c:v>
                </c:pt>
                <c:pt idx="7334">
                  <c:v>0</c:v>
                </c:pt>
                <c:pt idx="7335">
                  <c:v>0</c:v>
                </c:pt>
                <c:pt idx="7336">
                  <c:v>0</c:v>
                </c:pt>
                <c:pt idx="7337">
                  <c:v>0</c:v>
                </c:pt>
                <c:pt idx="7338">
                  <c:v>0</c:v>
                </c:pt>
                <c:pt idx="7339">
                  <c:v>0</c:v>
                </c:pt>
                <c:pt idx="7340">
                  <c:v>0</c:v>
                </c:pt>
                <c:pt idx="7341">
                  <c:v>0</c:v>
                </c:pt>
                <c:pt idx="7342">
                  <c:v>0</c:v>
                </c:pt>
                <c:pt idx="7343">
                  <c:v>0</c:v>
                </c:pt>
                <c:pt idx="7344">
                  <c:v>0</c:v>
                </c:pt>
                <c:pt idx="7345">
                  <c:v>0</c:v>
                </c:pt>
                <c:pt idx="7346">
                  <c:v>0</c:v>
                </c:pt>
                <c:pt idx="7347">
                  <c:v>0</c:v>
                </c:pt>
                <c:pt idx="7348">
                  <c:v>0</c:v>
                </c:pt>
                <c:pt idx="7349">
                  <c:v>0</c:v>
                </c:pt>
                <c:pt idx="7350">
                  <c:v>0</c:v>
                </c:pt>
                <c:pt idx="7351">
                  <c:v>0</c:v>
                </c:pt>
                <c:pt idx="7352">
                  <c:v>0</c:v>
                </c:pt>
                <c:pt idx="7353">
                  <c:v>0</c:v>
                </c:pt>
                <c:pt idx="7354">
                  <c:v>0</c:v>
                </c:pt>
                <c:pt idx="7355">
                  <c:v>0</c:v>
                </c:pt>
                <c:pt idx="7356">
                  <c:v>0</c:v>
                </c:pt>
                <c:pt idx="7357">
                  <c:v>0</c:v>
                </c:pt>
                <c:pt idx="7358">
                  <c:v>0</c:v>
                </c:pt>
                <c:pt idx="7359">
                  <c:v>0</c:v>
                </c:pt>
                <c:pt idx="7360">
                  <c:v>0</c:v>
                </c:pt>
                <c:pt idx="7361">
                  <c:v>0</c:v>
                </c:pt>
                <c:pt idx="7362">
                  <c:v>0</c:v>
                </c:pt>
                <c:pt idx="7363">
                  <c:v>0</c:v>
                </c:pt>
                <c:pt idx="7364">
                  <c:v>0</c:v>
                </c:pt>
                <c:pt idx="7365">
                  <c:v>0</c:v>
                </c:pt>
                <c:pt idx="7366">
                  <c:v>0</c:v>
                </c:pt>
                <c:pt idx="7367">
                  <c:v>0</c:v>
                </c:pt>
                <c:pt idx="7368">
                  <c:v>0</c:v>
                </c:pt>
                <c:pt idx="7369">
                  <c:v>0</c:v>
                </c:pt>
                <c:pt idx="7370">
                  <c:v>0</c:v>
                </c:pt>
                <c:pt idx="7371">
                  <c:v>0</c:v>
                </c:pt>
                <c:pt idx="7372">
                  <c:v>0</c:v>
                </c:pt>
                <c:pt idx="7373">
                  <c:v>0</c:v>
                </c:pt>
                <c:pt idx="7374">
                  <c:v>0</c:v>
                </c:pt>
                <c:pt idx="7375">
                  <c:v>0</c:v>
                </c:pt>
                <c:pt idx="7376">
                  <c:v>0</c:v>
                </c:pt>
                <c:pt idx="7377">
                  <c:v>0</c:v>
                </c:pt>
                <c:pt idx="7378">
                  <c:v>0</c:v>
                </c:pt>
                <c:pt idx="7379">
                  <c:v>0</c:v>
                </c:pt>
                <c:pt idx="7380">
                  <c:v>0</c:v>
                </c:pt>
                <c:pt idx="7381">
                  <c:v>0</c:v>
                </c:pt>
                <c:pt idx="7382">
                  <c:v>0</c:v>
                </c:pt>
                <c:pt idx="7383">
                  <c:v>0</c:v>
                </c:pt>
                <c:pt idx="7384">
                  <c:v>0</c:v>
                </c:pt>
                <c:pt idx="7385">
                  <c:v>0</c:v>
                </c:pt>
                <c:pt idx="7386">
                  <c:v>0</c:v>
                </c:pt>
                <c:pt idx="7387">
                  <c:v>0</c:v>
                </c:pt>
                <c:pt idx="7388">
                  <c:v>0</c:v>
                </c:pt>
                <c:pt idx="7389">
                  <c:v>0</c:v>
                </c:pt>
                <c:pt idx="7390">
                  <c:v>0</c:v>
                </c:pt>
                <c:pt idx="7391">
                  <c:v>0</c:v>
                </c:pt>
                <c:pt idx="7392">
                  <c:v>0</c:v>
                </c:pt>
                <c:pt idx="7393">
                  <c:v>0</c:v>
                </c:pt>
                <c:pt idx="7394">
                  <c:v>0</c:v>
                </c:pt>
                <c:pt idx="7395">
                  <c:v>0</c:v>
                </c:pt>
                <c:pt idx="7396">
                  <c:v>0</c:v>
                </c:pt>
                <c:pt idx="7397">
                  <c:v>0</c:v>
                </c:pt>
                <c:pt idx="7398">
                  <c:v>0</c:v>
                </c:pt>
                <c:pt idx="7399">
                  <c:v>0</c:v>
                </c:pt>
                <c:pt idx="7400">
                  <c:v>0</c:v>
                </c:pt>
                <c:pt idx="7401">
                  <c:v>0</c:v>
                </c:pt>
                <c:pt idx="7402">
                  <c:v>0</c:v>
                </c:pt>
                <c:pt idx="7403">
                  <c:v>0</c:v>
                </c:pt>
                <c:pt idx="7404">
                  <c:v>0</c:v>
                </c:pt>
                <c:pt idx="7405">
                  <c:v>0</c:v>
                </c:pt>
                <c:pt idx="7406">
                  <c:v>0</c:v>
                </c:pt>
                <c:pt idx="7407">
                  <c:v>0</c:v>
                </c:pt>
                <c:pt idx="7408">
                  <c:v>0</c:v>
                </c:pt>
                <c:pt idx="7409">
                  <c:v>0</c:v>
                </c:pt>
                <c:pt idx="7410">
                  <c:v>0</c:v>
                </c:pt>
                <c:pt idx="7411">
                  <c:v>0</c:v>
                </c:pt>
                <c:pt idx="7412">
                  <c:v>0</c:v>
                </c:pt>
                <c:pt idx="7413">
                  <c:v>0</c:v>
                </c:pt>
                <c:pt idx="7414">
                  <c:v>0</c:v>
                </c:pt>
                <c:pt idx="7415">
                  <c:v>0</c:v>
                </c:pt>
                <c:pt idx="7416">
                  <c:v>0</c:v>
                </c:pt>
                <c:pt idx="7417">
                  <c:v>0</c:v>
                </c:pt>
                <c:pt idx="7418">
                  <c:v>0</c:v>
                </c:pt>
                <c:pt idx="7419">
                  <c:v>0</c:v>
                </c:pt>
                <c:pt idx="7420">
                  <c:v>0</c:v>
                </c:pt>
                <c:pt idx="7421">
                  <c:v>0</c:v>
                </c:pt>
                <c:pt idx="7422">
                  <c:v>0</c:v>
                </c:pt>
                <c:pt idx="7423">
                  <c:v>0</c:v>
                </c:pt>
                <c:pt idx="7424">
                  <c:v>0</c:v>
                </c:pt>
                <c:pt idx="7425">
                  <c:v>0</c:v>
                </c:pt>
                <c:pt idx="7426">
                  <c:v>0</c:v>
                </c:pt>
                <c:pt idx="7427">
                  <c:v>0</c:v>
                </c:pt>
                <c:pt idx="7428">
                  <c:v>0</c:v>
                </c:pt>
                <c:pt idx="7429">
                  <c:v>0</c:v>
                </c:pt>
                <c:pt idx="7430">
                  <c:v>0</c:v>
                </c:pt>
                <c:pt idx="7431">
                  <c:v>0</c:v>
                </c:pt>
                <c:pt idx="7432">
                  <c:v>0</c:v>
                </c:pt>
                <c:pt idx="7433">
                  <c:v>0</c:v>
                </c:pt>
                <c:pt idx="7434">
                  <c:v>0</c:v>
                </c:pt>
                <c:pt idx="7435">
                  <c:v>0</c:v>
                </c:pt>
                <c:pt idx="7436">
                  <c:v>0</c:v>
                </c:pt>
                <c:pt idx="7437">
                  <c:v>0</c:v>
                </c:pt>
                <c:pt idx="7438">
                  <c:v>0</c:v>
                </c:pt>
                <c:pt idx="7439">
                  <c:v>0</c:v>
                </c:pt>
                <c:pt idx="7440">
                  <c:v>0</c:v>
                </c:pt>
                <c:pt idx="7441">
                  <c:v>0</c:v>
                </c:pt>
                <c:pt idx="7442">
                  <c:v>0</c:v>
                </c:pt>
                <c:pt idx="7443">
                  <c:v>0</c:v>
                </c:pt>
                <c:pt idx="7444">
                  <c:v>0</c:v>
                </c:pt>
                <c:pt idx="7445">
                  <c:v>0</c:v>
                </c:pt>
                <c:pt idx="7446">
                  <c:v>0</c:v>
                </c:pt>
                <c:pt idx="7447">
                  <c:v>0</c:v>
                </c:pt>
                <c:pt idx="7448">
                  <c:v>0</c:v>
                </c:pt>
                <c:pt idx="7449">
                  <c:v>0</c:v>
                </c:pt>
                <c:pt idx="7450">
                  <c:v>0</c:v>
                </c:pt>
                <c:pt idx="7451">
                  <c:v>0</c:v>
                </c:pt>
                <c:pt idx="7452">
                  <c:v>0</c:v>
                </c:pt>
                <c:pt idx="7453">
                  <c:v>0</c:v>
                </c:pt>
                <c:pt idx="7454">
                  <c:v>0</c:v>
                </c:pt>
                <c:pt idx="7455">
                  <c:v>0</c:v>
                </c:pt>
                <c:pt idx="7456">
                  <c:v>0</c:v>
                </c:pt>
                <c:pt idx="7457">
                  <c:v>0</c:v>
                </c:pt>
                <c:pt idx="7458">
                  <c:v>0</c:v>
                </c:pt>
                <c:pt idx="7459">
                  <c:v>0</c:v>
                </c:pt>
                <c:pt idx="7460">
                  <c:v>0</c:v>
                </c:pt>
                <c:pt idx="7461">
                  <c:v>0</c:v>
                </c:pt>
                <c:pt idx="7462">
                  <c:v>0</c:v>
                </c:pt>
                <c:pt idx="7463">
                  <c:v>0</c:v>
                </c:pt>
                <c:pt idx="7464">
                  <c:v>0</c:v>
                </c:pt>
                <c:pt idx="7465">
                  <c:v>0</c:v>
                </c:pt>
                <c:pt idx="7466">
                  <c:v>0</c:v>
                </c:pt>
                <c:pt idx="7467">
                  <c:v>0</c:v>
                </c:pt>
                <c:pt idx="7468">
                  <c:v>0</c:v>
                </c:pt>
                <c:pt idx="7469">
                  <c:v>0</c:v>
                </c:pt>
                <c:pt idx="7470">
                  <c:v>0</c:v>
                </c:pt>
                <c:pt idx="7471">
                  <c:v>0</c:v>
                </c:pt>
                <c:pt idx="7472">
                  <c:v>0</c:v>
                </c:pt>
                <c:pt idx="7473">
                  <c:v>0</c:v>
                </c:pt>
                <c:pt idx="7474">
                  <c:v>0</c:v>
                </c:pt>
                <c:pt idx="7475">
                  <c:v>0</c:v>
                </c:pt>
                <c:pt idx="7476">
                  <c:v>0</c:v>
                </c:pt>
                <c:pt idx="7477">
                  <c:v>0</c:v>
                </c:pt>
                <c:pt idx="7478">
                  <c:v>0</c:v>
                </c:pt>
                <c:pt idx="7479">
                  <c:v>0</c:v>
                </c:pt>
                <c:pt idx="7480">
                  <c:v>0</c:v>
                </c:pt>
                <c:pt idx="7481">
                  <c:v>0</c:v>
                </c:pt>
                <c:pt idx="7482">
                  <c:v>0</c:v>
                </c:pt>
                <c:pt idx="7483">
                  <c:v>0</c:v>
                </c:pt>
                <c:pt idx="7484">
                  <c:v>0</c:v>
                </c:pt>
                <c:pt idx="7485">
                  <c:v>0</c:v>
                </c:pt>
                <c:pt idx="7486">
                  <c:v>0</c:v>
                </c:pt>
                <c:pt idx="7487">
                  <c:v>0</c:v>
                </c:pt>
                <c:pt idx="7488">
                  <c:v>0</c:v>
                </c:pt>
                <c:pt idx="7489">
                  <c:v>0</c:v>
                </c:pt>
                <c:pt idx="7490">
                  <c:v>0</c:v>
                </c:pt>
                <c:pt idx="7491">
                  <c:v>0</c:v>
                </c:pt>
                <c:pt idx="7492">
                  <c:v>0</c:v>
                </c:pt>
                <c:pt idx="7493">
                  <c:v>0</c:v>
                </c:pt>
                <c:pt idx="7494">
                  <c:v>0</c:v>
                </c:pt>
                <c:pt idx="7495">
                  <c:v>0</c:v>
                </c:pt>
                <c:pt idx="7496">
                  <c:v>0</c:v>
                </c:pt>
                <c:pt idx="7497">
                  <c:v>0</c:v>
                </c:pt>
                <c:pt idx="7498">
                  <c:v>0</c:v>
                </c:pt>
                <c:pt idx="7499">
                  <c:v>0</c:v>
                </c:pt>
                <c:pt idx="7500">
                  <c:v>0</c:v>
                </c:pt>
                <c:pt idx="7501">
                  <c:v>0</c:v>
                </c:pt>
                <c:pt idx="7502">
                  <c:v>0</c:v>
                </c:pt>
                <c:pt idx="7503">
                  <c:v>0</c:v>
                </c:pt>
                <c:pt idx="7504">
                  <c:v>0</c:v>
                </c:pt>
                <c:pt idx="7505">
                  <c:v>0</c:v>
                </c:pt>
                <c:pt idx="7506">
                  <c:v>0</c:v>
                </c:pt>
                <c:pt idx="7507">
                  <c:v>0</c:v>
                </c:pt>
                <c:pt idx="7508">
                  <c:v>0</c:v>
                </c:pt>
                <c:pt idx="7509">
                  <c:v>0</c:v>
                </c:pt>
                <c:pt idx="7510">
                  <c:v>0</c:v>
                </c:pt>
                <c:pt idx="7511">
                  <c:v>0</c:v>
                </c:pt>
                <c:pt idx="7512">
                  <c:v>0</c:v>
                </c:pt>
                <c:pt idx="7513">
                  <c:v>0</c:v>
                </c:pt>
                <c:pt idx="7514">
                  <c:v>0</c:v>
                </c:pt>
                <c:pt idx="7515">
                  <c:v>0</c:v>
                </c:pt>
                <c:pt idx="7516">
                  <c:v>0</c:v>
                </c:pt>
                <c:pt idx="7517">
                  <c:v>0</c:v>
                </c:pt>
                <c:pt idx="7518">
                  <c:v>0</c:v>
                </c:pt>
                <c:pt idx="7519">
                  <c:v>0</c:v>
                </c:pt>
                <c:pt idx="7520">
                  <c:v>0</c:v>
                </c:pt>
                <c:pt idx="7521">
                  <c:v>0</c:v>
                </c:pt>
                <c:pt idx="7522">
                  <c:v>0</c:v>
                </c:pt>
                <c:pt idx="7523">
                  <c:v>0</c:v>
                </c:pt>
                <c:pt idx="7524">
                  <c:v>0</c:v>
                </c:pt>
                <c:pt idx="7525">
                  <c:v>0</c:v>
                </c:pt>
                <c:pt idx="7526">
                  <c:v>0</c:v>
                </c:pt>
                <c:pt idx="7527">
                  <c:v>0</c:v>
                </c:pt>
                <c:pt idx="7528">
                  <c:v>0</c:v>
                </c:pt>
                <c:pt idx="7529">
                  <c:v>0</c:v>
                </c:pt>
                <c:pt idx="7530">
                  <c:v>0</c:v>
                </c:pt>
                <c:pt idx="7531">
                  <c:v>0</c:v>
                </c:pt>
                <c:pt idx="7532">
                  <c:v>0</c:v>
                </c:pt>
                <c:pt idx="7533">
                  <c:v>0</c:v>
                </c:pt>
                <c:pt idx="7534">
                  <c:v>0</c:v>
                </c:pt>
                <c:pt idx="7535">
                  <c:v>0</c:v>
                </c:pt>
                <c:pt idx="7536">
                  <c:v>0</c:v>
                </c:pt>
                <c:pt idx="7537">
                  <c:v>0</c:v>
                </c:pt>
                <c:pt idx="7538">
                  <c:v>0</c:v>
                </c:pt>
                <c:pt idx="7539">
                  <c:v>0</c:v>
                </c:pt>
                <c:pt idx="7540">
                  <c:v>0</c:v>
                </c:pt>
                <c:pt idx="7541">
                  <c:v>0</c:v>
                </c:pt>
                <c:pt idx="7542">
                  <c:v>0</c:v>
                </c:pt>
                <c:pt idx="7543">
                  <c:v>0</c:v>
                </c:pt>
                <c:pt idx="7544">
                  <c:v>0</c:v>
                </c:pt>
                <c:pt idx="7545">
                  <c:v>0</c:v>
                </c:pt>
                <c:pt idx="7546">
                  <c:v>0</c:v>
                </c:pt>
                <c:pt idx="7547">
                  <c:v>0</c:v>
                </c:pt>
                <c:pt idx="7548">
                  <c:v>0</c:v>
                </c:pt>
                <c:pt idx="7549">
                  <c:v>0</c:v>
                </c:pt>
                <c:pt idx="7550">
                  <c:v>0</c:v>
                </c:pt>
                <c:pt idx="7551">
                  <c:v>0</c:v>
                </c:pt>
                <c:pt idx="7552">
                  <c:v>0</c:v>
                </c:pt>
                <c:pt idx="7553">
                  <c:v>0</c:v>
                </c:pt>
                <c:pt idx="7554">
                  <c:v>0</c:v>
                </c:pt>
                <c:pt idx="7555">
                  <c:v>0</c:v>
                </c:pt>
                <c:pt idx="7556">
                  <c:v>0</c:v>
                </c:pt>
                <c:pt idx="7557">
                  <c:v>0</c:v>
                </c:pt>
                <c:pt idx="7558">
                  <c:v>0</c:v>
                </c:pt>
                <c:pt idx="7559">
                  <c:v>0</c:v>
                </c:pt>
                <c:pt idx="7560">
                  <c:v>0</c:v>
                </c:pt>
                <c:pt idx="7561">
                  <c:v>0</c:v>
                </c:pt>
                <c:pt idx="7562">
                  <c:v>0</c:v>
                </c:pt>
                <c:pt idx="7563">
                  <c:v>0</c:v>
                </c:pt>
                <c:pt idx="7564">
                  <c:v>0</c:v>
                </c:pt>
                <c:pt idx="7565">
                  <c:v>0</c:v>
                </c:pt>
                <c:pt idx="7566">
                  <c:v>0</c:v>
                </c:pt>
                <c:pt idx="7567">
                  <c:v>0</c:v>
                </c:pt>
                <c:pt idx="7568">
                  <c:v>0</c:v>
                </c:pt>
                <c:pt idx="7569">
                  <c:v>0</c:v>
                </c:pt>
                <c:pt idx="7570">
                  <c:v>0</c:v>
                </c:pt>
                <c:pt idx="7571">
                  <c:v>0</c:v>
                </c:pt>
                <c:pt idx="7572">
                  <c:v>0</c:v>
                </c:pt>
                <c:pt idx="7573">
                  <c:v>0</c:v>
                </c:pt>
                <c:pt idx="7574">
                  <c:v>0</c:v>
                </c:pt>
                <c:pt idx="7575">
                  <c:v>0</c:v>
                </c:pt>
                <c:pt idx="7576">
                  <c:v>0</c:v>
                </c:pt>
                <c:pt idx="7577">
                  <c:v>0</c:v>
                </c:pt>
                <c:pt idx="7578">
                  <c:v>0</c:v>
                </c:pt>
                <c:pt idx="7579">
                  <c:v>0</c:v>
                </c:pt>
                <c:pt idx="7580">
                  <c:v>0</c:v>
                </c:pt>
                <c:pt idx="7581">
                  <c:v>0</c:v>
                </c:pt>
                <c:pt idx="7582">
                  <c:v>0</c:v>
                </c:pt>
                <c:pt idx="7583">
                  <c:v>0</c:v>
                </c:pt>
                <c:pt idx="7584">
                  <c:v>0</c:v>
                </c:pt>
                <c:pt idx="7585">
                  <c:v>0</c:v>
                </c:pt>
                <c:pt idx="7586">
                  <c:v>0</c:v>
                </c:pt>
                <c:pt idx="7587">
                  <c:v>0</c:v>
                </c:pt>
                <c:pt idx="7588">
                  <c:v>0</c:v>
                </c:pt>
                <c:pt idx="7589">
                  <c:v>0</c:v>
                </c:pt>
                <c:pt idx="7590">
                  <c:v>0</c:v>
                </c:pt>
                <c:pt idx="7591">
                  <c:v>0</c:v>
                </c:pt>
                <c:pt idx="7592">
                  <c:v>0</c:v>
                </c:pt>
                <c:pt idx="7593">
                  <c:v>0</c:v>
                </c:pt>
                <c:pt idx="7594">
                  <c:v>0</c:v>
                </c:pt>
                <c:pt idx="7595">
                  <c:v>0</c:v>
                </c:pt>
                <c:pt idx="7596">
                  <c:v>0</c:v>
                </c:pt>
                <c:pt idx="7597">
                  <c:v>0</c:v>
                </c:pt>
                <c:pt idx="7598">
                  <c:v>0</c:v>
                </c:pt>
                <c:pt idx="7599">
                  <c:v>0</c:v>
                </c:pt>
                <c:pt idx="7600">
                  <c:v>0</c:v>
                </c:pt>
                <c:pt idx="7601">
                  <c:v>0</c:v>
                </c:pt>
                <c:pt idx="7602">
                  <c:v>0</c:v>
                </c:pt>
                <c:pt idx="7603">
                  <c:v>0</c:v>
                </c:pt>
                <c:pt idx="7604">
                  <c:v>0</c:v>
                </c:pt>
                <c:pt idx="7605">
                  <c:v>0</c:v>
                </c:pt>
                <c:pt idx="7606">
                  <c:v>0</c:v>
                </c:pt>
                <c:pt idx="7607">
                  <c:v>0</c:v>
                </c:pt>
                <c:pt idx="7608">
                  <c:v>0</c:v>
                </c:pt>
                <c:pt idx="7609">
                  <c:v>0</c:v>
                </c:pt>
                <c:pt idx="7610">
                  <c:v>0</c:v>
                </c:pt>
                <c:pt idx="7611">
                  <c:v>0</c:v>
                </c:pt>
                <c:pt idx="7612">
                  <c:v>0</c:v>
                </c:pt>
                <c:pt idx="7613">
                  <c:v>0</c:v>
                </c:pt>
                <c:pt idx="7614">
                  <c:v>0</c:v>
                </c:pt>
                <c:pt idx="7615">
                  <c:v>0</c:v>
                </c:pt>
                <c:pt idx="7616">
                  <c:v>0</c:v>
                </c:pt>
                <c:pt idx="7617">
                  <c:v>0</c:v>
                </c:pt>
                <c:pt idx="7618">
                  <c:v>0</c:v>
                </c:pt>
                <c:pt idx="7619">
                  <c:v>0</c:v>
                </c:pt>
                <c:pt idx="7620">
                  <c:v>0</c:v>
                </c:pt>
                <c:pt idx="7621">
                  <c:v>0</c:v>
                </c:pt>
                <c:pt idx="7622">
                  <c:v>0</c:v>
                </c:pt>
                <c:pt idx="7623">
                  <c:v>0</c:v>
                </c:pt>
                <c:pt idx="7624">
                  <c:v>0</c:v>
                </c:pt>
                <c:pt idx="7625">
                  <c:v>0</c:v>
                </c:pt>
                <c:pt idx="7626">
                  <c:v>0</c:v>
                </c:pt>
                <c:pt idx="7627">
                  <c:v>0</c:v>
                </c:pt>
                <c:pt idx="7628">
                  <c:v>0</c:v>
                </c:pt>
                <c:pt idx="7629">
                  <c:v>0</c:v>
                </c:pt>
                <c:pt idx="7630">
                  <c:v>0</c:v>
                </c:pt>
                <c:pt idx="7631">
                  <c:v>0</c:v>
                </c:pt>
                <c:pt idx="7632">
                  <c:v>0</c:v>
                </c:pt>
                <c:pt idx="7633">
                  <c:v>0</c:v>
                </c:pt>
                <c:pt idx="7634">
                  <c:v>0</c:v>
                </c:pt>
                <c:pt idx="7635">
                  <c:v>0</c:v>
                </c:pt>
                <c:pt idx="7636">
                  <c:v>0</c:v>
                </c:pt>
                <c:pt idx="7637">
                  <c:v>0</c:v>
                </c:pt>
                <c:pt idx="7638">
                  <c:v>0</c:v>
                </c:pt>
                <c:pt idx="7639">
                  <c:v>0</c:v>
                </c:pt>
                <c:pt idx="7640">
                  <c:v>0</c:v>
                </c:pt>
                <c:pt idx="7641">
                  <c:v>0</c:v>
                </c:pt>
                <c:pt idx="7642">
                  <c:v>0</c:v>
                </c:pt>
                <c:pt idx="7643">
                  <c:v>0</c:v>
                </c:pt>
                <c:pt idx="7644">
                  <c:v>0</c:v>
                </c:pt>
                <c:pt idx="7645">
                  <c:v>0</c:v>
                </c:pt>
                <c:pt idx="7646">
                  <c:v>0</c:v>
                </c:pt>
                <c:pt idx="7647">
                  <c:v>0</c:v>
                </c:pt>
                <c:pt idx="7648">
                  <c:v>0</c:v>
                </c:pt>
                <c:pt idx="7649">
                  <c:v>0</c:v>
                </c:pt>
                <c:pt idx="7650">
                  <c:v>0</c:v>
                </c:pt>
                <c:pt idx="7651">
                  <c:v>0</c:v>
                </c:pt>
                <c:pt idx="7652">
                  <c:v>0</c:v>
                </c:pt>
                <c:pt idx="7653">
                  <c:v>0</c:v>
                </c:pt>
                <c:pt idx="7654">
                  <c:v>0</c:v>
                </c:pt>
                <c:pt idx="7655">
                  <c:v>0</c:v>
                </c:pt>
                <c:pt idx="7656">
                  <c:v>0</c:v>
                </c:pt>
                <c:pt idx="7657">
                  <c:v>0</c:v>
                </c:pt>
                <c:pt idx="7658">
                  <c:v>0</c:v>
                </c:pt>
                <c:pt idx="7659">
                  <c:v>0</c:v>
                </c:pt>
                <c:pt idx="7660">
                  <c:v>0</c:v>
                </c:pt>
                <c:pt idx="7661">
                  <c:v>0</c:v>
                </c:pt>
                <c:pt idx="7662">
                  <c:v>0</c:v>
                </c:pt>
                <c:pt idx="7663">
                  <c:v>0</c:v>
                </c:pt>
                <c:pt idx="7664">
                  <c:v>0</c:v>
                </c:pt>
                <c:pt idx="7665">
                  <c:v>0</c:v>
                </c:pt>
                <c:pt idx="7666">
                  <c:v>0</c:v>
                </c:pt>
                <c:pt idx="7667">
                  <c:v>0</c:v>
                </c:pt>
                <c:pt idx="7668">
                  <c:v>0</c:v>
                </c:pt>
                <c:pt idx="7669">
                  <c:v>0</c:v>
                </c:pt>
                <c:pt idx="7670">
                  <c:v>0</c:v>
                </c:pt>
                <c:pt idx="7671">
                  <c:v>0</c:v>
                </c:pt>
                <c:pt idx="7672">
                  <c:v>0</c:v>
                </c:pt>
                <c:pt idx="7673">
                  <c:v>0</c:v>
                </c:pt>
                <c:pt idx="7674">
                  <c:v>0</c:v>
                </c:pt>
                <c:pt idx="7675">
                  <c:v>0</c:v>
                </c:pt>
                <c:pt idx="7676">
                  <c:v>0</c:v>
                </c:pt>
                <c:pt idx="7677">
                  <c:v>0</c:v>
                </c:pt>
                <c:pt idx="7678">
                  <c:v>0</c:v>
                </c:pt>
                <c:pt idx="7679">
                  <c:v>0</c:v>
                </c:pt>
                <c:pt idx="7680">
                  <c:v>0</c:v>
                </c:pt>
                <c:pt idx="7681">
                  <c:v>0</c:v>
                </c:pt>
                <c:pt idx="7682">
                  <c:v>0</c:v>
                </c:pt>
                <c:pt idx="7683">
                  <c:v>0</c:v>
                </c:pt>
                <c:pt idx="7684">
                  <c:v>0</c:v>
                </c:pt>
                <c:pt idx="7685">
                  <c:v>0</c:v>
                </c:pt>
                <c:pt idx="7686">
                  <c:v>0</c:v>
                </c:pt>
                <c:pt idx="7687">
                  <c:v>0</c:v>
                </c:pt>
                <c:pt idx="7688">
                  <c:v>0</c:v>
                </c:pt>
                <c:pt idx="7689">
                  <c:v>0</c:v>
                </c:pt>
                <c:pt idx="7690">
                  <c:v>0</c:v>
                </c:pt>
                <c:pt idx="7691">
                  <c:v>0</c:v>
                </c:pt>
                <c:pt idx="7692">
                  <c:v>0</c:v>
                </c:pt>
                <c:pt idx="7693">
                  <c:v>0</c:v>
                </c:pt>
                <c:pt idx="7694">
                  <c:v>0</c:v>
                </c:pt>
                <c:pt idx="7695">
                  <c:v>0</c:v>
                </c:pt>
                <c:pt idx="7696">
                  <c:v>0</c:v>
                </c:pt>
                <c:pt idx="7697">
                  <c:v>0</c:v>
                </c:pt>
                <c:pt idx="7698">
                  <c:v>0</c:v>
                </c:pt>
                <c:pt idx="7699">
                  <c:v>0</c:v>
                </c:pt>
                <c:pt idx="7700">
                  <c:v>0</c:v>
                </c:pt>
                <c:pt idx="7701">
                  <c:v>0</c:v>
                </c:pt>
                <c:pt idx="7702">
                  <c:v>0</c:v>
                </c:pt>
                <c:pt idx="7703">
                  <c:v>0</c:v>
                </c:pt>
                <c:pt idx="7704">
                  <c:v>0</c:v>
                </c:pt>
                <c:pt idx="7705">
                  <c:v>0</c:v>
                </c:pt>
                <c:pt idx="7706">
                  <c:v>0</c:v>
                </c:pt>
                <c:pt idx="7707">
                  <c:v>0</c:v>
                </c:pt>
                <c:pt idx="7708">
                  <c:v>0</c:v>
                </c:pt>
                <c:pt idx="7709">
                  <c:v>0</c:v>
                </c:pt>
                <c:pt idx="7710">
                  <c:v>0</c:v>
                </c:pt>
                <c:pt idx="7711">
                  <c:v>0</c:v>
                </c:pt>
                <c:pt idx="7712">
                  <c:v>0</c:v>
                </c:pt>
                <c:pt idx="7713">
                  <c:v>0</c:v>
                </c:pt>
                <c:pt idx="7714">
                  <c:v>0</c:v>
                </c:pt>
                <c:pt idx="7715">
                  <c:v>0</c:v>
                </c:pt>
                <c:pt idx="7716">
                  <c:v>0</c:v>
                </c:pt>
                <c:pt idx="7717">
                  <c:v>0</c:v>
                </c:pt>
                <c:pt idx="7718">
                  <c:v>0</c:v>
                </c:pt>
                <c:pt idx="7719">
                  <c:v>0</c:v>
                </c:pt>
                <c:pt idx="7720">
                  <c:v>0</c:v>
                </c:pt>
                <c:pt idx="7721">
                  <c:v>0</c:v>
                </c:pt>
                <c:pt idx="7722">
                  <c:v>0</c:v>
                </c:pt>
                <c:pt idx="7723">
                  <c:v>0</c:v>
                </c:pt>
                <c:pt idx="7724">
                  <c:v>0</c:v>
                </c:pt>
                <c:pt idx="7725">
                  <c:v>0</c:v>
                </c:pt>
                <c:pt idx="7726">
                  <c:v>0</c:v>
                </c:pt>
                <c:pt idx="7727">
                  <c:v>0</c:v>
                </c:pt>
                <c:pt idx="7728">
                  <c:v>0</c:v>
                </c:pt>
                <c:pt idx="7729">
                  <c:v>0</c:v>
                </c:pt>
                <c:pt idx="7730">
                  <c:v>0</c:v>
                </c:pt>
                <c:pt idx="7731">
                  <c:v>0</c:v>
                </c:pt>
                <c:pt idx="7732">
                  <c:v>0</c:v>
                </c:pt>
                <c:pt idx="7733">
                  <c:v>0</c:v>
                </c:pt>
                <c:pt idx="7734">
                  <c:v>0</c:v>
                </c:pt>
                <c:pt idx="7735">
                  <c:v>0</c:v>
                </c:pt>
                <c:pt idx="7736">
                  <c:v>0</c:v>
                </c:pt>
                <c:pt idx="7737">
                  <c:v>0</c:v>
                </c:pt>
                <c:pt idx="7738">
                  <c:v>0</c:v>
                </c:pt>
                <c:pt idx="7739">
                  <c:v>0</c:v>
                </c:pt>
                <c:pt idx="7740">
                  <c:v>0</c:v>
                </c:pt>
                <c:pt idx="7741">
                  <c:v>0</c:v>
                </c:pt>
                <c:pt idx="7742">
                  <c:v>0</c:v>
                </c:pt>
                <c:pt idx="7743">
                  <c:v>0</c:v>
                </c:pt>
                <c:pt idx="7744">
                  <c:v>0</c:v>
                </c:pt>
                <c:pt idx="7745">
                  <c:v>0</c:v>
                </c:pt>
                <c:pt idx="7746">
                  <c:v>0</c:v>
                </c:pt>
                <c:pt idx="7747">
                  <c:v>0</c:v>
                </c:pt>
                <c:pt idx="7748">
                  <c:v>0</c:v>
                </c:pt>
                <c:pt idx="7749">
                  <c:v>0</c:v>
                </c:pt>
                <c:pt idx="7750">
                  <c:v>0</c:v>
                </c:pt>
                <c:pt idx="7751">
                  <c:v>0</c:v>
                </c:pt>
                <c:pt idx="7752">
                  <c:v>0</c:v>
                </c:pt>
                <c:pt idx="7753">
                  <c:v>0</c:v>
                </c:pt>
                <c:pt idx="7754">
                  <c:v>0</c:v>
                </c:pt>
                <c:pt idx="7755">
                  <c:v>0</c:v>
                </c:pt>
                <c:pt idx="7756">
                  <c:v>0</c:v>
                </c:pt>
                <c:pt idx="7757">
                  <c:v>0</c:v>
                </c:pt>
                <c:pt idx="7758">
                  <c:v>0</c:v>
                </c:pt>
                <c:pt idx="7759">
                  <c:v>0</c:v>
                </c:pt>
                <c:pt idx="7760">
                  <c:v>0</c:v>
                </c:pt>
                <c:pt idx="7761">
                  <c:v>0</c:v>
                </c:pt>
                <c:pt idx="7762">
                  <c:v>0</c:v>
                </c:pt>
                <c:pt idx="7763">
                  <c:v>0</c:v>
                </c:pt>
                <c:pt idx="7764">
                  <c:v>0</c:v>
                </c:pt>
                <c:pt idx="7765">
                  <c:v>0</c:v>
                </c:pt>
                <c:pt idx="7766">
                  <c:v>0</c:v>
                </c:pt>
                <c:pt idx="7767">
                  <c:v>0</c:v>
                </c:pt>
                <c:pt idx="7768">
                  <c:v>0</c:v>
                </c:pt>
                <c:pt idx="7769">
                  <c:v>0</c:v>
                </c:pt>
                <c:pt idx="7770">
                  <c:v>0</c:v>
                </c:pt>
                <c:pt idx="7771">
                  <c:v>0</c:v>
                </c:pt>
                <c:pt idx="7772">
                  <c:v>0</c:v>
                </c:pt>
                <c:pt idx="7773">
                  <c:v>0</c:v>
                </c:pt>
                <c:pt idx="7774">
                  <c:v>0</c:v>
                </c:pt>
                <c:pt idx="7775">
                  <c:v>0</c:v>
                </c:pt>
                <c:pt idx="7776">
                  <c:v>0</c:v>
                </c:pt>
                <c:pt idx="7777">
                  <c:v>0</c:v>
                </c:pt>
                <c:pt idx="7778">
                  <c:v>0</c:v>
                </c:pt>
                <c:pt idx="7779">
                  <c:v>0</c:v>
                </c:pt>
                <c:pt idx="7780">
                  <c:v>0</c:v>
                </c:pt>
                <c:pt idx="7781">
                  <c:v>0</c:v>
                </c:pt>
                <c:pt idx="7782">
                  <c:v>0</c:v>
                </c:pt>
                <c:pt idx="7783">
                  <c:v>0</c:v>
                </c:pt>
                <c:pt idx="7784">
                  <c:v>0</c:v>
                </c:pt>
                <c:pt idx="7785">
                  <c:v>0</c:v>
                </c:pt>
                <c:pt idx="7786">
                  <c:v>0</c:v>
                </c:pt>
                <c:pt idx="7787">
                  <c:v>0</c:v>
                </c:pt>
                <c:pt idx="7788">
                  <c:v>0</c:v>
                </c:pt>
                <c:pt idx="7789">
                  <c:v>0</c:v>
                </c:pt>
                <c:pt idx="7790">
                  <c:v>0</c:v>
                </c:pt>
                <c:pt idx="7791">
                  <c:v>0</c:v>
                </c:pt>
                <c:pt idx="7792">
                  <c:v>0</c:v>
                </c:pt>
                <c:pt idx="7793">
                  <c:v>0</c:v>
                </c:pt>
                <c:pt idx="7794">
                  <c:v>0</c:v>
                </c:pt>
                <c:pt idx="7795">
                  <c:v>0</c:v>
                </c:pt>
                <c:pt idx="7796">
                  <c:v>0</c:v>
                </c:pt>
                <c:pt idx="7797">
                  <c:v>0</c:v>
                </c:pt>
                <c:pt idx="7798">
                  <c:v>0</c:v>
                </c:pt>
                <c:pt idx="7799">
                  <c:v>0</c:v>
                </c:pt>
                <c:pt idx="7800">
                  <c:v>0</c:v>
                </c:pt>
                <c:pt idx="7801">
                  <c:v>0</c:v>
                </c:pt>
                <c:pt idx="7802">
                  <c:v>0</c:v>
                </c:pt>
                <c:pt idx="7803">
                  <c:v>0</c:v>
                </c:pt>
                <c:pt idx="7804">
                  <c:v>0</c:v>
                </c:pt>
                <c:pt idx="7805">
                  <c:v>0</c:v>
                </c:pt>
                <c:pt idx="7806">
                  <c:v>0</c:v>
                </c:pt>
                <c:pt idx="7807">
                  <c:v>0</c:v>
                </c:pt>
                <c:pt idx="7808">
                  <c:v>0</c:v>
                </c:pt>
                <c:pt idx="7809">
                  <c:v>0</c:v>
                </c:pt>
                <c:pt idx="7810">
                  <c:v>0</c:v>
                </c:pt>
                <c:pt idx="7811">
                  <c:v>0</c:v>
                </c:pt>
                <c:pt idx="7812">
                  <c:v>0</c:v>
                </c:pt>
                <c:pt idx="7813">
                  <c:v>0</c:v>
                </c:pt>
                <c:pt idx="7814">
                  <c:v>0</c:v>
                </c:pt>
                <c:pt idx="7815">
                  <c:v>0</c:v>
                </c:pt>
                <c:pt idx="7816">
                  <c:v>0</c:v>
                </c:pt>
                <c:pt idx="7817">
                  <c:v>0</c:v>
                </c:pt>
                <c:pt idx="7818">
                  <c:v>0</c:v>
                </c:pt>
                <c:pt idx="7819">
                  <c:v>0</c:v>
                </c:pt>
                <c:pt idx="7820">
                  <c:v>0</c:v>
                </c:pt>
                <c:pt idx="7821">
                  <c:v>0</c:v>
                </c:pt>
                <c:pt idx="7822">
                  <c:v>0</c:v>
                </c:pt>
                <c:pt idx="7823">
                  <c:v>0</c:v>
                </c:pt>
                <c:pt idx="7824">
                  <c:v>0</c:v>
                </c:pt>
                <c:pt idx="7825">
                  <c:v>0</c:v>
                </c:pt>
                <c:pt idx="7826">
                  <c:v>0</c:v>
                </c:pt>
                <c:pt idx="7827">
                  <c:v>0</c:v>
                </c:pt>
                <c:pt idx="7828">
                  <c:v>0</c:v>
                </c:pt>
                <c:pt idx="7829">
                  <c:v>0</c:v>
                </c:pt>
                <c:pt idx="7830">
                  <c:v>0</c:v>
                </c:pt>
                <c:pt idx="7831">
                  <c:v>0</c:v>
                </c:pt>
                <c:pt idx="7832">
                  <c:v>0</c:v>
                </c:pt>
                <c:pt idx="7833">
                  <c:v>0</c:v>
                </c:pt>
                <c:pt idx="7834">
                  <c:v>0</c:v>
                </c:pt>
                <c:pt idx="7835">
                  <c:v>0</c:v>
                </c:pt>
                <c:pt idx="7836">
                  <c:v>0</c:v>
                </c:pt>
                <c:pt idx="7837">
                  <c:v>0</c:v>
                </c:pt>
                <c:pt idx="7838">
                  <c:v>0</c:v>
                </c:pt>
                <c:pt idx="7839">
                  <c:v>0</c:v>
                </c:pt>
                <c:pt idx="7840">
                  <c:v>0</c:v>
                </c:pt>
                <c:pt idx="7841">
                  <c:v>0</c:v>
                </c:pt>
                <c:pt idx="7842">
                  <c:v>0</c:v>
                </c:pt>
                <c:pt idx="7843">
                  <c:v>0</c:v>
                </c:pt>
                <c:pt idx="7844">
                  <c:v>0</c:v>
                </c:pt>
                <c:pt idx="7845">
                  <c:v>0</c:v>
                </c:pt>
                <c:pt idx="7846">
                  <c:v>0</c:v>
                </c:pt>
                <c:pt idx="7847">
                  <c:v>0</c:v>
                </c:pt>
                <c:pt idx="7848">
                  <c:v>0</c:v>
                </c:pt>
                <c:pt idx="7849">
                  <c:v>0</c:v>
                </c:pt>
                <c:pt idx="7850">
                  <c:v>0</c:v>
                </c:pt>
                <c:pt idx="7851">
                  <c:v>0</c:v>
                </c:pt>
                <c:pt idx="7852">
                  <c:v>0</c:v>
                </c:pt>
                <c:pt idx="7853">
                  <c:v>0</c:v>
                </c:pt>
                <c:pt idx="7854">
                  <c:v>0</c:v>
                </c:pt>
                <c:pt idx="7855">
                  <c:v>0</c:v>
                </c:pt>
                <c:pt idx="7856">
                  <c:v>0</c:v>
                </c:pt>
                <c:pt idx="7857">
                  <c:v>0</c:v>
                </c:pt>
                <c:pt idx="7858">
                  <c:v>0</c:v>
                </c:pt>
                <c:pt idx="7859">
                  <c:v>0</c:v>
                </c:pt>
                <c:pt idx="7860">
                  <c:v>0</c:v>
                </c:pt>
                <c:pt idx="7861">
                  <c:v>0</c:v>
                </c:pt>
                <c:pt idx="7862">
                  <c:v>0</c:v>
                </c:pt>
                <c:pt idx="7863">
                  <c:v>0</c:v>
                </c:pt>
                <c:pt idx="7864">
                  <c:v>0</c:v>
                </c:pt>
                <c:pt idx="7865">
                  <c:v>0</c:v>
                </c:pt>
                <c:pt idx="7866">
                  <c:v>0</c:v>
                </c:pt>
                <c:pt idx="7867">
                  <c:v>0</c:v>
                </c:pt>
                <c:pt idx="7868">
                  <c:v>0</c:v>
                </c:pt>
                <c:pt idx="7869">
                  <c:v>0</c:v>
                </c:pt>
                <c:pt idx="7870">
                  <c:v>0</c:v>
                </c:pt>
                <c:pt idx="7871">
                  <c:v>0</c:v>
                </c:pt>
                <c:pt idx="7872">
                  <c:v>0</c:v>
                </c:pt>
                <c:pt idx="7873">
                  <c:v>0</c:v>
                </c:pt>
                <c:pt idx="7874">
                  <c:v>0</c:v>
                </c:pt>
                <c:pt idx="7875">
                  <c:v>0</c:v>
                </c:pt>
                <c:pt idx="7876">
                  <c:v>0</c:v>
                </c:pt>
                <c:pt idx="7877">
                  <c:v>0</c:v>
                </c:pt>
                <c:pt idx="7878">
                  <c:v>0</c:v>
                </c:pt>
                <c:pt idx="7879">
                  <c:v>0</c:v>
                </c:pt>
                <c:pt idx="7880">
                  <c:v>0</c:v>
                </c:pt>
                <c:pt idx="7881">
                  <c:v>0</c:v>
                </c:pt>
                <c:pt idx="7882">
                  <c:v>0</c:v>
                </c:pt>
                <c:pt idx="7883">
                  <c:v>0</c:v>
                </c:pt>
                <c:pt idx="7884">
                  <c:v>0</c:v>
                </c:pt>
                <c:pt idx="7885">
                  <c:v>0</c:v>
                </c:pt>
                <c:pt idx="7886">
                  <c:v>0</c:v>
                </c:pt>
                <c:pt idx="7887">
                  <c:v>0</c:v>
                </c:pt>
                <c:pt idx="7888">
                  <c:v>0</c:v>
                </c:pt>
                <c:pt idx="7889">
                  <c:v>0</c:v>
                </c:pt>
                <c:pt idx="7890">
                  <c:v>0</c:v>
                </c:pt>
                <c:pt idx="7891">
                  <c:v>0</c:v>
                </c:pt>
                <c:pt idx="7892">
                  <c:v>0</c:v>
                </c:pt>
                <c:pt idx="7893">
                  <c:v>0</c:v>
                </c:pt>
                <c:pt idx="7894">
                  <c:v>0</c:v>
                </c:pt>
                <c:pt idx="7895">
                  <c:v>0</c:v>
                </c:pt>
                <c:pt idx="7896">
                  <c:v>0</c:v>
                </c:pt>
                <c:pt idx="7897">
                  <c:v>0</c:v>
                </c:pt>
                <c:pt idx="7898">
                  <c:v>0</c:v>
                </c:pt>
                <c:pt idx="7899">
                  <c:v>0</c:v>
                </c:pt>
                <c:pt idx="7900">
                  <c:v>0</c:v>
                </c:pt>
                <c:pt idx="7901">
                  <c:v>0</c:v>
                </c:pt>
                <c:pt idx="7902">
                  <c:v>0</c:v>
                </c:pt>
                <c:pt idx="7903">
                  <c:v>0</c:v>
                </c:pt>
                <c:pt idx="7904">
                  <c:v>0</c:v>
                </c:pt>
                <c:pt idx="7905">
                  <c:v>0</c:v>
                </c:pt>
                <c:pt idx="7906">
                  <c:v>0</c:v>
                </c:pt>
                <c:pt idx="7907">
                  <c:v>0</c:v>
                </c:pt>
                <c:pt idx="7908">
                  <c:v>0</c:v>
                </c:pt>
                <c:pt idx="7909">
                  <c:v>0</c:v>
                </c:pt>
                <c:pt idx="7910">
                  <c:v>0</c:v>
                </c:pt>
                <c:pt idx="7911">
                  <c:v>0</c:v>
                </c:pt>
                <c:pt idx="7912">
                  <c:v>0</c:v>
                </c:pt>
                <c:pt idx="7913">
                  <c:v>0</c:v>
                </c:pt>
                <c:pt idx="7914">
                  <c:v>0</c:v>
                </c:pt>
                <c:pt idx="7915">
                  <c:v>0</c:v>
                </c:pt>
                <c:pt idx="7916">
                  <c:v>0</c:v>
                </c:pt>
                <c:pt idx="7917">
                  <c:v>0</c:v>
                </c:pt>
                <c:pt idx="7918">
                  <c:v>0</c:v>
                </c:pt>
                <c:pt idx="7919">
                  <c:v>0</c:v>
                </c:pt>
                <c:pt idx="7920">
                  <c:v>0</c:v>
                </c:pt>
                <c:pt idx="7921">
                  <c:v>0</c:v>
                </c:pt>
                <c:pt idx="7922">
                  <c:v>0</c:v>
                </c:pt>
                <c:pt idx="7923">
                  <c:v>0</c:v>
                </c:pt>
                <c:pt idx="7924">
                  <c:v>0</c:v>
                </c:pt>
                <c:pt idx="7925">
                  <c:v>0</c:v>
                </c:pt>
                <c:pt idx="7926">
                  <c:v>0</c:v>
                </c:pt>
                <c:pt idx="7927">
                  <c:v>0</c:v>
                </c:pt>
                <c:pt idx="7928">
                  <c:v>0</c:v>
                </c:pt>
                <c:pt idx="7929">
                  <c:v>0</c:v>
                </c:pt>
                <c:pt idx="7930">
                  <c:v>0</c:v>
                </c:pt>
                <c:pt idx="7931">
                  <c:v>0</c:v>
                </c:pt>
                <c:pt idx="7932">
                  <c:v>0</c:v>
                </c:pt>
                <c:pt idx="7933">
                  <c:v>0</c:v>
                </c:pt>
                <c:pt idx="7934">
                  <c:v>0</c:v>
                </c:pt>
                <c:pt idx="7935">
                  <c:v>0</c:v>
                </c:pt>
                <c:pt idx="7936">
                  <c:v>0</c:v>
                </c:pt>
                <c:pt idx="7937">
                  <c:v>0</c:v>
                </c:pt>
                <c:pt idx="7938">
                  <c:v>0</c:v>
                </c:pt>
                <c:pt idx="7939">
                  <c:v>0</c:v>
                </c:pt>
                <c:pt idx="7940">
                  <c:v>0</c:v>
                </c:pt>
                <c:pt idx="7941">
                  <c:v>0</c:v>
                </c:pt>
                <c:pt idx="7942">
                  <c:v>0</c:v>
                </c:pt>
                <c:pt idx="7943">
                  <c:v>0</c:v>
                </c:pt>
                <c:pt idx="7944">
                  <c:v>0</c:v>
                </c:pt>
                <c:pt idx="7945">
                  <c:v>0</c:v>
                </c:pt>
                <c:pt idx="7946">
                  <c:v>0</c:v>
                </c:pt>
                <c:pt idx="7947">
                  <c:v>0</c:v>
                </c:pt>
                <c:pt idx="7948">
                  <c:v>0</c:v>
                </c:pt>
                <c:pt idx="7949">
                  <c:v>0</c:v>
                </c:pt>
                <c:pt idx="7950">
                  <c:v>0</c:v>
                </c:pt>
                <c:pt idx="7951">
                  <c:v>0</c:v>
                </c:pt>
                <c:pt idx="7952">
                  <c:v>0</c:v>
                </c:pt>
                <c:pt idx="7953">
                  <c:v>0</c:v>
                </c:pt>
                <c:pt idx="7954">
                  <c:v>0</c:v>
                </c:pt>
                <c:pt idx="7955">
                  <c:v>0</c:v>
                </c:pt>
                <c:pt idx="7956">
                  <c:v>0</c:v>
                </c:pt>
                <c:pt idx="7957">
                  <c:v>0</c:v>
                </c:pt>
                <c:pt idx="7958">
                  <c:v>0</c:v>
                </c:pt>
                <c:pt idx="7959">
                  <c:v>0</c:v>
                </c:pt>
                <c:pt idx="7960">
                  <c:v>0</c:v>
                </c:pt>
                <c:pt idx="7961">
                  <c:v>0</c:v>
                </c:pt>
                <c:pt idx="7962">
                  <c:v>0</c:v>
                </c:pt>
                <c:pt idx="7963">
                  <c:v>0</c:v>
                </c:pt>
                <c:pt idx="7964">
                  <c:v>0</c:v>
                </c:pt>
                <c:pt idx="7965">
                  <c:v>0</c:v>
                </c:pt>
                <c:pt idx="7966">
                  <c:v>0</c:v>
                </c:pt>
                <c:pt idx="7967">
                  <c:v>0</c:v>
                </c:pt>
                <c:pt idx="7968">
                  <c:v>0</c:v>
                </c:pt>
                <c:pt idx="7969">
                  <c:v>0</c:v>
                </c:pt>
                <c:pt idx="7970">
                  <c:v>0</c:v>
                </c:pt>
                <c:pt idx="7971">
                  <c:v>0</c:v>
                </c:pt>
                <c:pt idx="7972">
                  <c:v>0</c:v>
                </c:pt>
                <c:pt idx="7973">
                  <c:v>0</c:v>
                </c:pt>
                <c:pt idx="7974">
                  <c:v>0</c:v>
                </c:pt>
                <c:pt idx="7975">
                  <c:v>0</c:v>
                </c:pt>
                <c:pt idx="7976">
                  <c:v>0</c:v>
                </c:pt>
                <c:pt idx="7977">
                  <c:v>0</c:v>
                </c:pt>
                <c:pt idx="7978">
                  <c:v>0</c:v>
                </c:pt>
                <c:pt idx="7979">
                  <c:v>0</c:v>
                </c:pt>
                <c:pt idx="7980">
                  <c:v>0</c:v>
                </c:pt>
                <c:pt idx="7981">
                  <c:v>0</c:v>
                </c:pt>
                <c:pt idx="7982">
                  <c:v>0</c:v>
                </c:pt>
                <c:pt idx="7983">
                  <c:v>0</c:v>
                </c:pt>
                <c:pt idx="7984">
                  <c:v>0</c:v>
                </c:pt>
                <c:pt idx="7985">
                  <c:v>0</c:v>
                </c:pt>
                <c:pt idx="7986">
                  <c:v>0</c:v>
                </c:pt>
                <c:pt idx="7987">
                  <c:v>0</c:v>
                </c:pt>
                <c:pt idx="7988">
                  <c:v>0</c:v>
                </c:pt>
                <c:pt idx="7989">
                  <c:v>0</c:v>
                </c:pt>
                <c:pt idx="7990">
                  <c:v>0</c:v>
                </c:pt>
                <c:pt idx="7991">
                  <c:v>0</c:v>
                </c:pt>
                <c:pt idx="7992">
                  <c:v>0</c:v>
                </c:pt>
                <c:pt idx="7993">
                  <c:v>0</c:v>
                </c:pt>
                <c:pt idx="7994">
                  <c:v>0</c:v>
                </c:pt>
                <c:pt idx="7995">
                  <c:v>0</c:v>
                </c:pt>
                <c:pt idx="7996">
                  <c:v>0</c:v>
                </c:pt>
                <c:pt idx="7997">
                  <c:v>0</c:v>
                </c:pt>
                <c:pt idx="7998">
                  <c:v>0</c:v>
                </c:pt>
                <c:pt idx="7999">
                  <c:v>0</c:v>
                </c:pt>
                <c:pt idx="8000">
                  <c:v>0</c:v>
                </c:pt>
                <c:pt idx="8001">
                  <c:v>0</c:v>
                </c:pt>
                <c:pt idx="8002">
                  <c:v>0</c:v>
                </c:pt>
                <c:pt idx="8003">
                  <c:v>0</c:v>
                </c:pt>
                <c:pt idx="8004">
                  <c:v>0</c:v>
                </c:pt>
                <c:pt idx="8005">
                  <c:v>0</c:v>
                </c:pt>
                <c:pt idx="8006">
                  <c:v>0</c:v>
                </c:pt>
                <c:pt idx="8007">
                  <c:v>0</c:v>
                </c:pt>
                <c:pt idx="8008">
                  <c:v>0</c:v>
                </c:pt>
                <c:pt idx="8009">
                  <c:v>0</c:v>
                </c:pt>
                <c:pt idx="8010">
                  <c:v>0</c:v>
                </c:pt>
                <c:pt idx="8011">
                  <c:v>0</c:v>
                </c:pt>
                <c:pt idx="8012">
                  <c:v>0</c:v>
                </c:pt>
                <c:pt idx="8013">
                  <c:v>0</c:v>
                </c:pt>
                <c:pt idx="8014">
                  <c:v>0</c:v>
                </c:pt>
                <c:pt idx="8015">
                  <c:v>0</c:v>
                </c:pt>
                <c:pt idx="8016">
                  <c:v>0</c:v>
                </c:pt>
                <c:pt idx="8017">
                  <c:v>0</c:v>
                </c:pt>
                <c:pt idx="8018">
                  <c:v>0</c:v>
                </c:pt>
                <c:pt idx="8019">
                  <c:v>0</c:v>
                </c:pt>
                <c:pt idx="8020">
                  <c:v>0</c:v>
                </c:pt>
                <c:pt idx="8021">
                  <c:v>0</c:v>
                </c:pt>
                <c:pt idx="8022">
                  <c:v>0</c:v>
                </c:pt>
                <c:pt idx="8023">
                  <c:v>0</c:v>
                </c:pt>
                <c:pt idx="8024">
                  <c:v>0</c:v>
                </c:pt>
                <c:pt idx="8025">
                  <c:v>0</c:v>
                </c:pt>
                <c:pt idx="8026">
                  <c:v>0</c:v>
                </c:pt>
                <c:pt idx="8027">
                  <c:v>0</c:v>
                </c:pt>
                <c:pt idx="8028">
                  <c:v>0</c:v>
                </c:pt>
                <c:pt idx="8029">
                  <c:v>0</c:v>
                </c:pt>
                <c:pt idx="8030">
                  <c:v>0</c:v>
                </c:pt>
                <c:pt idx="8031">
                  <c:v>0</c:v>
                </c:pt>
                <c:pt idx="8032">
                  <c:v>0</c:v>
                </c:pt>
                <c:pt idx="8033">
                  <c:v>0</c:v>
                </c:pt>
                <c:pt idx="8034">
                  <c:v>0</c:v>
                </c:pt>
                <c:pt idx="8035">
                  <c:v>0</c:v>
                </c:pt>
                <c:pt idx="8036">
                  <c:v>0</c:v>
                </c:pt>
                <c:pt idx="8037">
                  <c:v>0</c:v>
                </c:pt>
                <c:pt idx="8038">
                  <c:v>0</c:v>
                </c:pt>
                <c:pt idx="8039">
                  <c:v>0</c:v>
                </c:pt>
                <c:pt idx="8040">
                  <c:v>0</c:v>
                </c:pt>
                <c:pt idx="8041">
                  <c:v>0</c:v>
                </c:pt>
                <c:pt idx="8042">
                  <c:v>0</c:v>
                </c:pt>
                <c:pt idx="8043">
                  <c:v>0</c:v>
                </c:pt>
                <c:pt idx="8044">
                  <c:v>0</c:v>
                </c:pt>
                <c:pt idx="8045">
                  <c:v>0</c:v>
                </c:pt>
                <c:pt idx="8046">
                  <c:v>0</c:v>
                </c:pt>
                <c:pt idx="8047">
                  <c:v>0</c:v>
                </c:pt>
                <c:pt idx="8048">
                  <c:v>0</c:v>
                </c:pt>
                <c:pt idx="8049">
                  <c:v>0</c:v>
                </c:pt>
                <c:pt idx="8050">
                  <c:v>0</c:v>
                </c:pt>
                <c:pt idx="8051">
                  <c:v>0</c:v>
                </c:pt>
                <c:pt idx="8052">
                  <c:v>0</c:v>
                </c:pt>
                <c:pt idx="8053">
                  <c:v>0</c:v>
                </c:pt>
                <c:pt idx="8054">
                  <c:v>0</c:v>
                </c:pt>
                <c:pt idx="8055">
                  <c:v>0</c:v>
                </c:pt>
                <c:pt idx="8056">
                  <c:v>0</c:v>
                </c:pt>
                <c:pt idx="8057">
                  <c:v>0</c:v>
                </c:pt>
                <c:pt idx="8058">
                  <c:v>0</c:v>
                </c:pt>
                <c:pt idx="8059">
                  <c:v>0</c:v>
                </c:pt>
                <c:pt idx="8060">
                  <c:v>0</c:v>
                </c:pt>
                <c:pt idx="8061">
                  <c:v>0</c:v>
                </c:pt>
                <c:pt idx="8062">
                  <c:v>0</c:v>
                </c:pt>
                <c:pt idx="8063">
                  <c:v>0</c:v>
                </c:pt>
                <c:pt idx="8064">
                  <c:v>0</c:v>
                </c:pt>
                <c:pt idx="8065">
                  <c:v>0</c:v>
                </c:pt>
                <c:pt idx="8066">
                  <c:v>0</c:v>
                </c:pt>
                <c:pt idx="8067">
                  <c:v>0</c:v>
                </c:pt>
                <c:pt idx="8068">
                  <c:v>0</c:v>
                </c:pt>
                <c:pt idx="8069">
                  <c:v>0</c:v>
                </c:pt>
                <c:pt idx="8070">
                  <c:v>0</c:v>
                </c:pt>
                <c:pt idx="8071">
                  <c:v>0</c:v>
                </c:pt>
                <c:pt idx="8072">
                  <c:v>0</c:v>
                </c:pt>
                <c:pt idx="8073">
                  <c:v>0</c:v>
                </c:pt>
                <c:pt idx="8074">
                  <c:v>0</c:v>
                </c:pt>
                <c:pt idx="8075">
                  <c:v>0</c:v>
                </c:pt>
                <c:pt idx="8076">
                  <c:v>0</c:v>
                </c:pt>
                <c:pt idx="8077">
                  <c:v>0</c:v>
                </c:pt>
                <c:pt idx="8078">
                  <c:v>0</c:v>
                </c:pt>
                <c:pt idx="8079">
                  <c:v>0</c:v>
                </c:pt>
                <c:pt idx="8080">
                  <c:v>0</c:v>
                </c:pt>
                <c:pt idx="8081">
                  <c:v>0</c:v>
                </c:pt>
                <c:pt idx="8082">
                  <c:v>0</c:v>
                </c:pt>
                <c:pt idx="8083">
                  <c:v>0</c:v>
                </c:pt>
                <c:pt idx="8084">
                  <c:v>0</c:v>
                </c:pt>
                <c:pt idx="8085">
                  <c:v>0</c:v>
                </c:pt>
                <c:pt idx="8086">
                  <c:v>0</c:v>
                </c:pt>
                <c:pt idx="8087">
                  <c:v>0</c:v>
                </c:pt>
                <c:pt idx="8088">
                  <c:v>0</c:v>
                </c:pt>
                <c:pt idx="8089">
                  <c:v>0</c:v>
                </c:pt>
                <c:pt idx="8090">
                  <c:v>0</c:v>
                </c:pt>
                <c:pt idx="8091">
                  <c:v>0</c:v>
                </c:pt>
                <c:pt idx="8092">
                  <c:v>0</c:v>
                </c:pt>
                <c:pt idx="8093">
                  <c:v>0</c:v>
                </c:pt>
                <c:pt idx="8094">
                  <c:v>0</c:v>
                </c:pt>
                <c:pt idx="8095">
                  <c:v>0</c:v>
                </c:pt>
                <c:pt idx="8096">
                  <c:v>0</c:v>
                </c:pt>
                <c:pt idx="8097">
                  <c:v>0</c:v>
                </c:pt>
                <c:pt idx="8098">
                  <c:v>0</c:v>
                </c:pt>
                <c:pt idx="8099">
                  <c:v>0</c:v>
                </c:pt>
                <c:pt idx="8100">
                  <c:v>0</c:v>
                </c:pt>
                <c:pt idx="8101">
                  <c:v>0</c:v>
                </c:pt>
                <c:pt idx="8102">
                  <c:v>0</c:v>
                </c:pt>
                <c:pt idx="8103">
                  <c:v>0</c:v>
                </c:pt>
                <c:pt idx="8104">
                  <c:v>0</c:v>
                </c:pt>
                <c:pt idx="8105">
                  <c:v>0</c:v>
                </c:pt>
                <c:pt idx="8106">
                  <c:v>0</c:v>
                </c:pt>
                <c:pt idx="8107">
                  <c:v>0</c:v>
                </c:pt>
                <c:pt idx="8108">
                  <c:v>0</c:v>
                </c:pt>
                <c:pt idx="8109">
                  <c:v>0</c:v>
                </c:pt>
                <c:pt idx="8110">
                  <c:v>0</c:v>
                </c:pt>
                <c:pt idx="8111">
                  <c:v>0</c:v>
                </c:pt>
                <c:pt idx="8112">
                  <c:v>0</c:v>
                </c:pt>
                <c:pt idx="8113">
                  <c:v>0</c:v>
                </c:pt>
                <c:pt idx="8114">
                  <c:v>0</c:v>
                </c:pt>
                <c:pt idx="8115">
                  <c:v>0</c:v>
                </c:pt>
                <c:pt idx="8116">
                  <c:v>0</c:v>
                </c:pt>
                <c:pt idx="8117">
                  <c:v>0</c:v>
                </c:pt>
                <c:pt idx="8118">
                  <c:v>0</c:v>
                </c:pt>
                <c:pt idx="8119">
                  <c:v>0</c:v>
                </c:pt>
                <c:pt idx="8120">
                  <c:v>0</c:v>
                </c:pt>
                <c:pt idx="8121">
                  <c:v>0</c:v>
                </c:pt>
                <c:pt idx="8122">
                  <c:v>0</c:v>
                </c:pt>
                <c:pt idx="8123">
                  <c:v>0</c:v>
                </c:pt>
                <c:pt idx="8124">
                  <c:v>0</c:v>
                </c:pt>
                <c:pt idx="8125">
                  <c:v>0</c:v>
                </c:pt>
                <c:pt idx="8126">
                  <c:v>0</c:v>
                </c:pt>
                <c:pt idx="8127">
                  <c:v>0</c:v>
                </c:pt>
                <c:pt idx="8128">
                  <c:v>0</c:v>
                </c:pt>
                <c:pt idx="8129">
                  <c:v>0</c:v>
                </c:pt>
                <c:pt idx="8130">
                  <c:v>0</c:v>
                </c:pt>
                <c:pt idx="8131">
                  <c:v>0</c:v>
                </c:pt>
                <c:pt idx="8132">
                  <c:v>0</c:v>
                </c:pt>
                <c:pt idx="8133">
                  <c:v>0</c:v>
                </c:pt>
                <c:pt idx="8134">
                  <c:v>0</c:v>
                </c:pt>
                <c:pt idx="8135">
                  <c:v>0</c:v>
                </c:pt>
                <c:pt idx="8136">
                  <c:v>0</c:v>
                </c:pt>
                <c:pt idx="8137">
                  <c:v>0</c:v>
                </c:pt>
                <c:pt idx="8138">
                  <c:v>0</c:v>
                </c:pt>
                <c:pt idx="8139">
                  <c:v>0</c:v>
                </c:pt>
                <c:pt idx="8140">
                  <c:v>0</c:v>
                </c:pt>
                <c:pt idx="8141">
                  <c:v>0</c:v>
                </c:pt>
                <c:pt idx="8142">
                  <c:v>0</c:v>
                </c:pt>
                <c:pt idx="8143">
                  <c:v>0</c:v>
                </c:pt>
                <c:pt idx="8144">
                  <c:v>0</c:v>
                </c:pt>
                <c:pt idx="8145">
                  <c:v>0</c:v>
                </c:pt>
                <c:pt idx="8146">
                  <c:v>0</c:v>
                </c:pt>
                <c:pt idx="8147">
                  <c:v>0</c:v>
                </c:pt>
                <c:pt idx="8148">
                  <c:v>0</c:v>
                </c:pt>
                <c:pt idx="8149">
                  <c:v>0</c:v>
                </c:pt>
                <c:pt idx="8150">
                  <c:v>0</c:v>
                </c:pt>
                <c:pt idx="8151">
                  <c:v>0</c:v>
                </c:pt>
                <c:pt idx="8152">
                  <c:v>0</c:v>
                </c:pt>
                <c:pt idx="8153">
                  <c:v>0</c:v>
                </c:pt>
                <c:pt idx="8154">
                  <c:v>0</c:v>
                </c:pt>
                <c:pt idx="8155">
                  <c:v>0</c:v>
                </c:pt>
                <c:pt idx="8156">
                  <c:v>0</c:v>
                </c:pt>
                <c:pt idx="8157">
                  <c:v>0</c:v>
                </c:pt>
                <c:pt idx="8158">
                  <c:v>0</c:v>
                </c:pt>
                <c:pt idx="8159">
                  <c:v>0</c:v>
                </c:pt>
                <c:pt idx="8160">
                  <c:v>0</c:v>
                </c:pt>
                <c:pt idx="8161">
                  <c:v>0</c:v>
                </c:pt>
                <c:pt idx="8162">
                  <c:v>0</c:v>
                </c:pt>
                <c:pt idx="8163">
                  <c:v>0</c:v>
                </c:pt>
                <c:pt idx="8164">
                  <c:v>0</c:v>
                </c:pt>
                <c:pt idx="8165">
                  <c:v>0</c:v>
                </c:pt>
                <c:pt idx="8166">
                  <c:v>0</c:v>
                </c:pt>
                <c:pt idx="8167">
                  <c:v>0</c:v>
                </c:pt>
                <c:pt idx="8168">
                  <c:v>0</c:v>
                </c:pt>
                <c:pt idx="8169">
                  <c:v>0</c:v>
                </c:pt>
                <c:pt idx="8170">
                  <c:v>0</c:v>
                </c:pt>
                <c:pt idx="8171">
                  <c:v>0</c:v>
                </c:pt>
                <c:pt idx="8172">
                  <c:v>0</c:v>
                </c:pt>
                <c:pt idx="8173">
                  <c:v>0</c:v>
                </c:pt>
                <c:pt idx="8174">
                  <c:v>0</c:v>
                </c:pt>
                <c:pt idx="8175">
                  <c:v>0</c:v>
                </c:pt>
                <c:pt idx="8176">
                  <c:v>0</c:v>
                </c:pt>
                <c:pt idx="8177">
                  <c:v>0</c:v>
                </c:pt>
                <c:pt idx="8178">
                  <c:v>0</c:v>
                </c:pt>
                <c:pt idx="8179">
                  <c:v>0</c:v>
                </c:pt>
                <c:pt idx="8180">
                  <c:v>0</c:v>
                </c:pt>
                <c:pt idx="8181">
                  <c:v>0</c:v>
                </c:pt>
                <c:pt idx="8182">
                  <c:v>0</c:v>
                </c:pt>
                <c:pt idx="8183">
                  <c:v>0</c:v>
                </c:pt>
                <c:pt idx="8184">
                  <c:v>0</c:v>
                </c:pt>
                <c:pt idx="8185">
                  <c:v>0</c:v>
                </c:pt>
                <c:pt idx="8186">
                  <c:v>0</c:v>
                </c:pt>
                <c:pt idx="8187">
                  <c:v>0</c:v>
                </c:pt>
                <c:pt idx="8188">
                  <c:v>0</c:v>
                </c:pt>
                <c:pt idx="8189">
                  <c:v>0</c:v>
                </c:pt>
                <c:pt idx="8190">
                  <c:v>0</c:v>
                </c:pt>
                <c:pt idx="8191">
                  <c:v>0</c:v>
                </c:pt>
                <c:pt idx="8192">
                  <c:v>0</c:v>
                </c:pt>
                <c:pt idx="8193">
                  <c:v>0</c:v>
                </c:pt>
                <c:pt idx="8194">
                  <c:v>0</c:v>
                </c:pt>
                <c:pt idx="8195">
                  <c:v>0</c:v>
                </c:pt>
                <c:pt idx="8196">
                  <c:v>0</c:v>
                </c:pt>
                <c:pt idx="8197">
                  <c:v>0</c:v>
                </c:pt>
                <c:pt idx="8198">
                  <c:v>0</c:v>
                </c:pt>
                <c:pt idx="8199">
                  <c:v>0</c:v>
                </c:pt>
                <c:pt idx="8200">
                  <c:v>0</c:v>
                </c:pt>
                <c:pt idx="8201">
                  <c:v>0</c:v>
                </c:pt>
                <c:pt idx="8202">
                  <c:v>0</c:v>
                </c:pt>
                <c:pt idx="8203">
                  <c:v>0</c:v>
                </c:pt>
                <c:pt idx="8204">
                  <c:v>0</c:v>
                </c:pt>
                <c:pt idx="8205">
                  <c:v>0</c:v>
                </c:pt>
                <c:pt idx="8206">
                  <c:v>0</c:v>
                </c:pt>
                <c:pt idx="8207">
                  <c:v>0</c:v>
                </c:pt>
                <c:pt idx="8208">
                  <c:v>0</c:v>
                </c:pt>
                <c:pt idx="8209">
                  <c:v>0</c:v>
                </c:pt>
                <c:pt idx="8210">
                  <c:v>0</c:v>
                </c:pt>
                <c:pt idx="8211">
                  <c:v>0</c:v>
                </c:pt>
                <c:pt idx="8212">
                  <c:v>0</c:v>
                </c:pt>
                <c:pt idx="8213">
                  <c:v>0</c:v>
                </c:pt>
                <c:pt idx="8214">
                  <c:v>0</c:v>
                </c:pt>
                <c:pt idx="8215">
                  <c:v>0</c:v>
                </c:pt>
                <c:pt idx="8216">
                  <c:v>0</c:v>
                </c:pt>
                <c:pt idx="8217">
                  <c:v>0</c:v>
                </c:pt>
                <c:pt idx="8218">
                  <c:v>0</c:v>
                </c:pt>
                <c:pt idx="8219">
                  <c:v>0</c:v>
                </c:pt>
                <c:pt idx="8220">
                  <c:v>0</c:v>
                </c:pt>
                <c:pt idx="8221">
                  <c:v>0</c:v>
                </c:pt>
                <c:pt idx="8222">
                  <c:v>0</c:v>
                </c:pt>
                <c:pt idx="8223">
                  <c:v>0</c:v>
                </c:pt>
                <c:pt idx="8224">
                  <c:v>0</c:v>
                </c:pt>
                <c:pt idx="8225">
                  <c:v>0</c:v>
                </c:pt>
                <c:pt idx="8226">
                  <c:v>0</c:v>
                </c:pt>
                <c:pt idx="8227">
                  <c:v>0</c:v>
                </c:pt>
                <c:pt idx="8228">
                  <c:v>0</c:v>
                </c:pt>
                <c:pt idx="8229">
                  <c:v>0</c:v>
                </c:pt>
                <c:pt idx="8230">
                  <c:v>0</c:v>
                </c:pt>
                <c:pt idx="8231">
                  <c:v>0</c:v>
                </c:pt>
                <c:pt idx="8232">
                  <c:v>0</c:v>
                </c:pt>
                <c:pt idx="8233">
                  <c:v>0</c:v>
                </c:pt>
                <c:pt idx="8234">
                  <c:v>0</c:v>
                </c:pt>
                <c:pt idx="8235">
                  <c:v>0</c:v>
                </c:pt>
                <c:pt idx="8236">
                  <c:v>0</c:v>
                </c:pt>
                <c:pt idx="8237">
                  <c:v>0</c:v>
                </c:pt>
                <c:pt idx="8238">
                  <c:v>0</c:v>
                </c:pt>
                <c:pt idx="8239">
                  <c:v>0</c:v>
                </c:pt>
                <c:pt idx="8240">
                  <c:v>0</c:v>
                </c:pt>
                <c:pt idx="8241">
                  <c:v>0</c:v>
                </c:pt>
                <c:pt idx="8242">
                  <c:v>0</c:v>
                </c:pt>
                <c:pt idx="8243">
                  <c:v>0</c:v>
                </c:pt>
                <c:pt idx="8244">
                  <c:v>0</c:v>
                </c:pt>
                <c:pt idx="8245">
                  <c:v>0</c:v>
                </c:pt>
                <c:pt idx="8246">
                  <c:v>0</c:v>
                </c:pt>
                <c:pt idx="8247">
                  <c:v>0</c:v>
                </c:pt>
                <c:pt idx="8248">
                  <c:v>0</c:v>
                </c:pt>
                <c:pt idx="8249">
                  <c:v>0</c:v>
                </c:pt>
                <c:pt idx="8250">
                  <c:v>0</c:v>
                </c:pt>
                <c:pt idx="8251">
                  <c:v>0</c:v>
                </c:pt>
                <c:pt idx="8252">
                  <c:v>0</c:v>
                </c:pt>
                <c:pt idx="8253">
                  <c:v>0</c:v>
                </c:pt>
                <c:pt idx="8254">
                  <c:v>0</c:v>
                </c:pt>
                <c:pt idx="8255">
                  <c:v>0</c:v>
                </c:pt>
                <c:pt idx="8256">
                  <c:v>0</c:v>
                </c:pt>
                <c:pt idx="8257">
                  <c:v>0</c:v>
                </c:pt>
                <c:pt idx="8258">
                  <c:v>0</c:v>
                </c:pt>
                <c:pt idx="8259">
                  <c:v>0</c:v>
                </c:pt>
                <c:pt idx="8260">
                  <c:v>0</c:v>
                </c:pt>
                <c:pt idx="8261">
                  <c:v>0</c:v>
                </c:pt>
                <c:pt idx="8262">
                  <c:v>0</c:v>
                </c:pt>
                <c:pt idx="8263">
                  <c:v>0</c:v>
                </c:pt>
                <c:pt idx="8264">
                  <c:v>0</c:v>
                </c:pt>
                <c:pt idx="8265">
                  <c:v>0</c:v>
                </c:pt>
                <c:pt idx="8266">
                  <c:v>0</c:v>
                </c:pt>
                <c:pt idx="8267">
                  <c:v>0</c:v>
                </c:pt>
                <c:pt idx="8268">
                  <c:v>0</c:v>
                </c:pt>
                <c:pt idx="8269">
                  <c:v>0</c:v>
                </c:pt>
                <c:pt idx="8270">
                  <c:v>0</c:v>
                </c:pt>
                <c:pt idx="8271">
                  <c:v>0</c:v>
                </c:pt>
                <c:pt idx="8272">
                  <c:v>0</c:v>
                </c:pt>
                <c:pt idx="8273">
                  <c:v>0</c:v>
                </c:pt>
                <c:pt idx="8274">
                  <c:v>0</c:v>
                </c:pt>
                <c:pt idx="8275">
                  <c:v>0</c:v>
                </c:pt>
                <c:pt idx="8276">
                  <c:v>0</c:v>
                </c:pt>
                <c:pt idx="8277">
                  <c:v>0</c:v>
                </c:pt>
                <c:pt idx="8278">
                  <c:v>0</c:v>
                </c:pt>
                <c:pt idx="8279">
                  <c:v>0</c:v>
                </c:pt>
                <c:pt idx="8280">
                  <c:v>0</c:v>
                </c:pt>
                <c:pt idx="8281">
                  <c:v>0</c:v>
                </c:pt>
                <c:pt idx="8282">
                  <c:v>0</c:v>
                </c:pt>
                <c:pt idx="8283">
                  <c:v>0</c:v>
                </c:pt>
                <c:pt idx="8284">
                  <c:v>0</c:v>
                </c:pt>
                <c:pt idx="8285">
                  <c:v>0</c:v>
                </c:pt>
                <c:pt idx="8286">
                  <c:v>0</c:v>
                </c:pt>
                <c:pt idx="8287">
                  <c:v>0</c:v>
                </c:pt>
                <c:pt idx="8288">
                  <c:v>0</c:v>
                </c:pt>
                <c:pt idx="8289">
                  <c:v>0</c:v>
                </c:pt>
                <c:pt idx="8290">
                  <c:v>0</c:v>
                </c:pt>
                <c:pt idx="8291">
                  <c:v>0</c:v>
                </c:pt>
                <c:pt idx="8292">
                  <c:v>0</c:v>
                </c:pt>
                <c:pt idx="8293">
                  <c:v>0</c:v>
                </c:pt>
                <c:pt idx="8294">
                  <c:v>0</c:v>
                </c:pt>
                <c:pt idx="8295">
                  <c:v>0</c:v>
                </c:pt>
                <c:pt idx="8296">
                  <c:v>0</c:v>
                </c:pt>
                <c:pt idx="8297">
                  <c:v>0</c:v>
                </c:pt>
                <c:pt idx="8298">
                  <c:v>0</c:v>
                </c:pt>
                <c:pt idx="8299">
                  <c:v>0</c:v>
                </c:pt>
                <c:pt idx="8300">
                  <c:v>0</c:v>
                </c:pt>
                <c:pt idx="8301">
                  <c:v>0</c:v>
                </c:pt>
                <c:pt idx="8302">
                  <c:v>0</c:v>
                </c:pt>
                <c:pt idx="8303">
                  <c:v>0</c:v>
                </c:pt>
                <c:pt idx="8304">
                  <c:v>0</c:v>
                </c:pt>
                <c:pt idx="8305">
                  <c:v>0</c:v>
                </c:pt>
                <c:pt idx="8306">
                  <c:v>0</c:v>
                </c:pt>
                <c:pt idx="8307">
                  <c:v>0</c:v>
                </c:pt>
                <c:pt idx="8308">
                  <c:v>0</c:v>
                </c:pt>
                <c:pt idx="8309">
                  <c:v>0</c:v>
                </c:pt>
                <c:pt idx="8310">
                  <c:v>0</c:v>
                </c:pt>
                <c:pt idx="8311">
                  <c:v>0</c:v>
                </c:pt>
                <c:pt idx="8312">
                  <c:v>0</c:v>
                </c:pt>
                <c:pt idx="8313">
                  <c:v>0</c:v>
                </c:pt>
                <c:pt idx="8314">
                  <c:v>0</c:v>
                </c:pt>
                <c:pt idx="8315">
                  <c:v>0</c:v>
                </c:pt>
                <c:pt idx="8316">
                  <c:v>0</c:v>
                </c:pt>
                <c:pt idx="8317">
                  <c:v>0</c:v>
                </c:pt>
                <c:pt idx="8318">
                  <c:v>0</c:v>
                </c:pt>
                <c:pt idx="8319">
                  <c:v>0</c:v>
                </c:pt>
                <c:pt idx="8320">
                  <c:v>0</c:v>
                </c:pt>
                <c:pt idx="8321">
                  <c:v>0</c:v>
                </c:pt>
                <c:pt idx="8322">
                  <c:v>0</c:v>
                </c:pt>
                <c:pt idx="8323">
                  <c:v>0</c:v>
                </c:pt>
                <c:pt idx="8324">
                  <c:v>0</c:v>
                </c:pt>
                <c:pt idx="8325">
                  <c:v>0</c:v>
                </c:pt>
                <c:pt idx="8326">
                  <c:v>0</c:v>
                </c:pt>
                <c:pt idx="8327">
                  <c:v>0</c:v>
                </c:pt>
                <c:pt idx="8328">
                  <c:v>0</c:v>
                </c:pt>
                <c:pt idx="8329">
                  <c:v>0</c:v>
                </c:pt>
                <c:pt idx="8330">
                  <c:v>0</c:v>
                </c:pt>
                <c:pt idx="8331">
                  <c:v>0</c:v>
                </c:pt>
                <c:pt idx="8332">
                  <c:v>0</c:v>
                </c:pt>
                <c:pt idx="8333">
                  <c:v>0</c:v>
                </c:pt>
                <c:pt idx="8334">
                  <c:v>0</c:v>
                </c:pt>
                <c:pt idx="8335">
                  <c:v>0</c:v>
                </c:pt>
                <c:pt idx="8336">
                  <c:v>0</c:v>
                </c:pt>
                <c:pt idx="8337">
                  <c:v>0</c:v>
                </c:pt>
                <c:pt idx="8338">
                  <c:v>0</c:v>
                </c:pt>
                <c:pt idx="8339">
                  <c:v>0</c:v>
                </c:pt>
                <c:pt idx="8340">
                  <c:v>0</c:v>
                </c:pt>
                <c:pt idx="8341">
                  <c:v>0</c:v>
                </c:pt>
                <c:pt idx="8342">
                  <c:v>0</c:v>
                </c:pt>
                <c:pt idx="8343">
                  <c:v>0</c:v>
                </c:pt>
                <c:pt idx="8344">
                  <c:v>0</c:v>
                </c:pt>
                <c:pt idx="8345">
                  <c:v>0</c:v>
                </c:pt>
                <c:pt idx="8346">
                  <c:v>0</c:v>
                </c:pt>
                <c:pt idx="8347">
                  <c:v>0</c:v>
                </c:pt>
                <c:pt idx="8348">
                  <c:v>0</c:v>
                </c:pt>
                <c:pt idx="8349">
                  <c:v>0</c:v>
                </c:pt>
                <c:pt idx="8350">
                  <c:v>0</c:v>
                </c:pt>
                <c:pt idx="8351">
                  <c:v>0</c:v>
                </c:pt>
                <c:pt idx="8352">
                  <c:v>0</c:v>
                </c:pt>
                <c:pt idx="8353">
                  <c:v>0</c:v>
                </c:pt>
                <c:pt idx="8354">
                  <c:v>0</c:v>
                </c:pt>
                <c:pt idx="8355">
                  <c:v>0</c:v>
                </c:pt>
                <c:pt idx="8356">
                  <c:v>0</c:v>
                </c:pt>
                <c:pt idx="8357">
                  <c:v>0</c:v>
                </c:pt>
                <c:pt idx="8358">
                  <c:v>0</c:v>
                </c:pt>
                <c:pt idx="8359">
                  <c:v>0</c:v>
                </c:pt>
                <c:pt idx="8360">
                  <c:v>0</c:v>
                </c:pt>
                <c:pt idx="8361">
                  <c:v>0</c:v>
                </c:pt>
                <c:pt idx="8362">
                  <c:v>0</c:v>
                </c:pt>
                <c:pt idx="8363">
                  <c:v>0</c:v>
                </c:pt>
                <c:pt idx="8364">
                  <c:v>0</c:v>
                </c:pt>
                <c:pt idx="8365">
                  <c:v>0</c:v>
                </c:pt>
                <c:pt idx="8366">
                  <c:v>0</c:v>
                </c:pt>
                <c:pt idx="8367">
                  <c:v>0</c:v>
                </c:pt>
                <c:pt idx="8368">
                  <c:v>0</c:v>
                </c:pt>
                <c:pt idx="8369">
                  <c:v>0</c:v>
                </c:pt>
                <c:pt idx="8370">
                  <c:v>0</c:v>
                </c:pt>
                <c:pt idx="8371">
                  <c:v>0</c:v>
                </c:pt>
                <c:pt idx="8372">
                  <c:v>0</c:v>
                </c:pt>
                <c:pt idx="8373">
                  <c:v>0</c:v>
                </c:pt>
                <c:pt idx="8374">
                  <c:v>0</c:v>
                </c:pt>
                <c:pt idx="8375">
                  <c:v>0</c:v>
                </c:pt>
                <c:pt idx="8376">
                  <c:v>0</c:v>
                </c:pt>
                <c:pt idx="8377">
                  <c:v>0</c:v>
                </c:pt>
                <c:pt idx="8378">
                  <c:v>0</c:v>
                </c:pt>
                <c:pt idx="8379">
                  <c:v>0</c:v>
                </c:pt>
                <c:pt idx="8380">
                  <c:v>0</c:v>
                </c:pt>
                <c:pt idx="8381">
                  <c:v>0</c:v>
                </c:pt>
                <c:pt idx="8382">
                  <c:v>0</c:v>
                </c:pt>
                <c:pt idx="8383">
                  <c:v>0</c:v>
                </c:pt>
                <c:pt idx="8384">
                  <c:v>0</c:v>
                </c:pt>
                <c:pt idx="8385">
                  <c:v>0</c:v>
                </c:pt>
                <c:pt idx="8386">
                  <c:v>0</c:v>
                </c:pt>
                <c:pt idx="8387">
                  <c:v>0</c:v>
                </c:pt>
                <c:pt idx="8388">
                  <c:v>0</c:v>
                </c:pt>
                <c:pt idx="8389">
                  <c:v>0</c:v>
                </c:pt>
                <c:pt idx="8390">
                  <c:v>0</c:v>
                </c:pt>
                <c:pt idx="8391">
                  <c:v>0</c:v>
                </c:pt>
                <c:pt idx="8392">
                  <c:v>0</c:v>
                </c:pt>
                <c:pt idx="8393">
                  <c:v>0</c:v>
                </c:pt>
                <c:pt idx="8394">
                  <c:v>0</c:v>
                </c:pt>
                <c:pt idx="8395">
                  <c:v>0</c:v>
                </c:pt>
                <c:pt idx="8396">
                  <c:v>0</c:v>
                </c:pt>
                <c:pt idx="8397">
                  <c:v>0</c:v>
                </c:pt>
                <c:pt idx="8398">
                  <c:v>0</c:v>
                </c:pt>
                <c:pt idx="8399">
                  <c:v>0</c:v>
                </c:pt>
                <c:pt idx="8400">
                  <c:v>0</c:v>
                </c:pt>
                <c:pt idx="8401">
                  <c:v>0</c:v>
                </c:pt>
                <c:pt idx="8402">
                  <c:v>0</c:v>
                </c:pt>
                <c:pt idx="8403">
                  <c:v>0</c:v>
                </c:pt>
                <c:pt idx="8404">
                  <c:v>0</c:v>
                </c:pt>
                <c:pt idx="8405">
                  <c:v>0</c:v>
                </c:pt>
                <c:pt idx="8406">
                  <c:v>0</c:v>
                </c:pt>
                <c:pt idx="8407">
                  <c:v>0</c:v>
                </c:pt>
                <c:pt idx="8408">
                  <c:v>0</c:v>
                </c:pt>
                <c:pt idx="8409">
                  <c:v>0</c:v>
                </c:pt>
                <c:pt idx="8410">
                  <c:v>0</c:v>
                </c:pt>
                <c:pt idx="8411">
                  <c:v>0</c:v>
                </c:pt>
                <c:pt idx="8412">
                  <c:v>0</c:v>
                </c:pt>
                <c:pt idx="8413">
                  <c:v>0</c:v>
                </c:pt>
                <c:pt idx="8414">
                  <c:v>0</c:v>
                </c:pt>
                <c:pt idx="8415">
                  <c:v>0</c:v>
                </c:pt>
                <c:pt idx="8416">
                  <c:v>0</c:v>
                </c:pt>
                <c:pt idx="8417">
                  <c:v>0</c:v>
                </c:pt>
                <c:pt idx="8418">
                  <c:v>0</c:v>
                </c:pt>
                <c:pt idx="8419">
                  <c:v>0</c:v>
                </c:pt>
                <c:pt idx="8420">
                  <c:v>0</c:v>
                </c:pt>
                <c:pt idx="8421">
                  <c:v>0</c:v>
                </c:pt>
                <c:pt idx="8422">
                  <c:v>0</c:v>
                </c:pt>
                <c:pt idx="8423">
                  <c:v>0</c:v>
                </c:pt>
                <c:pt idx="8424">
                  <c:v>0</c:v>
                </c:pt>
                <c:pt idx="8425">
                  <c:v>0</c:v>
                </c:pt>
                <c:pt idx="8426">
                  <c:v>0</c:v>
                </c:pt>
                <c:pt idx="8427">
                  <c:v>0</c:v>
                </c:pt>
                <c:pt idx="8428">
                  <c:v>0</c:v>
                </c:pt>
                <c:pt idx="8429">
                  <c:v>0</c:v>
                </c:pt>
                <c:pt idx="8430">
                  <c:v>0</c:v>
                </c:pt>
                <c:pt idx="8431">
                  <c:v>0</c:v>
                </c:pt>
                <c:pt idx="8432">
                  <c:v>0</c:v>
                </c:pt>
                <c:pt idx="8433">
                  <c:v>0</c:v>
                </c:pt>
                <c:pt idx="8434">
                  <c:v>0</c:v>
                </c:pt>
                <c:pt idx="8435">
                  <c:v>0</c:v>
                </c:pt>
                <c:pt idx="8436">
                  <c:v>0</c:v>
                </c:pt>
                <c:pt idx="8437">
                  <c:v>0</c:v>
                </c:pt>
                <c:pt idx="8438">
                  <c:v>0</c:v>
                </c:pt>
                <c:pt idx="8439">
                  <c:v>0</c:v>
                </c:pt>
                <c:pt idx="8440">
                  <c:v>0</c:v>
                </c:pt>
                <c:pt idx="8441">
                  <c:v>0</c:v>
                </c:pt>
                <c:pt idx="8442">
                  <c:v>0</c:v>
                </c:pt>
                <c:pt idx="8443">
                  <c:v>0</c:v>
                </c:pt>
                <c:pt idx="8444">
                  <c:v>0</c:v>
                </c:pt>
                <c:pt idx="8445">
                  <c:v>0</c:v>
                </c:pt>
                <c:pt idx="8446">
                  <c:v>0</c:v>
                </c:pt>
                <c:pt idx="8447">
                  <c:v>0</c:v>
                </c:pt>
                <c:pt idx="8448">
                  <c:v>0</c:v>
                </c:pt>
                <c:pt idx="8449">
                  <c:v>0</c:v>
                </c:pt>
                <c:pt idx="8450">
                  <c:v>0</c:v>
                </c:pt>
                <c:pt idx="8451">
                  <c:v>0</c:v>
                </c:pt>
                <c:pt idx="8452">
                  <c:v>0</c:v>
                </c:pt>
                <c:pt idx="8453">
                  <c:v>0</c:v>
                </c:pt>
                <c:pt idx="8454">
                  <c:v>0</c:v>
                </c:pt>
                <c:pt idx="8455">
                  <c:v>0</c:v>
                </c:pt>
                <c:pt idx="8456">
                  <c:v>0</c:v>
                </c:pt>
                <c:pt idx="8457">
                  <c:v>0</c:v>
                </c:pt>
                <c:pt idx="8458">
                  <c:v>0</c:v>
                </c:pt>
                <c:pt idx="8459">
                  <c:v>0</c:v>
                </c:pt>
                <c:pt idx="8460">
                  <c:v>0</c:v>
                </c:pt>
                <c:pt idx="8461">
                  <c:v>0</c:v>
                </c:pt>
                <c:pt idx="8462">
                  <c:v>0</c:v>
                </c:pt>
                <c:pt idx="8463">
                  <c:v>0</c:v>
                </c:pt>
                <c:pt idx="8464">
                  <c:v>0</c:v>
                </c:pt>
                <c:pt idx="8465">
                  <c:v>0</c:v>
                </c:pt>
                <c:pt idx="8466">
                  <c:v>0</c:v>
                </c:pt>
                <c:pt idx="8467">
                  <c:v>0</c:v>
                </c:pt>
                <c:pt idx="8468">
                  <c:v>0</c:v>
                </c:pt>
                <c:pt idx="8469">
                  <c:v>0</c:v>
                </c:pt>
                <c:pt idx="8470">
                  <c:v>0</c:v>
                </c:pt>
                <c:pt idx="8471">
                  <c:v>0</c:v>
                </c:pt>
                <c:pt idx="8472">
                  <c:v>0</c:v>
                </c:pt>
                <c:pt idx="8473">
                  <c:v>0</c:v>
                </c:pt>
                <c:pt idx="8474">
                  <c:v>0</c:v>
                </c:pt>
                <c:pt idx="8475">
                  <c:v>0</c:v>
                </c:pt>
                <c:pt idx="8476">
                  <c:v>0</c:v>
                </c:pt>
                <c:pt idx="8477">
                  <c:v>0</c:v>
                </c:pt>
                <c:pt idx="8478">
                  <c:v>0</c:v>
                </c:pt>
                <c:pt idx="8479">
                  <c:v>0</c:v>
                </c:pt>
                <c:pt idx="8480">
                  <c:v>0</c:v>
                </c:pt>
                <c:pt idx="8481">
                  <c:v>0</c:v>
                </c:pt>
                <c:pt idx="8482">
                  <c:v>0</c:v>
                </c:pt>
                <c:pt idx="8483">
                  <c:v>0</c:v>
                </c:pt>
                <c:pt idx="8484">
                  <c:v>0</c:v>
                </c:pt>
                <c:pt idx="8485">
                  <c:v>0</c:v>
                </c:pt>
                <c:pt idx="8486">
                  <c:v>0</c:v>
                </c:pt>
                <c:pt idx="8487">
                  <c:v>0</c:v>
                </c:pt>
                <c:pt idx="8488">
                  <c:v>0</c:v>
                </c:pt>
                <c:pt idx="8489">
                  <c:v>0</c:v>
                </c:pt>
                <c:pt idx="8490">
                  <c:v>0</c:v>
                </c:pt>
                <c:pt idx="8491">
                  <c:v>0</c:v>
                </c:pt>
                <c:pt idx="8492">
                  <c:v>0</c:v>
                </c:pt>
                <c:pt idx="8493">
                  <c:v>0</c:v>
                </c:pt>
                <c:pt idx="8494">
                  <c:v>0</c:v>
                </c:pt>
                <c:pt idx="8495">
                  <c:v>0</c:v>
                </c:pt>
                <c:pt idx="8496">
                  <c:v>0</c:v>
                </c:pt>
                <c:pt idx="8497">
                  <c:v>0</c:v>
                </c:pt>
                <c:pt idx="8498">
                  <c:v>0</c:v>
                </c:pt>
                <c:pt idx="8499">
                  <c:v>0</c:v>
                </c:pt>
                <c:pt idx="8500">
                  <c:v>0</c:v>
                </c:pt>
                <c:pt idx="8501">
                  <c:v>0</c:v>
                </c:pt>
                <c:pt idx="8502">
                  <c:v>0</c:v>
                </c:pt>
                <c:pt idx="8503">
                  <c:v>0</c:v>
                </c:pt>
                <c:pt idx="8504">
                  <c:v>0</c:v>
                </c:pt>
                <c:pt idx="8505">
                  <c:v>0</c:v>
                </c:pt>
                <c:pt idx="8506">
                  <c:v>0</c:v>
                </c:pt>
                <c:pt idx="8507">
                  <c:v>0</c:v>
                </c:pt>
                <c:pt idx="8508">
                  <c:v>0</c:v>
                </c:pt>
                <c:pt idx="8509">
                  <c:v>0</c:v>
                </c:pt>
                <c:pt idx="8510">
                  <c:v>0</c:v>
                </c:pt>
                <c:pt idx="8511">
                  <c:v>0</c:v>
                </c:pt>
                <c:pt idx="8512">
                  <c:v>0</c:v>
                </c:pt>
                <c:pt idx="8513">
                  <c:v>0</c:v>
                </c:pt>
                <c:pt idx="8514">
                  <c:v>0</c:v>
                </c:pt>
                <c:pt idx="8515">
                  <c:v>0</c:v>
                </c:pt>
                <c:pt idx="8516">
                  <c:v>0</c:v>
                </c:pt>
                <c:pt idx="8517">
                  <c:v>0</c:v>
                </c:pt>
                <c:pt idx="8518">
                  <c:v>0</c:v>
                </c:pt>
                <c:pt idx="8519">
                  <c:v>0</c:v>
                </c:pt>
                <c:pt idx="8520">
                  <c:v>0</c:v>
                </c:pt>
                <c:pt idx="8521">
                  <c:v>0</c:v>
                </c:pt>
                <c:pt idx="8522">
                  <c:v>0</c:v>
                </c:pt>
                <c:pt idx="8523">
                  <c:v>0</c:v>
                </c:pt>
                <c:pt idx="8524">
                  <c:v>0</c:v>
                </c:pt>
                <c:pt idx="8525">
                  <c:v>0</c:v>
                </c:pt>
                <c:pt idx="8526">
                  <c:v>0</c:v>
                </c:pt>
                <c:pt idx="8527">
                  <c:v>0</c:v>
                </c:pt>
                <c:pt idx="8528">
                  <c:v>0</c:v>
                </c:pt>
                <c:pt idx="8529">
                  <c:v>0</c:v>
                </c:pt>
                <c:pt idx="8530">
                  <c:v>0</c:v>
                </c:pt>
                <c:pt idx="8531">
                  <c:v>0</c:v>
                </c:pt>
                <c:pt idx="8532">
                  <c:v>0</c:v>
                </c:pt>
                <c:pt idx="8533">
                  <c:v>0</c:v>
                </c:pt>
                <c:pt idx="8534">
                  <c:v>0</c:v>
                </c:pt>
                <c:pt idx="8535">
                  <c:v>0</c:v>
                </c:pt>
                <c:pt idx="8536">
                  <c:v>0</c:v>
                </c:pt>
                <c:pt idx="8537">
                  <c:v>0</c:v>
                </c:pt>
                <c:pt idx="8538">
                  <c:v>0</c:v>
                </c:pt>
                <c:pt idx="8539">
                  <c:v>0</c:v>
                </c:pt>
                <c:pt idx="8540">
                  <c:v>0</c:v>
                </c:pt>
                <c:pt idx="8541">
                  <c:v>0</c:v>
                </c:pt>
                <c:pt idx="8542">
                  <c:v>0</c:v>
                </c:pt>
                <c:pt idx="8543">
                  <c:v>0</c:v>
                </c:pt>
                <c:pt idx="8544">
                  <c:v>0</c:v>
                </c:pt>
                <c:pt idx="8545">
                  <c:v>0</c:v>
                </c:pt>
                <c:pt idx="8546">
                  <c:v>0</c:v>
                </c:pt>
                <c:pt idx="8547">
                  <c:v>0</c:v>
                </c:pt>
                <c:pt idx="8548">
                  <c:v>0</c:v>
                </c:pt>
                <c:pt idx="8549">
                  <c:v>0</c:v>
                </c:pt>
                <c:pt idx="8550">
                  <c:v>0</c:v>
                </c:pt>
                <c:pt idx="8551">
                  <c:v>0</c:v>
                </c:pt>
                <c:pt idx="8552">
                  <c:v>0</c:v>
                </c:pt>
                <c:pt idx="8553">
                  <c:v>0</c:v>
                </c:pt>
                <c:pt idx="8554">
                  <c:v>0</c:v>
                </c:pt>
                <c:pt idx="8555">
                  <c:v>0</c:v>
                </c:pt>
                <c:pt idx="8556">
                  <c:v>0</c:v>
                </c:pt>
                <c:pt idx="8557">
                  <c:v>0</c:v>
                </c:pt>
                <c:pt idx="8558">
                  <c:v>0</c:v>
                </c:pt>
                <c:pt idx="8559">
                  <c:v>0</c:v>
                </c:pt>
                <c:pt idx="8560">
                  <c:v>0</c:v>
                </c:pt>
                <c:pt idx="8561">
                  <c:v>0</c:v>
                </c:pt>
                <c:pt idx="8562">
                  <c:v>0</c:v>
                </c:pt>
                <c:pt idx="8563">
                  <c:v>0</c:v>
                </c:pt>
                <c:pt idx="8564">
                  <c:v>0</c:v>
                </c:pt>
                <c:pt idx="8565">
                  <c:v>0</c:v>
                </c:pt>
                <c:pt idx="8566">
                  <c:v>0</c:v>
                </c:pt>
                <c:pt idx="8567">
                  <c:v>0</c:v>
                </c:pt>
                <c:pt idx="8568">
                  <c:v>0</c:v>
                </c:pt>
                <c:pt idx="8569">
                  <c:v>0</c:v>
                </c:pt>
                <c:pt idx="8570">
                  <c:v>0</c:v>
                </c:pt>
                <c:pt idx="8571">
                  <c:v>0</c:v>
                </c:pt>
                <c:pt idx="8572">
                  <c:v>0</c:v>
                </c:pt>
                <c:pt idx="8573">
                  <c:v>0</c:v>
                </c:pt>
                <c:pt idx="8574">
                  <c:v>0</c:v>
                </c:pt>
                <c:pt idx="8575">
                  <c:v>0</c:v>
                </c:pt>
                <c:pt idx="8576">
                  <c:v>0</c:v>
                </c:pt>
                <c:pt idx="8577">
                  <c:v>0</c:v>
                </c:pt>
                <c:pt idx="8578">
                  <c:v>0</c:v>
                </c:pt>
                <c:pt idx="8579">
                  <c:v>0</c:v>
                </c:pt>
                <c:pt idx="8580">
                  <c:v>0</c:v>
                </c:pt>
                <c:pt idx="8581">
                  <c:v>0</c:v>
                </c:pt>
                <c:pt idx="8582">
                  <c:v>0</c:v>
                </c:pt>
                <c:pt idx="8583">
                  <c:v>0</c:v>
                </c:pt>
                <c:pt idx="8584">
                  <c:v>0</c:v>
                </c:pt>
                <c:pt idx="8585">
                  <c:v>0</c:v>
                </c:pt>
                <c:pt idx="8586">
                  <c:v>0</c:v>
                </c:pt>
                <c:pt idx="8587">
                  <c:v>0</c:v>
                </c:pt>
                <c:pt idx="8588">
                  <c:v>0</c:v>
                </c:pt>
                <c:pt idx="8589">
                  <c:v>0</c:v>
                </c:pt>
                <c:pt idx="8590">
                  <c:v>0</c:v>
                </c:pt>
                <c:pt idx="8591">
                  <c:v>0</c:v>
                </c:pt>
                <c:pt idx="8592">
                  <c:v>0</c:v>
                </c:pt>
                <c:pt idx="8593">
                  <c:v>0</c:v>
                </c:pt>
                <c:pt idx="8594">
                  <c:v>0</c:v>
                </c:pt>
                <c:pt idx="8595">
                  <c:v>0</c:v>
                </c:pt>
                <c:pt idx="8596">
                  <c:v>0</c:v>
                </c:pt>
                <c:pt idx="8597">
                  <c:v>0</c:v>
                </c:pt>
                <c:pt idx="8598">
                  <c:v>0</c:v>
                </c:pt>
                <c:pt idx="8599">
                  <c:v>0</c:v>
                </c:pt>
                <c:pt idx="8600">
                  <c:v>0</c:v>
                </c:pt>
                <c:pt idx="8601">
                  <c:v>0</c:v>
                </c:pt>
                <c:pt idx="8602">
                  <c:v>0</c:v>
                </c:pt>
                <c:pt idx="8603">
                  <c:v>0</c:v>
                </c:pt>
                <c:pt idx="8604">
                  <c:v>0</c:v>
                </c:pt>
                <c:pt idx="8605">
                  <c:v>0</c:v>
                </c:pt>
                <c:pt idx="8606">
                  <c:v>0</c:v>
                </c:pt>
                <c:pt idx="8607">
                  <c:v>0</c:v>
                </c:pt>
                <c:pt idx="8608">
                  <c:v>0</c:v>
                </c:pt>
                <c:pt idx="8609">
                  <c:v>0</c:v>
                </c:pt>
                <c:pt idx="8610">
                  <c:v>0</c:v>
                </c:pt>
                <c:pt idx="8611">
                  <c:v>0</c:v>
                </c:pt>
                <c:pt idx="8612">
                  <c:v>0</c:v>
                </c:pt>
                <c:pt idx="8613">
                  <c:v>0</c:v>
                </c:pt>
                <c:pt idx="8614">
                  <c:v>0</c:v>
                </c:pt>
                <c:pt idx="8615">
                  <c:v>0</c:v>
                </c:pt>
                <c:pt idx="8616">
                  <c:v>0</c:v>
                </c:pt>
                <c:pt idx="8617">
                  <c:v>0</c:v>
                </c:pt>
                <c:pt idx="8618">
                  <c:v>0</c:v>
                </c:pt>
                <c:pt idx="8619">
                  <c:v>0</c:v>
                </c:pt>
                <c:pt idx="8620">
                  <c:v>0</c:v>
                </c:pt>
                <c:pt idx="8621">
                  <c:v>0</c:v>
                </c:pt>
                <c:pt idx="8622">
                  <c:v>0</c:v>
                </c:pt>
                <c:pt idx="8623">
                  <c:v>0</c:v>
                </c:pt>
                <c:pt idx="8624">
                  <c:v>0</c:v>
                </c:pt>
                <c:pt idx="8625">
                  <c:v>0</c:v>
                </c:pt>
                <c:pt idx="8626">
                  <c:v>0</c:v>
                </c:pt>
                <c:pt idx="8627">
                  <c:v>0</c:v>
                </c:pt>
                <c:pt idx="8628">
                  <c:v>0</c:v>
                </c:pt>
                <c:pt idx="8629">
                  <c:v>0</c:v>
                </c:pt>
                <c:pt idx="8630">
                  <c:v>0</c:v>
                </c:pt>
                <c:pt idx="8631">
                  <c:v>0</c:v>
                </c:pt>
                <c:pt idx="8632">
                  <c:v>0</c:v>
                </c:pt>
                <c:pt idx="8633">
                  <c:v>0</c:v>
                </c:pt>
                <c:pt idx="8634">
                  <c:v>0</c:v>
                </c:pt>
                <c:pt idx="8635">
                  <c:v>0</c:v>
                </c:pt>
                <c:pt idx="8636">
                  <c:v>0</c:v>
                </c:pt>
                <c:pt idx="8637">
                  <c:v>0</c:v>
                </c:pt>
                <c:pt idx="8638">
                  <c:v>0</c:v>
                </c:pt>
                <c:pt idx="8639">
                  <c:v>0</c:v>
                </c:pt>
                <c:pt idx="8640">
                  <c:v>0</c:v>
                </c:pt>
                <c:pt idx="8641">
                  <c:v>0</c:v>
                </c:pt>
                <c:pt idx="8642">
                  <c:v>0</c:v>
                </c:pt>
                <c:pt idx="8643">
                  <c:v>0</c:v>
                </c:pt>
                <c:pt idx="8644">
                  <c:v>0</c:v>
                </c:pt>
                <c:pt idx="8645">
                  <c:v>0</c:v>
                </c:pt>
                <c:pt idx="8646">
                  <c:v>0</c:v>
                </c:pt>
                <c:pt idx="8647">
                  <c:v>0</c:v>
                </c:pt>
                <c:pt idx="8648">
                  <c:v>0</c:v>
                </c:pt>
                <c:pt idx="8649">
                  <c:v>0</c:v>
                </c:pt>
                <c:pt idx="8650">
                  <c:v>0</c:v>
                </c:pt>
                <c:pt idx="8651">
                  <c:v>0</c:v>
                </c:pt>
                <c:pt idx="8652">
                  <c:v>0</c:v>
                </c:pt>
                <c:pt idx="8653">
                  <c:v>0</c:v>
                </c:pt>
                <c:pt idx="8654">
                  <c:v>0</c:v>
                </c:pt>
                <c:pt idx="8655">
                  <c:v>0</c:v>
                </c:pt>
                <c:pt idx="8656">
                  <c:v>0</c:v>
                </c:pt>
                <c:pt idx="8657">
                  <c:v>0</c:v>
                </c:pt>
                <c:pt idx="8658">
                  <c:v>0</c:v>
                </c:pt>
                <c:pt idx="8659">
                  <c:v>0</c:v>
                </c:pt>
                <c:pt idx="8660">
                  <c:v>0</c:v>
                </c:pt>
                <c:pt idx="8661">
                  <c:v>0</c:v>
                </c:pt>
                <c:pt idx="8662">
                  <c:v>0</c:v>
                </c:pt>
                <c:pt idx="8663">
                  <c:v>0</c:v>
                </c:pt>
                <c:pt idx="8664">
                  <c:v>0</c:v>
                </c:pt>
                <c:pt idx="8665">
                  <c:v>0</c:v>
                </c:pt>
                <c:pt idx="8666">
                  <c:v>0</c:v>
                </c:pt>
                <c:pt idx="8667">
                  <c:v>0</c:v>
                </c:pt>
                <c:pt idx="8668">
                  <c:v>0</c:v>
                </c:pt>
                <c:pt idx="8669">
                  <c:v>0</c:v>
                </c:pt>
                <c:pt idx="8670">
                  <c:v>0</c:v>
                </c:pt>
                <c:pt idx="8671">
                  <c:v>0</c:v>
                </c:pt>
                <c:pt idx="8672">
                  <c:v>0</c:v>
                </c:pt>
                <c:pt idx="8673">
                  <c:v>0</c:v>
                </c:pt>
                <c:pt idx="8674">
                  <c:v>0</c:v>
                </c:pt>
                <c:pt idx="8675">
                  <c:v>0</c:v>
                </c:pt>
                <c:pt idx="8676">
                  <c:v>0</c:v>
                </c:pt>
                <c:pt idx="8677">
                  <c:v>0</c:v>
                </c:pt>
                <c:pt idx="8678">
                  <c:v>0</c:v>
                </c:pt>
                <c:pt idx="8679">
                  <c:v>0</c:v>
                </c:pt>
                <c:pt idx="8680">
                  <c:v>0</c:v>
                </c:pt>
                <c:pt idx="8681">
                  <c:v>0</c:v>
                </c:pt>
                <c:pt idx="8682">
                  <c:v>0</c:v>
                </c:pt>
                <c:pt idx="8683">
                  <c:v>0</c:v>
                </c:pt>
                <c:pt idx="8684">
                  <c:v>0</c:v>
                </c:pt>
                <c:pt idx="8685">
                  <c:v>0</c:v>
                </c:pt>
                <c:pt idx="8686">
                  <c:v>0</c:v>
                </c:pt>
                <c:pt idx="8687">
                  <c:v>0</c:v>
                </c:pt>
                <c:pt idx="8688">
                  <c:v>0</c:v>
                </c:pt>
                <c:pt idx="8689">
                  <c:v>0</c:v>
                </c:pt>
                <c:pt idx="8690">
                  <c:v>0</c:v>
                </c:pt>
                <c:pt idx="8691">
                  <c:v>0</c:v>
                </c:pt>
                <c:pt idx="8692">
                  <c:v>0</c:v>
                </c:pt>
                <c:pt idx="8693">
                  <c:v>0</c:v>
                </c:pt>
                <c:pt idx="8694">
                  <c:v>0</c:v>
                </c:pt>
                <c:pt idx="8695">
                  <c:v>0</c:v>
                </c:pt>
                <c:pt idx="8696">
                  <c:v>0</c:v>
                </c:pt>
                <c:pt idx="8697">
                  <c:v>0</c:v>
                </c:pt>
                <c:pt idx="8698">
                  <c:v>0</c:v>
                </c:pt>
                <c:pt idx="8699">
                  <c:v>0</c:v>
                </c:pt>
                <c:pt idx="8700">
                  <c:v>0</c:v>
                </c:pt>
                <c:pt idx="8701">
                  <c:v>0</c:v>
                </c:pt>
                <c:pt idx="8702">
                  <c:v>0</c:v>
                </c:pt>
                <c:pt idx="8703">
                  <c:v>0</c:v>
                </c:pt>
                <c:pt idx="8704">
                  <c:v>0</c:v>
                </c:pt>
                <c:pt idx="8705">
                  <c:v>0</c:v>
                </c:pt>
                <c:pt idx="8706">
                  <c:v>0</c:v>
                </c:pt>
                <c:pt idx="8707">
                  <c:v>0</c:v>
                </c:pt>
                <c:pt idx="8708">
                  <c:v>0</c:v>
                </c:pt>
                <c:pt idx="8709">
                  <c:v>0</c:v>
                </c:pt>
                <c:pt idx="8710">
                  <c:v>0</c:v>
                </c:pt>
                <c:pt idx="8711">
                  <c:v>0</c:v>
                </c:pt>
                <c:pt idx="8712">
                  <c:v>0</c:v>
                </c:pt>
                <c:pt idx="8713">
                  <c:v>0</c:v>
                </c:pt>
                <c:pt idx="8714">
                  <c:v>0</c:v>
                </c:pt>
                <c:pt idx="8715">
                  <c:v>0</c:v>
                </c:pt>
                <c:pt idx="8716">
                  <c:v>0</c:v>
                </c:pt>
                <c:pt idx="8717">
                  <c:v>0</c:v>
                </c:pt>
                <c:pt idx="8718">
                  <c:v>0</c:v>
                </c:pt>
                <c:pt idx="8719">
                  <c:v>0</c:v>
                </c:pt>
                <c:pt idx="8720">
                  <c:v>0</c:v>
                </c:pt>
                <c:pt idx="8721">
                  <c:v>0</c:v>
                </c:pt>
                <c:pt idx="8722">
                  <c:v>0</c:v>
                </c:pt>
                <c:pt idx="8723">
                  <c:v>0</c:v>
                </c:pt>
                <c:pt idx="8724">
                  <c:v>0</c:v>
                </c:pt>
                <c:pt idx="8725">
                  <c:v>0</c:v>
                </c:pt>
                <c:pt idx="8726">
                  <c:v>0</c:v>
                </c:pt>
                <c:pt idx="8727">
                  <c:v>0</c:v>
                </c:pt>
                <c:pt idx="8728">
                  <c:v>0</c:v>
                </c:pt>
                <c:pt idx="8729">
                  <c:v>0</c:v>
                </c:pt>
                <c:pt idx="8730">
                  <c:v>0</c:v>
                </c:pt>
                <c:pt idx="8731">
                  <c:v>0</c:v>
                </c:pt>
                <c:pt idx="8732">
                  <c:v>0</c:v>
                </c:pt>
                <c:pt idx="8733">
                  <c:v>0</c:v>
                </c:pt>
                <c:pt idx="8734">
                  <c:v>0</c:v>
                </c:pt>
                <c:pt idx="8735">
                  <c:v>0</c:v>
                </c:pt>
                <c:pt idx="8736">
                  <c:v>0</c:v>
                </c:pt>
                <c:pt idx="8737">
                  <c:v>0</c:v>
                </c:pt>
                <c:pt idx="8738">
                  <c:v>0</c:v>
                </c:pt>
                <c:pt idx="8739">
                  <c:v>0</c:v>
                </c:pt>
                <c:pt idx="8740">
                  <c:v>0</c:v>
                </c:pt>
                <c:pt idx="8741">
                  <c:v>0</c:v>
                </c:pt>
                <c:pt idx="8742">
                  <c:v>0</c:v>
                </c:pt>
                <c:pt idx="8743">
                  <c:v>0</c:v>
                </c:pt>
                <c:pt idx="8744">
                  <c:v>0</c:v>
                </c:pt>
                <c:pt idx="8745">
                  <c:v>0</c:v>
                </c:pt>
                <c:pt idx="8746">
                  <c:v>0</c:v>
                </c:pt>
                <c:pt idx="8747">
                  <c:v>0</c:v>
                </c:pt>
                <c:pt idx="8748">
                  <c:v>0</c:v>
                </c:pt>
                <c:pt idx="8749">
                  <c:v>0</c:v>
                </c:pt>
                <c:pt idx="8750">
                  <c:v>0</c:v>
                </c:pt>
                <c:pt idx="8751">
                  <c:v>0</c:v>
                </c:pt>
                <c:pt idx="8752">
                  <c:v>0</c:v>
                </c:pt>
                <c:pt idx="8753">
                  <c:v>0</c:v>
                </c:pt>
                <c:pt idx="8754">
                  <c:v>0</c:v>
                </c:pt>
                <c:pt idx="8755">
                  <c:v>0</c:v>
                </c:pt>
                <c:pt idx="8756">
                  <c:v>0</c:v>
                </c:pt>
                <c:pt idx="8757">
                  <c:v>0</c:v>
                </c:pt>
                <c:pt idx="8758">
                  <c:v>0</c:v>
                </c:pt>
                <c:pt idx="8759">
                  <c:v>0</c:v>
                </c:pt>
                <c:pt idx="8760">
                  <c:v>0</c:v>
                </c:pt>
                <c:pt idx="8761">
                  <c:v>0</c:v>
                </c:pt>
                <c:pt idx="8762">
                  <c:v>0</c:v>
                </c:pt>
                <c:pt idx="8763">
                  <c:v>0</c:v>
                </c:pt>
                <c:pt idx="8764">
                  <c:v>0</c:v>
                </c:pt>
                <c:pt idx="8765">
                  <c:v>0</c:v>
                </c:pt>
                <c:pt idx="8766">
                  <c:v>0</c:v>
                </c:pt>
                <c:pt idx="8767">
                  <c:v>0</c:v>
                </c:pt>
                <c:pt idx="8768">
                  <c:v>0</c:v>
                </c:pt>
                <c:pt idx="8769">
                  <c:v>0</c:v>
                </c:pt>
                <c:pt idx="8770">
                  <c:v>0</c:v>
                </c:pt>
                <c:pt idx="8771">
                  <c:v>0</c:v>
                </c:pt>
                <c:pt idx="8772">
                  <c:v>0</c:v>
                </c:pt>
                <c:pt idx="8773">
                  <c:v>0</c:v>
                </c:pt>
                <c:pt idx="8774">
                  <c:v>0</c:v>
                </c:pt>
                <c:pt idx="8775">
                  <c:v>0</c:v>
                </c:pt>
                <c:pt idx="8776">
                  <c:v>0</c:v>
                </c:pt>
                <c:pt idx="8777">
                  <c:v>0</c:v>
                </c:pt>
                <c:pt idx="8778">
                  <c:v>0</c:v>
                </c:pt>
                <c:pt idx="8779">
                  <c:v>0</c:v>
                </c:pt>
                <c:pt idx="8780">
                  <c:v>0</c:v>
                </c:pt>
                <c:pt idx="8781">
                  <c:v>0</c:v>
                </c:pt>
                <c:pt idx="8782">
                  <c:v>0</c:v>
                </c:pt>
                <c:pt idx="8783">
                  <c:v>0</c:v>
                </c:pt>
                <c:pt idx="8784">
                  <c:v>0</c:v>
                </c:pt>
                <c:pt idx="8785">
                  <c:v>0</c:v>
                </c:pt>
                <c:pt idx="8786">
                  <c:v>0</c:v>
                </c:pt>
                <c:pt idx="8787">
                  <c:v>0</c:v>
                </c:pt>
                <c:pt idx="8788">
                  <c:v>0</c:v>
                </c:pt>
                <c:pt idx="8789">
                  <c:v>0</c:v>
                </c:pt>
                <c:pt idx="8790">
                  <c:v>0</c:v>
                </c:pt>
                <c:pt idx="8791">
                  <c:v>0</c:v>
                </c:pt>
                <c:pt idx="8792">
                  <c:v>0</c:v>
                </c:pt>
                <c:pt idx="8793">
                  <c:v>0</c:v>
                </c:pt>
                <c:pt idx="8794">
                  <c:v>0</c:v>
                </c:pt>
                <c:pt idx="8795">
                  <c:v>0</c:v>
                </c:pt>
                <c:pt idx="8796">
                  <c:v>0</c:v>
                </c:pt>
                <c:pt idx="8797">
                  <c:v>0</c:v>
                </c:pt>
                <c:pt idx="8798">
                  <c:v>0</c:v>
                </c:pt>
                <c:pt idx="8799">
                  <c:v>0</c:v>
                </c:pt>
                <c:pt idx="8800">
                  <c:v>0</c:v>
                </c:pt>
                <c:pt idx="8801">
                  <c:v>0</c:v>
                </c:pt>
                <c:pt idx="8802">
                  <c:v>0</c:v>
                </c:pt>
                <c:pt idx="8803">
                  <c:v>0</c:v>
                </c:pt>
                <c:pt idx="8804">
                  <c:v>0</c:v>
                </c:pt>
                <c:pt idx="8805">
                  <c:v>0</c:v>
                </c:pt>
                <c:pt idx="8806">
                  <c:v>0</c:v>
                </c:pt>
                <c:pt idx="8807">
                  <c:v>0</c:v>
                </c:pt>
                <c:pt idx="8808">
                  <c:v>0</c:v>
                </c:pt>
                <c:pt idx="8809">
                  <c:v>0</c:v>
                </c:pt>
                <c:pt idx="8810">
                  <c:v>0</c:v>
                </c:pt>
                <c:pt idx="8811">
                  <c:v>0</c:v>
                </c:pt>
                <c:pt idx="8812">
                  <c:v>0</c:v>
                </c:pt>
                <c:pt idx="8813">
                  <c:v>0</c:v>
                </c:pt>
                <c:pt idx="8814">
                  <c:v>0</c:v>
                </c:pt>
                <c:pt idx="8815">
                  <c:v>0</c:v>
                </c:pt>
                <c:pt idx="8816">
                  <c:v>0</c:v>
                </c:pt>
                <c:pt idx="8817">
                  <c:v>0</c:v>
                </c:pt>
                <c:pt idx="8818">
                  <c:v>0</c:v>
                </c:pt>
                <c:pt idx="8819">
                  <c:v>0</c:v>
                </c:pt>
                <c:pt idx="8820">
                  <c:v>0</c:v>
                </c:pt>
                <c:pt idx="8821">
                  <c:v>0</c:v>
                </c:pt>
                <c:pt idx="8822">
                  <c:v>0</c:v>
                </c:pt>
                <c:pt idx="8823">
                  <c:v>0</c:v>
                </c:pt>
                <c:pt idx="8824">
                  <c:v>0</c:v>
                </c:pt>
                <c:pt idx="8825">
                  <c:v>0</c:v>
                </c:pt>
                <c:pt idx="8826">
                  <c:v>0</c:v>
                </c:pt>
                <c:pt idx="8827">
                  <c:v>0</c:v>
                </c:pt>
                <c:pt idx="8828">
                  <c:v>0</c:v>
                </c:pt>
                <c:pt idx="8829">
                  <c:v>0</c:v>
                </c:pt>
                <c:pt idx="8830">
                  <c:v>0</c:v>
                </c:pt>
                <c:pt idx="8831">
                  <c:v>0</c:v>
                </c:pt>
                <c:pt idx="8832">
                  <c:v>0</c:v>
                </c:pt>
                <c:pt idx="8833">
                  <c:v>0</c:v>
                </c:pt>
                <c:pt idx="8834">
                  <c:v>0</c:v>
                </c:pt>
                <c:pt idx="8835">
                  <c:v>0</c:v>
                </c:pt>
                <c:pt idx="8836">
                  <c:v>0</c:v>
                </c:pt>
                <c:pt idx="8837">
                  <c:v>0</c:v>
                </c:pt>
                <c:pt idx="8838">
                  <c:v>0</c:v>
                </c:pt>
                <c:pt idx="8839">
                  <c:v>0</c:v>
                </c:pt>
                <c:pt idx="8840">
                  <c:v>0</c:v>
                </c:pt>
                <c:pt idx="8841">
                  <c:v>0</c:v>
                </c:pt>
                <c:pt idx="8842">
                  <c:v>0</c:v>
                </c:pt>
                <c:pt idx="8843">
                  <c:v>0</c:v>
                </c:pt>
                <c:pt idx="8844">
                  <c:v>0</c:v>
                </c:pt>
                <c:pt idx="8845">
                  <c:v>0</c:v>
                </c:pt>
                <c:pt idx="8846">
                  <c:v>0</c:v>
                </c:pt>
                <c:pt idx="8847">
                  <c:v>0</c:v>
                </c:pt>
                <c:pt idx="8848">
                  <c:v>0</c:v>
                </c:pt>
                <c:pt idx="8849">
                  <c:v>0</c:v>
                </c:pt>
                <c:pt idx="8850">
                  <c:v>0</c:v>
                </c:pt>
                <c:pt idx="8851">
                  <c:v>0</c:v>
                </c:pt>
                <c:pt idx="8852">
                  <c:v>0</c:v>
                </c:pt>
                <c:pt idx="8853">
                  <c:v>0</c:v>
                </c:pt>
                <c:pt idx="8854">
                  <c:v>0</c:v>
                </c:pt>
                <c:pt idx="8855">
                  <c:v>0</c:v>
                </c:pt>
                <c:pt idx="8856">
                  <c:v>0</c:v>
                </c:pt>
                <c:pt idx="8857">
                  <c:v>0</c:v>
                </c:pt>
                <c:pt idx="8858">
                  <c:v>0</c:v>
                </c:pt>
                <c:pt idx="8859">
                  <c:v>0</c:v>
                </c:pt>
                <c:pt idx="8860">
                  <c:v>0</c:v>
                </c:pt>
                <c:pt idx="8861">
                  <c:v>0</c:v>
                </c:pt>
                <c:pt idx="8862">
                  <c:v>0</c:v>
                </c:pt>
                <c:pt idx="8863">
                  <c:v>0</c:v>
                </c:pt>
                <c:pt idx="8864">
                  <c:v>0</c:v>
                </c:pt>
                <c:pt idx="8865">
                  <c:v>0</c:v>
                </c:pt>
                <c:pt idx="8866">
                  <c:v>0</c:v>
                </c:pt>
                <c:pt idx="8867">
                  <c:v>0</c:v>
                </c:pt>
                <c:pt idx="8868">
                  <c:v>0</c:v>
                </c:pt>
                <c:pt idx="8869">
                  <c:v>0</c:v>
                </c:pt>
                <c:pt idx="8870">
                  <c:v>0</c:v>
                </c:pt>
                <c:pt idx="8871">
                  <c:v>0</c:v>
                </c:pt>
                <c:pt idx="8872">
                  <c:v>0</c:v>
                </c:pt>
                <c:pt idx="8873">
                  <c:v>0</c:v>
                </c:pt>
                <c:pt idx="8874">
                  <c:v>0</c:v>
                </c:pt>
                <c:pt idx="8875">
                  <c:v>0</c:v>
                </c:pt>
                <c:pt idx="8876">
                  <c:v>0</c:v>
                </c:pt>
                <c:pt idx="8877">
                  <c:v>0</c:v>
                </c:pt>
                <c:pt idx="8878">
                  <c:v>0</c:v>
                </c:pt>
                <c:pt idx="8879">
                  <c:v>0</c:v>
                </c:pt>
                <c:pt idx="8880">
                  <c:v>0</c:v>
                </c:pt>
                <c:pt idx="8881">
                  <c:v>0</c:v>
                </c:pt>
                <c:pt idx="8882">
                  <c:v>0</c:v>
                </c:pt>
                <c:pt idx="8883">
                  <c:v>0</c:v>
                </c:pt>
                <c:pt idx="8884">
                  <c:v>0</c:v>
                </c:pt>
                <c:pt idx="8885">
                  <c:v>0</c:v>
                </c:pt>
                <c:pt idx="8886">
                  <c:v>0</c:v>
                </c:pt>
                <c:pt idx="8887">
                  <c:v>0</c:v>
                </c:pt>
                <c:pt idx="8888">
                  <c:v>0</c:v>
                </c:pt>
                <c:pt idx="8889">
                  <c:v>0</c:v>
                </c:pt>
                <c:pt idx="8890">
                  <c:v>0</c:v>
                </c:pt>
                <c:pt idx="8891">
                  <c:v>0</c:v>
                </c:pt>
                <c:pt idx="8892">
                  <c:v>0</c:v>
                </c:pt>
                <c:pt idx="8893">
                  <c:v>0</c:v>
                </c:pt>
                <c:pt idx="8894">
                  <c:v>0</c:v>
                </c:pt>
                <c:pt idx="8895">
                  <c:v>0</c:v>
                </c:pt>
                <c:pt idx="8896">
                  <c:v>0</c:v>
                </c:pt>
                <c:pt idx="8897">
                  <c:v>0</c:v>
                </c:pt>
                <c:pt idx="8898">
                  <c:v>0</c:v>
                </c:pt>
                <c:pt idx="8899">
                  <c:v>0</c:v>
                </c:pt>
                <c:pt idx="8900">
                  <c:v>0</c:v>
                </c:pt>
                <c:pt idx="8901">
                  <c:v>0</c:v>
                </c:pt>
                <c:pt idx="8902">
                  <c:v>0</c:v>
                </c:pt>
                <c:pt idx="8903">
                  <c:v>0</c:v>
                </c:pt>
                <c:pt idx="8904">
                  <c:v>0</c:v>
                </c:pt>
                <c:pt idx="8905">
                  <c:v>0</c:v>
                </c:pt>
                <c:pt idx="8906">
                  <c:v>0</c:v>
                </c:pt>
                <c:pt idx="8907">
                  <c:v>0</c:v>
                </c:pt>
                <c:pt idx="8908">
                  <c:v>0</c:v>
                </c:pt>
                <c:pt idx="8909">
                  <c:v>0</c:v>
                </c:pt>
                <c:pt idx="8910">
                  <c:v>0</c:v>
                </c:pt>
                <c:pt idx="8911">
                  <c:v>0</c:v>
                </c:pt>
                <c:pt idx="8912">
                  <c:v>0</c:v>
                </c:pt>
                <c:pt idx="8913">
                  <c:v>0</c:v>
                </c:pt>
                <c:pt idx="8914">
                  <c:v>0</c:v>
                </c:pt>
                <c:pt idx="8915">
                  <c:v>0</c:v>
                </c:pt>
                <c:pt idx="8916">
                  <c:v>0</c:v>
                </c:pt>
                <c:pt idx="8917">
                  <c:v>0</c:v>
                </c:pt>
                <c:pt idx="8918">
                  <c:v>0</c:v>
                </c:pt>
                <c:pt idx="8919">
                  <c:v>0</c:v>
                </c:pt>
                <c:pt idx="8920">
                  <c:v>0</c:v>
                </c:pt>
                <c:pt idx="8921">
                  <c:v>0</c:v>
                </c:pt>
                <c:pt idx="8922">
                  <c:v>0</c:v>
                </c:pt>
                <c:pt idx="8923">
                  <c:v>0</c:v>
                </c:pt>
                <c:pt idx="8924">
                  <c:v>0</c:v>
                </c:pt>
                <c:pt idx="8925">
                  <c:v>0</c:v>
                </c:pt>
                <c:pt idx="8926">
                  <c:v>0</c:v>
                </c:pt>
                <c:pt idx="8927">
                  <c:v>0</c:v>
                </c:pt>
                <c:pt idx="8928">
                  <c:v>0</c:v>
                </c:pt>
                <c:pt idx="8929">
                  <c:v>0</c:v>
                </c:pt>
                <c:pt idx="8930">
                  <c:v>0</c:v>
                </c:pt>
                <c:pt idx="8931">
                  <c:v>0</c:v>
                </c:pt>
                <c:pt idx="8932">
                  <c:v>0</c:v>
                </c:pt>
                <c:pt idx="8933">
                  <c:v>0</c:v>
                </c:pt>
                <c:pt idx="8934">
                  <c:v>0</c:v>
                </c:pt>
                <c:pt idx="8935">
                  <c:v>0</c:v>
                </c:pt>
                <c:pt idx="8936">
                  <c:v>0</c:v>
                </c:pt>
                <c:pt idx="8937">
                  <c:v>0</c:v>
                </c:pt>
                <c:pt idx="8938">
                  <c:v>0</c:v>
                </c:pt>
                <c:pt idx="8939">
                  <c:v>0</c:v>
                </c:pt>
                <c:pt idx="8940">
                  <c:v>0</c:v>
                </c:pt>
                <c:pt idx="8941">
                  <c:v>0</c:v>
                </c:pt>
                <c:pt idx="8942">
                  <c:v>0</c:v>
                </c:pt>
                <c:pt idx="8943">
                  <c:v>0</c:v>
                </c:pt>
                <c:pt idx="8944">
                  <c:v>0</c:v>
                </c:pt>
                <c:pt idx="8945">
                  <c:v>0</c:v>
                </c:pt>
                <c:pt idx="8946">
                  <c:v>0</c:v>
                </c:pt>
                <c:pt idx="8947">
                  <c:v>0</c:v>
                </c:pt>
                <c:pt idx="8948">
                  <c:v>0</c:v>
                </c:pt>
                <c:pt idx="8949">
                  <c:v>0</c:v>
                </c:pt>
                <c:pt idx="8950">
                  <c:v>0</c:v>
                </c:pt>
                <c:pt idx="8951">
                  <c:v>0</c:v>
                </c:pt>
                <c:pt idx="8952">
                  <c:v>0</c:v>
                </c:pt>
                <c:pt idx="8953">
                  <c:v>0</c:v>
                </c:pt>
                <c:pt idx="8954">
                  <c:v>0</c:v>
                </c:pt>
                <c:pt idx="8955">
                  <c:v>0</c:v>
                </c:pt>
                <c:pt idx="8956">
                  <c:v>0</c:v>
                </c:pt>
                <c:pt idx="8957">
                  <c:v>0</c:v>
                </c:pt>
                <c:pt idx="8958">
                  <c:v>0</c:v>
                </c:pt>
                <c:pt idx="8959">
                  <c:v>0</c:v>
                </c:pt>
                <c:pt idx="8960">
                  <c:v>0</c:v>
                </c:pt>
                <c:pt idx="8961">
                  <c:v>0</c:v>
                </c:pt>
                <c:pt idx="8962">
                  <c:v>0</c:v>
                </c:pt>
                <c:pt idx="8963">
                  <c:v>0</c:v>
                </c:pt>
                <c:pt idx="8964">
                  <c:v>0</c:v>
                </c:pt>
                <c:pt idx="8965">
                  <c:v>0</c:v>
                </c:pt>
                <c:pt idx="8966">
                  <c:v>0</c:v>
                </c:pt>
                <c:pt idx="8967">
                  <c:v>0</c:v>
                </c:pt>
                <c:pt idx="8968">
                  <c:v>0</c:v>
                </c:pt>
                <c:pt idx="8969">
                  <c:v>0</c:v>
                </c:pt>
                <c:pt idx="8970">
                  <c:v>0</c:v>
                </c:pt>
                <c:pt idx="8971">
                  <c:v>0</c:v>
                </c:pt>
                <c:pt idx="8972">
                  <c:v>0</c:v>
                </c:pt>
                <c:pt idx="8973">
                  <c:v>0</c:v>
                </c:pt>
                <c:pt idx="8974">
                  <c:v>0</c:v>
                </c:pt>
                <c:pt idx="8975">
                  <c:v>0</c:v>
                </c:pt>
                <c:pt idx="8976">
                  <c:v>0</c:v>
                </c:pt>
                <c:pt idx="8977">
                  <c:v>0</c:v>
                </c:pt>
                <c:pt idx="8978">
                  <c:v>0</c:v>
                </c:pt>
                <c:pt idx="8979">
                  <c:v>0</c:v>
                </c:pt>
                <c:pt idx="8980">
                  <c:v>0</c:v>
                </c:pt>
                <c:pt idx="8981">
                  <c:v>0</c:v>
                </c:pt>
                <c:pt idx="8982">
                  <c:v>0</c:v>
                </c:pt>
                <c:pt idx="8983">
                  <c:v>0</c:v>
                </c:pt>
                <c:pt idx="8984">
                  <c:v>0</c:v>
                </c:pt>
                <c:pt idx="8985">
                  <c:v>0</c:v>
                </c:pt>
                <c:pt idx="8986">
                  <c:v>0</c:v>
                </c:pt>
                <c:pt idx="8987">
                  <c:v>0</c:v>
                </c:pt>
                <c:pt idx="8988">
                  <c:v>0</c:v>
                </c:pt>
                <c:pt idx="8989">
                  <c:v>0</c:v>
                </c:pt>
                <c:pt idx="8990">
                  <c:v>0</c:v>
                </c:pt>
                <c:pt idx="8991">
                  <c:v>0</c:v>
                </c:pt>
                <c:pt idx="8992">
                  <c:v>0</c:v>
                </c:pt>
                <c:pt idx="8993">
                  <c:v>0</c:v>
                </c:pt>
                <c:pt idx="8994">
                  <c:v>0</c:v>
                </c:pt>
                <c:pt idx="8995">
                  <c:v>0</c:v>
                </c:pt>
                <c:pt idx="8996">
                  <c:v>0</c:v>
                </c:pt>
                <c:pt idx="8997">
                  <c:v>0</c:v>
                </c:pt>
                <c:pt idx="8998">
                  <c:v>0</c:v>
                </c:pt>
                <c:pt idx="8999">
                  <c:v>0</c:v>
                </c:pt>
                <c:pt idx="9000">
                  <c:v>0</c:v>
                </c:pt>
                <c:pt idx="9001">
                  <c:v>0</c:v>
                </c:pt>
                <c:pt idx="9002">
                  <c:v>0</c:v>
                </c:pt>
                <c:pt idx="9003">
                  <c:v>0</c:v>
                </c:pt>
                <c:pt idx="9004">
                  <c:v>0</c:v>
                </c:pt>
                <c:pt idx="9005">
                  <c:v>0</c:v>
                </c:pt>
                <c:pt idx="9006">
                  <c:v>0</c:v>
                </c:pt>
                <c:pt idx="9007">
                  <c:v>0</c:v>
                </c:pt>
                <c:pt idx="9008">
                  <c:v>0</c:v>
                </c:pt>
                <c:pt idx="9009">
                  <c:v>0</c:v>
                </c:pt>
                <c:pt idx="9010">
                  <c:v>0</c:v>
                </c:pt>
                <c:pt idx="9011">
                  <c:v>0</c:v>
                </c:pt>
                <c:pt idx="9012">
                  <c:v>0</c:v>
                </c:pt>
                <c:pt idx="9013">
                  <c:v>0</c:v>
                </c:pt>
                <c:pt idx="9014">
                  <c:v>0</c:v>
                </c:pt>
                <c:pt idx="9015">
                  <c:v>0</c:v>
                </c:pt>
                <c:pt idx="9016">
                  <c:v>0</c:v>
                </c:pt>
                <c:pt idx="9017">
                  <c:v>0</c:v>
                </c:pt>
                <c:pt idx="9018">
                  <c:v>0</c:v>
                </c:pt>
                <c:pt idx="9019">
                  <c:v>0</c:v>
                </c:pt>
                <c:pt idx="9020">
                  <c:v>0</c:v>
                </c:pt>
                <c:pt idx="9021">
                  <c:v>0</c:v>
                </c:pt>
                <c:pt idx="9022">
                  <c:v>0</c:v>
                </c:pt>
                <c:pt idx="9023">
                  <c:v>0</c:v>
                </c:pt>
                <c:pt idx="9024">
                  <c:v>0</c:v>
                </c:pt>
                <c:pt idx="9025">
                  <c:v>0</c:v>
                </c:pt>
                <c:pt idx="9026">
                  <c:v>0</c:v>
                </c:pt>
                <c:pt idx="9027">
                  <c:v>0</c:v>
                </c:pt>
                <c:pt idx="9028">
                  <c:v>0</c:v>
                </c:pt>
                <c:pt idx="9029">
                  <c:v>0</c:v>
                </c:pt>
                <c:pt idx="9030">
                  <c:v>0</c:v>
                </c:pt>
                <c:pt idx="9031">
                  <c:v>0</c:v>
                </c:pt>
                <c:pt idx="9032">
                  <c:v>0</c:v>
                </c:pt>
                <c:pt idx="9033">
                  <c:v>0</c:v>
                </c:pt>
                <c:pt idx="9034">
                  <c:v>0</c:v>
                </c:pt>
                <c:pt idx="9035">
                  <c:v>0</c:v>
                </c:pt>
                <c:pt idx="9036">
                  <c:v>0</c:v>
                </c:pt>
                <c:pt idx="9037">
                  <c:v>0</c:v>
                </c:pt>
                <c:pt idx="9038">
                  <c:v>0</c:v>
                </c:pt>
                <c:pt idx="9039">
                  <c:v>0</c:v>
                </c:pt>
                <c:pt idx="9040">
                  <c:v>0</c:v>
                </c:pt>
                <c:pt idx="9041">
                  <c:v>0</c:v>
                </c:pt>
                <c:pt idx="9042">
                  <c:v>0</c:v>
                </c:pt>
                <c:pt idx="9043">
                  <c:v>0</c:v>
                </c:pt>
                <c:pt idx="9044">
                  <c:v>0</c:v>
                </c:pt>
                <c:pt idx="9045">
                  <c:v>0</c:v>
                </c:pt>
                <c:pt idx="9046">
                  <c:v>0</c:v>
                </c:pt>
                <c:pt idx="9047">
                  <c:v>0</c:v>
                </c:pt>
                <c:pt idx="9048">
                  <c:v>0</c:v>
                </c:pt>
                <c:pt idx="9049">
                  <c:v>0</c:v>
                </c:pt>
                <c:pt idx="9050">
                  <c:v>0</c:v>
                </c:pt>
                <c:pt idx="9051">
                  <c:v>0</c:v>
                </c:pt>
                <c:pt idx="9052">
                  <c:v>0</c:v>
                </c:pt>
                <c:pt idx="9053">
                  <c:v>0</c:v>
                </c:pt>
                <c:pt idx="9054">
                  <c:v>0</c:v>
                </c:pt>
                <c:pt idx="9055">
                  <c:v>0</c:v>
                </c:pt>
                <c:pt idx="9056">
                  <c:v>0</c:v>
                </c:pt>
                <c:pt idx="9057">
                  <c:v>0</c:v>
                </c:pt>
                <c:pt idx="9058">
                  <c:v>0</c:v>
                </c:pt>
                <c:pt idx="9059">
                  <c:v>0</c:v>
                </c:pt>
                <c:pt idx="9060">
                  <c:v>0</c:v>
                </c:pt>
                <c:pt idx="9061">
                  <c:v>0</c:v>
                </c:pt>
                <c:pt idx="9062">
                  <c:v>0</c:v>
                </c:pt>
                <c:pt idx="9063">
                  <c:v>0</c:v>
                </c:pt>
                <c:pt idx="9064">
                  <c:v>0</c:v>
                </c:pt>
                <c:pt idx="9065">
                  <c:v>0</c:v>
                </c:pt>
                <c:pt idx="9066">
                  <c:v>0</c:v>
                </c:pt>
                <c:pt idx="9067">
                  <c:v>0</c:v>
                </c:pt>
                <c:pt idx="9068">
                  <c:v>0</c:v>
                </c:pt>
                <c:pt idx="9069">
                  <c:v>0</c:v>
                </c:pt>
                <c:pt idx="9070">
                  <c:v>0</c:v>
                </c:pt>
                <c:pt idx="9071">
                  <c:v>0</c:v>
                </c:pt>
                <c:pt idx="9072">
                  <c:v>0</c:v>
                </c:pt>
                <c:pt idx="9073">
                  <c:v>0</c:v>
                </c:pt>
                <c:pt idx="9074">
                  <c:v>0</c:v>
                </c:pt>
                <c:pt idx="9075">
                  <c:v>0</c:v>
                </c:pt>
                <c:pt idx="9076">
                  <c:v>0</c:v>
                </c:pt>
                <c:pt idx="9077">
                  <c:v>0</c:v>
                </c:pt>
                <c:pt idx="9078">
                  <c:v>0</c:v>
                </c:pt>
                <c:pt idx="9079">
                  <c:v>0</c:v>
                </c:pt>
                <c:pt idx="9080">
                  <c:v>0</c:v>
                </c:pt>
                <c:pt idx="9081">
                  <c:v>0</c:v>
                </c:pt>
                <c:pt idx="9082">
                  <c:v>0</c:v>
                </c:pt>
                <c:pt idx="9083">
                  <c:v>0</c:v>
                </c:pt>
                <c:pt idx="9084">
                  <c:v>0</c:v>
                </c:pt>
                <c:pt idx="9085">
                  <c:v>0</c:v>
                </c:pt>
                <c:pt idx="9086">
                  <c:v>0</c:v>
                </c:pt>
                <c:pt idx="9087">
                  <c:v>0</c:v>
                </c:pt>
                <c:pt idx="9088">
                  <c:v>0</c:v>
                </c:pt>
                <c:pt idx="9089">
                  <c:v>0</c:v>
                </c:pt>
                <c:pt idx="9090">
                  <c:v>0</c:v>
                </c:pt>
                <c:pt idx="9091">
                  <c:v>0</c:v>
                </c:pt>
                <c:pt idx="9092">
                  <c:v>0</c:v>
                </c:pt>
                <c:pt idx="9093">
                  <c:v>0</c:v>
                </c:pt>
                <c:pt idx="9094">
                  <c:v>0</c:v>
                </c:pt>
                <c:pt idx="9095">
                  <c:v>0</c:v>
                </c:pt>
                <c:pt idx="9096">
                  <c:v>0</c:v>
                </c:pt>
                <c:pt idx="9097">
                  <c:v>0</c:v>
                </c:pt>
                <c:pt idx="9098">
                  <c:v>0</c:v>
                </c:pt>
                <c:pt idx="9099">
                  <c:v>0</c:v>
                </c:pt>
                <c:pt idx="9100">
                  <c:v>0</c:v>
                </c:pt>
                <c:pt idx="9101">
                  <c:v>0</c:v>
                </c:pt>
                <c:pt idx="9102">
                  <c:v>0</c:v>
                </c:pt>
                <c:pt idx="9103">
                  <c:v>0</c:v>
                </c:pt>
                <c:pt idx="9104">
                  <c:v>0</c:v>
                </c:pt>
                <c:pt idx="9105">
                  <c:v>0</c:v>
                </c:pt>
                <c:pt idx="9106">
                  <c:v>0</c:v>
                </c:pt>
                <c:pt idx="9107">
                  <c:v>0</c:v>
                </c:pt>
                <c:pt idx="9108">
                  <c:v>0</c:v>
                </c:pt>
                <c:pt idx="9109">
                  <c:v>0</c:v>
                </c:pt>
                <c:pt idx="9110">
                  <c:v>0</c:v>
                </c:pt>
                <c:pt idx="9111">
                  <c:v>0</c:v>
                </c:pt>
                <c:pt idx="9112">
                  <c:v>0</c:v>
                </c:pt>
                <c:pt idx="9113">
                  <c:v>0</c:v>
                </c:pt>
                <c:pt idx="9114">
                  <c:v>0</c:v>
                </c:pt>
                <c:pt idx="9115">
                  <c:v>0</c:v>
                </c:pt>
                <c:pt idx="9116">
                  <c:v>0</c:v>
                </c:pt>
                <c:pt idx="9117">
                  <c:v>0</c:v>
                </c:pt>
                <c:pt idx="9118">
                  <c:v>0</c:v>
                </c:pt>
                <c:pt idx="9119">
                  <c:v>0</c:v>
                </c:pt>
                <c:pt idx="9120">
                  <c:v>0</c:v>
                </c:pt>
                <c:pt idx="9121">
                  <c:v>0</c:v>
                </c:pt>
                <c:pt idx="9122">
                  <c:v>0</c:v>
                </c:pt>
                <c:pt idx="9123">
                  <c:v>0</c:v>
                </c:pt>
                <c:pt idx="9124">
                  <c:v>0</c:v>
                </c:pt>
                <c:pt idx="9125">
                  <c:v>0</c:v>
                </c:pt>
                <c:pt idx="9126">
                  <c:v>0</c:v>
                </c:pt>
                <c:pt idx="9127">
                  <c:v>0</c:v>
                </c:pt>
                <c:pt idx="9128">
                  <c:v>0</c:v>
                </c:pt>
                <c:pt idx="9129">
                  <c:v>0</c:v>
                </c:pt>
                <c:pt idx="9130">
                  <c:v>0</c:v>
                </c:pt>
                <c:pt idx="9131">
                  <c:v>0</c:v>
                </c:pt>
                <c:pt idx="9132">
                  <c:v>0</c:v>
                </c:pt>
                <c:pt idx="9133">
                  <c:v>0</c:v>
                </c:pt>
                <c:pt idx="9134">
                  <c:v>0</c:v>
                </c:pt>
                <c:pt idx="9135">
                  <c:v>0</c:v>
                </c:pt>
                <c:pt idx="9136">
                  <c:v>0</c:v>
                </c:pt>
                <c:pt idx="9137">
                  <c:v>0</c:v>
                </c:pt>
                <c:pt idx="9138">
                  <c:v>0</c:v>
                </c:pt>
                <c:pt idx="9139">
                  <c:v>0</c:v>
                </c:pt>
                <c:pt idx="9140">
                  <c:v>0</c:v>
                </c:pt>
                <c:pt idx="9141">
                  <c:v>0</c:v>
                </c:pt>
                <c:pt idx="9142">
                  <c:v>0</c:v>
                </c:pt>
                <c:pt idx="9143">
                  <c:v>0</c:v>
                </c:pt>
                <c:pt idx="9144">
                  <c:v>0</c:v>
                </c:pt>
                <c:pt idx="9145">
                  <c:v>0</c:v>
                </c:pt>
                <c:pt idx="9146">
                  <c:v>0</c:v>
                </c:pt>
                <c:pt idx="9147">
                  <c:v>0</c:v>
                </c:pt>
                <c:pt idx="9148">
                  <c:v>0</c:v>
                </c:pt>
                <c:pt idx="9149">
                  <c:v>0</c:v>
                </c:pt>
                <c:pt idx="9150">
                  <c:v>0</c:v>
                </c:pt>
                <c:pt idx="9151">
                  <c:v>0</c:v>
                </c:pt>
                <c:pt idx="9152">
                  <c:v>0</c:v>
                </c:pt>
                <c:pt idx="9153">
                  <c:v>0</c:v>
                </c:pt>
                <c:pt idx="9154">
                  <c:v>0</c:v>
                </c:pt>
                <c:pt idx="9155">
                  <c:v>0</c:v>
                </c:pt>
                <c:pt idx="9156">
                  <c:v>0</c:v>
                </c:pt>
                <c:pt idx="9157">
                  <c:v>0</c:v>
                </c:pt>
                <c:pt idx="9158">
                  <c:v>0</c:v>
                </c:pt>
                <c:pt idx="9159">
                  <c:v>0</c:v>
                </c:pt>
                <c:pt idx="9160">
                  <c:v>0</c:v>
                </c:pt>
                <c:pt idx="9161">
                  <c:v>0</c:v>
                </c:pt>
                <c:pt idx="9162">
                  <c:v>0</c:v>
                </c:pt>
                <c:pt idx="9163">
                  <c:v>0</c:v>
                </c:pt>
                <c:pt idx="9164">
                  <c:v>0</c:v>
                </c:pt>
                <c:pt idx="9165">
                  <c:v>0</c:v>
                </c:pt>
                <c:pt idx="9166">
                  <c:v>0</c:v>
                </c:pt>
                <c:pt idx="9167">
                  <c:v>0</c:v>
                </c:pt>
                <c:pt idx="9168">
                  <c:v>0</c:v>
                </c:pt>
                <c:pt idx="9169">
                  <c:v>0</c:v>
                </c:pt>
                <c:pt idx="9170">
                  <c:v>0</c:v>
                </c:pt>
                <c:pt idx="9171">
                  <c:v>0</c:v>
                </c:pt>
                <c:pt idx="9172">
                  <c:v>0</c:v>
                </c:pt>
                <c:pt idx="9173">
                  <c:v>0</c:v>
                </c:pt>
                <c:pt idx="9174">
                  <c:v>0</c:v>
                </c:pt>
                <c:pt idx="9175">
                  <c:v>0</c:v>
                </c:pt>
                <c:pt idx="9176">
                  <c:v>0</c:v>
                </c:pt>
                <c:pt idx="9177">
                  <c:v>0</c:v>
                </c:pt>
                <c:pt idx="9178">
                  <c:v>0</c:v>
                </c:pt>
                <c:pt idx="9179">
                  <c:v>0</c:v>
                </c:pt>
                <c:pt idx="9180">
                  <c:v>0</c:v>
                </c:pt>
                <c:pt idx="9181">
                  <c:v>0</c:v>
                </c:pt>
                <c:pt idx="9182">
                  <c:v>0</c:v>
                </c:pt>
                <c:pt idx="9183">
                  <c:v>0</c:v>
                </c:pt>
                <c:pt idx="9184">
                  <c:v>0</c:v>
                </c:pt>
                <c:pt idx="9185">
                  <c:v>0</c:v>
                </c:pt>
                <c:pt idx="9186">
                  <c:v>0</c:v>
                </c:pt>
                <c:pt idx="9187">
                  <c:v>0</c:v>
                </c:pt>
                <c:pt idx="9188">
                  <c:v>0</c:v>
                </c:pt>
                <c:pt idx="9189">
                  <c:v>0</c:v>
                </c:pt>
                <c:pt idx="9190">
                  <c:v>0</c:v>
                </c:pt>
                <c:pt idx="9191">
                  <c:v>0</c:v>
                </c:pt>
                <c:pt idx="9192">
                  <c:v>0</c:v>
                </c:pt>
                <c:pt idx="9193">
                  <c:v>0</c:v>
                </c:pt>
                <c:pt idx="9194">
                  <c:v>0</c:v>
                </c:pt>
                <c:pt idx="9195">
                  <c:v>0</c:v>
                </c:pt>
                <c:pt idx="9196">
                  <c:v>0</c:v>
                </c:pt>
                <c:pt idx="9197">
                  <c:v>0</c:v>
                </c:pt>
                <c:pt idx="9198">
                  <c:v>0</c:v>
                </c:pt>
                <c:pt idx="9199">
                  <c:v>0</c:v>
                </c:pt>
                <c:pt idx="9200">
                  <c:v>0</c:v>
                </c:pt>
                <c:pt idx="9201">
                  <c:v>0</c:v>
                </c:pt>
                <c:pt idx="9202">
                  <c:v>0</c:v>
                </c:pt>
                <c:pt idx="9203">
                  <c:v>0</c:v>
                </c:pt>
                <c:pt idx="9204">
                  <c:v>0</c:v>
                </c:pt>
                <c:pt idx="9205">
                  <c:v>0</c:v>
                </c:pt>
                <c:pt idx="9206">
                  <c:v>0</c:v>
                </c:pt>
                <c:pt idx="9207">
                  <c:v>0</c:v>
                </c:pt>
                <c:pt idx="9208">
                  <c:v>0</c:v>
                </c:pt>
                <c:pt idx="9209">
                  <c:v>0</c:v>
                </c:pt>
                <c:pt idx="9210">
                  <c:v>0</c:v>
                </c:pt>
                <c:pt idx="9211">
                  <c:v>0</c:v>
                </c:pt>
                <c:pt idx="9212">
                  <c:v>0</c:v>
                </c:pt>
                <c:pt idx="9213">
                  <c:v>0</c:v>
                </c:pt>
                <c:pt idx="9214">
                  <c:v>0</c:v>
                </c:pt>
                <c:pt idx="9215">
                  <c:v>0</c:v>
                </c:pt>
                <c:pt idx="9216">
                  <c:v>0</c:v>
                </c:pt>
                <c:pt idx="9217">
                  <c:v>0</c:v>
                </c:pt>
                <c:pt idx="9218">
                  <c:v>0</c:v>
                </c:pt>
                <c:pt idx="9219">
                  <c:v>0</c:v>
                </c:pt>
                <c:pt idx="9220">
                  <c:v>0</c:v>
                </c:pt>
                <c:pt idx="9221">
                  <c:v>0</c:v>
                </c:pt>
                <c:pt idx="9222">
                  <c:v>0</c:v>
                </c:pt>
                <c:pt idx="9223">
                  <c:v>0</c:v>
                </c:pt>
                <c:pt idx="9224">
                  <c:v>0</c:v>
                </c:pt>
                <c:pt idx="9225">
                  <c:v>0</c:v>
                </c:pt>
                <c:pt idx="9226">
                  <c:v>0</c:v>
                </c:pt>
                <c:pt idx="9227">
                  <c:v>0</c:v>
                </c:pt>
                <c:pt idx="9228">
                  <c:v>0</c:v>
                </c:pt>
                <c:pt idx="9229">
                  <c:v>0</c:v>
                </c:pt>
                <c:pt idx="9230">
                  <c:v>0</c:v>
                </c:pt>
                <c:pt idx="9231">
                  <c:v>0</c:v>
                </c:pt>
                <c:pt idx="9232">
                  <c:v>0</c:v>
                </c:pt>
                <c:pt idx="9233">
                  <c:v>0</c:v>
                </c:pt>
                <c:pt idx="9234">
                  <c:v>0</c:v>
                </c:pt>
                <c:pt idx="9235">
                  <c:v>0</c:v>
                </c:pt>
                <c:pt idx="9236">
                  <c:v>0</c:v>
                </c:pt>
                <c:pt idx="9237">
                  <c:v>0</c:v>
                </c:pt>
                <c:pt idx="9238">
                  <c:v>0</c:v>
                </c:pt>
                <c:pt idx="9239">
                  <c:v>0</c:v>
                </c:pt>
                <c:pt idx="9240">
                  <c:v>0</c:v>
                </c:pt>
                <c:pt idx="9241">
                  <c:v>0</c:v>
                </c:pt>
                <c:pt idx="9242">
                  <c:v>0</c:v>
                </c:pt>
                <c:pt idx="9243">
                  <c:v>0</c:v>
                </c:pt>
                <c:pt idx="9244">
                  <c:v>0</c:v>
                </c:pt>
                <c:pt idx="9245">
                  <c:v>0</c:v>
                </c:pt>
                <c:pt idx="9246">
                  <c:v>0</c:v>
                </c:pt>
                <c:pt idx="9247">
                  <c:v>0</c:v>
                </c:pt>
                <c:pt idx="9248">
                  <c:v>0</c:v>
                </c:pt>
                <c:pt idx="9249">
                  <c:v>0</c:v>
                </c:pt>
                <c:pt idx="9250">
                  <c:v>0</c:v>
                </c:pt>
                <c:pt idx="9251">
                  <c:v>0</c:v>
                </c:pt>
                <c:pt idx="9252">
                  <c:v>0</c:v>
                </c:pt>
                <c:pt idx="9253">
                  <c:v>0</c:v>
                </c:pt>
                <c:pt idx="9254">
                  <c:v>0</c:v>
                </c:pt>
                <c:pt idx="9255">
                  <c:v>0</c:v>
                </c:pt>
                <c:pt idx="9256">
                  <c:v>0</c:v>
                </c:pt>
                <c:pt idx="9257">
                  <c:v>0</c:v>
                </c:pt>
                <c:pt idx="9258">
                  <c:v>0</c:v>
                </c:pt>
                <c:pt idx="9259">
                  <c:v>0</c:v>
                </c:pt>
                <c:pt idx="9260">
                  <c:v>0</c:v>
                </c:pt>
                <c:pt idx="9261">
                  <c:v>0</c:v>
                </c:pt>
                <c:pt idx="9262">
                  <c:v>0</c:v>
                </c:pt>
                <c:pt idx="9263">
                  <c:v>0</c:v>
                </c:pt>
                <c:pt idx="9264">
                  <c:v>0</c:v>
                </c:pt>
                <c:pt idx="9265">
                  <c:v>0</c:v>
                </c:pt>
                <c:pt idx="9266">
                  <c:v>0</c:v>
                </c:pt>
                <c:pt idx="9267">
                  <c:v>0</c:v>
                </c:pt>
                <c:pt idx="9268">
                  <c:v>0</c:v>
                </c:pt>
                <c:pt idx="9269">
                  <c:v>0</c:v>
                </c:pt>
                <c:pt idx="9270">
                  <c:v>0</c:v>
                </c:pt>
                <c:pt idx="9271">
                  <c:v>0</c:v>
                </c:pt>
                <c:pt idx="9272">
                  <c:v>0</c:v>
                </c:pt>
                <c:pt idx="9273">
                  <c:v>0</c:v>
                </c:pt>
                <c:pt idx="9274">
                  <c:v>0</c:v>
                </c:pt>
                <c:pt idx="9275">
                  <c:v>0</c:v>
                </c:pt>
                <c:pt idx="9276">
                  <c:v>0</c:v>
                </c:pt>
                <c:pt idx="9277">
                  <c:v>0</c:v>
                </c:pt>
                <c:pt idx="9278">
                  <c:v>0</c:v>
                </c:pt>
                <c:pt idx="9279">
                  <c:v>0</c:v>
                </c:pt>
                <c:pt idx="9280">
                  <c:v>0</c:v>
                </c:pt>
                <c:pt idx="9281">
                  <c:v>0</c:v>
                </c:pt>
                <c:pt idx="9282">
                  <c:v>0</c:v>
                </c:pt>
                <c:pt idx="9283">
                  <c:v>0</c:v>
                </c:pt>
                <c:pt idx="9284">
                  <c:v>0</c:v>
                </c:pt>
                <c:pt idx="9285">
                  <c:v>0</c:v>
                </c:pt>
                <c:pt idx="9286">
                  <c:v>0</c:v>
                </c:pt>
                <c:pt idx="9287">
                  <c:v>0</c:v>
                </c:pt>
                <c:pt idx="9288">
                  <c:v>0</c:v>
                </c:pt>
                <c:pt idx="9289">
                  <c:v>0</c:v>
                </c:pt>
                <c:pt idx="9290">
                  <c:v>0</c:v>
                </c:pt>
                <c:pt idx="9291">
                  <c:v>0</c:v>
                </c:pt>
                <c:pt idx="9292">
                  <c:v>0</c:v>
                </c:pt>
                <c:pt idx="9293">
                  <c:v>0</c:v>
                </c:pt>
                <c:pt idx="9294">
                  <c:v>0</c:v>
                </c:pt>
                <c:pt idx="9295">
                  <c:v>0</c:v>
                </c:pt>
                <c:pt idx="9296">
                  <c:v>0</c:v>
                </c:pt>
                <c:pt idx="9297">
                  <c:v>0</c:v>
                </c:pt>
                <c:pt idx="9298">
                  <c:v>0</c:v>
                </c:pt>
                <c:pt idx="9299">
                  <c:v>0</c:v>
                </c:pt>
                <c:pt idx="9300">
                  <c:v>0</c:v>
                </c:pt>
                <c:pt idx="9301">
                  <c:v>0</c:v>
                </c:pt>
                <c:pt idx="9302">
                  <c:v>0</c:v>
                </c:pt>
                <c:pt idx="9303">
                  <c:v>0</c:v>
                </c:pt>
                <c:pt idx="9304">
                  <c:v>0</c:v>
                </c:pt>
                <c:pt idx="9305">
                  <c:v>0</c:v>
                </c:pt>
                <c:pt idx="9306">
                  <c:v>0</c:v>
                </c:pt>
                <c:pt idx="9307">
                  <c:v>0</c:v>
                </c:pt>
                <c:pt idx="9308">
                  <c:v>0</c:v>
                </c:pt>
                <c:pt idx="9309">
                  <c:v>0</c:v>
                </c:pt>
                <c:pt idx="9310">
                  <c:v>0</c:v>
                </c:pt>
                <c:pt idx="9311">
                  <c:v>0</c:v>
                </c:pt>
                <c:pt idx="9312">
                  <c:v>0</c:v>
                </c:pt>
                <c:pt idx="9313">
                  <c:v>0</c:v>
                </c:pt>
                <c:pt idx="9314">
                  <c:v>0</c:v>
                </c:pt>
                <c:pt idx="9315">
                  <c:v>0</c:v>
                </c:pt>
                <c:pt idx="9316">
                  <c:v>0</c:v>
                </c:pt>
                <c:pt idx="9317">
                  <c:v>0</c:v>
                </c:pt>
                <c:pt idx="9318">
                  <c:v>0</c:v>
                </c:pt>
                <c:pt idx="9319">
                  <c:v>0</c:v>
                </c:pt>
                <c:pt idx="9320">
                  <c:v>0</c:v>
                </c:pt>
                <c:pt idx="9321">
                  <c:v>0</c:v>
                </c:pt>
                <c:pt idx="9322">
                  <c:v>0</c:v>
                </c:pt>
                <c:pt idx="9323">
                  <c:v>0</c:v>
                </c:pt>
                <c:pt idx="9324">
                  <c:v>0</c:v>
                </c:pt>
                <c:pt idx="9325">
                  <c:v>0</c:v>
                </c:pt>
                <c:pt idx="9326">
                  <c:v>0</c:v>
                </c:pt>
                <c:pt idx="9327">
                  <c:v>0</c:v>
                </c:pt>
                <c:pt idx="9328">
                  <c:v>0</c:v>
                </c:pt>
                <c:pt idx="9329">
                  <c:v>0</c:v>
                </c:pt>
                <c:pt idx="9330">
                  <c:v>0</c:v>
                </c:pt>
                <c:pt idx="9331">
                  <c:v>0</c:v>
                </c:pt>
                <c:pt idx="9332">
                  <c:v>0</c:v>
                </c:pt>
                <c:pt idx="9333">
                  <c:v>0</c:v>
                </c:pt>
                <c:pt idx="9334">
                  <c:v>0</c:v>
                </c:pt>
                <c:pt idx="9335">
                  <c:v>0</c:v>
                </c:pt>
                <c:pt idx="9336">
                  <c:v>0</c:v>
                </c:pt>
                <c:pt idx="9337">
                  <c:v>0</c:v>
                </c:pt>
                <c:pt idx="9338">
                  <c:v>0</c:v>
                </c:pt>
                <c:pt idx="9339">
                  <c:v>0</c:v>
                </c:pt>
                <c:pt idx="9340">
                  <c:v>0</c:v>
                </c:pt>
                <c:pt idx="9341">
                  <c:v>0</c:v>
                </c:pt>
                <c:pt idx="9342">
                  <c:v>0</c:v>
                </c:pt>
                <c:pt idx="9343">
                  <c:v>0</c:v>
                </c:pt>
                <c:pt idx="9344">
                  <c:v>0</c:v>
                </c:pt>
                <c:pt idx="9345">
                  <c:v>0</c:v>
                </c:pt>
                <c:pt idx="9346">
                  <c:v>0</c:v>
                </c:pt>
                <c:pt idx="9347">
                  <c:v>0</c:v>
                </c:pt>
                <c:pt idx="9348">
                  <c:v>0</c:v>
                </c:pt>
                <c:pt idx="9349">
                  <c:v>0</c:v>
                </c:pt>
                <c:pt idx="9350">
                  <c:v>0</c:v>
                </c:pt>
                <c:pt idx="9351">
                  <c:v>0</c:v>
                </c:pt>
                <c:pt idx="9352">
                  <c:v>0</c:v>
                </c:pt>
                <c:pt idx="9353">
                  <c:v>0</c:v>
                </c:pt>
                <c:pt idx="9354">
                  <c:v>0</c:v>
                </c:pt>
                <c:pt idx="9355">
                  <c:v>0</c:v>
                </c:pt>
                <c:pt idx="9356">
                  <c:v>0</c:v>
                </c:pt>
                <c:pt idx="9357">
                  <c:v>0</c:v>
                </c:pt>
                <c:pt idx="9358">
                  <c:v>0</c:v>
                </c:pt>
                <c:pt idx="9359">
                  <c:v>0</c:v>
                </c:pt>
                <c:pt idx="9360">
                  <c:v>0</c:v>
                </c:pt>
                <c:pt idx="9361">
                  <c:v>0</c:v>
                </c:pt>
                <c:pt idx="9362">
                  <c:v>0</c:v>
                </c:pt>
                <c:pt idx="9363">
                  <c:v>0</c:v>
                </c:pt>
                <c:pt idx="9364">
                  <c:v>0</c:v>
                </c:pt>
                <c:pt idx="9365">
                  <c:v>0</c:v>
                </c:pt>
                <c:pt idx="9366">
                  <c:v>0</c:v>
                </c:pt>
                <c:pt idx="9367">
                  <c:v>0</c:v>
                </c:pt>
                <c:pt idx="9368">
                  <c:v>0</c:v>
                </c:pt>
                <c:pt idx="9369">
                  <c:v>0</c:v>
                </c:pt>
                <c:pt idx="9370">
                  <c:v>0</c:v>
                </c:pt>
                <c:pt idx="9371">
                  <c:v>0</c:v>
                </c:pt>
                <c:pt idx="9372">
                  <c:v>0</c:v>
                </c:pt>
                <c:pt idx="9373">
                  <c:v>0</c:v>
                </c:pt>
                <c:pt idx="9374">
                  <c:v>0</c:v>
                </c:pt>
                <c:pt idx="9375">
                  <c:v>0</c:v>
                </c:pt>
                <c:pt idx="9376">
                  <c:v>0</c:v>
                </c:pt>
                <c:pt idx="9377">
                  <c:v>0</c:v>
                </c:pt>
                <c:pt idx="9378">
                  <c:v>0</c:v>
                </c:pt>
                <c:pt idx="9379">
                  <c:v>0</c:v>
                </c:pt>
                <c:pt idx="9380">
                  <c:v>0</c:v>
                </c:pt>
                <c:pt idx="9381">
                  <c:v>0</c:v>
                </c:pt>
                <c:pt idx="9382">
                  <c:v>0</c:v>
                </c:pt>
                <c:pt idx="9383">
                  <c:v>0</c:v>
                </c:pt>
                <c:pt idx="9384">
                  <c:v>0</c:v>
                </c:pt>
                <c:pt idx="9385">
                  <c:v>0</c:v>
                </c:pt>
                <c:pt idx="9386">
                  <c:v>0</c:v>
                </c:pt>
                <c:pt idx="9387">
                  <c:v>0</c:v>
                </c:pt>
                <c:pt idx="9388">
                  <c:v>0</c:v>
                </c:pt>
                <c:pt idx="9389">
                  <c:v>0</c:v>
                </c:pt>
                <c:pt idx="9390">
                  <c:v>0</c:v>
                </c:pt>
                <c:pt idx="9391">
                  <c:v>0</c:v>
                </c:pt>
                <c:pt idx="9392">
                  <c:v>0</c:v>
                </c:pt>
                <c:pt idx="9393">
                  <c:v>0</c:v>
                </c:pt>
                <c:pt idx="9394">
                  <c:v>0</c:v>
                </c:pt>
                <c:pt idx="9395">
                  <c:v>0</c:v>
                </c:pt>
                <c:pt idx="9396">
                  <c:v>0</c:v>
                </c:pt>
                <c:pt idx="9397">
                  <c:v>0</c:v>
                </c:pt>
                <c:pt idx="9398">
                  <c:v>0</c:v>
                </c:pt>
                <c:pt idx="9399">
                  <c:v>0</c:v>
                </c:pt>
                <c:pt idx="9400">
                  <c:v>0</c:v>
                </c:pt>
                <c:pt idx="9401">
                  <c:v>0</c:v>
                </c:pt>
                <c:pt idx="9402">
                  <c:v>0</c:v>
                </c:pt>
                <c:pt idx="9403">
                  <c:v>0</c:v>
                </c:pt>
                <c:pt idx="9404">
                  <c:v>0</c:v>
                </c:pt>
                <c:pt idx="9405">
                  <c:v>0</c:v>
                </c:pt>
                <c:pt idx="9406">
                  <c:v>0</c:v>
                </c:pt>
                <c:pt idx="9407">
                  <c:v>0</c:v>
                </c:pt>
                <c:pt idx="9408">
                  <c:v>0</c:v>
                </c:pt>
                <c:pt idx="9409">
                  <c:v>0</c:v>
                </c:pt>
                <c:pt idx="9410">
                  <c:v>0</c:v>
                </c:pt>
                <c:pt idx="9411">
                  <c:v>0</c:v>
                </c:pt>
                <c:pt idx="9412">
                  <c:v>0</c:v>
                </c:pt>
                <c:pt idx="9413">
                  <c:v>0</c:v>
                </c:pt>
                <c:pt idx="9414">
                  <c:v>0</c:v>
                </c:pt>
                <c:pt idx="9415">
                  <c:v>0</c:v>
                </c:pt>
                <c:pt idx="9416">
                  <c:v>0</c:v>
                </c:pt>
                <c:pt idx="9417">
                  <c:v>0</c:v>
                </c:pt>
                <c:pt idx="9418">
                  <c:v>0</c:v>
                </c:pt>
                <c:pt idx="9419">
                  <c:v>0</c:v>
                </c:pt>
                <c:pt idx="9420">
                  <c:v>0</c:v>
                </c:pt>
                <c:pt idx="9421">
                  <c:v>0</c:v>
                </c:pt>
                <c:pt idx="9422">
                  <c:v>0</c:v>
                </c:pt>
                <c:pt idx="9423">
                  <c:v>0</c:v>
                </c:pt>
                <c:pt idx="9424">
                  <c:v>0</c:v>
                </c:pt>
                <c:pt idx="9425">
                  <c:v>0</c:v>
                </c:pt>
                <c:pt idx="9426">
                  <c:v>0</c:v>
                </c:pt>
                <c:pt idx="9427">
                  <c:v>0</c:v>
                </c:pt>
                <c:pt idx="9428">
                  <c:v>0</c:v>
                </c:pt>
                <c:pt idx="9429">
                  <c:v>0</c:v>
                </c:pt>
                <c:pt idx="9430">
                  <c:v>0</c:v>
                </c:pt>
                <c:pt idx="9431">
                  <c:v>0</c:v>
                </c:pt>
                <c:pt idx="9432">
                  <c:v>0</c:v>
                </c:pt>
                <c:pt idx="9433">
                  <c:v>0</c:v>
                </c:pt>
                <c:pt idx="9434">
                  <c:v>0</c:v>
                </c:pt>
                <c:pt idx="9435">
                  <c:v>0</c:v>
                </c:pt>
                <c:pt idx="9436">
                  <c:v>0</c:v>
                </c:pt>
                <c:pt idx="9437">
                  <c:v>0</c:v>
                </c:pt>
                <c:pt idx="9438">
                  <c:v>0</c:v>
                </c:pt>
                <c:pt idx="9439">
                  <c:v>0</c:v>
                </c:pt>
                <c:pt idx="9440">
                  <c:v>0</c:v>
                </c:pt>
                <c:pt idx="9441">
                  <c:v>0</c:v>
                </c:pt>
                <c:pt idx="9442">
                  <c:v>0</c:v>
                </c:pt>
                <c:pt idx="9443">
                  <c:v>0</c:v>
                </c:pt>
                <c:pt idx="9444">
                  <c:v>0</c:v>
                </c:pt>
                <c:pt idx="9445">
                  <c:v>0</c:v>
                </c:pt>
                <c:pt idx="9446">
                  <c:v>0</c:v>
                </c:pt>
                <c:pt idx="9447">
                  <c:v>0</c:v>
                </c:pt>
                <c:pt idx="9448">
                  <c:v>0</c:v>
                </c:pt>
                <c:pt idx="9449">
                  <c:v>0</c:v>
                </c:pt>
                <c:pt idx="9450">
                  <c:v>0</c:v>
                </c:pt>
                <c:pt idx="9451">
                  <c:v>0</c:v>
                </c:pt>
                <c:pt idx="9452">
                  <c:v>0</c:v>
                </c:pt>
                <c:pt idx="9453">
                  <c:v>0</c:v>
                </c:pt>
                <c:pt idx="9454">
                  <c:v>0</c:v>
                </c:pt>
                <c:pt idx="9455">
                  <c:v>0</c:v>
                </c:pt>
                <c:pt idx="9456">
                  <c:v>0</c:v>
                </c:pt>
                <c:pt idx="9457">
                  <c:v>0</c:v>
                </c:pt>
                <c:pt idx="9458">
                  <c:v>0</c:v>
                </c:pt>
                <c:pt idx="9459">
                  <c:v>0</c:v>
                </c:pt>
                <c:pt idx="9460">
                  <c:v>0</c:v>
                </c:pt>
                <c:pt idx="9461">
                  <c:v>0</c:v>
                </c:pt>
                <c:pt idx="9462">
                  <c:v>0</c:v>
                </c:pt>
                <c:pt idx="9463">
                  <c:v>0</c:v>
                </c:pt>
                <c:pt idx="9464">
                  <c:v>0</c:v>
                </c:pt>
                <c:pt idx="9465">
                  <c:v>0</c:v>
                </c:pt>
                <c:pt idx="9466">
                  <c:v>0</c:v>
                </c:pt>
                <c:pt idx="9467">
                  <c:v>0</c:v>
                </c:pt>
                <c:pt idx="9468">
                  <c:v>0</c:v>
                </c:pt>
                <c:pt idx="9469">
                  <c:v>0</c:v>
                </c:pt>
                <c:pt idx="9470">
                  <c:v>0</c:v>
                </c:pt>
                <c:pt idx="9471">
                  <c:v>0</c:v>
                </c:pt>
                <c:pt idx="9472">
                  <c:v>0</c:v>
                </c:pt>
                <c:pt idx="9473">
                  <c:v>0</c:v>
                </c:pt>
                <c:pt idx="9474">
                  <c:v>0</c:v>
                </c:pt>
                <c:pt idx="9475">
                  <c:v>0</c:v>
                </c:pt>
                <c:pt idx="9476">
                  <c:v>0</c:v>
                </c:pt>
                <c:pt idx="9477">
                  <c:v>0</c:v>
                </c:pt>
                <c:pt idx="9478">
                  <c:v>0</c:v>
                </c:pt>
                <c:pt idx="9479">
                  <c:v>0</c:v>
                </c:pt>
                <c:pt idx="9480">
                  <c:v>0</c:v>
                </c:pt>
                <c:pt idx="9481">
                  <c:v>0</c:v>
                </c:pt>
                <c:pt idx="9482">
                  <c:v>0</c:v>
                </c:pt>
                <c:pt idx="9483">
                  <c:v>0</c:v>
                </c:pt>
                <c:pt idx="9484">
                  <c:v>0</c:v>
                </c:pt>
                <c:pt idx="9485">
                  <c:v>0</c:v>
                </c:pt>
                <c:pt idx="9486">
                  <c:v>0</c:v>
                </c:pt>
                <c:pt idx="9487">
                  <c:v>0</c:v>
                </c:pt>
                <c:pt idx="9488">
                  <c:v>0</c:v>
                </c:pt>
                <c:pt idx="9489">
                  <c:v>0</c:v>
                </c:pt>
                <c:pt idx="9490">
                  <c:v>0</c:v>
                </c:pt>
                <c:pt idx="9491">
                  <c:v>0</c:v>
                </c:pt>
                <c:pt idx="9492">
                  <c:v>0</c:v>
                </c:pt>
                <c:pt idx="9493">
                  <c:v>0</c:v>
                </c:pt>
                <c:pt idx="9494">
                  <c:v>0</c:v>
                </c:pt>
                <c:pt idx="9495">
                  <c:v>0</c:v>
                </c:pt>
                <c:pt idx="9496">
                  <c:v>0</c:v>
                </c:pt>
                <c:pt idx="9497">
                  <c:v>0</c:v>
                </c:pt>
                <c:pt idx="9498">
                  <c:v>0</c:v>
                </c:pt>
                <c:pt idx="9499">
                  <c:v>0</c:v>
                </c:pt>
                <c:pt idx="9500">
                  <c:v>0</c:v>
                </c:pt>
                <c:pt idx="9501">
                  <c:v>0</c:v>
                </c:pt>
                <c:pt idx="9502">
                  <c:v>0</c:v>
                </c:pt>
                <c:pt idx="9503">
                  <c:v>0</c:v>
                </c:pt>
                <c:pt idx="9504">
                  <c:v>0</c:v>
                </c:pt>
                <c:pt idx="9505">
                  <c:v>0</c:v>
                </c:pt>
                <c:pt idx="9506">
                  <c:v>0</c:v>
                </c:pt>
                <c:pt idx="9507">
                  <c:v>0</c:v>
                </c:pt>
                <c:pt idx="9508">
                  <c:v>0</c:v>
                </c:pt>
                <c:pt idx="9509">
                  <c:v>0</c:v>
                </c:pt>
                <c:pt idx="9510">
                  <c:v>0</c:v>
                </c:pt>
                <c:pt idx="9511">
                  <c:v>0</c:v>
                </c:pt>
                <c:pt idx="9512">
                  <c:v>0</c:v>
                </c:pt>
                <c:pt idx="9513">
                  <c:v>0</c:v>
                </c:pt>
                <c:pt idx="9514">
                  <c:v>0</c:v>
                </c:pt>
                <c:pt idx="9515">
                  <c:v>0</c:v>
                </c:pt>
                <c:pt idx="9516">
                  <c:v>0</c:v>
                </c:pt>
                <c:pt idx="9517">
                  <c:v>0</c:v>
                </c:pt>
                <c:pt idx="9518">
                  <c:v>0</c:v>
                </c:pt>
                <c:pt idx="9519">
                  <c:v>0</c:v>
                </c:pt>
                <c:pt idx="9520">
                  <c:v>0</c:v>
                </c:pt>
                <c:pt idx="9521">
                  <c:v>0</c:v>
                </c:pt>
                <c:pt idx="9522">
                  <c:v>0</c:v>
                </c:pt>
                <c:pt idx="9523">
                  <c:v>0</c:v>
                </c:pt>
                <c:pt idx="9524">
                  <c:v>0</c:v>
                </c:pt>
                <c:pt idx="9525">
                  <c:v>0</c:v>
                </c:pt>
                <c:pt idx="9526">
                  <c:v>0</c:v>
                </c:pt>
                <c:pt idx="9527">
                  <c:v>0</c:v>
                </c:pt>
                <c:pt idx="9528">
                  <c:v>0</c:v>
                </c:pt>
                <c:pt idx="9529">
                  <c:v>0</c:v>
                </c:pt>
                <c:pt idx="9530">
                  <c:v>0</c:v>
                </c:pt>
                <c:pt idx="9531">
                  <c:v>0</c:v>
                </c:pt>
                <c:pt idx="9532">
                  <c:v>0</c:v>
                </c:pt>
                <c:pt idx="9533">
                  <c:v>0</c:v>
                </c:pt>
                <c:pt idx="9534">
                  <c:v>0</c:v>
                </c:pt>
                <c:pt idx="9535">
                  <c:v>0</c:v>
                </c:pt>
                <c:pt idx="9536">
                  <c:v>0</c:v>
                </c:pt>
                <c:pt idx="9537">
                  <c:v>0</c:v>
                </c:pt>
                <c:pt idx="9538">
                  <c:v>0</c:v>
                </c:pt>
                <c:pt idx="9539">
                  <c:v>0</c:v>
                </c:pt>
                <c:pt idx="9540">
                  <c:v>0</c:v>
                </c:pt>
                <c:pt idx="9541">
                  <c:v>0</c:v>
                </c:pt>
                <c:pt idx="9542">
                  <c:v>0</c:v>
                </c:pt>
                <c:pt idx="9543">
                  <c:v>0</c:v>
                </c:pt>
                <c:pt idx="9544">
                  <c:v>0</c:v>
                </c:pt>
                <c:pt idx="9545">
                  <c:v>0</c:v>
                </c:pt>
                <c:pt idx="9546">
                  <c:v>0</c:v>
                </c:pt>
                <c:pt idx="9547">
                  <c:v>0</c:v>
                </c:pt>
                <c:pt idx="9548">
                  <c:v>0</c:v>
                </c:pt>
                <c:pt idx="9549">
                  <c:v>0</c:v>
                </c:pt>
                <c:pt idx="9550">
                  <c:v>0</c:v>
                </c:pt>
                <c:pt idx="9551">
                  <c:v>0</c:v>
                </c:pt>
                <c:pt idx="9552">
                  <c:v>0</c:v>
                </c:pt>
                <c:pt idx="9553">
                  <c:v>0</c:v>
                </c:pt>
                <c:pt idx="9554">
                  <c:v>0</c:v>
                </c:pt>
                <c:pt idx="9555">
                  <c:v>0</c:v>
                </c:pt>
                <c:pt idx="9556">
                  <c:v>0</c:v>
                </c:pt>
                <c:pt idx="9557">
                  <c:v>0</c:v>
                </c:pt>
                <c:pt idx="9558">
                  <c:v>0</c:v>
                </c:pt>
                <c:pt idx="9559">
                  <c:v>0</c:v>
                </c:pt>
                <c:pt idx="9560">
                  <c:v>0</c:v>
                </c:pt>
                <c:pt idx="9561">
                  <c:v>0</c:v>
                </c:pt>
                <c:pt idx="9562">
                  <c:v>0</c:v>
                </c:pt>
                <c:pt idx="9563">
                  <c:v>0</c:v>
                </c:pt>
                <c:pt idx="9564">
                  <c:v>0</c:v>
                </c:pt>
                <c:pt idx="9565">
                  <c:v>0</c:v>
                </c:pt>
                <c:pt idx="9566">
                  <c:v>0</c:v>
                </c:pt>
                <c:pt idx="9567">
                  <c:v>0</c:v>
                </c:pt>
                <c:pt idx="9568">
                  <c:v>0</c:v>
                </c:pt>
                <c:pt idx="9569">
                  <c:v>0</c:v>
                </c:pt>
                <c:pt idx="9570">
                  <c:v>0</c:v>
                </c:pt>
                <c:pt idx="9571">
                  <c:v>0</c:v>
                </c:pt>
                <c:pt idx="9572">
                  <c:v>0</c:v>
                </c:pt>
                <c:pt idx="9573">
                  <c:v>0</c:v>
                </c:pt>
                <c:pt idx="9574">
                  <c:v>0</c:v>
                </c:pt>
                <c:pt idx="9575">
                  <c:v>0</c:v>
                </c:pt>
                <c:pt idx="9576">
                  <c:v>0</c:v>
                </c:pt>
                <c:pt idx="9577">
                  <c:v>0</c:v>
                </c:pt>
                <c:pt idx="9578">
                  <c:v>0</c:v>
                </c:pt>
                <c:pt idx="9579">
                  <c:v>0</c:v>
                </c:pt>
                <c:pt idx="9580">
                  <c:v>0</c:v>
                </c:pt>
                <c:pt idx="9581">
                  <c:v>0</c:v>
                </c:pt>
                <c:pt idx="9582">
                  <c:v>0</c:v>
                </c:pt>
                <c:pt idx="9583">
                  <c:v>0</c:v>
                </c:pt>
                <c:pt idx="9584">
                  <c:v>0</c:v>
                </c:pt>
                <c:pt idx="9585">
                  <c:v>0</c:v>
                </c:pt>
                <c:pt idx="9586">
                  <c:v>0</c:v>
                </c:pt>
                <c:pt idx="9587">
                  <c:v>0</c:v>
                </c:pt>
                <c:pt idx="9588">
                  <c:v>0</c:v>
                </c:pt>
                <c:pt idx="9589">
                  <c:v>0</c:v>
                </c:pt>
                <c:pt idx="9590">
                  <c:v>0</c:v>
                </c:pt>
                <c:pt idx="9591">
                  <c:v>0</c:v>
                </c:pt>
                <c:pt idx="9592">
                  <c:v>0</c:v>
                </c:pt>
                <c:pt idx="9593">
                  <c:v>0</c:v>
                </c:pt>
                <c:pt idx="9594">
                  <c:v>0</c:v>
                </c:pt>
                <c:pt idx="9595">
                  <c:v>0</c:v>
                </c:pt>
                <c:pt idx="9596">
                  <c:v>0</c:v>
                </c:pt>
                <c:pt idx="9597">
                  <c:v>0</c:v>
                </c:pt>
                <c:pt idx="9598">
                  <c:v>0</c:v>
                </c:pt>
                <c:pt idx="9599">
                  <c:v>0</c:v>
                </c:pt>
                <c:pt idx="9600">
                  <c:v>0</c:v>
                </c:pt>
                <c:pt idx="9601">
                  <c:v>0</c:v>
                </c:pt>
                <c:pt idx="9602">
                  <c:v>0</c:v>
                </c:pt>
                <c:pt idx="9603">
                  <c:v>0</c:v>
                </c:pt>
                <c:pt idx="9604">
                  <c:v>0</c:v>
                </c:pt>
                <c:pt idx="9605">
                  <c:v>0</c:v>
                </c:pt>
                <c:pt idx="9606">
                  <c:v>0</c:v>
                </c:pt>
                <c:pt idx="9607">
                  <c:v>0</c:v>
                </c:pt>
                <c:pt idx="9608">
                  <c:v>0</c:v>
                </c:pt>
                <c:pt idx="9609">
                  <c:v>0</c:v>
                </c:pt>
                <c:pt idx="9610">
                  <c:v>0</c:v>
                </c:pt>
                <c:pt idx="9611">
                  <c:v>0</c:v>
                </c:pt>
                <c:pt idx="9612">
                  <c:v>0</c:v>
                </c:pt>
                <c:pt idx="9613">
                  <c:v>0</c:v>
                </c:pt>
                <c:pt idx="9614">
                  <c:v>0</c:v>
                </c:pt>
                <c:pt idx="9615">
                  <c:v>0</c:v>
                </c:pt>
                <c:pt idx="9616">
                  <c:v>0</c:v>
                </c:pt>
                <c:pt idx="9617">
                  <c:v>0</c:v>
                </c:pt>
                <c:pt idx="9618">
                  <c:v>0</c:v>
                </c:pt>
                <c:pt idx="9619">
                  <c:v>0</c:v>
                </c:pt>
                <c:pt idx="9620">
                  <c:v>0</c:v>
                </c:pt>
                <c:pt idx="9621">
                  <c:v>0</c:v>
                </c:pt>
                <c:pt idx="9622">
                  <c:v>0</c:v>
                </c:pt>
                <c:pt idx="9623">
                  <c:v>0</c:v>
                </c:pt>
                <c:pt idx="9624">
                  <c:v>0</c:v>
                </c:pt>
                <c:pt idx="9625">
                  <c:v>0</c:v>
                </c:pt>
                <c:pt idx="9626">
                  <c:v>0</c:v>
                </c:pt>
                <c:pt idx="9627">
                  <c:v>0</c:v>
                </c:pt>
                <c:pt idx="9628">
                  <c:v>0</c:v>
                </c:pt>
                <c:pt idx="9629">
                  <c:v>0</c:v>
                </c:pt>
                <c:pt idx="9630">
                  <c:v>0</c:v>
                </c:pt>
                <c:pt idx="9631">
                  <c:v>0</c:v>
                </c:pt>
                <c:pt idx="9632">
                  <c:v>0</c:v>
                </c:pt>
                <c:pt idx="9633">
                  <c:v>0</c:v>
                </c:pt>
                <c:pt idx="9634">
                  <c:v>0</c:v>
                </c:pt>
                <c:pt idx="9635">
                  <c:v>0</c:v>
                </c:pt>
                <c:pt idx="9636">
                  <c:v>0</c:v>
                </c:pt>
                <c:pt idx="9637">
                  <c:v>0</c:v>
                </c:pt>
                <c:pt idx="9638">
                  <c:v>0</c:v>
                </c:pt>
                <c:pt idx="9639">
                  <c:v>0</c:v>
                </c:pt>
                <c:pt idx="9640">
                  <c:v>0</c:v>
                </c:pt>
                <c:pt idx="9641">
                  <c:v>0</c:v>
                </c:pt>
                <c:pt idx="9642">
                  <c:v>0</c:v>
                </c:pt>
                <c:pt idx="9643">
                  <c:v>0</c:v>
                </c:pt>
                <c:pt idx="9644">
                  <c:v>0</c:v>
                </c:pt>
                <c:pt idx="9645">
                  <c:v>0</c:v>
                </c:pt>
                <c:pt idx="9646">
                  <c:v>0</c:v>
                </c:pt>
                <c:pt idx="9647">
                  <c:v>0</c:v>
                </c:pt>
                <c:pt idx="9648">
                  <c:v>0</c:v>
                </c:pt>
                <c:pt idx="9649">
                  <c:v>0</c:v>
                </c:pt>
                <c:pt idx="9650">
                  <c:v>0</c:v>
                </c:pt>
                <c:pt idx="9651">
                  <c:v>0</c:v>
                </c:pt>
                <c:pt idx="9652">
                  <c:v>0</c:v>
                </c:pt>
                <c:pt idx="9653">
                  <c:v>0</c:v>
                </c:pt>
                <c:pt idx="9654">
                  <c:v>0</c:v>
                </c:pt>
                <c:pt idx="9655">
                  <c:v>0</c:v>
                </c:pt>
                <c:pt idx="9656">
                  <c:v>0</c:v>
                </c:pt>
                <c:pt idx="9657">
                  <c:v>0</c:v>
                </c:pt>
                <c:pt idx="9658">
                  <c:v>0</c:v>
                </c:pt>
                <c:pt idx="9659">
                  <c:v>0</c:v>
                </c:pt>
                <c:pt idx="9660">
                  <c:v>0</c:v>
                </c:pt>
                <c:pt idx="9661">
                  <c:v>0</c:v>
                </c:pt>
                <c:pt idx="9662">
                  <c:v>0</c:v>
                </c:pt>
                <c:pt idx="9663">
                  <c:v>0</c:v>
                </c:pt>
                <c:pt idx="9664">
                  <c:v>0</c:v>
                </c:pt>
                <c:pt idx="9665">
                  <c:v>0</c:v>
                </c:pt>
                <c:pt idx="9666">
                  <c:v>0</c:v>
                </c:pt>
                <c:pt idx="9667">
                  <c:v>0</c:v>
                </c:pt>
                <c:pt idx="9668">
                  <c:v>0</c:v>
                </c:pt>
                <c:pt idx="9669">
                  <c:v>0</c:v>
                </c:pt>
                <c:pt idx="9670">
                  <c:v>0</c:v>
                </c:pt>
                <c:pt idx="9671">
                  <c:v>0</c:v>
                </c:pt>
                <c:pt idx="9672">
                  <c:v>0</c:v>
                </c:pt>
                <c:pt idx="9673">
                  <c:v>0</c:v>
                </c:pt>
                <c:pt idx="9674">
                  <c:v>0</c:v>
                </c:pt>
                <c:pt idx="9675">
                  <c:v>0</c:v>
                </c:pt>
                <c:pt idx="9676">
                  <c:v>0</c:v>
                </c:pt>
                <c:pt idx="9677">
                  <c:v>0</c:v>
                </c:pt>
                <c:pt idx="9678">
                  <c:v>0</c:v>
                </c:pt>
                <c:pt idx="9679">
                  <c:v>0</c:v>
                </c:pt>
                <c:pt idx="9680">
                  <c:v>0</c:v>
                </c:pt>
                <c:pt idx="9681">
                  <c:v>0</c:v>
                </c:pt>
                <c:pt idx="9682">
                  <c:v>0</c:v>
                </c:pt>
                <c:pt idx="9683">
                  <c:v>0</c:v>
                </c:pt>
                <c:pt idx="9684">
                  <c:v>0</c:v>
                </c:pt>
                <c:pt idx="9685">
                  <c:v>0</c:v>
                </c:pt>
                <c:pt idx="9686">
                  <c:v>0</c:v>
                </c:pt>
                <c:pt idx="9687">
                  <c:v>0</c:v>
                </c:pt>
                <c:pt idx="9688">
                  <c:v>0</c:v>
                </c:pt>
                <c:pt idx="9689">
                  <c:v>0</c:v>
                </c:pt>
                <c:pt idx="9690">
                  <c:v>0</c:v>
                </c:pt>
                <c:pt idx="9691">
                  <c:v>0</c:v>
                </c:pt>
                <c:pt idx="9692">
                  <c:v>0</c:v>
                </c:pt>
                <c:pt idx="9693">
                  <c:v>0</c:v>
                </c:pt>
                <c:pt idx="9694">
                  <c:v>0</c:v>
                </c:pt>
                <c:pt idx="9695">
                  <c:v>0</c:v>
                </c:pt>
                <c:pt idx="9696">
                  <c:v>0</c:v>
                </c:pt>
                <c:pt idx="9697">
                  <c:v>0</c:v>
                </c:pt>
                <c:pt idx="9698">
                  <c:v>0</c:v>
                </c:pt>
                <c:pt idx="9699">
                  <c:v>0</c:v>
                </c:pt>
                <c:pt idx="9700">
                  <c:v>0</c:v>
                </c:pt>
                <c:pt idx="9701">
                  <c:v>0</c:v>
                </c:pt>
                <c:pt idx="9702">
                  <c:v>0</c:v>
                </c:pt>
                <c:pt idx="9703">
                  <c:v>0</c:v>
                </c:pt>
                <c:pt idx="9704">
                  <c:v>0</c:v>
                </c:pt>
                <c:pt idx="9705">
                  <c:v>0</c:v>
                </c:pt>
                <c:pt idx="9706">
                  <c:v>0</c:v>
                </c:pt>
                <c:pt idx="9707">
                  <c:v>0</c:v>
                </c:pt>
                <c:pt idx="9708">
                  <c:v>0</c:v>
                </c:pt>
                <c:pt idx="9709">
                  <c:v>0</c:v>
                </c:pt>
                <c:pt idx="9710">
                  <c:v>0</c:v>
                </c:pt>
                <c:pt idx="9711">
                  <c:v>0</c:v>
                </c:pt>
                <c:pt idx="9712">
                  <c:v>0</c:v>
                </c:pt>
                <c:pt idx="9713">
                  <c:v>0</c:v>
                </c:pt>
                <c:pt idx="9714">
                  <c:v>0</c:v>
                </c:pt>
                <c:pt idx="9715">
                  <c:v>0</c:v>
                </c:pt>
                <c:pt idx="9716">
                  <c:v>0</c:v>
                </c:pt>
                <c:pt idx="9717">
                  <c:v>0</c:v>
                </c:pt>
                <c:pt idx="9718">
                  <c:v>0</c:v>
                </c:pt>
                <c:pt idx="9719">
                  <c:v>0</c:v>
                </c:pt>
                <c:pt idx="9720">
                  <c:v>0</c:v>
                </c:pt>
                <c:pt idx="9721">
                  <c:v>0</c:v>
                </c:pt>
                <c:pt idx="9722">
                  <c:v>0</c:v>
                </c:pt>
                <c:pt idx="9723">
                  <c:v>0</c:v>
                </c:pt>
                <c:pt idx="9724">
                  <c:v>0</c:v>
                </c:pt>
                <c:pt idx="9725">
                  <c:v>0</c:v>
                </c:pt>
                <c:pt idx="9726">
                  <c:v>0</c:v>
                </c:pt>
                <c:pt idx="9727">
                  <c:v>0</c:v>
                </c:pt>
                <c:pt idx="9728">
                  <c:v>0</c:v>
                </c:pt>
                <c:pt idx="9729">
                  <c:v>0</c:v>
                </c:pt>
                <c:pt idx="9730">
                  <c:v>0</c:v>
                </c:pt>
                <c:pt idx="9731">
                  <c:v>0</c:v>
                </c:pt>
                <c:pt idx="9732">
                  <c:v>0</c:v>
                </c:pt>
                <c:pt idx="9733">
                  <c:v>0</c:v>
                </c:pt>
                <c:pt idx="9734">
                  <c:v>0</c:v>
                </c:pt>
                <c:pt idx="9735">
                  <c:v>0</c:v>
                </c:pt>
                <c:pt idx="9736">
                  <c:v>0</c:v>
                </c:pt>
                <c:pt idx="9737">
                  <c:v>0</c:v>
                </c:pt>
                <c:pt idx="9738">
                  <c:v>0</c:v>
                </c:pt>
                <c:pt idx="9739">
                  <c:v>0</c:v>
                </c:pt>
                <c:pt idx="9740">
                  <c:v>0</c:v>
                </c:pt>
                <c:pt idx="9741">
                  <c:v>0</c:v>
                </c:pt>
                <c:pt idx="9742">
                  <c:v>0</c:v>
                </c:pt>
                <c:pt idx="9743">
                  <c:v>0</c:v>
                </c:pt>
                <c:pt idx="9744">
                  <c:v>0</c:v>
                </c:pt>
                <c:pt idx="9745">
                  <c:v>0</c:v>
                </c:pt>
                <c:pt idx="9746">
                  <c:v>0</c:v>
                </c:pt>
                <c:pt idx="9747">
                  <c:v>0</c:v>
                </c:pt>
                <c:pt idx="9748">
                  <c:v>0</c:v>
                </c:pt>
                <c:pt idx="9749">
                  <c:v>0</c:v>
                </c:pt>
                <c:pt idx="9750">
                  <c:v>0</c:v>
                </c:pt>
                <c:pt idx="9751">
                  <c:v>0</c:v>
                </c:pt>
                <c:pt idx="9752">
                  <c:v>0</c:v>
                </c:pt>
                <c:pt idx="9753">
                  <c:v>0</c:v>
                </c:pt>
                <c:pt idx="9754">
                  <c:v>0</c:v>
                </c:pt>
                <c:pt idx="9755">
                  <c:v>0</c:v>
                </c:pt>
                <c:pt idx="9756">
                  <c:v>0</c:v>
                </c:pt>
                <c:pt idx="9757">
                  <c:v>0</c:v>
                </c:pt>
                <c:pt idx="9758">
                  <c:v>0</c:v>
                </c:pt>
                <c:pt idx="9759">
                  <c:v>0</c:v>
                </c:pt>
                <c:pt idx="9760">
                  <c:v>0</c:v>
                </c:pt>
                <c:pt idx="9761">
                  <c:v>0</c:v>
                </c:pt>
                <c:pt idx="9762">
                  <c:v>0</c:v>
                </c:pt>
                <c:pt idx="9763">
                  <c:v>0</c:v>
                </c:pt>
                <c:pt idx="9764">
                  <c:v>0</c:v>
                </c:pt>
                <c:pt idx="9765">
                  <c:v>0</c:v>
                </c:pt>
                <c:pt idx="9766">
                  <c:v>0</c:v>
                </c:pt>
                <c:pt idx="9767">
                  <c:v>0</c:v>
                </c:pt>
                <c:pt idx="9768">
                  <c:v>0</c:v>
                </c:pt>
                <c:pt idx="9769">
                  <c:v>0</c:v>
                </c:pt>
                <c:pt idx="9770">
                  <c:v>0</c:v>
                </c:pt>
                <c:pt idx="9771">
                  <c:v>0</c:v>
                </c:pt>
                <c:pt idx="9772">
                  <c:v>0</c:v>
                </c:pt>
                <c:pt idx="9773">
                  <c:v>0</c:v>
                </c:pt>
                <c:pt idx="9774">
                  <c:v>0</c:v>
                </c:pt>
                <c:pt idx="9775">
                  <c:v>0</c:v>
                </c:pt>
                <c:pt idx="9776">
                  <c:v>0</c:v>
                </c:pt>
                <c:pt idx="9777">
                  <c:v>0</c:v>
                </c:pt>
                <c:pt idx="9778">
                  <c:v>0</c:v>
                </c:pt>
                <c:pt idx="9779">
                  <c:v>0</c:v>
                </c:pt>
                <c:pt idx="9780">
                  <c:v>0</c:v>
                </c:pt>
                <c:pt idx="9781">
                  <c:v>0</c:v>
                </c:pt>
                <c:pt idx="9782">
                  <c:v>0</c:v>
                </c:pt>
                <c:pt idx="9783">
                  <c:v>0</c:v>
                </c:pt>
                <c:pt idx="9784">
                  <c:v>0</c:v>
                </c:pt>
                <c:pt idx="9785">
                  <c:v>0</c:v>
                </c:pt>
                <c:pt idx="9786">
                  <c:v>0</c:v>
                </c:pt>
                <c:pt idx="9787">
                  <c:v>0</c:v>
                </c:pt>
                <c:pt idx="9788">
                  <c:v>0</c:v>
                </c:pt>
                <c:pt idx="9789">
                  <c:v>0</c:v>
                </c:pt>
                <c:pt idx="9790">
                  <c:v>0</c:v>
                </c:pt>
                <c:pt idx="9791">
                  <c:v>0</c:v>
                </c:pt>
                <c:pt idx="9792">
                  <c:v>0</c:v>
                </c:pt>
                <c:pt idx="9793">
                  <c:v>0</c:v>
                </c:pt>
                <c:pt idx="9794">
                  <c:v>0</c:v>
                </c:pt>
                <c:pt idx="9795">
                  <c:v>0</c:v>
                </c:pt>
                <c:pt idx="9796">
                  <c:v>0</c:v>
                </c:pt>
                <c:pt idx="9797">
                  <c:v>0</c:v>
                </c:pt>
                <c:pt idx="9798">
                  <c:v>0</c:v>
                </c:pt>
                <c:pt idx="9799">
                  <c:v>0</c:v>
                </c:pt>
                <c:pt idx="9800">
                  <c:v>0</c:v>
                </c:pt>
                <c:pt idx="9801">
                  <c:v>0</c:v>
                </c:pt>
                <c:pt idx="9802">
                  <c:v>0</c:v>
                </c:pt>
                <c:pt idx="9803">
                  <c:v>0</c:v>
                </c:pt>
                <c:pt idx="9804">
                  <c:v>0</c:v>
                </c:pt>
                <c:pt idx="9805">
                  <c:v>0</c:v>
                </c:pt>
                <c:pt idx="9806">
                  <c:v>0</c:v>
                </c:pt>
                <c:pt idx="9807">
                  <c:v>0</c:v>
                </c:pt>
                <c:pt idx="9808">
                  <c:v>0</c:v>
                </c:pt>
                <c:pt idx="9809">
                  <c:v>0</c:v>
                </c:pt>
                <c:pt idx="9810">
                  <c:v>0</c:v>
                </c:pt>
                <c:pt idx="9811">
                  <c:v>0</c:v>
                </c:pt>
                <c:pt idx="9812">
                  <c:v>0</c:v>
                </c:pt>
                <c:pt idx="9813">
                  <c:v>0</c:v>
                </c:pt>
                <c:pt idx="9814">
                  <c:v>0</c:v>
                </c:pt>
                <c:pt idx="9815">
                  <c:v>0</c:v>
                </c:pt>
                <c:pt idx="9816">
                  <c:v>0</c:v>
                </c:pt>
                <c:pt idx="9817">
                  <c:v>0</c:v>
                </c:pt>
                <c:pt idx="9818">
                  <c:v>0</c:v>
                </c:pt>
                <c:pt idx="9819">
                  <c:v>0</c:v>
                </c:pt>
                <c:pt idx="9820">
                  <c:v>0</c:v>
                </c:pt>
                <c:pt idx="9821">
                  <c:v>0</c:v>
                </c:pt>
                <c:pt idx="9822">
                  <c:v>0</c:v>
                </c:pt>
                <c:pt idx="9823">
                  <c:v>0</c:v>
                </c:pt>
                <c:pt idx="9824">
                  <c:v>0</c:v>
                </c:pt>
                <c:pt idx="9825">
                  <c:v>0</c:v>
                </c:pt>
                <c:pt idx="9826">
                  <c:v>0</c:v>
                </c:pt>
                <c:pt idx="9827">
                  <c:v>0</c:v>
                </c:pt>
                <c:pt idx="9828">
                  <c:v>0</c:v>
                </c:pt>
                <c:pt idx="9829">
                  <c:v>0</c:v>
                </c:pt>
                <c:pt idx="9830">
                  <c:v>0</c:v>
                </c:pt>
                <c:pt idx="9831">
                  <c:v>0</c:v>
                </c:pt>
                <c:pt idx="9832">
                  <c:v>0</c:v>
                </c:pt>
                <c:pt idx="9833">
                  <c:v>0</c:v>
                </c:pt>
                <c:pt idx="9834">
                  <c:v>0</c:v>
                </c:pt>
                <c:pt idx="9835">
                  <c:v>0</c:v>
                </c:pt>
                <c:pt idx="9836">
                  <c:v>0</c:v>
                </c:pt>
                <c:pt idx="9837">
                  <c:v>0</c:v>
                </c:pt>
                <c:pt idx="9838">
                  <c:v>0</c:v>
                </c:pt>
                <c:pt idx="9839">
                  <c:v>0</c:v>
                </c:pt>
                <c:pt idx="9840">
                  <c:v>0</c:v>
                </c:pt>
                <c:pt idx="9841">
                  <c:v>0</c:v>
                </c:pt>
                <c:pt idx="9842">
                  <c:v>0</c:v>
                </c:pt>
                <c:pt idx="9843">
                  <c:v>0</c:v>
                </c:pt>
                <c:pt idx="9844">
                  <c:v>0</c:v>
                </c:pt>
                <c:pt idx="9845">
                  <c:v>0</c:v>
                </c:pt>
                <c:pt idx="9846">
                  <c:v>0</c:v>
                </c:pt>
                <c:pt idx="9847">
                  <c:v>0</c:v>
                </c:pt>
                <c:pt idx="9848">
                  <c:v>0</c:v>
                </c:pt>
                <c:pt idx="9849">
                  <c:v>0</c:v>
                </c:pt>
                <c:pt idx="9850">
                  <c:v>0</c:v>
                </c:pt>
                <c:pt idx="9851">
                  <c:v>0</c:v>
                </c:pt>
                <c:pt idx="9852">
                  <c:v>0</c:v>
                </c:pt>
                <c:pt idx="9853">
                  <c:v>0</c:v>
                </c:pt>
                <c:pt idx="9854">
                  <c:v>0</c:v>
                </c:pt>
                <c:pt idx="9855">
                  <c:v>0</c:v>
                </c:pt>
                <c:pt idx="9856">
                  <c:v>0</c:v>
                </c:pt>
                <c:pt idx="9857">
                  <c:v>0</c:v>
                </c:pt>
                <c:pt idx="9858">
                  <c:v>0</c:v>
                </c:pt>
                <c:pt idx="9859">
                  <c:v>0</c:v>
                </c:pt>
                <c:pt idx="9860">
                  <c:v>0</c:v>
                </c:pt>
                <c:pt idx="9861">
                  <c:v>0</c:v>
                </c:pt>
                <c:pt idx="9862">
                  <c:v>0</c:v>
                </c:pt>
                <c:pt idx="9863">
                  <c:v>0</c:v>
                </c:pt>
                <c:pt idx="9864">
                  <c:v>0</c:v>
                </c:pt>
                <c:pt idx="9865">
                  <c:v>0</c:v>
                </c:pt>
                <c:pt idx="9866">
                  <c:v>0</c:v>
                </c:pt>
                <c:pt idx="9867">
                  <c:v>0</c:v>
                </c:pt>
                <c:pt idx="9868">
                  <c:v>0</c:v>
                </c:pt>
                <c:pt idx="9869">
                  <c:v>0</c:v>
                </c:pt>
                <c:pt idx="9870">
                  <c:v>0</c:v>
                </c:pt>
                <c:pt idx="9871">
                  <c:v>0</c:v>
                </c:pt>
                <c:pt idx="9872">
                  <c:v>0</c:v>
                </c:pt>
                <c:pt idx="9873">
                  <c:v>0</c:v>
                </c:pt>
                <c:pt idx="9874">
                  <c:v>0</c:v>
                </c:pt>
                <c:pt idx="9875">
                  <c:v>0</c:v>
                </c:pt>
                <c:pt idx="9876">
                  <c:v>0</c:v>
                </c:pt>
                <c:pt idx="9877">
                  <c:v>0</c:v>
                </c:pt>
                <c:pt idx="9878">
                  <c:v>0</c:v>
                </c:pt>
                <c:pt idx="9879">
                  <c:v>0</c:v>
                </c:pt>
                <c:pt idx="9880">
                  <c:v>0</c:v>
                </c:pt>
                <c:pt idx="9881">
                  <c:v>0</c:v>
                </c:pt>
                <c:pt idx="9882">
                  <c:v>0</c:v>
                </c:pt>
                <c:pt idx="9883">
                  <c:v>0</c:v>
                </c:pt>
                <c:pt idx="9884">
                  <c:v>0</c:v>
                </c:pt>
                <c:pt idx="9885">
                  <c:v>0</c:v>
                </c:pt>
                <c:pt idx="9886">
                  <c:v>0</c:v>
                </c:pt>
                <c:pt idx="9887">
                  <c:v>0</c:v>
                </c:pt>
                <c:pt idx="9888">
                  <c:v>0</c:v>
                </c:pt>
                <c:pt idx="9889">
                  <c:v>0</c:v>
                </c:pt>
                <c:pt idx="9890">
                  <c:v>0</c:v>
                </c:pt>
                <c:pt idx="9891">
                  <c:v>0</c:v>
                </c:pt>
                <c:pt idx="9892">
                  <c:v>0</c:v>
                </c:pt>
                <c:pt idx="9893">
                  <c:v>0</c:v>
                </c:pt>
                <c:pt idx="9894">
                  <c:v>0</c:v>
                </c:pt>
                <c:pt idx="9895">
                  <c:v>0</c:v>
                </c:pt>
                <c:pt idx="9896">
                  <c:v>0</c:v>
                </c:pt>
                <c:pt idx="9897">
                  <c:v>0</c:v>
                </c:pt>
                <c:pt idx="9898">
                  <c:v>0</c:v>
                </c:pt>
                <c:pt idx="9899">
                  <c:v>0</c:v>
                </c:pt>
                <c:pt idx="9900">
                  <c:v>0</c:v>
                </c:pt>
                <c:pt idx="9901">
                  <c:v>0</c:v>
                </c:pt>
                <c:pt idx="9902">
                  <c:v>0</c:v>
                </c:pt>
                <c:pt idx="9903">
                  <c:v>0</c:v>
                </c:pt>
                <c:pt idx="9904">
                  <c:v>0</c:v>
                </c:pt>
                <c:pt idx="9905">
                  <c:v>0</c:v>
                </c:pt>
                <c:pt idx="9906">
                  <c:v>0</c:v>
                </c:pt>
                <c:pt idx="9907">
                  <c:v>0</c:v>
                </c:pt>
                <c:pt idx="9908">
                  <c:v>0</c:v>
                </c:pt>
                <c:pt idx="9909">
                  <c:v>0</c:v>
                </c:pt>
                <c:pt idx="9910">
                  <c:v>0</c:v>
                </c:pt>
                <c:pt idx="9911">
                  <c:v>0</c:v>
                </c:pt>
                <c:pt idx="9912">
                  <c:v>0</c:v>
                </c:pt>
                <c:pt idx="9913">
                  <c:v>0</c:v>
                </c:pt>
                <c:pt idx="9914">
                  <c:v>0</c:v>
                </c:pt>
                <c:pt idx="9915">
                  <c:v>0</c:v>
                </c:pt>
                <c:pt idx="9916">
                  <c:v>0</c:v>
                </c:pt>
                <c:pt idx="9917">
                  <c:v>0</c:v>
                </c:pt>
                <c:pt idx="9918">
                  <c:v>0</c:v>
                </c:pt>
                <c:pt idx="9919">
                  <c:v>0</c:v>
                </c:pt>
                <c:pt idx="9920">
                  <c:v>0</c:v>
                </c:pt>
                <c:pt idx="9921">
                  <c:v>0</c:v>
                </c:pt>
                <c:pt idx="9922">
                  <c:v>0</c:v>
                </c:pt>
                <c:pt idx="9923">
                  <c:v>0</c:v>
                </c:pt>
                <c:pt idx="9924">
                  <c:v>0</c:v>
                </c:pt>
                <c:pt idx="9925">
                  <c:v>0</c:v>
                </c:pt>
                <c:pt idx="9926">
                  <c:v>0</c:v>
                </c:pt>
                <c:pt idx="9927">
                  <c:v>0</c:v>
                </c:pt>
                <c:pt idx="9928">
                  <c:v>0</c:v>
                </c:pt>
                <c:pt idx="9929">
                  <c:v>0</c:v>
                </c:pt>
                <c:pt idx="9930">
                  <c:v>0</c:v>
                </c:pt>
                <c:pt idx="9931">
                  <c:v>0</c:v>
                </c:pt>
                <c:pt idx="9932">
                  <c:v>0</c:v>
                </c:pt>
                <c:pt idx="9933">
                  <c:v>0</c:v>
                </c:pt>
                <c:pt idx="9934">
                  <c:v>0</c:v>
                </c:pt>
                <c:pt idx="9935">
                  <c:v>0</c:v>
                </c:pt>
                <c:pt idx="9936">
                  <c:v>0</c:v>
                </c:pt>
                <c:pt idx="9937">
                  <c:v>0</c:v>
                </c:pt>
                <c:pt idx="9938">
                  <c:v>0</c:v>
                </c:pt>
                <c:pt idx="9939">
                  <c:v>0</c:v>
                </c:pt>
                <c:pt idx="9940">
                  <c:v>0</c:v>
                </c:pt>
                <c:pt idx="9941">
                  <c:v>0</c:v>
                </c:pt>
                <c:pt idx="9942">
                  <c:v>0</c:v>
                </c:pt>
                <c:pt idx="9943">
                  <c:v>0</c:v>
                </c:pt>
                <c:pt idx="9944">
                  <c:v>0</c:v>
                </c:pt>
                <c:pt idx="9945">
                  <c:v>0</c:v>
                </c:pt>
                <c:pt idx="9946">
                  <c:v>0</c:v>
                </c:pt>
                <c:pt idx="9947">
                  <c:v>0</c:v>
                </c:pt>
                <c:pt idx="9948">
                  <c:v>0</c:v>
                </c:pt>
                <c:pt idx="9949">
                  <c:v>0</c:v>
                </c:pt>
                <c:pt idx="9950">
                  <c:v>0</c:v>
                </c:pt>
                <c:pt idx="9951">
                  <c:v>0</c:v>
                </c:pt>
                <c:pt idx="9952">
                  <c:v>0</c:v>
                </c:pt>
                <c:pt idx="9953">
                  <c:v>0</c:v>
                </c:pt>
                <c:pt idx="9954">
                  <c:v>0</c:v>
                </c:pt>
                <c:pt idx="9955">
                  <c:v>0</c:v>
                </c:pt>
                <c:pt idx="9956">
                  <c:v>0</c:v>
                </c:pt>
                <c:pt idx="9957">
                  <c:v>0</c:v>
                </c:pt>
                <c:pt idx="9958">
                  <c:v>0</c:v>
                </c:pt>
                <c:pt idx="9959">
                  <c:v>0</c:v>
                </c:pt>
                <c:pt idx="9960">
                  <c:v>0</c:v>
                </c:pt>
                <c:pt idx="9961">
                  <c:v>0</c:v>
                </c:pt>
                <c:pt idx="9962">
                  <c:v>0</c:v>
                </c:pt>
                <c:pt idx="9963">
                  <c:v>0</c:v>
                </c:pt>
                <c:pt idx="9964">
                  <c:v>0</c:v>
                </c:pt>
                <c:pt idx="9965">
                  <c:v>0</c:v>
                </c:pt>
                <c:pt idx="9966">
                  <c:v>0</c:v>
                </c:pt>
                <c:pt idx="9967">
                  <c:v>0</c:v>
                </c:pt>
                <c:pt idx="9968">
                  <c:v>0</c:v>
                </c:pt>
                <c:pt idx="9969">
                  <c:v>0</c:v>
                </c:pt>
                <c:pt idx="9970">
                  <c:v>0</c:v>
                </c:pt>
                <c:pt idx="9971">
                  <c:v>0</c:v>
                </c:pt>
                <c:pt idx="9972">
                  <c:v>0</c:v>
                </c:pt>
                <c:pt idx="9973">
                  <c:v>0</c:v>
                </c:pt>
                <c:pt idx="9974">
                  <c:v>0</c:v>
                </c:pt>
                <c:pt idx="9975">
                  <c:v>0</c:v>
                </c:pt>
                <c:pt idx="9976">
                  <c:v>0</c:v>
                </c:pt>
                <c:pt idx="9977">
                  <c:v>0</c:v>
                </c:pt>
                <c:pt idx="9978">
                  <c:v>0</c:v>
                </c:pt>
                <c:pt idx="9979">
                  <c:v>0</c:v>
                </c:pt>
                <c:pt idx="9980">
                  <c:v>0</c:v>
                </c:pt>
                <c:pt idx="9981">
                  <c:v>0</c:v>
                </c:pt>
                <c:pt idx="9982">
                  <c:v>0</c:v>
                </c:pt>
                <c:pt idx="9983">
                  <c:v>0</c:v>
                </c:pt>
                <c:pt idx="9984">
                  <c:v>0</c:v>
                </c:pt>
                <c:pt idx="9985">
                  <c:v>0</c:v>
                </c:pt>
                <c:pt idx="9986">
                  <c:v>0</c:v>
                </c:pt>
                <c:pt idx="9987">
                  <c:v>0</c:v>
                </c:pt>
                <c:pt idx="9988">
                  <c:v>0</c:v>
                </c:pt>
                <c:pt idx="9989">
                  <c:v>0</c:v>
                </c:pt>
                <c:pt idx="9990">
                  <c:v>0</c:v>
                </c:pt>
                <c:pt idx="9991">
                  <c:v>0</c:v>
                </c:pt>
                <c:pt idx="9992">
                  <c:v>0</c:v>
                </c:pt>
                <c:pt idx="9993">
                  <c:v>0</c:v>
                </c:pt>
                <c:pt idx="9994">
                  <c:v>0</c:v>
                </c:pt>
                <c:pt idx="9995">
                  <c:v>0</c:v>
                </c:pt>
                <c:pt idx="9996">
                  <c:v>0</c:v>
                </c:pt>
              </c:numCache>
            </c:numRef>
          </c:val>
          <c:smooth val="0"/>
          <c:extLst>
            <c:ext xmlns:c16="http://schemas.microsoft.com/office/drawing/2014/chart" uri="{C3380CC4-5D6E-409C-BE32-E72D297353CC}">
              <c16:uniqueId val="{00000001-9E4D-0D4A-9CC2-463CB9E19B51}"/>
            </c:ext>
          </c:extLst>
        </c:ser>
        <c:dLbls>
          <c:showLegendKey val="0"/>
          <c:showVal val="0"/>
          <c:showCatName val="0"/>
          <c:showSerName val="0"/>
          <c:showPercent val="0"/>
          <c:showBubbleSize val="0"/>
        </c:dLbls>
        <c:smooth val="0"/>
        <c:axId val="1978582991"/>
        <c:axId val="2017380559"/>
      </c:lineChart>
      <c:dateAx>
        <c:axId val="1978582991"/>
        <c:scaling>
          <c:orientation val="minMax"/>
          <c:min val="44000"/>
        </c:scaling>
        <c:delete val="0"/>
        <c:axPos val="b"/>
        <c:numFmt formatCode="m/d/yyyy;@" sourceLinked="1"/>
        <c:majorTickMark val="none"/>
        <c:minorTickMark val="none"/>
        <c:tickLblPos val="nextTo"/>
        <c:spPr>
          <a:noFill/>
          <a:ln w="9525" cap="flat" cmpd="sng" algn="ctr">
            <a:solidFill>
              <a:schemeClr val="tx1">
                <a:lumMod val="15000"/>
                <a:lumOff val="85000"/>
              </a:schemeClr>
            </a:solidFill>
            <a:prstDash val="solid"/>
            <a:round/>
          </a:ln>
        </c:spPr>
        <c:txPr>
          <a:bodyPr rot="-60000000" spcFirstLastPara="1" vertOverflow="ellipsis" vert="horz" wrap="square" anchor="ctr" anchorCtr="1"/>
          <a:lstStyle/>
          <a:p>
            <a:pPr>
              <a:defRPr sz="1400" b="0" i="0" strike="noStrike" kern="1200" baseline="0">
                <a:solidFill>
                  <a:schemeClr val="tx1">
                    <a:lumMod val="65000"/>
                    <a:lumOff val="35000"/>
                  </a:schemeClr>
                </a:solidFill>
                <a:latin typeface="+mn-lt"/>
                <a:ea typeface="+mn-ea"/>
                <a:cs typeface="+mn-cs"/>
              </a:defRPr>
            </a:pPr>
            <a:endParaRPr lang="en-US"/>
          </a:p>
        </c:txPr>
        <c:crossAx val="2017380559"/>
        <c:crosses val="autoZero"/>
        <c:auto val="0"/>
        <c:lblOffset val="100"/>
        <c:baseTimeUnit val="days"/>
        <c:majorUnit val="14"/>
        <c:majorTimeUnit val="days"/>
      </c:dateAx>
      <c:valAx>
        <c:axId val="2017380559"/>
        <c:scaling>
          <c:orientation val="minMax"/>
        </c:scaling>
        <c:delete val="0"/>
        <c:axPos val="l"/>
        <c:majorGridlines>
          <c:spPr>
            <a:ln w="9525" cap="flat" cmpd="sng" algn="ctr">
              <a:solidFill>
                <a:schemeClr val="tx1">
                  <a:lumMod val="15000"/>
                  <a:lumOff val="85000"/>
                </a:schemeClr>
              </a:solidFill>
              <a:prstDash val="solid"/>
              <a:round/>
            </a:ln>
          </c:spPr>
        </c:majorGridlines>
        <c:title>
          <c:tx>
            <c:rich>
              <a:bodyPr rot="-5400000" spcFirstLastPara="1" vertOverflow="ellipsis" vert="horz" wrap="square" anchor="ctr" anchorCtr="1"/>
              <a:lstStyle/>
              <a:p>
                <a:pPr>
                  <a:defRPr sz="1400" b="0" i="0" strike="noStrike" kern="1200" baseline="0">
                    <a:solidFill>
                      <a:schemeClr val="tx1"/>
                    </a:solidFill>
                    <a:latin typeface="+mn-lt"/>
                    <a:ea typeface="+mn-ea"/>
                    <a:cs typeface="+mn-cs"/>
                  </a:defRPr>
                </a:pPr>
                <a:r>
                  <a:rPr lang="en-US" sz="1400">
                    <a:solidFill>
                      <a:schemeClr val="tx1"/>
                    </a:solidFill>
                  </a:rPr>
                  <a:t>New Cases</a:t>
                </a:r>
              </a:p>
            </c:rich>
          </c:tx>
          <c:overlay val="0"/>
          <c:spPr>
            <a:noFill/>
            <a:ln>
              <a:noFill/>
              <a:prstDash val="solid"/>
            </a:ln>
          </c:spPr>
        </c:title>
        <c:numFmt formatCode="General" sourceLinked="1"/>
        <c:majorTickMark val="none"/>
        <c:minorTickMark val="none"/>
        <c:tickLblPos val="nextTo"/>
        <c:spPr>
          <a:noFill/>
          <a:ln>
            <a:noFill/>
            <a:prstDash val="solid"/>
          </a:ln>
        </c:spPr>
        <c:txPr>
          <a:bodyPr rot="-60000000" spcFirstLastPara="1" vertOverflow="ellipsis" vert="horz" wrap="square" anchor="ctr" anchorCtr="1"/>
          <a:lstStyle/>
          <a:p>
            <a:pPr>
              <a:defRPr sz="1400" b="0" i="0" strike="noStrike" kern="1200" baseline="0">
                <a:solidFill>
                  <a:schemeClr val="tx1"/>
                </a:solidFill>
                <a:latin typeface="+mn-lt"/>
                <a:ea typeface="+mn-ea"/>
                <a:cs typeface="+mn-cs"/>
              </a:defRPr>
            </a:pPr>
            <a:endParaRPr lang="en-US"/>
          </a:p>
        </c:txPr>
        <c:crossAx val="1978582991"/>
        <c:crosses val="autoZero"/>
        <c:crossBetween val="between"/>
      </c:valAx>
    </c:plotArea>
    <c:legend>
      <c:legendPos val="t"/>
      <c:overlay val="0"/>
      <c:spPr>
        <a:noFill/>
        <a:ln>
          <a:noFill/>
          <a:prstDash val="solid"/>
        </a:ln>
      </c:spPr>
      <c:txPr>
        <a:bodyPr rot="0" spcFirstLastPara="1" vertOverflow="ellipsis" vert="horz" wrap="square" anchor="ctr" anchorCtr="1"/>
        <a:lstStyle/>
        <a:p>
          <a:pPr>
            <a:defRPr sz="1400" b="0" i="0"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strike="noStrike" kern="1200" spc="0" baseline="0">
                <a:solidFill>
                  <a:schemeClr val="tx1">
                    <a:lumMod val="65000"/>
                    <a:lumOff val="35000"/>
                  </a:schemeClr>
                </a:solidFill>
                <a:latin typeface="+mn-lt"/>
                <a:ea typeface="+mn-ea"/>
                <a:cs typeface="+mn-cs"/>
              </a:defRPr>
            </a:pPr>
            <a:r>
              <a:rPr lang="en-US" sz="1600"/>
              <a:t>Local New Deaths - Covid-19</a:t>
            </a:r>
          </a:p>
          <a:p>
            <a:pPr>
              <a:defRPr sz="1600" b="0" i="0" strike="noStrike" kern="1200" spc="0" baseline="0">
                <a:solidFill>
                  <a:schemeClr val="tx1">
                    <a:lumMod val="65000"/>
                    <a:lumOff val="35000"/>
                  </a:schemeClr>
                </a:solidFill>
                <a:latin typeface="+mn-lt"/>
                <a:ea typeface="+mn-ea"/>
                <a:cs typeface="+mn-cs"/>
              </a:defRPr>
            </a:pPr>
            <a:r>
              <a:rPr lang="en-US" sz="1200" baseline="0"/>
              <a:t>(14-day Trailing Average)</a:t>
            </a:r>
            <a:endParaRPr lang="en-US" sz="1200"/>
          </a:p>
        </c:rich>
      </c:tx>
      <c:overlay val="0"/>
      <c:spPr>
        <a:noFill/>
        <a:ln>
          <a:noFill/>
          <a:prstDash val="solid"/>
        </a:ln>
      </c:spPr>
    </c:title>
    <c:autoTitleDeleted val="0"/>
    <c:plotArea>
      <c:layout/>
      <c:barChart>
        <c:barDir val="col"/>
        <c:grouping val="clustered"/>
        <c:varyColors val="0"/>
        <c:ser>
          <c:idx val="0"/>
          <c:order val="0"/>
          <c:tx>
            <c:v>Louisville Metro Area*</c:v>
          </c:tx>
          <c:spPr>
            <a:solidFill>
              <a:schemeClr val="accent1"/>
            </a:solidFill>
            <a:ln>
              <a:noFill/>
              <a:prstDash val="solid"/>
            </a:ln>
          </c:spPr>
          <c:invertIfNegative val="0"/>
          <c:dLbls>
            <c:numFmt formatCode="#,##0.0" sourceLinked="0"/>
            <c:spPr>
              <a:noFill/>
              <a:ln>
                <a:noFill/>
                <a:prstDash val="solid"/>
              </a:ln>
            </c:spPr>
            <c:txPr>
              <a:bodyPr rot="0" spcFirstLastPara="1" vertOverflow="ellipsis" vert="horz" wrap="square" lIns="38100" tIns="19050" rIns="38100" bIns="19050" anchor="ctr" anchorCtr="1">
                <a:spAutoFit/>
              </a:bodyPr>
              <a:lstStyle/>
              <a:p>
                <a:pPr>
                  <a:defRPr sz="1050" b="1" i="0"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'Louisville Metro Chart Fields'!$K$3:$K$6</c:f>
              <c:strCache>
                <c:ptCount val="4"/>
                <c:pt idx="0">
                  <c:v>Three Weeks Earlier</c:v>
                </c:pt>
                <c:pt idx="1">
                  <c:v>Two Weeks Earlier</c:v>
                </c:pt>
                <c:pt idx="2">
                  <c:v>One Week Earlier</c:v>
                </c:pt>
                <c:pt idx="3">
                  <c:v>1/28/2021</c:v>
                </c:pt>
              </c:strCache>
            </c:strRef>
          </c:cat>
          <c:val>
            <c:numRef>
              <c:f>'Louisville Metro Chart Fields'!$I$3:$I$6</c:f>
              <c:numCache>
                <c:formatCode>0.0</c:formatCode>
                <c:ptCount val="4"/>
                <c:pt idx="0">
                  <c:v>4.6428571428571432</c:v>
                </c:pt>
                <c:pt idx="1">
                  <c:v>4.5714285714285712</c:v>
                </c:pt>
                <c:pt idx="2">
                  <c:v>7.3571428571428568</c:v>
                </c:pt>
                <c:pt idx="3">
                  <c:v>10</c:v>
                </c:pt>
              </c:numCache>
            </c:numRef>
          </c:val>
          <c:extLst>
            <c:ext xmlns:c16="http://schemas.microsoft.com/office/drawing/2014/chart" uri="{C3380CC4-5D6E-409C-BE32-E72D297353CC}">
              <c16:uniqueId val="{00000000-A7AF-8B4B-9A4B-09E221589F4E}"/>
            </c:ext>
          </c:extLst>
        </c:ser>
        <c:ser>
          <c:idx val="1"/>
          <c:order val="1"/>
          <c:tx>
            <c:v>Jefferson County</c:v>
          </c:tx>
          <c:spPr>
            <a:solidFill>
              <a:schemeClr val="accent2"/>
            </a:solidFill>
            <a:ln>
              <a:noFill/>
              <a:prstDash val="solid"/>
            </a:ln>
          </c:spPr>
          <c:invertIfNegative val="0"/>
          <c:dLbls>
            <c:numFmt formatCode="#,##0.0" sourceLinked="0"/>
            <c:spPr>
              <a:noFill/>
              <a:ln>
                <a:noFill/>
                <a:prstDash val="solid"/>
              </a:ln>
            </c:spPr>
            <c:txPr>
              <a:bodyPr rot="0" spcFirstLastPara="1" vertOverflow="ellipsis" vert="horz" wrap="square" lIns="38100" tIns="19050" rIns="38100" bIns="19050" anchor="ctr" anchorCtr="1">
                <a:spAutoFit/>
              </a:bodyPr>
              <a:lstStyle/>
              <a:p>
                <a:pPr>
                  <a:defRPr sz="1050" b="1" i="0"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'Louisville Metro Chart Fields'!$K$3:$K$6</c:f>
              <c:strCache>
                <c:ptCount val="4"/>
                <c:pt idx="0">
                  <c:v>Three Weeks Earlier</c:v>
                </c:pt>
                <c:pt idx="1">
                  <c:v>Two Weeks Earlier</c:v>
                </c:pt>
                <c:pt idx="2">
                  <c:v>One Week Earlier</c:v>
                </c:pt>
                <c:pt idx="3">
                  <c:v>1/28/2021</c:v>
                </c:pt>
              </c:strCache>
            </c:strRef>
          </c:cat>
          <c:val>
            <c:numRef>
              <c:f>'Louisville Metro Chart Fields'!$J$3:$J$6</c:f>
              <c:numCache>
                <c:formatCode>0.0</c:formatCode>
                <c:ptCount val="4"/>
                <c:pt idx="0">
                  <c:v>2.7857142857142856</c:v>
                </c:pt>
                <c:pt idx="1">
                  <c:v>3.2857142857142856</c:v>
                </c:pt>
                <c:pt idx="2">
                  <c:v>4.3571428571428568</c:v>
                </c:pt>
                <c:pt idx="3">
                  <c:v>6</c:v>
                </c:pt>
              </c:numCache>
            </c:numRef>
          </c:val>
          <c:extLst>
            <c:ext xmlns:c16="http://schemas.microsoft.com/office/drawing/2014/chart" uri="{C3380CC4-5D6E-409C-BE32-E72D297353CC}">
              <c16:uniqueId val="{00000001-A7AF-8B4B-9A4B-09E221589F4E}"/>
            </c:ext>
          </c:extLst>
        </c:ser>
        <c:dLbls>
          <c:showLegendKey val="0"/>
          <c:showVal val="0"/>
          <c:showCatName val="0"/>
          <c:showSerName val="0"/>
          <c:showPercent val="0"/>
          <c:showBubbleSize val="0"/>
        </c:dLbls>
        <c:gapWidth val="202"/>
        <c:overlap val="-23"/>
        <c:axId val="1954053695"/>
        <c:axId val="2015621423"/>
      </c:barChart>
      <c:catAx>
        <c:axId val="1954053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c:spPr>
        <c:txPr>
          <a:bodyPr rot="-60000000" spcFirstLastPara="1" vertOverflow="ellipsis" vert="horz" wrap="square" anchor="ctr" anchorCtr="1"/>
          <a:lstStyle/>
          <a:p>
            <a:pPr>
              <a:defRPr sz="1400" b="0" i="0" strike="noStrike" kern="1200" baseline="0">
                <a:solidFill>
                  <a:schemeClr val="tx1">
                    <a:lumMod val="65000"/>
                    <a:lumOff val="35000"/>
                  </a:schemeClr>
                </a:solidFill>
                <a:latin typeface="+mn-lt"/>
                <a:ea typeface="+mn-ea"/>
                <a:cs typeface="+mn-cs"/>
              </a:defRPr>
            </a:pPr>
            <a:endParaRPr lang="en-US"/>
          </a:p>
        </c:txPr>
        <c:crossAx val="2015621423"/>
        <c:crosses val="autoZero"/>
        <c:auto val="1"/>
        <c:lblAlgn val="ctr"/>
        <c:lblOffset val="100"/>
        <c:noMultiLvlLbl val="0"/>
      </c:catAx>
      <c:valAx>
        <c:axId val="2015621423"/>
        <c:scaling>
          <c:orientation val="minMax"/>
        </c:scaling>
        <c:delete val="0"/>
        <c:axPos val="l"/>
        <c:majorGridlines>
          <c:spPr>
            <a:ln w="9525" cap="flat" cmpd="sng" algn="ctr">
              <a:solidFill>
                <a:schemeClr val="tx1">
                  <a:lumMod val="15000"/>
                  <a:lumOff val="85000"/>
                </a:schemeClr>
              </a:solidFill>
              <a:prstDash val="solid"/>
              <a:round/>
            </a:ln>
          </c:spPr>
        </c:majorGridlines>
        <c:title>
          <c:tx>
            <c:rich>
              <a:bodyPr rot="-5400000" spcFirstLastPara="1" vertOverflow="ellipsis" vert="horz" wrap="square" anchor="ctr" anchorCtr="1"/>
              <a:lstStyle/>
              <a:p>
                <a:pPr>
                  <a:defRPr sz="1400" b="0" i="0" strike="noStrike" kern="1200" baseline="0">
                    <a:solidFill>
                      <a:schemeClr val="tx1">
                        <a:lumMod val="65000"/>
                        <a:lumOff val="35000"/>
                      </a:schemeClr>
                    </a:solidFill>
                    <a:latin typeface="+mn-lt"/>
                    <a:ea typeface="+mn-ea"/>
                    <a:cs typeface="+mn-cs"/>
                  </a:defRPr>
                </a:pPr>
                <a:r>
                  <a:rPr lang="en-US" sz="1400"/>
                  <a:t>New Deaths per Day</a:t>
                </a:r>
              </a:p>
            </c:rich>
          </c:tx>
          <c:overlay val="0"/>
          <c:spPr>
            <a:noFill/>
            <a:ln>
              <a:noFill/>
              <a:prstDash val="solid"/>
            </a:ln>
          </c:spPr>
        </c:title>
        <c:numFmt formatCode="0.0" sourceLinked="1"/>
        <c:majorTickMark val="none"/>
        <c:minorTickMark val="none"/>
        <c:tickLblPos val="nextTo"/>
        <c:spPr>
          <a:noFill/>
          <a:ln>
            <a:noFill/>
            <a:prstDash val="solid"/>
          </a:ln>
        </c:spPr>
        <c:txPr>
          <a:bodyPr rot="-60000000" spcFirstLastPara="1" vertOverflow="ellipsis" vert="horz" wrap="square" anchor="ctr" anchorCtr="1"/>
          <a:lstStyle/>
          <a:p>
            <a:pPr>
              <a:defRPr sz="1400" b="0" i="0" strike="noStrike" kern="1200" baseline="0">
                <a:solidFill>
                  <a:schemeClr val="tx1">
                    <a:lumMod val="65000"/>
                    <a:lumOff val="35000"/>
                  </a:schemeClr>
                </a:solidFill>
                <a:latin typeface="+mn-lt"/>
                <a:ea typeface="+mn-ea"/>
                <a:cs typeface="+mn-cs"/>
              </a:defRPr>
            </a:pPr>
            <a:endParaRPr lang="en-US"/>
          </a:p>
        </c:txPr>
        <c:crossAx val="1954053695"/>
        <c:crosses val="autoZero"/>
        <c:crossBetween val="between"/>
      </c:valAx>
    </c:plotArea>
    <c:legend>
      <c:legendPos val="t"/>
      <c:overlay val="0"/>
      <c:spPr>
        <a:noFill/>
        <a:ln>
          <a:noFill/>
          <a:prstDash val="solid"/>
        </a:ln>
      </c:spPr>
      <c:txPr>
        <a:bodyPr rot="0" spcFirstLastPara="1" vertOverflow="ellipsis" vert="horz" wrap="square" anchor="ctr" anchorCtr="1"/>
        <a:lstStyle/>
        <a:p>
          <a:pPr>
            <a:defRPr sz="1400" b="0" i="0"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F4F16-89D9-C94B-AF32-3DA706BB2D8C}" type="datetimeFigureOut">
              <a:rPr lang="en-US" smtClean="0"/>
              <a:t>1/29/21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1C8EF-1952-4544-B43C-486EE06D1961}" type="slidenum">
              <a:rPr lang="en-US" smtClean="0"/>
              <a:t>‹#›</a:t>
            </a:fld>
            <a:endParaRPr lang="en-US"/>
          </a:p>
        </p:txBody>
      </p:sp>
    </p:spTree>
    <p:extLst>
      <p:ext uri="{BB962C8B-B14F-4D97-AF65-F5344CB8AC3E}">
        <p14:creationId xmlns:p14="http://schemas.microsoft.com/office/powerpoint/2010/main" val="322677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1C8EF-1952-4544-B43C-486EE06D1961}" type="slidenum">
              <a:rPr lang="en-US" smtClean="0"/>
              <a:t>3</a:t>
            </a:fld>
            <a:endParaRPr lang="en-US"/>
          </a:p>
        </p:txBody>
      </p:sp>
    </p:spTree>
    <p:extLst>
      <p:ext uri="{BB962C8B-B14F-4D97-AF65-F5344CB8AC3E}">
        <p14:creationId xmlns:p14="http://schemas.microsoft.com/office/powerpoint/2010/main" val="2579780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1C8EF-1952-4544-B43C-486EE06D1961}" type="slidenum">
              <a:rPr lang="en-US" smtClean="0"/>
              <a:t>6</a:t>
            </a:fld>
            <a:endParaRPr lang="en-US"/>
          </a:p>
        </p:txBody>
      </p:sp>
    </p:spTree>
    <p:extLst>
      <p:ext uri="{BB962C8B-B14F-4D97-AF65-F5344CB8AC3E}">
        <p14:creationId xmlns:p14="http://schemas.microsoft.com/office/powerpoint/2010/main" val="2820706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82F98-644B-9F4B-A933-F5F09D13E2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BC0788-471A-B941-90E8-78B670552E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EAA699-F5B6-0143-904D-F9F86D1CC904}"/>
              </a:ext>
            </a:extLst>
          </p:cNvPr>
          <p:cNvSpPr>
            <a:spLocks noGrp="1"/>
          </p:cNvSpPr>
          <p:nvPr>
            <p:ph type="dt" sz="half" idx="10"/>
          </p:nvPr>
        </p:nvSpPr>
        <p:spPr/>
        <p:txBody>
          <a:bodyPr/>
          <a:lstStyle/>
          <a:p>
            <a:fld id="{2229AEDE-6F0D-0943-AF04-3E067DEBB739}" type="datetime4">
              <a:rPr lang="en-US" smtClean="0"/>
              <a:t>January 29, 2021</a:t>
            </a:fld>
            <a:endParaRPr lang="en-US"/>
          </a:p>
        </p:txBody>
      </p:sp>
      <p:sp>
        <p:nvSpPr>
          <p:cNvPr id="5" name="Footer Placeholder 4">
            <a:extLst>
              <a:ext uri="{FF2B5EF4-FFF2-40B4-BE49-F238E27FC236}">
                <a16:creationId xmlns:a16="http://schemas.microsoft.com/office/drawing/2014/main" id="{70FA0961-E154-9545-9D26-0812E8462D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95235-FD7E-7147-B253-A78543C8DBD4}"/>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1048541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6792-3148-A449-9294-68BB6D8CB9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6680FF-9C28-174D-884B-80AB86422A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748DD-5D10-AB42-82EE-7810C45EDEBD}"/>
              </a:ext>
            </a:extLst>
          </p:cNvPr>
          <p:cNvSpPr>
            <a:spLocks noGrp="1"/>
          </p:cNvSpPr>
          <p:nvPr>
            <p:ph type="dt" sz="half" idx="10"/>
          </p:nvPr>
        </p:nvSpPr>
        <p:spPr/>
        <p:txBody>
          <a:bodyPr/>
          <a:lstStyle/>
          <a:p>
            <a:fld id="{A7AB0683-2866-FE44-AD13-26552D5CE7B1}" type="datetime4">
              <a:rPr lang="en-US" smtClean="0"/>
              <a:t>January 29, 2021</a:t>
            </a:fld>
            <a:endParaRPr lang="en-US"/>
          </a:p>
        </p:txBody>
      </p:sp>
      <p:sp>
        <p:nvSpPr>
          <p:cNvPr id="5" name="Footer Placeholder 4">
            <a:extLst>
              <a:ext uri="{FF2B5EF4-FFF2-40B4-BE49-F238E27FC236}">
                <a16:creationId xmlns:a16="http://schemas.microsoft.com/office/drawing/2014/main" id="{9E140022-271F-B442-AD45-9488F35BE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819F58-750C-6F42-A56B-5859ABBD3AD1}"/>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1651960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AE3443-7232-0E40-98B6-09E98D8C8E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63B514-E723-E04F-8D69-3B97B00F2C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677FF3-8889-9B4B-9583-99E402E09C34}"/>
              </a:ext>
            </a:extLst>
          </p:cNvPr>
          <p:cNvSpPr>
            <a:spLocks noGrp="1"/>
          </p:cNvSpPr>
          <p:nvPr>
            <p:ph type="dt" sz="half" idx="10"/>
          </p:nvPr>
        </p:nvSpPr>
        <p:spPr/>
        <p:txBody>
          <a:bodyPr/>
          <a:lstStyle/>
          <a:p>
            <a:fld id="{9F718CA1-DAE7-934C-A495-20465376A1DC}" type="datetime4">
              <a:rPr lang="en-US" smtClean="0"/>
              <a:t>January 29, 2021</a:t>
            </a:fld>
            <a:endParaRPr lang="en-US"/>
          </a:p>
        </p:txBody>
      </p:sp>
      <p:sp>
        <p:nvSpPr>
          <p:cNvPr id="5" name="Footer Placeholder 4">
            <a:extLst>
              <a:ext uri="{FF2B5EF4-FFF2-40B4-BE49-F238E27FC236}">
                <a16:creationId xmlns:a16="http://schemas.microsoft.com/office/drawing/2014/main" id="{6B1C4DC8-FC79-D948-BD5D-35BC136539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DEE686-D3FD-7A47-B60C-1822840F8A6C}"/>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2161466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39C1-7793-B643-A05C-51023017E1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808CB7-1526-7F46-86B6-D9ECFAE551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31C74A-A293-0F42-AA09-1E89345C5253}"/>
              </a:ext>
            </a:extLst>
          </p:cNvPr>
          <p:cNvSpPr>
            <a:spLocks noGrp="1"/>
          </p:cNvSpPr>
          <p:nvPr>
            <p:ph type="dt" sz="half" idx="10"/>
          </p:nvPr>
        </p:nvSpPr>
        <p:spPr/>
        <p:txBody>
          <a:bodyPr/>
          <a:lstStyle/>
          <a:p>
            <a:fld id="{152B95A6-253B-B949-9AF5-D15D5C73BCB7}" type="datetime4">
              <a:rPr lang="en-US" smtClean="0"/>
              <a:t>January 29, 2021</a:t>
            </a:fld>
            <a:endParaRPr lang="en-US"/>
          </a:p>
        </p:txBody>
      </p:sp>
      <p:sp>
        <p:nvSpPr>
          <p:cNvPr id="5" name="Footer Placeholder 4">
            <a:extLst>
              <a:ext uri="{FF2B5EF4-FFF2-40B4-BE49-F238E27FC236}">
                <a16:creationId xmlns:a16="http://schemas.microsoft.com/office/drawing/2014/main" id="{7487B0BC-58C5-3548-9C3F-6477D987D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E85A82-96E4-7D49-A8D2-ED47B0B8658F}"/>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2267457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277E-E2A2-D04F-8FC3-618BC85AF2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2D4249-F9A9-6D4E-9B78-CBB5EDA358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E96CB2-8C05-4048-ABD0-615721C887FC}"/>
              </a:ext>
            </a:extLst>
          </p:cNvPr>
          <p:cNvSpPr>
            <a:spLocks noGrp="1"/>
          </p:cNvSpPr>
          <p:nvPr>
            <p:ph type="dt" sz="half" idx="10"/>
          </p:nvPr>
        </p:nvSpPr>
        <p:spPr/>
        <p:txBody>
          <a:bodyPr/>
          <a:lstStyle/>
          <a:p>
            <a:fld id="{7021B5F1-049B-0B4B-A90F-940FDEAD4797}" type="datetime4">
              <a:rPr lang="en-US" smtClean="0"/>
              <a:t>January 29, 2021</a:t>
            </a:fld>
            <a:endParaRPr lang="en-US"/>
          </a:p>
        </p:txBody>
      </p:sp>
      <p:sp>
        <p:nvSpPr>
          <p:cNvPr id="5" name="Footer Placeholder 4">
            <a:extLst>
              <a:ext uri="{FF2B5EF4-FFF2-40B4-BE49-F238E27FC236}">
                <a16:creationId xmlns:a16="http://schemas.microsoft.com/office/drawing/2014/main" id="{867EA911-3CB0-0145-BD9E-934185877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2778C-AA94-7745-A0E9-978AF20FB986}"/>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2391224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3319A-7594-8A4C-BD3E-A7322EE097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7EF517-979E-AF43-9487-59B2DFAAEC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D0990D-F2E5-8A42-B576-CEF6F8F9CD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A78A4E-86E5-694E-8C85-75E2E07ABE40}"/>
              </a:ext>
            </a:extLst>
          </p:cNvPr>
          <p:cNvSpPr>
            <a:spLocks noGrp="1"/>
          </p:cNvSpPr>
          <p:nvPr>
            <p:ph type="dt" sz="half" idx="10"/>
          </p:nvPr>
        </p:nvSpPr>
        <p:spPr/>
        <p:txBody>
          <a:bodyPr/>
          <a:lstStyle/>
          <a:p>
            <a:fld id="{D206B19F-601E-4E48-A5DB-F5DCA2C280BB}" type="datetime4">
              <a:rPr lang="en-US" smtClean="0"/>
              <a:t>January 29, 2021</a:t>
            </a:fld>
            <a:endParaRPr lang="en-US"/>
          </a:p>
        </p:txBody>
      </p:sp>
      <p:sp>
        <p:nvSpPr>
          <p:cNvPr id="6" name="Footer Placeholder 5">
            <a:extLst>
              <a:ext uri="{FF2B5EF4-FFF2-40B4-BE49-F238E27FC236}">
                <a16:creationId xmlns:a16="http://schemas.microsoft.com/office/drawing/2014/main" id="{463B3507-B417-674F-9E33-6D75FB74C0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2FE37A-7081-324E-855B-761EDFCD8D87}"/>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3157314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D716E-F2DB-954A-AF40-DC9F14CA77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EA974E-7385-3D42-93EC-7FE82CC3F4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3E2BD3-AF38-0349-8609-6257B1EBF1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95209A-FCE0-1446-9559-A985D36515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426D26-B6A1-854E-92C1-AFB568440D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4EB3D8-74AF-D84D-9485-1F6302B49BF7}"/>
              </a:ext>
            </a:extLst>
          </p:cNvPr>
          <p:cNvSpPr>
            <a:spLocks noGrp="1"/>
          </p:cNvSpPr>
          <p:nvPr>
            <p:ph type="dt" sz="half" idx="10"/>
          </p:nvPr>
        </p:nvSpPr>
        <p:spPr/>
        <p:txBody>
          <a:bodyPr/>
          <a:lstStyle/>
          <a:p>
            <a:fld id="{871927EF-5739-3745-9372-FB49A8462DBE}" type="datetime4">
              <a:rPr lang="en-US" smtClean="0"/>
              <a:t>January 29, 2021</a:t>
            </a:fld>
            <a:endParaRPr lang="en-US"/>
          </a:p>
        </p:txBody>
      </p:sp>
      <p:sp>
        <p:nvSpPr>
          <p:cNvPr id="8" name="Footer Placeholder 7">
            <a:extLst>
              <a:ext uri="{FF2B5EF4-FFF2-40B4-BE49-F238E27FC236}">
                <a16:creationId xmlns:a16="http://schemas.microsoft.com/office/drawing/2014/main" id="{F644F1CD-4570-504E-B174-35FC2738C2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CA8E67-18FC-C344-9F89-36341DCF3CA9}"/>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1227774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4033-F7D5-2046-B3CA-20124C8DF1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9C0F53-E8A2-794B-BF78-C0F0C60D5D4F}"/>
              </a:ext>
            </a:extLst>
          </p:cNvPr>
          <p:cNvSpPr>
            <a:spLocks noGrp="1"/>
          </p:cNvSpPr>
          <p:nvPr>
            <p:ph type="dt" sz="half" idx="10"/>
          </p:nvPr>
        </p:nvSpPr>
        <p:spPr/>
        <p:txBody>
          <a:bodyPr/>
          <a:lstStyle/>
          <a:p>
            <a:fld id="{B8ECFD98-BCA4-4E42-BD0F-E0FAF773FA65}" type="datetime4">
              <a:rPr lang="en-US" smtClean="0"/>
              <a:t>January 29, 2021</a:t>
            </a:fld>
            <a:endParaRPr lang="en-US"/>
          </a:p>
        </p:txBody>
      </p:sp>
      <p:sp>
        <p:nvSpPr>
          <p:cNvPr id="4" name="Footer Placeholder 3">
            <a:extLst>
              <a:ext uri="{FF2B5EF4-FFF2-40B4-BE49-F238E27FC236}">
                <a16:creationId xmlns:a16="http://schemas.microsoft.com/office/drawing/2014/main" id="{B1A708DF-C282-2748-ABD1-B76D94D885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2BE02A-EB9E-D442-BFB6-4F55044C1693}"/>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180244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7CC153-6143-F243-B434-D525005E5E33}"/>
              </a:ext>
            </a:extLst>
          </p:cNvPr>
          <p:cNvSpPr>
            <a:spLocks noGrp="1"/>
          </p:cNvSpPr>
          <p:nvPr>
            <p:ph type="dt" sz="half" idx="10"/>
          </p:nvPr>
        </p:nvSpPr>
        <p:spPr/>
        <p:txBody>
          <a:bodyPr/>
          <a:lstStyle/>
          <a:p>
            <a:fld id="{48F9C854-82E0-A841-B3D0-081BA6C4AED1}" type="datetime4">
              <a:rPr lang="en-US" smtClean="0"/>
              <a:t>January 29, 2021</a:t>
            </a:fld>
            <a:endParaRPr lang="en-US"/>
          </a:p>
        </p:txBody>
      </p:sp>
      <p:sp>
        <p:nvSpPr>
          <p:cNvPr id="3" name="Footer Placeholder 2">
            <a:extLst>
              <a:ext uri="{FF2B5EF4-FFF2-40B4-BE49-F238E27FC236}">
                <a16:creationId xmlns:a16="http://schemas.microsoft.com/office/drawing/2014/main" id="{5304E391-FC41-D049-9202-3DAC7B647E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F5B287-FA64-D247-9986-AD50ADE4E84E}"/>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3513071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1675-FD1C-444A-BC53-0D71F3AA7B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C6595B-59DB-BD4D-87E8-4C88963436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E418EA-5EAA-5A49-841E-24E04F18E6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4E45F-3B15-BF48-89B2-C6406639E0E1}"/>
              </a:ext>
            </a:extLst>
          </p:cNvPr>
          <p:cNvSpPr>
            <a:spLocks noGrp="1"/>
          </p:cNvSpPr>
          <p:nvPr>
            <p:ph type="dt" sz="half" idx="10"/>
          </p:nvPr>
        </p:nvSpPr>
        <p:spPr/>
        <p:txBody>
          <a:bodyPr/>
          <a:lstStyle/>
          <a:p>
            <a:fld id="{F10EFA61-6D4C-2442-9A88-7AC3F50BCD76}" type="datetime4">
              <a:rPr lang="en-US" smtClean="0"/>
              <a:t>January 29, 2021</a:t>
            </a:fld>
            <a:endParaRPr lang="en-US"/>
          </a:p>
        </p:txBody>
      </p:sp>
      <p:sp>
        <p:nvSpPr>
          <p:cNvPr id="6" name="Footer Placeholder 5">
            <a:extLst>
              <a:ext uri="{FF2B5EF4-FFF2-40B4-BE49-F238E27FC236}">
                <a16:creationId xmlns:a16="http://schemas.microsoft.com/office/drawing/2014/main" id="{6CB4B1DD-9484-0D43-BD82-D3CAAE11D3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AF4A4F-7AD1-7F42-934D-6ECCEFF26025}"/>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2929277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59D21-9E0D-F847-B082-DD28AEEF16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AA4986-9940-F34C-8F26-68CD624B19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254370-08C7-3745-A106-6D575BE38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AA0EEE-AFF2-E543-BBEF-772F1844A51D}"/>
              </a:ext>
            </a:extLst>
          </p:cNvPr>
          <p:cNvSpPr>
            <a:spLocks noGrp="1"/>
          </p:cNvSpPr>
          <p:nvPr>
            <p:ph type="dt" sz="half" idx="10"/>
          </p:nvPr>
        </p:nvSpPr>
        <p:spPr/>
        <p:txBody>
          <a:bodyPr/>
          <a:lstStyle/>
          <a:p>
            <a:fld id="{E7482A4B-1573-B449-BA92-8ECE8F96DE31}" type="datetime4">
              <a:rPr lang="en-US" smtClean="0"/>
              <a:t>January 29, 2021</a:t>
            </a:fld>
            <a:endParaRPr lang="en-US"/>
          </a:p>
        </p:txBody>
      </p:sp>
      <p:sp>
        <p:nvSpPr>
          <p:cNvPr id="6" name="Footer Placeholder 5">
            <a:extLst>
              <a:ext uri="{FF2B5EF4-FFF2-40B4-BE49-F238E27FC236}">
                <a16:creationId xmlns:a16="http://schemas.microsoft.com/office/drawing/2014/main" id="{F4C1E727-540F-E14E-833F-6D1E1F1690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A954D7-A73C-234F-A95A-504AC2F6306F}"/>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337605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EAA3C8-653F-954A-884D-C6B5AE7670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09B8A5-0612-064C-8B1E-D394BF1EBC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D212A-CE69-A64B-8262-AA0BCD5D6D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1ED197-2081-9D44-A305-C64764C2948E}" type="datetime4">
              <a:rPr lang="en-US" smtClean="0"/>
              <a:t>January 29, 2021</a:t>
            </a:fld>
            <a:endParaRPr lang="en-US"/>
          </a:p>
        </p:txBody>
      </p:sp>
      <p:sp>
        <p:nvSpPr>
          <p:cNvPr id="5" name="Footer Placeholder 4">
            <a:extLst>
              <a:ext uri="{FF2B5EF4-FFF2-40B4-BE49-F238E27FC236}">
                <a16:creationId xmlns:a16="http://schemas.microsoft.com/office/drawing/2014/main" id="{4EA580AC-1D1C-6141-AA25-A8C95AC05D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1F4E70-0AA4-EA47-9249-5B84BB1202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07596-B774-9440-AC5E-55B59D9DBBB9}" type="slidenum">
              <a:rPr lang="en-US" smtClean="0"/>
              <a:t>‹#›</a:t>
            </a:fld>
            <a:endParaRPr lang="en-US"/>
          </a:p>
        </p:txBody>
      </p:sp>
    </p:spTree>
    <p:extLst>
      <p:ext uri="{BB962C8B-B14F-4D97-AF65-F5344CB8AC3E}">
        <p14:creationId xmlns:p14="http://schemas.microsoft.com/office/powerpoint/2010/main" val="2967625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hfs.ky.gov/agencies/dph/covid19/COVID19DailyReport.pdf" TargetMode="External"/><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hyperlink" Target="https://hub.mph.in.gov/dataset/covid-19-county-wide-test-case-and-death-trends/resource/afaa225d-ac4e-4e80-9190-f6800c366b58"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census.gov/programs-surveys/metro-micro/about/delineation-files.html" TargetMode="External"/><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chfs.ky.gov/agencies/dph/covid19/COVID19DailyReport.pdf" TargetMode="External"/><Relationship Id="rId5" Type="http://schemas.openxmlformats.org/officeDocument/2006/relationships/image" Target="../media/image1.emf"/><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 Id="rId5" Type="http://schemas.openxmlformats.org/officeDocument/2006/relationships/hyperlink" Target="https://chfs.ky.gov/agencies/dph/covid19/COVID19DailyReport.pdf" TargetMode="Externa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 Id="rId5" Type="http://schemas.openxmlformats.org/officeDocument/2006/relationships/hyperlink" Target="https://chfs.ky.gov/agencies/dph/covid19/COVID19DailyReport.pdf" TargetMode="Externa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chart" Target="../charts/chart7.xml"/><Relationship Id="rId7" Type="http://schemas.openxmlformats.org/officeDocument/2006/relationships/hyperlink" Target="https://hub.mph.in.gov/dataset/covid-19-county-wide-test-case-and-death-trends"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chfs.ky.gov/agencies/dph/covid19/COVID19DailyReport.pdf" TargetMode="External"/><Relationship Id="rId5" Type="http://schemas.openxmlformats.org/officeDocument/2006/relationships/image" Target="../media/image1.emf"/><Relationship Id="rId4" Type="http://schemas.openxmlformats.org/officeDocument/2006/relationships/chart" Target="../charts/chart8.xml"/></Relationships>
</file>

<file path=ppt/slides/_rels/slide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 Id="rId6" Type="http://schemas.openxmlformats.org/officeDocument/2006/relationships/hyperlink" Target="https://hub.mph.in.gov/dataset/covid-19-county-wide-test-case-and-death-trends" TargetMode="External"/><Relationship Id="rId5" Type="http://schemas.openxmlformats.org/officeDocument/2006/relationships/hyperlink" Target="https://chfs.ky.gov/agencies/dph/covid19/COVID19DailyReport.pdf" TargetMode="Externa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781216-D2CC-7C4A-B96A-52A2F323560D}"/>
              </a:ext>
            </a:extLst>
          </p:cNvPr>
          <p:cNvPicPr>
            <a:picLocks noChangeAspect="1"/>
          </p:cNvPicPr>
          <p:nvPr/>
        </p:nvPicPr>
        <p:blipFill>
          <a:blip r:embed="rId2"/>
          <a:stretch>
            <a:fillRect/>
          </a:stretch>
        </p:blipFill>
        <p:spPr>
          <a:xfrm>
            <a:off x="9981822" y="6136211"/>
            <a:ext cx="1962727" cy="484909"/>
          </a:xfrm>
          <a:prstGeom prst="rect">
            <a:avLst/>
          </a:prstGeom>
        </p:spPr>
      </p:pic>
      <p:sp>
        <p:nvSpPr>
          <p:cNvPr id="12" name="Date Placeholder 11">
            <a:extLst>
              <a:ext uri="{FF2B5EF4-FFF2-40B4-BE49-F238E27FC236}">
                <a16:creationId xmlns:a16="http://schemas.microsoft.com/office/drawing/2014/main" id="{66EE95C1-7405-994B-9FAB-C6490F12E546}"/>
              </a:ext>
            </a:extLst>
          </p:cNvPr>
          <p:cNvSpPr>
            <a:spLocks noGrp="1"/>
          </p:cNvSpPr>
          <p:nvPr>
            <p:ph type="dt" sz="half" idx="10"/>
          </p:nvPr>
        </p:nvSpPr>
        <p:spPr/>
        <p:txBody>
          <a:bodyPr/>
          <a:lstStyle/>
          <a:p>
            <a:fld id="{629DA939-780A-B443-A103-A84CD8E4DA60}" type="datetime4">
              <a:rPr lang="en-US" smtClean="0"/>
              <a:t>January 29, 2021</a:t>
            </a:fld>
            <a:endParaRPr lang="en-US" dirty="0"/>
          </a:p>
        </p:txBody>
      </p:sp>
      <p:sp>
        <p:nvSpPr>
          <p:cNvPr id="13" name="Slide Number Placeholder 12">
            <a:extLst>
              <a:ext uri="{FF2B5EF4-FFF2-40B4-BE49-F238E27FC236}">
                <a16:creationId xmlns:a16="http://schemas.microsoft.com/office/drawing/2014/main" id="{7D21528F-E203-1844-9FE1-4CD6EC9BC983}"/>
              </a:ext>
            </a:extLst>
          </p:cNvPr>
          <p:cNvSpPr>
            <a:spLocks noGrp="1"/>
          </p:cNvSpPr>
          <p:nvPr>
            <p:ph type="sldNum" sz="quarter" idx="12"/>
          </p:nvPr>
        </p:nvSpPr>
        <p:spPr>
          <a:xfrm>
            <a:off x="9333053" y="6356350"/>
            <a:ext cx="2743200" cy="365125"/>
          </a:xfrm>
        </p:spPr>
        <p:txBody>
          <a:bodyPr/>
          <a:lstStyle/>
          <a:p>
            <a:fld id="{39607596-B774-9440-AC5E-55B59D9DBBB9}" type="slidenum">
              <a:rPr lang="en-US" smtClean="0"/>
              <a:t>1</a:t>
            </a:fld>
            <a:endParaRPr lang="en-US" dirty="0"/>
          </a:p>
        </p:txBody>
      </p:sp>
      <p:sp>
        <p:nvSpPr>
          <p:cNvPr id="5" name="TextBox 4">
            <a:extLst>
              <a:ext uri="{FF2B5EF4-FFF2-40B4-BE49-F238E27FC236}">
                <a16:creationId xmlns:a16="http://schemas.microsoft.com/office/drawing/2014/main" id="{509CFF82-796B-DC44-9C77-E2AFCDF2CC34}"/>
              </a:ext>
            </a:extLst>
          </p:cNvPr>
          <p:cNvSpPr txBox="1"/>
          <p:nvPr/>
        </p:nvSpPr>
        <p:spPr>
          <a:xfrm>
            <a:off x="838200" y="612844"/>
            <a:ext cx="10296646" cy="5509200"/>
          </a:xfrm>
          <a:prstGeom prst="rect">
            <a:avLst/>
          </a:prstGeom>
          <a:noFill/>
        </p:spPr>
        <p:txBody>
          <a:bodyPr wrap="square" rtlCol="0">
            <a:spAutoFit/>
          </a:bodyPr>
          <a:lstStyle/>
          <a:p>
            <a:r>
              <a:rPr lang="en-US" sz="1600" b="1" u="sng" dirty="0"/>
              <a:t>About the Data Sources</a:t>
            </a:r>
          </a:p>
          <a:p>
            <a:pPr marL="285750" indent="-285750">
              <a:buFont typeface="Arial" panose="020B0604020202020204" pitchFamily="34" charset="0"/>
              <a:buChar char="•"/>
            </a:pPr>
            <a:r>
              <a:rPr lang="en-US" sz="1600" b="1" dirty="0"/>
              <a:t>The data and visualizations reported are from two data sources: 1) the daily Kentucky Public Health KY COVID-19 Daily Summary (</a:t>
            </a:r>
            <a:r>
              <a:rPr lang="en-US" sz="1600" dirty="0">
                <a:solidFill>
                  <a:schemeClr val="tx1">
                    <a:lumMod val="50000"/>
                    <a:lumOff val="50000"/>
                  </a:schemeClr>
                </a:solidFill>
                <a:hlinkClick r:id="rId3"/>
              </a:rPr>
              <a:t>https://chfs.ky.gov/agencies/dph/covid19/COVID19DailyReport.pdf</a:t>
            </a:r>
            <a:r>
              <a:rPr lang="en-US" sz="1600" dirty="0">
                <a:solidFill>
                  <a:schemeClr val="tx1">
                    <a:lumMod val="50000"/>
                    <a:lumOff val="50000"/>
                  </a:schemeClr>
                </a:solidFill>
              </a:rPr>
              <a:t>)</a:t>
            </a:r>
            <a:r>
              <a:rPr lang="en-US" sz="1600" b="1" dirty="0"/>
              <a:t>;</a:t>
            </a:r>
            <a:r>
              <a:rPr lang="en-US" sz="1600" dirty="0">
                <a:solidFill>
                  <a:schemeClr val="tx1">
                    <a:lumMod val="50000"/>
                    <a:lumOff val="50000"/>
                  </a:schemeClr>
                </a:solidFill>
              </a:rPr>
              <a:t> </a:t>
            </a:r>
            <a:r>
              <a:rPr lang="en-US" sz="1600" b="1" dirty="0"/>
              <a:t>and 2) the daily Indiana State Department of Health Covid-19 County-Wide Test, Case, and Death Trends </a:t>
            </a:r>
            <a:r>
              <a:rPr lang="en-US" sz="1600" dirty="0">
                <a:solidFill>
                  <a:schemeClr val="tx1">
                    <a:lumMod val="50000"/>
                    <a:lumOff val="50000"/>
                  </a:schemeClr>
                </a:solidFill>
              </a:rPr>
              <a:t>(</a:t>
            </a:r>
            <a:r>
              <a:rPr lang="en-US" sz="1600" dirty="0">
                <a:solidFill>
                  <a:schemeClr val="tx1">
                    <a:lumMod val="50000"/>
                    <a:lumOff val="50000"/>
                  </a:schemeClr>
                </a:solidFill>
                <a:hlinkClick r:id="rId4"/>
              </a:rPr>
              <a:t>https://hub.mph.in.gov/dataset/covid-19-county-wide-test-case-and-death-trends/resource/afaa225d-ac4e-4e80-9190-f6800c366b58</a:t>
            </a:r>
            <a:r>
              <a:rPr lang="en-US" sz="1600" dirty="0">
                <a:solidFill>
                  <a:schemeClr val="tx1">
                    <a:lumMod val="50000"/>
                    <a:lumOff val="50000"/>
                  </a:schemeClr>
                </a:solidFill>
              </a:rPr>
              <a:t>).</a:t>
            </a:r>
          </a:p>
          <a:p>
            <a:endParaRPr lang="en-US" sz="1600" dirty="0"/>
          </a:p>
          <a:p>
            <a:pPr marL="285750" indent="-285750">
              <a:buFont typeface="Arial" panose="020B0604020202020204" pitchFamily="34" charset="0"/>
              <a:buChar char="•"/>
            </a:pPr>
            <a:r>
              <a:rPr lang="en-US" sz="1600" dirty="0"/>
              <a:t>From Kentucky Public Health: </a:t>
            </a:r>
            <a:r>
              <a:rPr lang="en-US" sz="1600" i="1" dirty="0"/>
              <a:t>The data collected by the Kentucky Department for Public Health (KDPH) on case patients comes from a number of sources, including electronic laboratory reports, provider case disease and COVID-19 investigation reports, local health department investigation results, hospital infection prevention clinical patient data, and KDPH investigation results. Data is often found incomplete and/or incorrect and during KDPH investigation individual patient-level data is added to, corrected, and de-duplicated so that overall case counts and aggregate data values change daily. </a:t>
            </a:r>
            <a:r>
              <a:rPr lang="en-US" sz="1600" dirty="0"/>
              <a:t>The charts herein represent historic accumulations of the daily numbers posted in the Kentucky Public Health (KPH) daily report. Note that the date used in the x-axis of the visualizations is the report date in the header of the KPH report.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From Indiana State Department of Health: </a:t>
            </a:r>
            <a:r>
              <a:rPr lang="en-US" sz="1600" i="1" dirty="0"/>
              <a:t>All data displayed is preliminary and subject to change as more information is reported to ISDH. New positive cases, deaths and tests have occurred over a range of dates but were reported to ISDH in the last 24 hours. Tests are displayed by the date the test was performed and deaths are displayed by the date the death occurred. Expect historical data to change as data is reported to ISDH. </a:t>
            </a:r>
            <a:r>
              <a:rPr lang="en-US" sz="1600" dirty="0"/>
              <a:t>The charts herein represent the updated historic file posted daily by ISDH. </a:t>
            </a:r>
          </a:p>
          <a:p>
            <a:endParaRPr lang="en-US" sz="1600" dirty="0"/>
          </a:p>
          <a:p>
            <a:pPr algn="r"/>
            <a:r>
              <a:rPr lang="en-US" sz="1600" i="1" dirty="0"/>
              <a:t>Italicized text </a:t>
            </a:r>
            <a:r>
              <a:rPr lang="en-US" sz="1600" dirty="0"/>
              <a:t>represents a direct quote from the source website.</a:t>
            </a:r>
          </a:p>
        </p:txBody>
      </p:sp>
    </p:spTree>
    <p:extLst>
      <p:ext uri="{BB962C8B-B14F-4D97-AF65-F5344CB8AC3E}">
        <p14:creationId xmlns:p14="http://schemas.microsoft.com/office/powerpoint/2010/main" val="29726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781216-D2CC-7C4A-B96A-52A2F323560D}"/>
              </a:ext>
            </a:extLst>
          </p:cNvPr>
          <p:cNvPicPr>
            <a:picLocks noChangeAspect="1"/>
          </p:cNvPicPr>
          <p:nvPr/>
        </p:nvPicPr>
        <p:blipFill>
          <a:blip r:embed="rId2"/>
          <a:stretch>
            <a:fillRect/>
          </a:stretch>
        </p:blipFill>
        <p:spPr>
          <a:xfrm>
            <a:off x="9981822" y="6136211"/>
            <a:ext cx="1962727" cy="484909"/>
          </a:xfrm>
          <a:prstGeom prst="rect">
            <a:avLst/>
          </a:prstGeom>
        </p:spPr>
      </p:pic>
      <p:sp>
        <p:nvSpPr>
          <p:cNvPr id="12" name="Date Placeholder 11">
            <a:extLst>
              <a:ext uri="{FF2B5EF4-FFF2-40B4-BE49-F238E27FC236}">
                <a16:creationId xmlns:a16="http://schemas.microsoft.com/office/drawing/2014/main" id="{66EE95C1-7405-994B-9FAB-C6490F12E546}"/>
              </a:ext>
            </a:extLst>
          </p:cNvPr>
          <p:cNvSpPr>
            <a:spLocks noGrp="1"/>
          </p:cNvSpPr>
          <p:nvPr>
            <p:ph type="dt" sz="half" idx="10"/>
          </p:nvPr>
        </p:nvSpPr>
        <p:spPr/>
        <p:txBody>
          <a:bodyPr/>
          <a:lstStyle/>
          <a:p>
            <a:fld id="{629DA939-780A-B443-A103-A84CD8E4DA60}" type="datetime4">
              <a:rPr lang="en-US" smtClean="0"/>
              <a:t>January 29, 2021</a:t>
            </a:fld>
            <a:endParaRPr lang="en-US" dirty="0"/>
          </a:p>
        </p:txBody>
      </p:sp>
      <p:sp>
        <p:nvSpPr>
          <p:cNvPr id="13" name="Slide Number Placeholder 12">
            <a:extLst>
              <a:ext uri="{FF2B5EF4-FFF2-40B4-BE49-F238E27FC236}">
                <a16:creationId xmlns:a16="http://schemas.microsoft.com/office/drawing/2014/main" id="{7D21528F-E203-1844-9FE1-4CD6EC9BC983}"/>
              </a:ext>
            </a:extLst>
          </p:cNvPr>
          <p:cNvSpPr>
            <a:spLocks noGrp="1"/>
          </p:cNvSpPr>
          <p:nvPr>
            <p:ph type="sldNum" sz="quarter" idx="12"/>
          </p:nvPr>
        </p:nvSpPr>
        <p:spPr>
          <a:xfrm>
            <a:off x="9333053" y="6356350"/>
            <a:ext cx="2743200" cy="365125"/>
          </a:xfrm>
        </p:spPr>
        <p:txBody>
          <a:bodyPr/>
          <a:lstStyle/>
          <a:p>
            <a:fld id="{39607596-B774-9440-AC5E-55B59D9DBBB9}" type="slidenum">
              <a:rPr lang="en-US" smtClean="0"/>
              <a:t>2</a:t>
            </a:fld>
            <a:endParaRPr lang="en-US" dirty="0"/>
          </a:p>
        </p:txBody>
      </p:sp>
      <p:sp>
        <p:nvSpPr>
          <p:cNvPr id="5" name="TextBox 4">
            <a:extLst>
              <a:ext uri="{FF2B5EF4-FFF2-40B4-BE49-F238E27FC236}">
                <a16:creationId xmlns:a16="http://schemas.microsoft.com/office/drawing/2014/main" id="{509CFF82-796B-DC44-9C77-E2AFCDF2CC34}"/>
              </a:ext>
            </a:extLst>
          </p:cNvPr>
          <p:cNvSpPr txBox="1"/>
          <p:nvPr/>
        </p:nvSpPr>
        <p:spPr>
          <a:xfrm>
            <a:off x="838200" y="612844"/>
            <a:ext cx="10296646" cy="5509200"/>
          </a:xfrm>
          <a:prstGeom prst="rect">
            <a:avLst/>
          </a:prstGeom>
          <a:noFill/>
        </p:spPr>
        <p:txBody>
          <a:bodyPr wrap="square" rtlCol="0">
            <a:spAutoFit/>
          </a:bodyPr>
          <a:lstStyle/>
          <a:p>
            <a:r>
              <a:rPr lang="en-US" sz="1600" b="1" u="sng" dirty="0"/>
              <a:t>About the Calculations</a:t>
            </a:r>
          </a:p>
          <a:p>
            <a:pPr marL="285750" indent="-285750">
              <a:buFont typeface="Arial" panose="020B0604020202020204" pitchFamily="34" charset="0"/>
              <a:buChar char="•"/>
            </a:pPr>
            <a:r>
              <a:rPr lang="en-US" sz="1600" dirty="0"/>
              <a:t>A 14-day Trailing Average is computed by averaging all available daily values among the latest reported date and previous 13 calendar days. (For example, the average between July 16 and July 29, 2020 would be reported on July 29, 2020) If a day’s data is unavailable within that time window (for instance, the KPH report does not usually include hospitalization data on Sundays), the average is performed without that day. For instance, if there are only 13 values over the last two weeks, the average is taken over those 13 values.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Louisville Metro data represents a sum of the data from the counties listed below. The counties are based on the OMB’s delineation for Louisville/Jefferson County CBSA as of March 2020. (</a:t>
            </a:r>
            <a:r>
              <a:rPr lang="en-US" sz="1600" dirty="0">
                <a:hlinkClick r:id="rId3"/>
              </a:rPr>
              <a:t>https://www.census.gov/programs-surveys/metro-micro/about/delineation-files.html</a:t>
            </a:r>
            <a:r>
              <a:rPr lang="en-US" sz="1600" dirty="0"/>
              <a:t>)</a:t>
            </a:r>
          </a:p>
          <a:p>
            <a:pPr marL="742950" lvl="1" indent="-285750">
              <a:buFont typeface="Arial" panose="020B0604020202020204" pitchFamily="34" charset="0"/>
              <a:buChar char="•"/>
            </a:pPr>
            <a:r>
              <a:rPr lang="en-US" sz="1600" dirty="0"/>
              <a:t>Kentucky counties: Bullitt, Henry, Jefferson, Oldham, Shelby and Spencer</a:t>
            </a:r>
          </a:p>
          <a:p>
            <a:pPr marL="742950" lvl="1" indent="-285750">
              <a:buFont typeface="Arial" panose="020B0604020202020204" pitchFamily="34" charset="0"/>
              <a:buChar char="•"/>
            </a:pPr>
            <a:r>
              <a:rPr lang="en-US" sz="1600" dirty="0"/>
              <a:t>Indiana counties: Clark, Floyd, Harrison and Washington</a:t>
            </a:r>
          </a:p>
          <a:p>
            <a:pPr lvl="1"/>
            <a:endParaRPr lang="en-US" sz="1600" dirty="0"/>
          </a:p>
          <a:p>
            <a:r>
              <a:rPr lang="en-US" sz="1600" b="1" u="sng" dirty="0"/>
              <a:t>About the Trends</a:t>
            </a:r>
          </a:p>
          <a:p>
            <a:pPr marL="285750" indent="-285750">
              <a:buFont typeface="Arial" panose="020B0604020202020204" pitchFamily="34" charset="0"/>
              <a:buChar char="•"/>
            </a:pPr>
            <a:r>
              <a:rPr lang="en-US" sz="1600" b="1" dirty="0"/>
              <a:t>For the 14-day-averages, Up</a:t>
            </a:r>
            <a:r>
              <a:rPr lang="en-US" sz="1600" dirty="0"/>
              <a:t> or </a:t>
            </a:r>
            <a:r>
              <a:rPr lang="en-US" sz="1600" b="1" dirty="0"/>
              <a:t>Down</a:t>
            </a:r>
            <a:r>
              <a:rPr lang="en-US" sz="1600" dirty="0"/>
              <a:t> means an increase or decrease in the 14-day-average of a quantity between today and a week ago, where the absolute change is at least 5%, OR consistent directional change across the four weeks shown. </a:t>
            </a:r>
            <a:r>
              <a:rPr lang="en-US" sz="1600" b="1" dirty="0"/>
              <a:t>Same</a:t>
            </a:r>
            <a:r>
              <a:rPr lang="en-US" sz="1600" dirty="0"/>
              <a:t> means that the absolute change in the 14-day-average of a quantity between today and a week ago was less than 5%.</a:t>
            </a:r>
          </a:p>
          <a:p>
            <a:pPr marL="285750" indent="-285750">
              <a:buFont typeface="Arial" panose="020B0604020202020204" pitchFamily="34" charset="0"/>
              <a:buChar char="•"/>
            </a:pPr>
            <a:r>
              <a:rPr lang="en-US" sz="1600" b="1" dirty="0"/>
              <a:t>[Prospective addition] For the daily plots, Up or Down </a:t>
            </a:r>
            <a:r>
              <a:rPr lang="en-US" sz="1600" dirty="0"/>
              <a:t>means that the Mann-Kendall test indicated a statistically significant trend at a 95% confidence level over the last 14 days of data. </a:t>
            </a:r>
            <a:r>
              <a:rPr lang="en-US" sz="1600" b="1" dirty="0"/>
              <a:t>No trend </a:t>
            </a:r>
            <a:r>
              <a:rPr lang="en-US" sz="1600" dirty="0"/>
              <a:t>means that the null hypothesis could not be rejected using the statistical test. </a:t>
            </a:r>
          </a:p>
          <a:p>
            <a:pPr lvl="1"/>
            <a:endParaRPr lang="en-US" sz="1600" dirty="0"/>
          </a:p>
        </p:txBody>
      </p:sp>
      <p:sp>
        <p:nvSpPr>
          <p:cNvPr id="8" name="Up Arrow 7">
            <a:extLst>
              <a:ext uri="{FF2B5EF4-FFF2-40B4-BE49-F238E27FC236}">
                <a16:creationId xmlns:a16="http://schemas.microsoft.com/office/drawing/2014/main" id="{D8C3A776-39CD-FF46-9467-3DAE5D61105B}"/>
              </a:ext>
            </a:extLst>
          </p:cNvPr>
          <p:cNvSpPr/>
          <p:nvPr/>
        </p:nvSpPr>
        <p:spPr>
          <a:xfrm>
            <a:off x="8618158" y="3556961"/>
            <a:ext cx="428264" cy="486137"/>
          </a:xfrm>
          <a:prstGeom prst="up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a:extLst>
              <a:ext uri="{FF2B5EF4-FFF2-40B4-BE49-F238E27FC236}">
                <a16:creationId xmlns:a16="http://schemas.microsoft.com/office/drawing/2014/main" id="{4191EDDF-7655-AA4D-A9AD-0BFCA4607D21}"/>
              </a:ext>
            </a:extLst>
          </p:cNvPr>
          <p:cNvSpPr/>
          <p:nvPr/>
        </p:nvSpPr>
        <p:spPr>
          <a:xfrm rot="10800000">
            <a:off x="9333053" y="3590210"/>
            <a:ext cx="428264" cy="486137"/>
          </a:xfrm>
          <a:prstGeom prst="up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Right Arrow 10">
            <a:extLst>
              <a:ext uri="{FF2B5EF4-FFF2-40B4-BE49-F238E27FC236}">
                <a16:creationId xmlns:a16="http://schemas.microsoft.com/office/drawing/2014/main" id="{5D5387BC-71F8-3F44-94B7-CA5837DBBD19}"/>
              </a:ext>
            </a:extLst>
          </p:cNvPr>
          <p:cNvSpPr/>
          <p:nvPr/>
        </p:nvSpPr>
        <p:spPr>
          <a:xfrm>
            <a:off x="9980947" y="3590210"/>
            <a:ext cx="648769" cy="452888"/>
          </a:xfrm>
          <a:prstGeom prst="leftRight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88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hart 15">
            <a:extLst>
              <a:ext uri="{FF2B5EF4-FFF2-40B4-BE49-F238E27FC236}">
                <a16:creationId xmlns:a16="http://schemas.microsoft.com/office/drawing/2014/main" id="{00000000-0008-0000-0300-000002000000}"/>
              </a:ext>
            </a:extLst>
          </p:cNvPr>
          <p:cNvGraphicFramePr>
            <a:graphicFrameLocks/>
          </p:cNvGraphicFramePr>
          <p:nvPr>
            <p:extLst>
              <p:ext uri="{D42A27DB-BD31-4B8C-83A1-F6EECF244321}">
                <p14:modId xmlns:p14="http://schemas.microsoft.com/office/powerpoint/2010/main" val="2297631132"/>
              </p:ext>
            </p:extLst>
          </p:nvPr>
        </p:nvGraphicFramePr>
        <p:xfrm>
          <a:off x="438239" y="1099606"/>
          <a:ext cx="5073650" cy="34226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a:extLst>
              <a:ext uri="{FF2B5EF4-FFF2-40B4-BE49-F238E27FC236}">
                <a16:creationId xmlns:a16="http://schemas.microsoft.com/office/drawing/2014/main" id="{00000000-0008-0000-0300-000003000000}"/>
              </a:ext>
            </a:extLst>
          </p:cNvPr>
          <p:cNvGraphicFramePr>
            <a:graphicFrameLocks/>
          </p:cNvGraphicFramePr>
          <p:nvPr>
            <p:extLst>
              <p:ext uri="{D42A27DB-BD31-4B8C-83A1-F6EECF244321}">
                <p14:modId xmlns:p14="http://schemas.microsoft.com/office/powerpoint/2010/main" val="1664291858"/>
              </p:ext>
            </p:extLst>
          </p:nvPr>
        </p:nvGraphicFramePr>
        <p:xfrm>
          <a:off x="6522090" y="1086906"/>
          <a:ext cx="5200650" cy="3435350"/>
        </p:xfrm>
        <a:graphic>
          <a:graphicData uri="http://schemas.openxmlformats.org/drawingml/2006/chart">
            <c:chart xmlns:c="http://schemas.openxmlformats.org/drawingml/2006/chart" xmlns:r="http://schemas.openxmlformats.org/officeDocument/2006/relationships" r:id="rId4"/>
          </a:graphicData>
        </a:graphic>
      </p:graphicFrame>
      <p:pic>
        <p:nvPicPr>
          <p:cNvPr id="4" name="Picture 3">
            <a:extLst>
              <a:ext uri="{FF2B5EF4-FFF2-40B4-BE49-F238E27FC236}">
                <a16:creationId xmlns:a16="http://schemas.microsoft.com/office/drawing/2014/main" id="{56781216-D2CC-7C4A-B96A-52A2F323560D}"/>
              </a:ext>
            </a:extLst>
          </p:cNvPr>
          <p:cNvPicPr>
            <a:picLocks noChangeAspect="1"/>
          </p:cNvPicPr>
          <p:nvPr/>
        </p:nvPicPr>
        <p:blipFill>
          <a:blip r:embed="rId5"/>
          <a:stretch>
            <a:fillRect/>
          </a:stretch>
        </p:blipFill>
        <p:spPr>
          <a:xfrm>
            <a:off x="9981822" y="6136211"/>
            <a:ext cx="1962727" cy="484909"/>
          </a:xfrm>
          <a:prstGeom prst="rect">
            <a:avLst/>
          </a:prstGeom>
        </p:spPr>
      </p:pic>
      <p:sp>
        <p:nvSpPr>
          <p:cNvPr id="12" name="Date Placeholder 11">
            <a:extLst>
              <a:ext uri="{FF2B5EF4-FFF2-40B4-BE49-F238E27FC236}">
                <a16:creationId xmlns:a16="http://schemas.microsoft.com/office/drawing/2014/main" id="{66EE95C1-7405-994B-9FAB-C6490F12E546}"/>
              </a:ext>
            </a:extLst>
          </p:cNvPr>
          <p:cNvSpPr>
            <a:spLocks noGrp="1"/>
          </p:cNvSpPr>
          <p:nvPr>
            <p:ph type="dt" sz="half" idx="10"/>
          </p:nvPr>
        </p:nvSpPr>
        <p:spPr/>
        <p:txBody>
          <a:bodyPr/>
          <a:lstStyle/>
          <a:p>
            <a:fld id="{629DA939-780A-B443-A103-A84CD8E4DA60}" type="datetime4">
              <a:rPr lang="en-US" smtClean="0"/>
              <a:t>January 29, 2021</a:t>
            </a:fld>
            <a:endParaRPr lang="en-US" dirty="0"/>
          </a:p>
        </p:txBody>
      </p:sp>
      <p:sp>
        <p:nvSpPr>
          <p:cNvPr id="13" name="Slide Number Placeholder 12">
            <a:extLst>
              <a:ext uri="{FF2B5EF4-FFF2-40B4-BE49-F238E27FC236}">
                <a16:creationId xmlns:a16="http://schemas.microsoft.com/office/drawing/2014/main" id="{7D21528F-E203-1844-9FE1-4CD6EC9BC983}"/>
              </a:ext>
            </a:extLst>
          </p:cNvPr>
          <p:cNvSpPr>
            <a:spLocks noGrp="1"/>
          </p:cNvSpPr>
          <p:nvPr>
            <p:ph type="sldNum" sz="quarter" idx="12"/>
          </p:nvPr>
        </p:nvSpPr>
        <p:spPr>
          <a:xfrm>
            <a:off x="9333053" y="6356350"/>
            <a:ext cx="2743200" cy="365125"/>
          </a:xfrm>
        </p:spPr>
        <p:txBody>
          <a:bodyPr/>
          <a:lstStyle/>
          <a:p>
            <a:fld id="{39607596-B774-9440-AC5E-55B59D9DBBB9}" type="slidenum">
              <a:rPr lang="en-US" smtClean="0"/>
              <a:t>3</a:t>
            </a:fld>
            <a:endParaRPr lang="en-US" dirty="0"/>
          </a:p>
        </p:txBody>
      </p:sp>
      <p:sp>
        <p:nvSpPr>
          <p:cNvPr id="14" name="TextBox 13">
            <a:extLst>
              <a:ext uri="{FF2B5EF4-FFF2-40B4-BE49-F238E27FC236}">
                <a16:creationId xmlns:a16="http://schemas.microsoft.com/office/drawing/2014/main" id="{62999CF2-686B-C746-9AC2-15FD40D38B24}"/>
              </a:ext>
            </a:extLst>
          </p:cNvPr>
          <p:cNvSpPr txBox="1"/>
          <p:nvPr/>
        </p:nvSpPr>
        <p:spPr>
          <a:xfrm>
            <a:off x="3550686" y="6136211"/>
            <a:ext cx="5090624" cy="523220"/>
          </a:xfrm>
          <a:prstGeom prst="rect">
            <a:avLst/>
          </a:prstGeom>
          <a:noFill/>
        </p:spPr>
        <p:txBody>
          <a:bodyPr wrap="none" rtlCol="0">
            <a:spAutoFit/>
          </a:bodyPr>
          <a:lstStyle/>
          <a:p>
            <a:pPr algn="ctr"/>
            <a:r>
              <a:rPr lang="en-US" sz="1400" dirty="0">
                <a:solidFill>
                  <a:schemeClr val="tx1">
                    <a:lumMod val="50000"/>
                    <a:lumOff val="50000"/>
                  </a:schemeClr>
                </a:solidFill>
              </a:rPr>
              <a:t>Source: Kentucky Public Health daily report</a:t>
            </a:r>
          </a:p>
          <a:p>
            <a:pPr algn="ctr"/>
            <a:r>
              <a:rPr lang="en-US" sz="1400" dirty="0">
                <a:solidFill>
                  <a:schemeClr val="tx1">
                    <a:lumMod val="50000"/>
                    <a:lumOff val="50000"/>
                  </a:schemeClr>
                </a:solidFill>
                <a:hlinkClick r:id="rId6"/>
              </a:rPr>
              <a:t>https://chfs.ky.gov/agencies/dph/covid19/COVID19DailyReport.pdf</a:t>
            </a:r>
            <a:endParaRPr lang="en-US" sz="1400" dirty="0">
              <a:solidFill>
                <a:schemeClr val="tx1">
                  <a:lumMod val="50000"/>
                  <a:lumOff val="50000"/>
                </a:schemeClr>
              </a:solidFill>
            </a:endParaRPr>
          </a:p>
        </p:txBody>
      </p:sp>
      <p:sp>
        <p:nvSpPr>
          <p:cNvPr id="15" name="TextBox 14">
            <a:extLst>
              <a:ext uri="{FF2B5EF4-FFF2-40B4-BE49-F238E27FC236}">
                <a16:creationId xmlns:a16="http://schemas.microsoft.com/office/drawing/2014/main" id="{8771471F-089A-AB4A-80B2-87D266B9C117}"/>
              </a:ext>
            </a:extLst>
          </p:cNvPr>
          <p:cNvSpPr txBox="1"/>
          <p:nvPr/>
        </p:nvSpPr>
        <p:spPr>
          <a:xfrm>
            <a:off x="5765475" y="1892373"/>
            <a:ext cx="700833" cy="369332"/>
          </a:xfrm>
          <a:prstGeom prst="rect">
            <a:avLst/>
          </a:prstGeom>
          <a:solidFill>
            <a:schemeClr val="bg1"/>
          </a:solidFill>
          <a:ln>
            <a:solidFill>
              <a:srgbClr val="B74E4D"/>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dirty="0">
                <a:solidFill>
                  <a:schemeClr val="accent2"/>
                </a:solidFill>
              </a:rPr>
              <a:t>Same</a:t>
            </a:r>
          </a:p>
        </p:txBody>
      </p:sp>
      <p:sp>
        <p:nvSpPr>
          <p:cNvPr id="19" name="TextBox 18">
            <a:extLst>
              <a:ext uri="{FF2B5EF4-FFF2-40B4-BE49-F238E27FC236}">
                <a16:creationId xmlns:a16="http://schemas.microsoft.com/office/drawing/2014/main" id="{C32A7771-1E0D-5247-9713-786FD450FD4C}"/>
              </a:ext>
            </a:extLst>
          </p:cNvPr>
          <p:cNvSpPr txBox="1"/>
          <p:nvPr/>
        </p:nvSpPr>
        <p:spPr>
          <a:xfrm>
            <a:off x="5295517" y="2861124"/>
            <a:ext cx="1048279" cy="1169551"/>
          </a:xfrm>
          <a:prstGeom prst="rect">
            <a:avLst/>
          </a:prstGeom>
          <a:solidFill>
            <a:schemeClr val="bg1"/>
          </a:solidFill>
        </p:spPr>
        <p:txBody>
          <a:bodyPr wrap="square" rtlCol="0">
            <a:spAutoFit/>
          </a:bodyPr>
          <a:lstStyle/>
          <a:p>
            <a:pPr algn="ctr"/>
            <a:r>
              <a:rPr lang="en-US" sz="1000" dirty="0"/>
              <a:t>Compares latest average to one week earlier OR consistent movement over four weeks shown</a:t>
            </a:r>
          </a:p>
        </p:txBody>
      </p:sp>
      <p:sp>
        <p:nvSpPr>
          <p:cNvPr id="21" name="TextBox 20">
            <a:extLst>
              <a:ext uri="{FF2B5EF4-FFF2-40B4-BE49-F238E27FC236}">
                <a16:creationId xmlns:a16="http://schemas.microsoft.com/office/drawing/2014/main" id="{25B6E800-9522-FD4B-9F34-6FD0076560DF}"/>
              </a:ext>
            </a:extLst>
          </p:cNvPr>
          <p:cNvSpPr txBox="1"/>
          <p:nvPr/>
        </p:nvSpPr>
        <p:spPr>
          <a:xfrm>
            <a:off x="4977383" y="1895787"/>
            <a:ext cx="700833" cy="36933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dirty="0">
                <a:solidFill>
                  <a:srgbClr val="5182BB"/>
                </a:solidFill>
              </a:rPr>
              <a:t>Same</a:t>
            </a:r>
          </a:p>
        </p:txBody>
      </p:sp>
      <p:sp>
        <p:nvSpPr>
          <p:cNvPr id="22" name="Up Arrow 21">
            <a:extLst>
              <a:ext uri="{FF2B5EF4-FFF2-40B4-BE49-F238E27FC236}">
                <a16:creationId xmlns:a16="http://schemas.microsoft.com/office/drawing/2014/main" id="{F53F6947-9890-2343-BC88-99C3018A675B}"/>
              </a:ext>
            </a:extLst>
          </p:cNvPr>
          <p:cNvSpPr/>
          <p:nvPr/>
        </p:nvSpPr>
        <p:spPr>
          <a:xfrm rot="5400000">
            <a:off x="5315005" y="2358115"/>
            <a:ext cx="428264" cy="486137"/>
          </a:xfrm>
          <a:prstGeom prst="up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Up Arrow 25">
            <a:extLst>
              <a:ext uri="{FF2B5EF4-FFF2-40B4-BE49-F238E27FC236}">
                <a16:creationId xmlns:a16="http://schemas.microsoft.com/office/drawing/2014/main" id="{9DEAD44C-5131-E046-8C1F-A747C83F2D7D}"/>
              </a:ext>
            </a:extLst>
          </p:cNvPr>
          <p:cNvSpPr/>
          <p:nvPr/>
        </p:nvSpPr>
        <p:spPr>
          <a:xfrm rot="5400000">
            <a:off x="5901759" y="2358115"/>
            <a:ext cx="428264" cy="486137"/>
          </a:xfrm>
          <a:prstGeom prst="upArrow">
            <a:avLst/>
          </a:prstGeom>
          <a:solidFill>
            <a:schemeClr val="bg1"/>
          </a:solidFill>
          <a:ln>
            <a:solidFill>
              <a:srgbClr val="B74E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2706298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hart 15">
            <a:extLst>
              <a:ext uri="{FF2B5EF4-FFF2-40B4-BE49-F238E27FC236}">
                <a16:creationId xmlns:a16="http://schemas.microsoft.com/office/drawing/2014/main" id="{00000000-0008-0000-0300-000006000000}"/>
              </a:ext>
            </a:extLst>
          </p:cNvPr>
          <p:cNvGraphicFramePr>
            <a:graphicFrameLocks/>
          </p:cNvGraphicFramePr>
          <p:nvPr>
            <p:extLst>
              <p:ext uri="{D42A27DB-BD31-4B8C-83A1-F6EECF244321}">
                <p14:modId xmlns:p14="http://schemas.microsoft.com/office/powerpoint/2010/main" val="334583492"/>
              </p:ext>
            </p:extLst>
          </p:nvPr>
        </p:nvGraphicFramePr>
        <p:xfrm>
          <a:off x="281288" y="1122645"/>
          <a:ext cx="5073650" cy="34226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a:extLst>
              <a:ext uri="{FF2B5EF4-FFF2-40B4-BE49-F238E27FC236}">
                <a16:creationId xmlns:a16="http://schemas.microsoft.com/office/drawing/2014/main" id="{00000000-0008-0000-0300-000007000000}"/>
              </a:ext>
            </a:extLst>
          </p:cNvPr>
          <p:cNvGraphicFramePr>
            <a:graphicFrameLocks/>
          </p:cNvGraphicFramePr>
          <p:nvPr>
            <p:extLst>
              <p:ext uri="{D42A27DB-BD31-4B8C-83A1-F6EECF244321}">
                <p14:modId xmlns:p14="http://schemas.microsoft.com/office/powerpoint/2010/main" val="2648793280"/>
              </p:ext>
            </p:extLst>
          </p:nvPr>
        </p:nvGraphicFramePr>
        <p:xfrm>
          <a:off x="6059788" y="1122645"/>
          <a:ext cx="5200650" cy="3435350"/>
        </p:xfrm>
        <a:graphic>
          <a:graphicData uri="http://schemas.openxmlformats.org/drawingml/2006/chart">
            <c:chart xmlns:c="http://schemas.openxmlformats.org/drawingml/2006/chart" xmlns:r="http://schemas.openxmlformats.org/officeDocument/2006/relationships" r:id="rId3"/>
          </a:graphicData>
        </a:graphic>
      </p:graphicFrame>
      <p:pic>
        <p:nvPicPr>
          <p:cNvPr id="4" name="Picture 3">
            <a:extLst>
              <a:ext uri="{FF2B5EF4-FFF2-40B4-BE49-F238E27FC236}">
                <a16:creationId xmlns:a16="http://schemas.microsoft.com/office/drawing/2014/main" id="{56781216-D2CC-7C4A-B96A-52A2F323560D}"/>
              </a:ext>
            </a:extLst>
          </p:cNvPr>
          <p:cNvPicPr>
            <a:picLocks noChangeAspect="1"/>
          </p:cNvPicPr>
          <p:nvPr/>
        </p:nvPicPr>
        <p:blipFill>
          <a:blip r:embed="rId4"/>
          <a:stretch>
            <a:fillRect/>
          </a:stretch>
        </p:blipFill>
        <p:spPr>
          <a:xfrm>
            <a:off x="9981822" y="6136211"/>
            <a:ext cx="1962727" cy="484909"/>
          </a:xfrm>
          <a:prstGeom prst="rect">
            <a:avLst/>
          </a:prstGeom>
        </p:spPr>
      </p:pic>
      <p:sp>
        <p:nvSpPr>
          <p:cNvPr id="2" name="Date Placeholder 1">
            <a:extLst>
              <a:ext uri="{FF2B5EF4-FFF2-40B4-BE49-F238E27FC236}">
                <a16:creationId xmlns:a16="http://schemas.microsoft.com/office/drawing/2014/main" id="{3B6BDDCF-0B51-4A43-9FA5-302BD590567F}"/>
              </a:ext>
            </a:extLst>
          </p:cNvPr>
          <p:cNvSpPr>
            <a:spLocks noGrp="1"/>
          </p:cNvSpPr>
          <p:nvPr>
            <p:ph type="dt" sz="half" idx="10"/>
          </p:nvPr>
        </p:nvSpPr>
        <p:spPr/>
        <p:txBody>
          <a:bodyPr/>
          <a:lstStyle/>
          <a:p>
            <a:fld id="{D19D21BE-91CC-D44E-AE46-AE403F0749E4}" type="datetime4">
              <a:rPr lang="en-US" smtClean="0"/>
              <a:t>January 29, 2021</a:t>
            </a:fld>
            <a:endParaRPr lang="en-US"/>
          </a:p>
        </p:txBody>
      </p:sp>
      <p:sp>
        <p:nvSpPr>
          <p:cNvPr id="3" name="Slide Number Placeholder 2">
            <a:extLst>
              <a:ext uri="{FF2B5EF4-FFF2-40B4-BE49-F238E27FC236}">
                <a16:creationId xmlns:a16="http://schemas.microsoft.com/office/drawing/2014/main" id="{D4C274FE-ABE7-7B4D-BEAF-CF0FCB883819}"/>
              </a:ext>
            </a:extLst>
          </p:cNvPr>
          <p:cNvSpPr>
            <a:spLocks noGrp="1"/>
          </p:cNvSpPr>
          <p:nvPr>
            <p:ph type="sldNum" sz="quarter" idx="12"/>
          </p:nvPr>
        </p:nvSpPr>
        <p:spPr>
          <a:xfrm>
            <a:off x="9152897" y="6356350"/>
            <a:ext cx="2743200" cy="365125"/>
          </a:xfrm>
        </p:spPr>
        <p:txBody>
          <a:bodyPr/>
          <a:lstStyle/>
          <a:p>
            <a:fld id="{39607596-B774-9440-AC5E-55B59D9DBBB9}" type="slidenum">
              <a:rPr lang="en-US" smtClean="0"/>
              <a:t>4</a:t>
            </a:fld>
            <a:endParaRPr lang="en-US" dirty="0"/>
          </a:p>
        </p:txBody>
      </p:sp>
      <p:sp>
        <p:nvSpPr>
          <p:cNvPr id="17" name="TextBox 16">
            <a:extLst>
              <a:ext uri="{FF2B5EF4-FFF2-40B4-BE49-F238E27FC236}">
                <a16:creationId xmlns:a16="http://schemas.microsoft.com/office/drawing/2014/main" id="{E61481DB-8100-F846-82AF-CF8A455DFB4E}"/>
              </a:ext>
            </a:extLst>
          </p:cNvPr>
          <p:cNvSpPr txBox="1"/>
          <p:nvPr/>
        </p:nvSpPr>
        <p:spPr>
          <a:xfrm>
            <a:off x="3550686" y="6136211"/>
            <a:ext cx="5090624" cy="523220"/>
          </a:xfrm>
          <a:prstGeom prst="rect">
            <a:avLst/>
          </a:prstGeom>
          <a:noFill/>
        </p:spPr>
        <p:txBody>
          <a:bodyPr wrap="none" rtlCol="0">
            <a:spAutoFit/>
          </a:bodyPr>
          <a:lstStyle/>
          <a:p>
            <a:pPr algn="ctr"/>
            <a:r>
              <a:rPr lang="en-US" sz="1400" dirty="0">
                <a:solidFill>
                  <a:schemeClr val="tx1">
                    <a:lumMod val="50000"/>
                    <a:lumOff val="50000"/>
                  </a:schemeClr>
                </a:solidFill>
              </a:rPr>
              <a:t>Source: Kentucky Public Health daily report</a:t>
            </a:r>
          </a:p>
          <a:p>
            <a:pPr algn="ctr"/>
            <a:r>
              <a:rPr lang="en-US" sz="1400" dirty="0">
                <a:solidFill>
                  <a:schemeClr val="tx1">
                    <a:lumMod val="50000"/>
                    <a:lumOff val="50000"/>
                  </a:schemeClr>
                </a:solidFill>
                <a:hlinkClick r:id="rId5"/>
              </a:rPr>
              <a:t>https://chfs.ky.gov/agencies/dph/covid19/COVID19DailyReport.pdf</a:t>
            </a:r>
            <a:endParaRPr lang="en-US" sz="1400" dirty="0">
              <a:solidFill>
                <a:schemeClr val="tx1">
                  <a:lumMod val="50000"/>
                  <a:lumOff val="50000"/>
                </a:schemeClr>
              </a:solidFill>
            </a:endParaRPr>
          </a:p>
        </p:txBody>
      </p:sp>
      <p:sp>
        <p:nvSpPr>
          <p:cNvPr id="15" name="TextBox 14">
            <a:extLst>
              <a:ext uri="{FF2B5EF4-FFF2-40B4-BE49-F238E27FC236}">
                <a16:creationId xmlns:a16="http://schemas.microsoft.com/office/drawing/2014/main" id="{6DD4F214-4289-A64C-B478-77A7D406C217}"/>
              </a:ext>
            </a:extLst>
          </p:cNvPr>
          <p:cNvSpPr txBox="1"/>
          <p:nvPr/>
        </p:nvSpPr>
        <p:spPr>
          <a:xfrm>
            <a:off x="5281998" y="1783887"/>
            <a:ext cx="735202" cy="36933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dirty="0">
                <a:solidFill>
                  <a:srgbClr val="5182BB"/>
                </a:solidFill>
              </a:rPr>
              <a:t>Down</a:t>
            </a:r>
          </a:p>
        </p:txBody>
      </p:sp>
      <p:sp>
        <p:nvSpPr>
          <p:cNvPr id="12" name="Up Arrow 11">
            <a:extLst>
              <a:ext uri="{FF2B5EF4-FFF2-40B4-BE49-F238E27FC236}">
                <a16:creationId xmlns:a16="http://schemas.microsoft.com/office/drawing/2014/main" id="{AA947989-DF9A-254C-A8C5-132CAA08F0D2}"/>
              </a:ext>
            </a:extLst>
          </p:cNvPr>
          <p:cNvSpPr/>
          <p:nvPr/>
        </p:nvSpPr>
        <p:spPr>
          <a:xfrm rot="10800000">
            <a:off x="5426490" y="2226818"/>
            <a:ext cx="428264" cy="486137"/>
          </a:xfrm>
          <a:prstGeom prst="up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BEA09D7-C973-5C49-898E-5B6B8D473830}"/>
              </a:ext>
            </a:extLst>
          </p:cNvPr>
          <p:cNvSpPr txBox="1"/>
          <p:nvPr/>
        </p:nvSpPr>
        <p:spPr>
          <a:xfrm>
            <a:off x="5116482" y="2786554"/>
            <a:ext cx="1048279" cy="1169551"/>
          </a:xfrm>
          <a:prstGeom prst="rect">
            <a:avLst/>
          </a:prstGeom>
          <a:solidFill>
            <a:schemeClr val="bg1"/>
          </a:solidFill>
        </p:spPr>
        <p:txBody>
          <a:bodyPr wrap="square" rtlCol="0">
            <a:spAutoFit/>
          </a:bodyPr>
          <a:lstStyle/>
          <a:p>
            <a:pPr algn="ctr"/>
            <a:r>
              <a:rPr lang="en-US" sz="1000" dirty="0"/>
              <a:t>Compares latest average to one week earlier OR consistent movement over four weeks shown</a:t>
            </a:r>
          </a:p>
        </p:txBody>
      </p:sp>
      <p:sp>
        <p:nvSpPr>
          <p:cNvPr id="13" name="TextBox 12">
            <a:extLst>
              <a:ext uri="{FF2B5EF4-FFF2-40B4-BE49-F238E27FC236}">
                <a16:creationId xmlns:a16="http://schemas.microsoft.com/office/drawing/2014/main" id="{999C1BBB-F9DE-864A-98C9-C8C0CE44D248}"/>
              </a:ext>
            </a:extLst>
          </p:cNvPr>
          <p:cNvSpPr txBox="1"/>
          <p:nvPr/>
        </p:nvSpPr>
        <p:spPr>
          <a:xfrm>
            <a:off x="6596901" y="4514996"/>
            <a:ext cx="4986392" cy="430887"/>
          </a:xfrm>
          <a:prstGeom prst="rect">
            <a:avLst/>
          </a:prstGeom>
          <a:noFill/>
        </p:spPr>
        <p:txBody>
          <a:bodyPr wrap="square" rtlCol="0">
            <a:spAutoFit/>
          </a:bodyPr>
          <a:lstStyle/>
          <a:p>
            <a:r>
              <a:rPr lang="en-US" sz="1100" dirty="0"/>
              <a:t>*KPH noted that a backlog of case data from one jurisdiction contributed to the case total on 10/7/2020. Of those 2,398 cases, 926 were new cases. </a:t>
            </a:r>
          </a:p>
        </p:txBody>
      </p:sp>
      <p:sp>
        <p:nvSpPr>
          <p:cNvPr id="14" name="TextBox 13">
            <a:extLst>
              <a:ext uri="{FF2B5EF4-FFF2-40B4-BE49-F238E27FC236}">
                <a16:creationId xmlns:a16="http://schemas.microsoft.com/office/drawing/2014/main" id="{B0E7D5BE-B9A7-734D-B6E4-98C7C872CD0E}"/>
              </a:ext>
            </a:extLst>
          </p:cNvPr>
          <p:cNvSpPr txBox="1"/>
          <p:nvPr/>
        </p:nvSpPr>
        <p:spPr>
          <a:xfrm>
            <a:off x="868362" y="4519895"/>
            <a:ext cx="4986392" cy="430887"/>
          </a:xfrm>
          <a:prstGeom prst="rect">
            <a:avLst/>
          </a:prstGeom>
          <a:noFill/>
        </p:spPr>
        <p:txBody>
          <a:bodyPr wrap="square" rtlCol="0">
            <a:spAutoFit/>
          </a:bodyPr>
          <a:lstStyle/>
          <a:p>
            <a:r>
              <a:rPr lang="en-US" sz="1100" dirty="0"/>
              <a:t>*KPH noted that a backlog of case data from one jurisdiction contributed to the case total on 10/7/2020. Of those 2,398 cases, 926 were new cases. </a:t>
            </a:r>
          </a:p>
        </p:txBody>
      </p:sp>
    </p:spTree>
    <p:extLst>
      <p:ext uri="{BB962C8B-B14F-4D97-AF65-F5344CB8AC3E}">
        <p14:creationId xmlns:p14="http://schemas.microsoft.com/office/powerpoint/2010/main" val="1194743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hart 16">
            <a:extLst>
              <a:ext uri="{FF2B5EF4-FFF2-40B4-BE49-F238E27FC236}">
                <a16:creationId xmlns:a16="http://schemas.microsoft.com/office/drawing/2014/main" id="{00000000-0008-0000-0300-00000A000000}"/>
              </a:ext>
            </a:extLst>
          </p:cNvPr>
          <p:cNvGraphicFramePr>
            <a:graphicFrameLocks/>
          </p:cNvGraphicFramePr>
          <p:nvPr>
            <p:extLst>
              <p:ext uri="{D42A27DB-BD31-4B8C-83A1-F6EECF244321}">
                <p14:modId xmlns:p14="http://schemas.microsoft.com/office/powerpoint/2010/main" val="4226841831"/>
              </p:ext>
            </p:extLst>
          </p:nvPr>
        </p:nvGraphicFramePr>
        <p:xfrm>
          <a:off x="345088" y="1151860"/>
          <a:ext cx="5073650" cy="34226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a:extLst>
              <a:ext uri="{FF2B5EF4-FFF2-40B4-BE49-F238E27FC236}">
                <a16:creationId xmlns:a16="http://schemas.microsoft.com/office/drawing/2014/main" id="{00000000-0008-0000-0300-00000B000000}"/>
              </a:ext>
            </a:extLst>
          </p:cNvPr>
          <p:cNvGraphicFramePr>
            <a:graphicFrameLocks/>
          </p:cNvGraphicFramePr>
          <p:nvPr>
            <p:extLst>
              <p:ext uri="{D42A27DB-BD31-4B8C-83A1-F6EECF244321}">
                <p14:modId xmlns:p14="http://schemas.microsoft.com/office/powerpoint/2010/main" val="688204289"/>
              </p:ext>
            </p:extLst>
          </p:nvPr>
        </p:nvGraphicFramePr>
        <p:xfrm>
          <a:off x="6442229" y="1093256"/>
          <a:ext cx="5200650" cy="3435350"/>
        </p:xfrm>
        <a:graphic>
          <a:graphicData uri="http://schemas.openxmlformats.org/drawingml/2006/chart">
            <c:chart xmlns:c="http://schemas.openxmlformats.org/drawingml/2006/chart" xmlns:r="http://schemas.openxmlformats.org/officeDocument/2006/relationships" r:id="rId3"/>
          </a:graphicData>
        </a:graphic>
      </p:graphicFrame>
      <p:pic>
        <p:nvPicPr>
          <p:cNvPr id="4" name="Picture 3">
            <a:extLst>
              <a:ext uri="{FF2B5EF4-FFF2-40B4-BE49-F238E27FC236}">
                <a16:creationId xmlns:a16="http://schemas.microsoft.com/office/drawing/2014/main" id="{56781216-D2CC-7C4A-B96A-52A2F323560D}"/>
              </a:ext>
            </a:extLst>
          </p:cNvPr>
          <p:cNvPicPr>
            <a:picLocks noChangeAspect="1"/>
          </p:cNvPicPr>
          <p:nvPr/>
        </p:nvPicPr>
        <p:blipFill>
          <a:blip r:embed="rId4"/>
          <a:stretch>
            <a:fillRect/>
          </a:stretch>
        </p:blipFill>
        <p:spPr>
          <a:xfrm>
            <a:off x="9981822" y="6136211"/>
            <a:ext cx="1962727" cy="484909"/>
          </a:xfrm>
          <a:prstGeom prst="rect">
            <a:avLst/>
          </a:prstGeom>
        </p:spPr>
      </p:pic>
      <p:sp>
        <p:nvSpPr>
          <p:cNvPr id="2" name="Date Placeholder 1">
            <a:extLst>
              <a:ext uri="{FF2B5EF4-FFF2-40B4-BE49-F238E27FC236}">
                <a16:creationId xmlns:a16="http://schemas.microsoft.com/office/drawing/2014/main" id="{3B6BDDCF-0B51-4A43-9FA5-302BD590567F}"/>
              </a:ext>
            </a:extLst>
          </p:cNvPr>
          <p:cNvSpPr>
            <a:spLocks noGrp="1"/>
          </p:cNvSpPr>
          <p:nvPr>
            <p:ph type="dt" sz="half" idx="10"/>
          </p:nvPr>
        </p:nvSpPr>
        <p:spPr/>
        <p:txBody>
          <a:bodyPr/>
          <a:lstStyle/>
          <a:p>
            <a:fld id="{9C895A81-C6FD-D44E-BB52-6F7745254900}" type="datetime4">
              <a:rPr lang="en-US" smtClean="0"/>
              <a:t>January 29, 2021</a:t>
            </a:fld>
            <a:endParaRPr lang="en-US"/>
          </a:p>
        </p:txBody>
      </p:sp>
      <p:sp>
        <p:nvSpPr>
          <p:cNvPr id="3" name="Slide Number Placeholder 2">
            <a:extLst>
              <a:ext uri="{FF2B5EF4-FFF2-40B4-BE49-F238E27FC236}">
                <a16:creationId xmlns:a16="http://schemas.microsoft.com/office/drawing/2014/main" id="{D4C274FE-ABE7-7B4D-BEAF-CF0FCB883819}"/>
              </a:ext>
            </a:extLst>
          </p:cNvPr>
          <p:cNvSpPr>
            <a:spLocks noGrp="1"/>
          </p:cNvSpPr>
          <p:nvPr>
            <p:ph type="sldNum" sz="quarter" idx="12"/>
          </p:nvPr>
        </p:nvSpPr>
        <p:spPr>
          <a:xfrm>
            <a:off x="9152897" y="6356350"/>
            <a:ext cx="2743200" cy="365125"/>
          </a:xfrm>
        </p:spPr>
        <p:txBody>
          <a:bodyPr/>
          <a:lstStyle/>
          <a:p>
            <a:fld id="{39607596-B774-9440-AC5E-55B59D9DBBB9}" type="slidenum">
              <a:rPr lang="en-US" smtClean="0"/>
              <a:t>5</a:t>
            </a:fld>
            <a:endParaRPr lang="en-US"/>
          </a:p>
        </p:txBody>
      </p:sp>
      <p:sp>
        <p:nvSpPr>
          <p:cNvPr id="7" name="TextBox 6">
            <a:extLst>
              <a:ext uri="{FF2B5EF4-FFF2-40B4-BE49-F238E27FC236}">
                <a16:creationId xmlns:a16="http://schemas.microsoft.com/office/drawing/2014/main" id="{D631D8C2-9489-A347-9BD3-C82EA20D81E2}"/>
              </a:ext>
            </a:extLst>
          </p:cNvPr>
          <p:cNvSpPr txBox="1"/>
          <p:nvPr/>
        </p:nvSpPr>
        <p:spPr>
          <a:xfrm>
            <a:off x="3550686" y="6136211"/>
            <a:ext cx="5090624" cy="523220"/>
          </a:xfrm>
          <a:prstGeom prst="rect">
            <a:avLst/>
          </a:prstGeom>
          <a:noFill/>
        </p:spPr>
        <p:txBody>
          <a:bodyPr wrap="none" rtlCol="0">
            <a:spAutoFit/>
          </a:bodyPr>
          <a:lstStyle/>
          <a:p>
            <a:pPr algn="ctr"/>
            <a:r>
              <a:rPr lang="en-US" sz="1400" dirty="0">
                <a:solidFill>
                  <a:schemeClr val="tx1">
                    <a:lumMod val="50000"/>
                    <a:lumOff val="50000"/>
                  </a:schemeClr>
                </a:solidFill>
              </a:rPr>
              <a:t>Source: Kentucky Public Health daily report</a:t>
            </a:r>
          </a:p>
          <a:p>
            <a:pPr algn="ctr"/>
            <a:r>
              <a:rPr lang="en-US" sz="1400" dirty="0">
                <a:solidFill>
                  <a:schemeClr val="tx1">
                    <a:lumMod val="50000"/>
                    <a:lumOff val="50000"/>
                  </a:schemeClr>
                </a:solidFill>
                <a:hlinkClick r:id="rId5"/>
              </a:rPr>
              <a:t>https://chfs.ky.gov/agencies/dph/covid19/COVID19DailyReport.pdf</a:t>
            </a:r>
            <a:endParaRPr lang="en-US" sz="1400" dirty="0">
              <a:solidFill>
                <a:schemeClr val="tx1">
                  <a:lumMod val="50000"/>
                  <a:lumOff val="50000"/>
                </a:schemeClr>
              </a:solidFill>
            </a:endParaRPr>
          </a:p>
        </p:txBody>
      </p:sp>
      <p:sp>
        <p:nvSpPr>
          <p:cNvPr id="13" name="TextBox 12">
            <a:extLst>
              <a:ext uri="{FF2B5EF4-FFF2-40B4-BE49-F238E27FC236}">
                <a16:creationId xmlns:a16="http://schemas.microsoft.com/office/drawing/2014/main" id="{72C01524-2162-454A-BE4D-EB85750B837A}"/>
              </a:ext>
            </a:extLst>
          </p:cNvPr>
          <p:cNvSpPr txBox="1"/>
          <p:nvPr/>
        </p:nvSpPr>
        <p:spPr>
          <a:xfrm>
            <a:off x="5422613" y="1783887"/>
            <a:ext cx="453971" cy="36933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dirty="0">
                <a:solidFill>
                  <a:srgbClr val="5182BB"/>
                </a:solidFill>
              </a:rPr>
              <a:t>Up</a:t>
            </a:r>
          </a:p>
        </p:txBody>
      </p:sp>
      <p:sp>
        <p:nvSpPr>
          <p:cNvPr id="14" name="Up Arrow 13">
            <a:extLst>
              <a:ext uri="{FF2B5EF4-FFF2-40B4-BE49-F238E27FC236}">
                <a16:creationId xmlns:a16="http://schemas.microsoft.com/office/drawing/2014/main" id="{A6D2A181-5620-EE42-BE1A-AE0DCEDA511F}"/>
              </a:ext>
            </a:extLst>
          </p:cNvPr>
          <p:cNvSpPr/>
          <p:nvPr/>
        </p:nvSpPr>
        <p:spPr>
          <a:xfrm>
            <a:off x="5426490" y="2226818"/>
            <a:ext cx="428264" cy="486137"/>
          </a:xfrm>
          <a:prstGeom prst="up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24A512F-EA75-6D4C-8C2F-D763D38F7889}"/>
              </a:ext>
            </a:extLst>
          </p:cNvPr>
          <p:cNvSpPr txBox="1"/>
          <p:nvPr/>
        </p:nvSpPr>
        <p:spPr>
          <a:xfrm>
            <a:off x="5116482" y="2786554"/>
            <a:ext cx="1048279" cy="1169551"/>
          </a:xfrm>
          <a:prstGeom prst="rect">
            <a:avLst/>
          </a:prstGeom>
          <a:solidFill>
            <a:schemeClr val="bg1"/>
          </a:solidFill>
        </p:spPr>
        <p:txBody>
          <a:bodyPr wrap="square" rtlCol="0">
            <a:spAutoFit/>
          </a:bodyPr>
          <a:lstStyle/>
          <a:p>
            <a:pPr algn="ctr"/>
            <a:r>
              <a:rPr lang="en-US" sz="1000" dirty="0"/>
              <a:t>Compares latest average to one week earlier OR consistent movement over four weeks shown</a:t>
            </a:r>
          </a:p>
        </p:txBody>
      </p:sp>
    </p:spTree>
    <p:extLst>
      <p:ext uri="{BB962C8B-B14F-4D97-AF65-F5344CB8AC3E}">
        <p14:creationId xmlns:p14="http://schemas.microsoft.com/office/powerpoint/2010/main" val="1606088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hart 16">
            <a:extLst>
              <a:ext uri="{FF2B5EF4-FFF2-40B4-BE49-F238E27FC236}">
                <a16:creationId xmlns:a16="http://schemas.microsoft.com/office/drawing/2014/main" id="{00000000-0008-0000-0300-000004000000}"/>
              </a:ext>
            </a:extLst>
          </p:cNvPr>
          <p:cNvGraphicFramePr>
            <a:graphicFrameLocks/>
          </p:cNvGraphicFramePr>
          <p:nvPr>
            <p:extLst>
              <p:ext uri="{D42A27DB-BD31-4B8C-83A1-F6EECF244321}">
                <p14:modId xmlns:p14="http://schemas.microsoft.com/office/powerpoint/2010/main" val="265822779"/>
              </p:ext>
            </p:extLst>
          </p:nvPr>
        </p:nvGraphicFramePr>
        <p:xfrm>
          <a:off x="337727" y="1162827"/>
          <a:ext cx="5073650" cy="34226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19">
            <a:extLst>
              <a:ext uri="{FF2B5EF4-FFF2-40B4-BE49-F238E27FC236}">
                <a16:creationId xmlns:a16="http://schemas.microsoft.com/office/drawing/2014/main" id="{00000000-0008-0000-0300-000005000000}"/>
              </a:ext>
            </a:extLst>
          </p:cNvPr>
          <p:cNvGraphicFramePr>
            <a:graphicFrameLocks/>
          </p:cNvGraphicFramePr>
          <p:nvPr>
            <p:extLst>
              <p:ext uri="{D42A27DB-BD31-4B8C-83A1-F6EECF244321}">
                <p14:modId xmlns:p14="http://schemas.microsoft.com/office/powerpoint/2010/main" val="2393513419"/>
              </p:ext>
            </p:extLst>
          </p:nvPr>
        </p:nvGraphicFramePr>
        <p:xfrm>
          <a:off x="6424189" y="1162827"/>
          <a:ext cx="5200650" cy="3435350"/>
        </p:xfrm>
        <a:graphic>
          <a:graphicData uri="http://schemas.openxmlformats.org/drawingml/2006/chart">
            <c:chart xmlns:c="http://schemas.openxmlformats.org/drawingml/2006/chart" xmlns:r="http://schemas.openxmlformats.org/officeDocument/2006/relationships" r:id="rId4"/>
          </a:graphicData>
        </a:graphic>
      </p:graphicFrame>
      <p:pic>
        <p:nvPicPr>
          <p:cNvPr id="4" name="Picture 3">
            <a:extLst>
              <a:ext uri="{FF2B5EF4-FFF2-40B4-BE49-F238E27FC236}">
                <a16:creationId xmlns:a16="http://schemas.microsoft.com/office/drawing/2014/main" id="{56781216-D2CC-7C4A-B96A-52A2F323560D}"/>
              </a:ext>
            </a:extLst>
          </p:cNvPr>
          <p:cNvPicPr>
            <a:picLocks noChangeAspect="1"/>
          </p:cNvPicPr>
          <p:nvPr/>
        </p:nvPicPr>
        <p:blipFill>
          <a:blip r:embed="rId5"/>
          <a:stretch>
            <a:fillRect/>
          </a:stretch>
        </p:blipFill>
        <p:spPr>
          <a:xfrm>
            <a:off x="9981822" y="6136211"/>
            <a:ext cx="1962727" cy="484909"/>
          </a:xfrm>
          <a:prstGeom prst="rect">
            <a:avLst/>
          </a:prstGeom>
        </p:spPr>
      </p:pic>
      <p:sp>
        <p:nvSpPr>
          <p:cNvPr id="2" name="Date Placeholder 1">
            <a:extLst>
              <a:ext uri="{FF2B5EF4-FFF2-40B4-BE49-F238E27FC236}">
                <a16:creationId xmlns:a16="http://schemas.microsoft.com/office/drawing/2014/main" id="{3B6BDDCF-0B51-4A43-9FA5-302BD590567F}"/>
              </a:ext>
            </a:extLst>
          </p:cNvPr>
          <p:cNvSpPr>
            <a:spLocks noGrp="1"/>
          </p:cNvSpPr>
          <p:nvPr>
            <p:ph type="dt" sz="half" idx="10"/>
          </p:nvPr>
        </p:nvSpPr>
        <p:spPr/>
        <p:txBody>
          <a:bodyPr/>
          <a:lstStyle/>
          <a:p>
            <a:fld id="{40950137-3555-9545-AA47-2795985E1A5B}" type="datetime4">
              <a:rPr lang="en-US" smtClean="0"/>
              <a:t>January 29, 2021</a:t>
            </a:fld>
            <a:endParaRPr lang="en-US"/>
          </a:p>
        </p:txBody>
      </p:sp>
      <p:sp>
        <p:nvSpPr>
          <p:cNvPr id="3" name="Slide Number Placeholder 2">
            <a:extLst>
              <a:ext uri="{FF2B5EF4-FFF2-40B4-BE49-F238E27FC236}">
                <a16:creationId xmlns:a16="http://schemas.microsoft.com/office/drawing/2014/main" id="{D4C274FE-ABE7-7B4D-BEAF-CF0FCB883819}"/>
              </a:ext>
            </a:extLst>
          </p:cNvPr>
          <p:cNvSpPr>
            <a:spLocks noGrp="1"/>
          </p:cNvSpPr>
          <p:nvPr>
            <p:ph type="sldNum" sz="quarter" idx="12"/>
          </p:nvPr>
        </p:nvSpPr>
        <p:spPr>
          <a:xfrm>
            <a:off x="9201349" y="6356350"/>
            <a:ext cx="2743200" cy="365125"/>
          </a:xfrm>
        </p:spPr>
        <p:txBody>
          <a:bodyPr/>
          <a:lstStyle/>
          <a:p>
            <a:fld id="{39607596-B774-9440-AC5E-55B59D9DBBB9}" type="slidenum">
              <a:rPr lang="en-US" smtClean="0"/>
              <a:t>6</a:t>
            </a:fld>
            <a:endParaRPr lang="en-US" dirty="0"/>
          </a:p>
        </p:txBody>
      </p:sp>
      <p:sp>
        <p:nvSpPr>
          <p:cNvPr id="11" name="TextBox 10">
            <a:extLst>
              <a:ext uri="{FF2B5EF4-FFF2-40B4-BE49-F238E27FC236}">
                <a16:creationId xmlns:a16="http://schemas.microsoft.com/office/drawing/2014/main" id="{D5142758-2BC3-CA4F-A9BB-282186D41C5A}"/>
              </a:ext>
            </a:extLst>
          </p:cNvPr>
          <p:cNvSpPr txBox="1"/>
          <p:nvPr/>
        </p:nvSpPr>
        <p:spPr>
          <a:xfrm>
            <a:off x="2999990" y="5612991"/>
            <a:ext cx="6192016" cy="954107"/>
          </a:xfrm>
          <a:prstGeom prst="rect">
            <a:avLst/>
          </a:prstGeom>
          <a:noFill/>
        </p:spPr>
        <p:txBody>
          <a:bodyPr wrap="none" rtlCol="0">
            <a:spAutoFit/>
          </a:bodyPr>
          <a:lstStyle/>
          <a:p>
            <a:pPr algn="ctr"/>
            <a:r>
              <a:rPr lang="en-US" sz="1400" dirty="0">
                <a:solidFill>
                  <a:schemeClr val="tx1">
                    <a:lumMod val="50000"/>
                    <a:lumOff val="50000"/>
                  </a:schemeClr>
                </a:solidFill>
              </a:rPr>
              <a:t>Sources: Kentucky Public Health daily report</a:t>
            </a:r>
          </a:p>
          <a:p>
            <a:pPr algn="ctr"/>
            <a:r>
              <a:rPr lang="en-US" sz="1400" dirty="0">
                <a:solidFill>
                  <a:schemeClr val="tx1">
                    <a:lumMod val="50000"/>
                    <a:lumOff val="50000"/>
                  </a:schemeClr>
                </a:solidFill>
                <a:hlinkClick r:id="rId6"/>
              </a:rPr>
              <a:t>https://chfs.ky.gov/agencies/dph/covid19/COVID19DailyReport.pdf</a:t>
            </a:r>
            <a:endParaRPr lang="en-US" sz="1400" dirty="0">
              <a:solidFill>
                <a:schemeClr val="tx1">
                  <a:lumMod val="50000"/>
                  <a:lumOff val="50000"/>
                </a:schemeClr>
              </a:solidFill>
            </a:endParaRPr>
          </a:p>
          <a:p>
            <a:pPr algn="ctr"/>
            <a:r>
              <a:rPr lang="en-US" sz="1400" dirty="0">
                <a:solidFill>
                  <a:schemeClr val="tx1">
                    <a:lumMod val="50000"/>
                    <a:lumOff val="50000"/>
                  </a:schemeClr>
                </a:solidFill>
              </a:rPr>
              <a:t>Indiana State Department of Health Data Hub</a:t>
            </a:r>
          </a:p>
          <a:p>
            <a:pPr algn="ctr"/>
            <a:r>
              <a:rPr lang="en-US" sz="1400" dirty="0">
                <a:solidFill>
                  <a:schemeClr val="tx1">
                    <a:lumMod val="50000"/>
                    <a:lumOff val="50000"/>
                  </a:schemeClr>
                </a:solidFill>
                <a:hlinkClick r:id="rId7"/>
              </a:rPr>
              <a:t>https://hub.mph.in.gov/dataset/covid-19-county-wide-test-case-and-death-trends</a:t>
            </a:r>
            <a:endParaRPr lang="en-US" sz="1400" dirty="0">
              <a:solidFill>
                <a:schemeClr val="tx1">
                  <a:lumMod val="50000"/>
                  <a:lumOff val="50000"/>
                </a:schemeClr>
              </a:solidFill>
            </a:endParaRPr>
          </a:p>
        </p:txBody>
      </p:sp>
      <p:sp>
        <p:nvSpPr>
          <p:cNvPr id="24" name="TextBox 23">
            <a:extLst>
              <a:ext uri="{FF2B5EF4-FFF2-40B4-BE49-F238E27FC236}">
                <a16:creationId xmlns:a16="http://schemas.microsoft.com/office/drawing/2014/main" id="{1BABC52D-756B-B84B-8098-08E4A40E66F4}"/>
              </a:ext>
            </a:extLst>
          </p:cNvPr>
          <p:cNvSpPr txBox="1"/>
          <p:nvPr/>
        </p:nvSpPr>
        <p:spPr>
          <a:xfrm>
            <a:off x="773950" y="4519895"/>
            <a:ext cx="4986392" cy="600164"/>
          </a:xfrm>
          <a:prstGeom prst="rect">
            <a:avLst/>
          </a:prstGeom>
          <a:noFill/>
        </p:spPr>
        <p:txBody>
          <a:bodyPr wrap="square" rtlCol="0">
            <a:spAutoFit/>
          </a:bodyPr>
          <a:lstStyle/>
          <a:p>
            <a:r>
              <a:rPr lang="en-US" sz="1100" dirty="0"/>
              <a:t>*Louisville Metro Area represents a sum over the U.S. OMB Metropolitan Statistical Area including Bullitt, Henry, Jefferson, Oldham, Shelby and Spencer counties in Kentucky and Clark, Floyd, Harrison and Washington counties in Indiana.</a:t>
            </a:r>
          </a:p>
        </p:txBody>
      </p:sp>
      <p:sp>
        <p:nvSpPr>
          <p:cNvPr id="22" name="TextBox 21">
            <a:extLst>
              <a:ext uri="{FF2B5EF4-FFF2-40B4-BE49-F238E27FC236}">
                <a16:creationId xmlns:a16="http://schemas.microsoft.com/office/drawing/2014/main" id="{2F868587-38A7-FE41-A19D-84BA8D8F972A}"/>
              </a:ext>
            </a:extLst>
          </p:cNvPr>
          <p:cNvSpPr txBox="1"/>
          <p:nvPr/>
        </p:nvSpPr>
        <p:spPr>
          <a:xfrm>
            <a:off x="5606872" y="1909245"/>
            <a:ext cx="735202" cy="369332"/>
          </a:xfrm>
          <a:prstGeom prst="rect">
            <a:avLst/>
          </a:prstGeom>
          <a:solidFill>
            <a:schemeClr val="bg1"/>
          </a:solidFill>
          <a:ln>
            <a:solidFill>
              <a:srgbClr val="B74E4D"/>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dirty="0">
                <a:solidFill>
                  <a:schemeClr val="accent2"/>
                </a:solidFill>
              </a:rPr>
              <a:t>Down</a:t>
            </a:r>
          </a:p>
        </p:txBody>
      </p:sp>
      <p:sp>
        <p:nvSpPr>
          <p:cNvPr id="18" name="TextBox 17">
            <a:extLst>
              <a:ext uri="{FF2B5EF4-FFF2-40B4-BE49-F238E27FC236}">
                <a16:creationId xmlns:a16="http://schemas.microsoft.com/office/drawing/2014/main" id="{4088C92A-DFCF-E740-BBDF-50CE0141EF13}"/>
              </a:ext>
            </a:extLst>
          </p:cNvPr>
          <p:cNvSpPr txBox="1"/>
          <p:nvPr/>
        </p:nvSpPr>
        <p:spPr>
          <a:xfrm>
            <a:off x="5154100" y="2861124"/>
            <a:ext cx="1048279" cy="1169551"/>
          </a:xfrm>
          <a:prstGeom prst="rect">
            <a:avLst/>
          </a:prstGeom>
          <a:solidFill>
            <a:schemeClr val="bg1"/>
          </a:solidFill>
        </p:spPr>
        <p:txBody>
          <a:bodyPr wrap="square" rtlCol="0">
            <a:spAutoFit/>
          </a:bodyPr>
          <a:lstStyle/>
          <a:p>
            <a:pPr algn="ctr"/>
            <a:r>
              <a:rPr lang="en-US" sz="1000" dirty="0"/>
              <a:t>Compares latest average to one week earlier OR consistent movement over four weeks shown</a:t>
            </a:r>
          </a:p>
        </p:txBody>
      </p:sp>
      <p:sp>
        <p:nvSpPr>
          <p:cNvPr id="19" name="TextBox 18">
            <a:extLst>
              <a:ext uri="{FF2B5EF4-FFF2-40B4-BE49-F238E27FC236}">
                <a16:creationId xmlns:a16="http://schemas.microsoft.com/office/drawing/2014/main" id="{74490E0A-1FFD-D546-9236-379C32B080EA}"/>
              </a:ext>
            </a:extLst>
          </p:cNvPr>
          <p:cNvSpPr txBox="1"/>
          <p:nvPr/>
        </p:nvSpPr>
        <p:spPr>
          <a:xfrm>
            <a:off x="4877824" y="1909245"/>
            <a:ext cx="735202" cy="36933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solidFill>
                  <a:srgbClr val="5182BB"/>
                </a:solidFill>
              </a:rPr>
              <a:t>Down</a:t>
            </a:r>
          </a:p>
        </p:txBody>
      </p:sp>
      <p:sp>
        <p:nvSpPr>
          <p:cNvPr id="16" name="Up Arrow 15">
            <a:extLst>
              <a:ext uri="{FF2B5EF4-FFF2-40B4-BE49-F238E27FC236}">
                <a16:creationId xmlns:a16="http://schemas.microsoft.com/office/drawing/2014/main" id="{136A9FF5-42F8-9744-BBD9-4715C99BCBF0}"/>
              </a:ext>
            </a:extLst>
          </p:cNvPr>
          <p:cNvSpPr/>
          <p:nvPr/>
        </p:nvSpPr>
        <p:spPr>
          <a:xfrm rot="10800000">
            <a:off x="5031293" y="2358115"/>
            <a:ext cx="428264" cy="486137"/>
          </a:xfrm>
          <a:prstGeom prst="up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Up Arrow 24">
            <a:extLst>
              <a:ext uri="{FF2B5EF4-FFF2-40B4-BE49-F238E27FC236}">
                <a16:creationId xmlns:a16="http://schemas.microsoft.com/office/drawing/2014/main" id="{D73C1379-BBD9-624F-9737-0AFE916D1CC2}"/>
              </a:ext>
            </a:extLst>
          </p:cNvPr>
          <p:cNvSpPr/>
          <p:nvPr/>
        </p:nvSpPr>
        <p:spPr>
          <a:xfrm rot="10800000">
            <a:off x="5760342" y="2358115"/>
            <a:ext cx="428264" cy="486137"/>
          </a:xfrm>
          <a:prstGeom prst="upArrow">
            <a:avLst/>
          </a:prstGeom>
          <a:solidFill>
            <a:schemeClr val="bg1"/>
          </a:solidFill>
          <a:ln>
            <a:solidFill>
              <a:srgbClr val="B74E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5" name="TextBox 14">
            <a:extLst>
              <a:ext uri="{FF2B5EF4-FFF2-40B4-BE49-F238E27FC236}">
                <a16:creationId xmlns:a16="http://schemas.microsoft.com/office/drawing/2014/main" id="{71785F00-2755-064B-9872-85A3464BD7E5}"/>
              </a:ext>
            </a:extLst>
          </p:cNvPr>
          <p:cNvSpPr txBox="1"/>
          <p:nvPr/>
        </p:nvSpPr>
        <p:spPr>
          <a:xfrm>
            <a:off x="6708153" y="4656961"/>
            <a:ext cx="4986392" cy="600164"/>
          </a:xfrm>
          <a:prstGeom prst="rect">
            <a:avLst/>
          </a:prstGeom>
          <a:noFill/>
        </p:spPr>
        <p:txBody>
          <a:bodyPr wrap="square" rtlCol="0">
            <a:spAutoFit/>
          </a:bodyPr>
          <a:lstStyle/>
          <a:p>
            <a:r>
              <a:rPr lang="en-US" sz="1100" dirty="0"/>
              <a:t>*Louisville Metro Area represents a sum over the U.S. OMB Metropolitan Statistical Area including Bullitt, Henry, Jefferson, Oldham, Shelby and Spencer counties in Kentucky and Clark, Floyd, Harrison and Washington counties in Indiana.</a:t>
            </a:r>
          </a:p>
        </p:txBody>
      </p:sp>
    </p:spTree>
    <p:extLst>
      <p:ext uri="{BB962C8B-B14F-4D97-AF65-F5344CB8AC3E}">
        <p14:creationId xmlns:p14="http://schemas.microsoft.com/office/powerpoint/2010/main" val="1028872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hart 15">
            <a:extLst>
              <a:ext uri="{FF2B5EF4-FFF2-40B4-BE49-F238E27FC236}">
                <a16:creationId xmlns:a16="http://schemas.microsoft.com/office/drawing/2014/main" id="{00000000-0008-0000-0300-000008000000}"/>
              </a:ext>
            </a:extLst>
          </p:cNvPr>
          <p:cNvGraphicFramePr>
            <a:graphicFrameLocks/>
          </p:cNvGraphicFramePr>
          <p:nvPr>
            <p:extLst>
              <p:ext uri="{D42A27DB-BD31-4B8C-83A1-F6EECF244321}">
                <p14:modId xmlns:p14="http://schemas.microsoft.com/office/powerpoint/2010/main" val="3843815265"/>
              </p:ext>
            </p:extLst>
          </p:nvPr>
        </p:nvGraphicFramePr>
        <p:xfrm>
          <a:off x="309172" y="1212066"/>
          <a:ext cx="5073650" cy="34226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a:extLst>
              <a:ext uri="{FF2B5EF4-FFF2-40B4-BE49-F238E27FC236}">
                <a16:creationId xmlns:a16="http://schemas.microsoft.com/office/drawing/2014/main" id="{00000000-0008-0000-0300-000009000000}"/>
              </a:ext>
            </a:extLst>
          </p:cNvPr>
          <p:cNvGraphicFramePr>
            <a:graphicFrameLocks/>
          </p:cNvGraphicFramePr>
          <p:nvPr>
            <p:extLst>
              <p:ext uri="{D42A27DB-BD31-4B8C-83A1-F6EECF244321}">
                <p14:modId xmlns:p14="http://schemas.microsoft.com/office/powerpoint/2010/main" val="2597036425"/>
              </p:ext>
            </p:extLst>
          </p:nvPr>
        </p:nvGraphicFramePr>
        <p:xfrm>
          <a:off x="6587686" y="1212066"/>
          <a:ext cx="5200650" cy="3435350"/>
        </p:xfrm>
        <a:graphic>
          <a:graphicData uri="http://schemas.openxmlformats.org/drawingml/2006/chart">
            <c:chart xmlns:c="http://schemas.openxmlformats.org/drawingml/2006/chart" xmlns:r="http://schemas.openxmlformats.org/officeDocument/2006/relationships" r:id="rId3"/>
          </a:graphicData>
        </a:graphic>
      </p:graphicFrame>
      <p:pic>
        <p:nvPicPr>
          <p:cNvPr id="4" name="Picture 3">
            <a:extLst>
              <a:ext uri="{FF2B5EF4-FFF2-40B4-BE49-F238E27FC236}">
                <a16:creationId xmlns:a16="http://schemas.microsoft.com/office/drawing/2014/main" id="{56781216-D2CC-7C4A-B96A-52A2F323560D}"/>
              </a:ext>
            </a:extLst>
          </p:cNvPr>
          <p:cNvPicPr>
            <a:picLocks noChangeAspect="1"/>
          </p:cNvPicPr>
          <p:nvPr/>
        </p:nvPicPr>
        <p:blipFill>
          <a:blip r:embed="rId4"/>
          <a:stretch>
            <a:fillRect/>
          </a:stretch>
        </p:blipFill>
        <p:spPr>
          <a:xfrm>
            <a:off x="9981822" y="6136211"/>
            <a:ext cx="1962727" cy="484909"/>
          </a:xfrm>
          <a:prstGeom prst="rect">
            <a:avLst/>
          </a:prstGeom>
        </p:spPr>
      </p:pic>
      <p:sp>
        <p:nvSpPr>
          <p:cNvPr id="2" name="Date Placeholder 1">
            <a:extLst>
              <a:ext uri="{FF2B5EF4-FFF2-40B4-BE49-F238E27FC236}">
                <a16:creationId xmlns:a16="http://schemas.microsoft.com/office/drawing/2014/main" id="{3B6BDDCF-0B51-4A43-9FA5-302BD590567F}"/>
              </a:ext>
            </a:extLst>
          </p:cNvPr>
          <p:cNvSpPr>
            <a:spLocks noGrp="1"/>
          </p:cNvSpPr>
          <p:nvPr>
            <p:ph type="dt" sz="half" idx="10"/>
          </p:nvPr>
        </p:nvSpPr>
        <p:spPr/>
        <p:txBody>
          <a:bodyPr/>
          <a:lstStyle/>
          <a:p>
            <a:fld id="{825C979F-2A59-1C42-A208-7A3D8333C8AD}" type="datetime4">
              <a:rPr lang="en-US" smtClean="0"/>
              <a:t>January 29, 2021</a:t>
            </a:fld>
            <a:endParaRPr lang="en-US"/>
          </a:p>
        </p:txBody>
      </p:sp>
      <p:sp>
        <p:nvSpPr>
          <p:cNvPr id="3" name="Slide Number Placeholder 2">
            <a:extLst>
              <a:ext uri="{FF2B5EF4-FFF2-40B4-BE49-F238E27FC236}">
                <a16:creationId xmlns:a16="http://schemas.microsoft.com/office/drawing/2014/main" id="{D4C274FE-ABE7-7B4D-BEAF-CF0FCB883819}"/>
              </a:ext>
            </a:extLst>
          </p:cNvPr>
          <p:cNvSpPr>
            <a:spLocks noGrp="1"/>
          </p:cNvSpPr>
          <p:nvPr>
            <p:ph type="sldNum" sz="quarter" idx="12"/>
          </p:nvPr>
        </p:nvSpPr>
        <p:spPr>
          <a:xfrm>
            <a:off x="9152897" y="6356350"/>
            <a:ext cx="2743200" cy="365125"/>
          </a:xfrm>
        </p:spPr>
        <p:txBody>
          <a:bodyPr/>
          <a:lstStyle/>
          <a:p>
            <a:fld id="{39607596-B774-9440-AC5E-55B59D9DBBB9}" type="slidenum">
              <a:rPr lang="en-US" smtClean="0"/>
              <a:t>7</a:t>
            </a:fld>
            <a:endParaRPr lang="en-US" dirty="0"/>
          </a:p>
        </p:txBody>
      </p:sp>
      <p:sp>
        <p:nvSpPr>
          <p:cNvPr id="14" name="TextBox 13">
            <a:extLst>
              <a:ext uri="{FF2B5EF4-FFF2-40B4-BE49-F238E27FC236}">
                <a16:creationId xmlns:a16="http://schemas.microsoft.com/office/drawing/2014/main" id="{75C5B029-7571-774D-B4AC-651D780F9BF5}"/>
              </a:ext>
            </a:extLst>
          </p:cNvPr>
          <p:cNvSpPr txBox="1"/>
          <p:nvPr/>
        </p:nvSpPr>
        <p:spPr>
          <a:xfrm>
            <a:off x="2999990" y="5612991"/>
            <a:ext cx="6192016" cy="954107"/>
          </a:xfrm>
          <a:prstGeom prst="rect">
            <a:avLst/>
          </a:prstGeom>
          <a:noFill/>
        </p:spPr>
        <p:txBody>
          <a:bodyPr wrap="none" rtlCol="0">
            <a:spAutoFit/>
          </a:bodyPr>
          <a:lstStyle/>
          <a:p>
            <a:pPr algn="ctr"/>
            <a:r>
              <a:rPr lang="en-US" sz="1400" dirty="0">
                <a:solidFill>
                  <a:schemeClr val="tx1">
                    <a:lumMod val="50000"/>
                    <a:lumOff val="50000"/>
                  </a:schemeClr>
                </a:solidFill>
              </a:rPr>
              <a:t>Sources: Kentucky Public Health daily report</a:t>
            </a:r>
          </a:p>
          <a:p>
            <a:pPr algn="ctr"/>
            <a:r>
              <a:rPr lang="en-US" sz="1400" dirty="0">
                <a:solidFill>
                  <a:schemeClr val="tx1">
                    <a:lumMod val="50000"/>
                    <a:lumOff val="50000"/>
                  </a:schemeClr>
                </a:solidFill>
                <a:hlinkClick r:id="rId5"/>
              </a:rPr>
              <a:t>https://chfs.ky.gov/agencies/dph/covid19/COVID19DailyReport.pdf</a:t>
            </a:r>
            <a:endParaRPr lang="en-US" sz="1400" dirty="0">
              <a:solidFill>
                <a:schemeClr val="tx1">
                  <a:lumMod val="50000"/>
                  <a:lumOff val="50000"/>
                </a:schemeClr>
              </a:solidFill>
            </a:endParaRPr>
          </a:p>
          <a:p>
            <a:pPr algn="ctr"/>
            <a:r>
              <a:rPr lang="en-US" sz="1400" dirty="0">
                <a:solidFill>
                  <a:schemeClr val="tx1">
                    <a:lumMod val="50000"/>
                    <a:lumOff val="50000"/>
                  </a:schemeClr>
                </a:solidFill>
              </a:rPr>
              <a:t>Indiana State Department of Health Data Hub</a:t>
            </a:r>
          </a:p>
          <a:p>
            <a:pPr algn="ctr"/>
            <a:r>
              <a:rPr lang="en-US" sz="1400" dirty="0">
                <a:solidFill>
                  <a:schemeClr val="tx1">
                    <a:lumMod val="50000"/>
                    <a:lumOff val="50000"/>
                  </a:schemeClr>
                </a:solidFill>
                <a:hlinkClick r:id="rId6"/>
              </a:rPr>
              <a:t>https://hub.mph.in.gov/dataset/covid-19-county-wide-test-case-and-death-trends</a:t>
            </a:r>
            <a:endParaRPr lang="en-US" sz="1400" dirty="0">
              <a:solidFill>
                <a:schemeClr val="tx1">
                  <a:lumMod val="50000"/>
                  <a:lumOff val="50000"/>
                </a:schemeClr>
              </a:solidFill>
            </a:endParaRPr>
          </a:p>
        </p:txBody>
      </p:sp>
      <p:sp>
        <p:nvSpPr>
          <p:cNvPr id="25" name="TextBox 24">
            <a:extLst>
              <a:ext uri="{FF2B5EF4-FFF2-40B4-BE49-F238E27FC236}">
                <a16:creationId xmlns:a16="http://schemas.microsoft.com/office/drawing/2014/main" id="{0E6EFC7B-397C-F640-BC87-DB2A8BB55DA9}"/>
              </a:ext>
            </a:extLst>
          </p:cNvPr>
          <p:cNvSpPr txBox="1"/>
          <p:nvPr/>
        </p:nvSpPr>
        <p:spPr>
          <a:xfrm>
            <a:off x="758452" y="4566389"/>
            <a:ext cx="4986392" cy="600164"/>
          </a:xfrm>
          <a:prstGeom prst="rect">
            <a:avLst/>
          </a:prstGeom>
          <a:noFill/>
        </p:spPr>
        <p:txBody>
          <a:bodyPr wrap="square" rtlCol="0">
            <a:spAutoFit/>
          </a:bodyPr>
          <a:lstStyle/>
          <a:p>
            <a:r>
              <a:rPr lang="en-US" sz="1100" dirty="0"/>
              <a:t>*Louisville Metro Area represents a sum over the U.S. OMB Metropolitan Statistical Area including Bullitt, Henry, Jefferson, Oldham, Shelby and Spencer counties in Kentucky and Clark, Floyd, Harrison and Washington counties in Indiana.</a:t>
            </a:r>
          </a:p>
        </p:txBody>
      </p:sp>
      <p:sp>
        <p:nvSpPr>
          <p:cNvPr id="24" name="TextBox 23">
            <a:extLst>
              <a:ext uri="{FF2B5EF4-FFF2-40B4-BE49-F238E27FC236}">
                <a16:creationId xmlns:a16="http://schemas.microsoft.com/office/drawing/2014/main" id="{665210F0-C46E-CF46-85C6-A8571F918DF3}"/>
              </a:ext>
            </a:extLst>
          </p:cNvPr>
          <p:cNvSpPr txBox="1"/>
          <p:nvPr/>
        </p:nvSpPr>
        <p:spPr>
          <a:xfrm>
            <a:off x="6861728" y="4566389"/>
            <a:ext cx="4986392" cy="600164"/>
          </a:xfrm>
          <a:prstGeom prst="rect">
            <a:avLst/>
          </a:prstGeom>
          <a:noFill/>
        </p:spPr>
        <p:txBody>
          <a:bodyPr wrap="square" rtlCol="0">
            <a:spAutoFit/>
          </a:bodyPr>
          <a:lstStyle/>
          <a:p>
            <a:r>
              <a:rPr lang="en-US" sz="1100" dirty="0"/>
              <a:t>*Louisville Metro Area represents a sum over the U.S. OMB Metropolitan Statistical Area including Bullitt, Henry, Jefferson, Oldham, Shelby and Spencer counties in Kentucky and Clark, Floyd, Harrison and Washington counties in Indiana.</a:t>
            </a:r>
          </a:p>
        </p:txBody>
      </p:sp>
      <p:sp>
        <p:nvSpPr>
          <p:cNvPr id="20" name="TextBox 19">
            <a:extLst>
              <a:ext uri="{FF2B5EF4-FFF2-40B4-BE49-F238E27FC236}">
                <a16:creationId xmlns:a16="http://schemas.microsoft.com/office/drawing/2014/main" id="{00DB6D83-210D-124A-924D-AF7FCEA65CD4}"/>
              </a:ext>
            </a:extLst>
          </p:cNvPr>
          <p:cNvSpPr txBox="1"/>
          <p:nvPr/>
        </p:nvSpPr>
        <p:spPr>
          <a:xfrm>
            <a:off x="5254356" y="2861124"/>
            <a:ext cx="1048279" cy="1169551"/>
          </a:xfrm>
          <a:prstGeom prst="rect">
            <a:avLst/>
          </a:prstGeom>
          <a:solidFill>
            <a:schemeClr val="bg1"/>
          </a:solidFill>
        </p:spPr>
        <p:txBody>
          <a:bodyPr wrap="square" rtlCol="0">
            <a:spAutoFit/>
          </a:bodyPr>
          <a:lstStyle/>
          <a:p>
            <a:pPr algn="ctr"/>
            <a:r>
              <a:rPr lang="en-US" sz="1000" dirty="0"/>
              <a:t>Compares latest average to one week earlier OR consistent movement over four weeks shown</a:t>
            </a:r>
          </a:p>
        </p:txBody>
      </p:sp>
      <p:sp>
        <p:nvSpPr>
          <p:cNvPr id="26" name="TextBox 25">
            <a:extLst>
              <a:ext uri="{FF2B5EF4-FFF2-40B4-BE49-F238E27FC236}">
                <a16:creationId xmlns:a16="http://schemas.microsoft.com/office/drawing/2014/main" id="{D9F3D85D-EA7A-0548-B621-09A1EB6E9BCB}"/>
              </a:ext>
            </a:extLst>
          </p:cNvPr>
          <p:cNvSpPr txBox="1"/>
          <p:nvPr/>
        </p:nvSpPr>
        <p:spPr>
          <a:xfrm>
            <a:off x="5358682" y="1892373"/>
            <a:ext cx="453971" cy="36933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dirty="0">
                <a:solidFill>
                  <a:srgbClr val="5182BB"/>
                </a:solidFill>
              </a:rPr>
              <a:t>Up</a:t>
            </a:r>
          </a:p>
        </p:txBody>
      </p:sp>
      <p:sp>
        <p:nvSpPr>
          <p:cNvPr id="17" name="TextBox 16">
            <a:extLst>
              <a:ext uri="{FF2B5EF4-FFF2-40B4-BE49-F238E27FC236}">
                <a16:creationId xmlns:a16="http://schemas.microsoft.com/office/drawing/2014/main" id="{43A68BF8-E8A9-BE4B-A1E8-9595D47ACD83}"/>
              </a:ext>
            </a:extLst>
          </p:cNvPr>
          <p:cNvSpPr txBox="1"/>
          <p:nvPr/>
        </p:nvSpPr>
        <p:spPr>
          <a:xfrm>
            <a:off x="5942326" y="1892373"/>
            <a:ext cx="453971" cy="369332"/>
          </a:xfrm>
          <a:prstGeom prst="rect">
            <a:avLst/>
          </a:prstGeom>
          <a:solidFill>
            <a:schemeClr val="bg1"/>
          </a:solidFill>
          <a:ln>
            <a:solidFill>
              <a:srgbClr val="B74E4D"/>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dirty="0">
                <a:solidFill>
                  <a:schemeClr val="accent2"/>
                </a:solidFill>
              </a:rPr>
              <a:t>Up</a:t>
            </a:r>
          </a:p>
        </p:txBody>
      </p:sp>
      <p:sp>
        <p:nvSpPr>
          <p:cNvPr id="21" name="Up Arrow 20">
            <a:extLst>
              <a:ext uri="{FF2B5EF4-FFF2-40B4-BE49-F238E27FC236}">
                <a16:creationId xmlns:a16="http://schemas.microsoft.com/office/drawing/2014/main" id="{FE4B8BB0-4595-DB4D-AC2D-F66EA2D62F6F}"/>
              </a:ext>
            </a:extLst>
          </p:cNvPr>
          <p:cNvSpPr/>
          <p:nvPr/>
        </p:nvSpPr>
        <p:spPr>
          <a:xfrm rot="10800000" flipH="1" flipV="1">
            <a:off x="5379194" y="2358115"/>
            <a:ext cx="428264" cy="486137"/>
          </a:xfrm>
          <a:prstGeom prst="up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 Arrow 22">
            <a:extLst>
              <a:ext uri="{FF2B5EF4-FFF2-40B4-BE49-F238E27FC236}">
                <a16:creationId xmlns:a16="http://schemas.microsoft.com/office/drawing/2014/main" id="{6ED8EBF8-7C70-5D46-95A5-A1A207A3C0CC}"/>
              </a:ext>
            </a:extLst>
          </p:cNvPr>
          <p:cNvSpPr/>
          <p:nvPr/>
        </p:nvSpPr>
        <p:spPr>
          <a:xfrm rot="10800000" flipH="1" flipV="1">
            <a:off x="5955179" y="2358115"/>
            <a:ext cx="428264" cy="486137"/>
          </a:xfrm>
          <a:prstGeom prst="upArrow">
            <a:avLst/>
          </a:prstGeom>
          <a:solidFill>
            <a:schemeClr val="bg1"/>
          </a:solidFill>
          <a:ln>
            <a:solidFill>
              <a:srgbClr val="B74E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4101891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5229</TotalTime>
  <Words>1248</Words>
  <Application>Microsoft Macintosh PowerPoint</Application>
  <PresentationFormat>Widescreen</PresentationFormat>
  <Paragraphs>98</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Susan Olson</dc:creator>
  <cp:lastModifiedBy>Connor English</cp:lastModifiedBy>
  <cp:revision>245</cp:revision>
  <dcterms:created xsi:type="dcterms:W3CDTF">2020-07-12T13:53:07Z</dcterms:created>
  <dcterms:modified xsi:type="dcterms:W3CDTF">2021-01-29T17:26:53Z</dcterms:modified>
</cp:coreProperties>
</file>