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4.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5.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6.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1" r:id="rId2"/>
    <p:sldId id="263" r:id="rId3"/>
    <p:sldId id="256" r:id="rId4"/>
    <p:sldId id="259" r:id="rId5"/>
    <p:sldId id="260"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393F06-48A7-F049-870F-511F7A8F02BB}">
          <p14:sldIdLst>
            <p14:sldId id="261"/>
            <p14:sldId id="263"/>
            <p14:sldId id="256"/>
            <p14:sldId id="259"/>
            <p14:sldId id="260"/>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82BB"/>
    <a:srgbClr val="B74E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1"/>
    <p:restoredTop sz="94588"/>
  </p:normalViewPr>
  <p:slideViewPr>
    <p:cSldViewPr snapToGrid="0" snapToObjects="1">
      <p:cViewPr varScale="1">
        <p:scale>
          <a:sx n="88" d="100"/>
          <a:sy n="88" d="100"/>
        </p:scale>
        <p:origin x="19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susanolson/Desktop/COVID-19%20Tracking%20and%20Simulations/SSOT_CalculatedFields_and_Charts.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Users/susanolson/Desktop/COVID-19%20Tracking%20and%20Simulations/SSOT_CalculatedFields_and_Charts.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susanolson/Desktop/COVID-19%20Tracking%20and%20Simulations/SSOT_CalculatedFields_and_Chart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file:////Users/susanolson/Desktop/COVID-19%20Tracking%20and%20Simulations/SSOT_CalculatedFields_and_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susanolson/Desktop/COVID-19%20Tracking%20and%20Simulations/SSOT_CalculatedFields_and_Charts.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Users/susanolson/Desktop/COVID-19%20Tracking%20and%20Simulations/SSOT_CalculatedFields_and_Char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susanolson/Desktop/COVID-19%20Tracking%20and%20Simulations/SSOT_CalculatedFields_and_Char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susanolson/Desktop/COVID-19%20Tracking%20and%20Simulations/SSOT_CalculatedFields_and_Charts.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susanolson/Desktop/COVID-19%20Tracking%20and%20Simulations/SSOT_CalculatedFields_and_Chart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susanolson/Desktop/COVID-19%20Tracking%20and%20Simulations/SSOT_CalculatedFields_and_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Kentucky Covid-19 Hospitalizations</a:t>
            </a:r>
          </a:p>
          <a:p>
            <a:pPr>
              <a:defRPr sz="1600"/>
            </a:pPr>
            <a:r>
              <a:rPr lang="en-US" sz="1200" dirty="0"/>
              <a:t>(Daily View)</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All</c:v>
          </c:tx>
          <c:spPr>
            <a:ln w="28575" cap="rnd">
              <a:solidFill>
                <a:schemeClr val="accent1"/>
              </a:solidFill>
              <a:round/>
            </a:ln>
            <a:effectLst/>
          </c:spPr>
          <c:marker>
            <c:symbol val="none"/>
          </c:marker>
          <c:cat>
            <c:strRef>
              <c:f>CalculatedFields!$A$4:$A$10002</c:f>
              <c:strCache>
                <c:ptCount val="73"/>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6/22/2020</c:v>
                </c:pt>
                <c:pt idx="19">
                  <c:v>6/23/2020</c:v>
                </c:pt>
                <c:pt idx="20">
                  <c:v>6/24/2020</c:v>
                </c:pt>
                <c:pt idx="21">
                  <c:v>6/25/2020</c:v>
                </c:pt>
                <c:pt idx="22">
                  <c:v>6/26/2020</c:v>
                </c:pt>
                <c:pt idx="23">
                  <c:v>6/27/2020</c:v>
                </c:pt>
                <c:pt idx="24">
                  <c:v>6/29/2020</c:v>
                </c:pt>
                <c:pt idx="25">
                  <c:v>6/30/2020</c:v>
                </c:pt>
                <c:pt idx="26">
                  <c:v>7/1/2020</c:v>
                </c:pt>
                <c:pt idx="27">
                  <c:v>7/2/2020</c:v>
                </c:pt>
                <c:pt idx="28">
                  <c:v>7/3/2020</c:v>
                </c:pt>
                <c:pt idx="29">
                  <c:v>7/4/2020</c:v>
                </c:pt>
                <c:pt idx="30">
                  <c:v>7/5/2020</c:v>
                </c:pt>
                <c:pt idx="31">
                  <c:v>7/6/2020</c:v>
                </c:pt>
                <c:pt idx="32">
                  <c:v>7/7/2020</c:v>
                </c:pt>
                <c:pt idx="33">
                  <c:v>7/8/2020</c:v>
                </c:pt>
                <c:pt idx="34">
                  <c:v>7/9/2020</c:v>
                </c:pt>
                <c:pt idx="35">
                  <c:v>7/10/2020</c:v>
                </c:pt>
                <c:pt idx="36">
                  <c:v>7/11/2020</c:v>
                </c:pt>
                <c:pt idx="37">
                  <c:v>7/13/2020</c:v>
                </c:pt>
                <c:pt idx="38">
                  <c:v>7/14/2020</c:v>
                </c:pt>
                <c:pt idx="39">
                  <c:v>7/15/2020</c:v>
                </c:pt>
                <c:pt idx="40">
                  <c:v>7/16/2020</c:v>
                </c:pt>
                <c:pt idx="41">
                  <c:v>7/17/2020</c:v>
                </c:pt>
                <c:pt idx="42">
                  <c:v>7/18/2020</c:v>
                </c:pt>
                <c:pt idx="43">
                  <c:v>7/20/2020</c:v>
                </c:pt>
                <c:pt idx="44">
                  <c:v>7/21/2020</c:v>
                </c:pt>
                <c:pt idx="45">
                  <c:v>7/22/2020</c:v>
                </c:pt>
                <c:pt idx="46">
                  <c:v>7/23/2020</c:v>
                </c:pt>
                <c:pt idx="47">
                  <c:v>7/24/2020</c:v>
                </c:pt>
                <c:pt idx="48">
                  <c:v>7/25/2020</c:v>
                </c:pt>
                <c:pt idx="49">
                  <c:v>7/27/2020</c:v>
                </c:pt>
                <c:pt idx="50">
                  <c:v>7/28/2020</c:v>
                </c:pt>
                <c:pt idx="51">
                  <c:v>7/29/2020</c:v>
                </c:pt>
                <c:pt idx="52">
                  <c:v>7/30/2020</c:v>
                </c:pt>
                <c:pt idx="53">
                  <c:v>7/31/2020</c:v>
                </c:pt>
                <c:pt idx="54">
                  <c:v>8/1/2020</c:v>
                </c:pt>
                <c:pt idx="55">
                  <c:v>8/3/2020</c:v>
                </c:pt>
                <c:pt idx="56">
                  <c:v>8/4/2020</c:v>
                </c:pt>
                <c:pt idx="57">
                  <c:v>8/5/2020</c:v>
                </c:pt>
                <c:pt idx="58">
                  <c:v>8/6/2020</c:v>
                </c:pt>
                <c:pt idx="59">
                  <c:v>8/7/2020</c:v>
                </c:pt>
                <c:pt idx="60">
                  <c:v>8/8/2020</c:v>
                </c:pt>
                <c:pt idx="61">
                  <c:v>8/10/2020</c:v>
                </c:pt>
                <c:pt idx="62">
                  <c:v>8/11/2020</c:v>
                </c:pt>
                <c:pt idx="63">
                  <c:v>8/12/2020</c:v>
                </c:pt>
                <c:pt idx="64">
                  <c:v>8/13/2020</c:v>
                </c:pt>
                <c:pt idx="65">
                  <c:v>8/14/2020</c:v>
                </c:pt>
                <c:pt idx="66">
                  <c:v>8/15/2020</c:v>
                </c:pt>
                <c:pt idx="67">
                  <c:v>8/17/2020</c:v>
                </c:pt>
                <c:pt idx="68">
                  <c:v>8/18/2020</c:v>
                </c:pt>
                <c:pt idx="69">
                  <c:v>8/19/2020</c:v>
                </c:pt>
                <c:pt idx="70">
                  <c:v>8/20/2020</c:v>
                </c:pt>
                <c:pt idx="71">
                  <c:v>8/21/2020</c:v>
                </c:pt>
                <c:pt idx="72">
                  <c:v>8/22/2020</c:v>
                </c:pt>
              </c:strCache>
            </c:strRef>
          </c:cat>
          <c:val>
            <c:numRef>
              <c:f>CalculatedFields!$B$4:$B$10002</c:f>
              <c:numCache>
                <c:formatCode>General</c:formatCode>
                <c:ptCount val="9999"/>
                <c:pt idx="0">
                  <c:v>481</c:v>
                </c:pt>
                <c:pt idx="1">
                  <c:v>488</c:v>
                </c:pt>
                <c:pt idx="2">
                  <c:v>518</c:v>
                </c:pt>
                <c:pt idx="3">
                  <c:v>505</c:v>
                </c:pt>
                <c:pt idx="4">
                  <c:v>495</c:v>
                </c:pt>
                <c:pt idx="5">
                  <c:v>486</c:v>
                </c:pt>
                <c:pt idx="6">
                  <c:v>486</c:v>
                </c:pt>
                <c:pt idx="7">
                  <c:v>525</c:v>
                </c:pt>
                <c:pt idx="8">
                  <c:v>508</c:v>
                </c:pt>
                <c:pt idx="9">
                  <c:v>514</c:v>
                </c:pt>
                <c:pt idx="10">
                  <c:v>410</c:v>
                </c:pt>
                <c:pt idx="11">
                  <c:v>393</c:v>
                </c:pt>
                <c:pt idx="12">
                  <c:v>383</c:v>
                </c:pt>
                <c:pt idx="13">
                  <c:v>395</c:v>
                </c:pt>
                <c:pt idx="14">
                  <c:v>416</c:v>
                </c:pt>
                <c:pt idx="15">
                  <c:v>400</c:v>
                </c:pt>
                <c:pt idx="16">
                  <c:v>339</c:v>
                </c:pt>
                <c:pt idx="17">
                  <c:v>354</c:v>
                </c:pt>
                <c:pt idx="18">
                  <c:v>349</c:v>
                </c:pt>
                <c:pt idx="19">
                  <c:v>376</c:v>
                </c:pt>
                <c:pt idx="20">
                  <c:v>335</c:v>
                </c:pt>
                <c:pt idx="21">
                  <c:v>377</c:v>
                </c:pt>
                <c:pt idx="22">
                  <c:v>387</c:v>
                </c:pt>
                <c:pt idx="23">
                  <c:v>386</c:v>
                </c:pt>
                <c:pt idx="24">
                  <c:v>387</c:v>
                </c:pt>
                <c:pt idx="25">
                  <c:v>408</c:v>
                </c:pt>
                <c:pt idx="26">
                  <c:v>427</c:v>
                </c:pt>
                <c:pt idx="27">
                  <c:v>430</c:v>
                </c:pt>
                <c:pt idx="28">
                  <c:v>455</c:v>
                </c:pt>
                <c:pt idx="29">
                  <c:v>439</c:v>
                </c:pt>
                <c:pt idx="30">
                  <c:v>430</c:v>
                </c:pt>
                <c:pt idx="31">
                  <c:v>433</c:v>
                </c:pt>
                <c:pt idx="32">
                  <c:v>421</c:v>
                </c:pt>
                <c:pt idx="33">
                  <c:v>453</c:v>
                </c:pt>
                <c:pt idx="34">
                  <c:v>457</c:v>
                </c:pt>
                <c:pt idx="35">
                  <c:v>409</c:v>
                </c:pt>
                <c:pt idx="36">
                  <c:v>370</c:v>
                </c:pt>
                <c:pt idx="37">
                  <c:v>440</c:v>
                </c:pt>
                <c:pt idx="38">
                  <c:v>449</c:v>
                </c:pt>
                <c:pt idx="39">
                  <c:v>445</c:v>
                </c:pt>
                <c:pt idx="40">
                  <c:v>418</c:v>
                </c:pt>
                <c:pt idx="41">
                  <c:v>452</c:v>
                </c:pt>
                <c:pt idx="42">
                  <c:v>514</c:v>
                </c:pt>
                <c:pt idx="43">
                  <c:v>542</c:v>
                </c:pt>
                <c:pt idx="44">
                  <c:v>532</c:v>
                </c:pt>
                <c:pt idx="45">
                  <c:v>603</c:v>
                </c:pt>
                <c:pt idx="46">
                  <c:v>581</c:v>
                </c:pt>
                <c:pt idx="47">
                  <c:v>618</c:v>
                </c:pt>
                <c:pt idx="48">
                  <c:v>595</c:v>
                </c:pt>
                <c:pt idx="49">
                  <c:v>609</c:v>
                </c:pt>
                <c:pt idx="50">
                  <c:v>584</c:v>
                </c:pt>
                <c:pt idx="51">
                  <c:v>571</c:v>
                </c:pt>
                <c:pt idx="52">
                  <c:v>587</c:v>
                </c:pt>
                <c:pt idx="53">
                  <c:v>597</c:v>
                </c:pt>
                <c:pt idx="54">
                  <c:v>602</c:v>
                </c:pt>
                <c:pt idx="55">
                  <c:v>612</c:v>
                </c:pt>
                <c:pt idx="56">
                  <c:v>638</c:v>
                </c:pt>
                <c:pt idx="57">
                  <c:v>620</c:v>
                </c:pt>
                <c:pt idx="58">
                  <c:v>701</c:v>
                </c:pt>
                <c:pt idx="59">
                  <c:v>717</c:v>
                </c:pt>
                <c:pt idx="60">
                  <c:v>653</c:v>
                </c:pt>
                <c:pt idx="61">
                  <c:v>641</c:v>
                </c:pt>
                <c:pt idx="62">
                  <c:v>667</c:v>
                </c:pt>
                <c:pt idx="63">
                  <c:v>683</c:v>
                </c:pt>
                <c:pt idx="64">
                  <c:v>658</c:v>
                </c:pt>
                <c:pt idx="65">
                  <c:v>656</c:v>
                </c:pt>
                <c:pt idx="66">
                  <c:v>618</c:v>
                </c:pt>
                <c:pt idx="67">
                  <c:v>563</c:v>
                </c:pt>
                <c:pt idx="68">
                  <c:v>622</c:v>
                </c:pt>
                <c:pt idx="69">
                  <c:v>640</c:v>
                </c:pt>
                <c:pt idx="70">
                  <c:v>638</c:v>
                </c:pt>
                <c:pt idx="71">
                  <c:v>590</c:v>
                </c:pt>
                <c:pt idx="72">
                  <c:v>622</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pt idx="9997">
                  <c:v>0</c:v>
                </c:pt>
                <c:pt idx="9998">
                  <c:v>0</c:v>
                </c:pt>
              </c:numCache>
            </c:numRef>
          </c:val>
          <c:smooth val="0"/>
          <c:extLst>
            <c:ext xmlns:c16="http://schemas.microsoft.com/office/drawing/2014/chart" uri="{C3380CC4-5D6E-409C-BE32-E72D297353CC}">
              <c16:uniqueId val="{00000000-B836-F442-91A5-8522173EC77A}"/>
            </c:ext>
          </c:extLst>
        </c:ser>
        <c:dLbls>
          <c:showLegendKey val="0"/>
          <c:showVal val="0"/>
          <c:showCatName val="0"/>
          <c:showSerName val="0"/>
          <c:showPercent val="0"/>
          <c:showBubbleSize val="0"/>
        </c:dLbls>
        <c:marker val="1"/>
        <c:smooth val="0"/>
        <c:axId val="1978582991"/>
        <c:axId val="2017380559"/>
      </c:lineChart>
      <c:lineChart>
        <c:grouping val="standard"/>
        <c:varyColors val="0"/>
        <c:ser>
          <c:idx val="1"/>
          <c:order val="1"/>
          <c:tx>
            <c:v>ICU</c:v>
          </c:tx>
          <c:spPr>
            <a:ln w="28575" cap="rnd">
              <a:solidFill>
                <a:schemeClr val="accent2"/>
              </a:solidFill>
              <a:round/>
            </a:ln>
            <a:effectLst/>
          </c:spPr>
          <c:marker>
            <c:symbol val="none"/>
          </c:marker>
          <c:cat>
            <c:strRef>
              <c:f>CalculatedFields!$A$4:$A$10002</c:f>
              <c:strCache>
                <c:ptCount val="73"/>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6/22/2020</c:v>
                </c:pt>
                <c:pt idx="19">
                  <c:v>6/23/2020</c:v>
                </c:pt>
                <c:pt idx="20">
                  <c:v>6/24/2020</c:v>
                </c:pt>
                <c:pt idx="21">
                  <c:v>6/25/2020</c:v>
                </c:pt>
                <c:pt idx="22">
                  <c:v>6/26/2020</c:v>
                </c:pt>
                <c:pt idx="23">
                  <c:v>6/27/2020</c:v>
                </c:pt>
                <c:pt idx="24">
                  <c:v>6/29/2020</c:v>
                </c:pt>
                <c:pt idx="25">
                  <c:v>6/30/2020</c:v>
                </c:pt>
                <c:pt idx="26">
                  <c:v>7/1/2020</c:v>
                </c:pt>
                <c:pt idx="27">
                  <c:v>7/2/2020</c:v>
                </c:pt>
                <c:pt idx="28">
                  <c:v>7/3/2020</c:v>
                </c:pt>
                <c:pt idx="29">
                  <c:v>7/4/2020</c:v>
                </c:pt>
                <c:pt idx="30">
                  <c:v>7/5/2020</c:v>
                </c:pt>
                <c:pt idx="31">
                  <c:v>7/6/2020</c:v>
                </c:pt>
                <c:pt idx="32">
                  <c:v>7/7/2020</c:v>
                </c:pt>
                <c:pt idx="33">
                  <c:v>7/8/2020</c:v>
                </c:pt>
                <c:pt idx="34">
                  <c:v>7/9/2020</c:v>
                </c:pt>
                <c:pt idx="35">
                  <c:v>7/10/2020</c:v>
                </c:pt>
                <c:pt idx="36">
                  <c:v>7/11/2020</c:v>
                </c:pt>
                <c:pt idx="37">
                  <c:v>7/13/2020</c:v>
                </c:pt>
                <c:pt idx="38">
                  <c:v>7/14/2020</c:v>
                </c:pt>
                <c:pt idx="39">
                  <c:v>7/15/2020</c:v>
                </c:pt>
                <c:pt idx="40">
                  <c:v>7/16/2020</c:v>
                </c:pt>
                <c:pt idx="41">
                  <c:v>7/17/2020</c:v>
                </c:pt>
                <c:pt idx="42">
                  <c:v>7/18/2020</c:v>
                </c:pt>
                <c:pt idx="43">
                  <c:v>7/20/2020</c:v>
                </c:pt>
                <c:pt idx="44">
                  <c:v>7/21/2020</c:v>
                </c:pt>
                <c:pt idx="45">
                  <c:v>7/22/2020</c:v>
                </c:pt>
                <c:pt idx="46">
                  <c:v>7/23/2020</c:v>
                </c:pt>
                <c:pt idx="47">
                  <c:v>7/24/2020</c:v>
                </c:pt>
                <c:pt idx="48">
                  <c:v>7/25/2020</c:v>
                </c:pt>
                <c:pt idx="49">
                  <c:v>7/27/2020</c:v>
                </c:pt>
                <c:pt idx="50">
                  <c:v>7/28/2020</c:v>
                </c:pt>
                <c:pt idx="51">
                  <c:v>7/29/2020</c:v>
                </c:pt>
                <c:pt idx="52">
                  <c:v>7/30/2020</c:v>
                </c:pt>
                <c:pt idx="53">
                  <c:v>7/31/2020</c:v>
                </c:pt>
                <c:pt idx="54">
                  <c:v>8/1/2020</c:v>
                </c:pt>
                <c:pt idx="55">
                  <c:v>8/3/2020</c:v>
                </c:pt>
                <c:pt idx="56">
                  <c:v>8/4/2020</c:v>
                </c:pt>
                <c:pt idx="57">
                  <c:v>8/5/2020</c:v>
                </c:pt>
                <c:pt idx="58">
                  <c:v>8/6/2020</c:v>
                </c:pt>
                <c:pt idx="59">
                  <c:v>8/7/2020</c:v>
                </c:pt>
                <c:pt idx="60">
                  <c:v>8/8/2020</c:v>
                </c:pt>
                <c:pt idx="61">
                  <c:v>8/10/2020</c:v>
                </c:pt>
                <c:pt idx="62">
                  <c:v>8/11/2020</c:v>
                </c:pt>
                <c:pt idx="63">
                  <c:v>8/12/2020</c:v>
                </c:pt>
                <c:pt idx="64">
                  <c:v>8/13/2020</c:v>
                </c:pt>
                <c:pt idx="65">
                  <c:v>8/14/2020</c:v>
                </c:pt>
                <c:pt idx="66">
                  <c:v>8/15/2020</c:v>
                </c:pt>
                <c:pt idx="67">
                  <c:v>8/17/2020</c:v>
                </c:pt>
                <c:pt idx="68">
                  <c:v>8/18/2020</c:v>
                </c:pt>
                <c:pt idx="69">
                  <c:v>8/19/2020</c:v>
                </c:pt>
                <c:pt idx="70">
                  <c:v>8/20/2020</c:v>
                </c:pt>
                <c:pt idx="71">
                  <c:v>8/21/2020</c:v>
                </c:pt>
                <c:pt idx="72">
                  <c:v>8/22/2020</c:v>
                </c:pt>
              </c:strCache>
            </c:strRef>
          </c:cat>
          <c:val>
            <c:numRef>
              <c:f>CalculatedFields!$C$4:$C$10002</c:f>
              <c:numCache>
                <c:formatCode>General</c:formatCode>
                <c:ptCount val="9999"/>
                <c:pt idx="0">
                  <c:v>85</c:v>
                </c:pt>
                <c:pt idx="1">
                  <c:v>68</c:v>
                </c:pt>
                <c:pt idx="2">
                  <c:v>67</c:v>
                </c:pt>
                <c:pt idx="3">
                  <c:v>73</c:v>
                </c:pt>
                <c:pt idx="4">
                  <c:v>75</c:v>
                </c:pt>
                <c:pt idx="5">
                  <c:v>76</c:v>
                </c:pt>
                <c:pt idx="6">
                  <c:v>76</c:v>
                </c:pt>
                <c:pt idx="7">
                  <c:v>75</c:v>
                </c:pt>
                <c:pt idx="8">
                  <c:v>68</c:v>
                </c:pt>
                <c:pt idx="9">
                  <c:v>81</c:v>
                </c:pt>
                <c:pt idx="10">
                  <c:v>68</c:v>
                </c:pt>
                <c:pt idx="11">
                  <c:v>66</c:v>
                </c:pt>
                <c:pt idx="12">
                  <c:v>63</c:v>
                </c:pt>
                <c:pt idx="13">
                  <c:v>69</c:v>
                </c:pt>
                <c:pt idx="14">
                  <c:v>61</c:v>
                </c:pt>
                <c:pt idx="15">
                  <c:v>68</c:v>
                </c:pt>
                <c:pt idx="16">
                  <c:v>64</c:v>
                </c:pt>
                <c:pt idx="17">
                  <c:v>62</c:v>
                </c:pt>
                <c:pt idx="18">
                  <c:v>67</c:v>
                </c:pt>
                <c:pt idx="19">
                  <c:v>70</c:v>
                </c:pt>
                <c:pt idx="20">
                  <c:v>79</c:v>
                </c:pt>
                <c:pt idx="21">
                  <c:v>79</c:v>
                </c:pt>
                <c:pt idx="22">
                  <c:v>74</c:v>
                </c:pt>
                <c:pt idx="23">
                  <c:v>68</c:v>
                </c:pt>
                <c:pt idx="24">
                  <c:v>72</c:v>
                </c:pt>
                <c:pt idx="25">
                  <c:v>75</c:v>
                </c:pt>
                <c:pt idx="26">
                  <c:v>73</c:v>
                </c:pt>
                <c:pt idx="27">
                  <c:v>73</c:v>
                </c:pt>
                <c:pt idx="28">
                  <c:v>99</c:v>
                </c:pt>
                <c:pt idx="29">
                  <c:v>99</c:v>
                </c:pt>
                <c:pt idx="30">
                  <c:v>95</c:v>
                </c:pt>
                <c:pt idx="31">
                  <c:v>109</c:v>
                </c:pt>
                <c:pt idx="32">
                  <c:v>110</c:v>
                </c:pt>
                <c:pt idx="33">
                  <c:v>111</c:v>
                </c:pt>
                <c:pt idx="34">
                  <c:v>105</c:v>
                </c:pt>
                <c:pt idx="35">
                  <c:v>70</c:v>
                </c:pt>
                <c:pt idx="36">
                  <c:v>75</c:v>
                </c:pt>
                <c:pt idx="37">
                  <c:v>87</c:v>
                </c:pt>
                <c:pt idx="38">
                  <c:v>84</c:v>
                </c:pt>
                <c:pt idx="39">
                  <c:v>92</c:v>
                </c:pt>
                <c:pt idx="40">
                  <c:v>92</c:v>
                </c:pt>
                <c:pt idx="41">
                  <c:v>89</c:v>
                </c:pt>
                <c:pt idx="42">
                  <c:v>109</c:v>
                </c:pt>
                <c:pt idx="43">
                  <c:v>114</c:v>
                </c:pt>
                <c:pt idx="44">
                  <c:v>136</c:v>
                </c:pt>
                <c:pt idx="45">
                  <c:v>145</c:v>
                </c:pt>
                <c:pt idx="46">
                  <c:v>135</c:v>
                </c:pt>
                <c:pt idx="47">
                  <c:v>130</c:v>
                </c:pt>
                <c:pt idx="48">
                  <c:v>132</c:v>
                </c:pt>
                <c:pt idx="49">
                  <c:v>131</c:v>
                </c:pt>
                <c:pt idx="50">
                  <c:v>115</c:v>
                </c:pt>
                <c:pt idx="51">
                  <c:v>112</c:v>
                </c:pt>
                <c:pt idx="52">
                  <c:v>110</c:v>
                </c:pt>
                <c:pt idx="53">
                  <c:v>150</c:v>
                </c:pt>
                <c:pt idx="54">
                  <c:v>128</c:v>
                </c:pt>
                <c:pt idx="55">
                  <c:v>136</c:v>
                </c:pt>
                <c:pt idx="56">
                  <c:v>135</c:v>
                </c:pt>
                <c:pt idx="57">
                  <c:v>131</c:v>
                </c:pt>
                <c:pt idx="58">
                  <c:v>140</c:v>
                </c:pt>
                <c:pt idx="59">
                  <c:v>136</c:v>
                </c:pt>
                <c:pt idx="60">
                  <c:v>149</c:v>
                </c:pt>
                <c:pt idx="61">
                  <c:v>155</c:v>
                </c:pt>
                <c:pt idx="62">
                  <c:v>148</c:v>
                </c:pt>
                <c:pt idx="63">
                  <c:v>143</c:v>
                </c:pt>
                <c:pt idx="64">
                  <c:v>140</c:v>
                </c:pt>
                <c:pt idx="65">
                  <c:v>147</c:v>
                </c:pt>
                <c:pt idx="66">
                  <c:v>131</c:v>
                </c:pt>
                <c:pt idx="67">
                  <c:v>136</c:v>
                </c:pt>
                <c:pt idx="68">
                  <c:v>147</c:v>
                </c:pt>
                <c:pt idx="69">
                  <c:v>155</c:v>
                </c:pt>
                <c:pt idx="70">
                  <c:v>155</c:v>
                </c:pt>
                <c:pt idx="71">
                  <c:v>166</c:v>
                </c:pt>
                <c:pt idx="72">
                  <c:v>158</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pt idx="9997">
                  <c:v>0</c:v>
                </c:pt>
                <c:pt idx="9998">
                  <c:v>0</c:v>
                </c:pt>
              </c:numCache>
            </c:numRef>
          </c:val>
          <c:smooth val="0"/>
          <c:extLst>
            <c:ext xmlns:c16="http://schemas.microsoft.com/office/drawing/2014/chart" uri="{C3380CC4-5D6E-409C-BE32-E72D297353CC}">
              <c16:uniqueId val="{00000001-B836-F442-91A5-8522173EC77A}"/>
            </c:ext>
          </c:extLst>
        </c:ser>
        <c:dLbls>
          <c:showLegendKey val="0"/>
          <c:showVal val="0"/>
          <c:showCatName val="0"/>
          <c:showSerName val="0"/>
          <c:showPercent val="0"/>
          <c:showBubbleSize val="0"/>
        </c:dLbls>
        <c:marker val="1"/>
        <c:smooth val="0"/>
        <c:axId val="1757955007"/>
        <c:axId val="1757559071"/>
      </c:lineChart>
      <c:dateAx>
        <c:axId val="1978582991"/>
        <c:scaling>
          <c:orientation val="minMax"/>
          <c:min val="43988"/>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7380559"/>
        <c:crosses val="autoZero"/>
        <c:auto val="0"/>
        <c:lblOffset val="100"/>
        <c:baseTimeUnit val="days"/>
        <c:majorUnit val="7"/>
        <c:majorTimeUnit val="days"/>
      </c:dateAx>
      <c:valAx>
        <c:axId val="2017380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accent1"/>
                    </a:solidFill>
                    <a:latin typeface="+mn-lt"/>
                    <a:ea typeface="+mn-ea"/>
                    <a:cs typeface="+mn-cs"/>
                  </a:defRPr>
                </a:pPr>
                <a:r>
                  <a:rPr lang="en-US" sz="1400" dirty="0">
                    <a:solidFill>
                      <a:schemeClr val="accent1"/>
                    </a:solidFill>
                  </a:rPr>
                  <a:t>People Currently Hospitalized (All)</a:t>
                </a:r>
              </a:p>
            </c:rich>
          </c:tx>
          <c:layout>
            <c:manualLayout>
              <c:xMode val="edge"/>
              <c:yMode val="edge"/>
              <c:x val="2.6862026862026864E-2"/>
              <c:y val="0.2057077153710684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accen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1"/>
                </a:solidFill>
                <a:latin typeface="+mn-lt"/>
                <a:ea typeface="+mn-ea"/>
                <a:cs typeface="+mn-cs"/>
              </a:defRPr>
            </a:pPr>
            <a:endParaRPr lang="en-US"/>
          </a:p>
        </c:txPr>
        <c:crossAx val="1978582991"/>
        <c:crosses val="autoZero"/>
        <c:crossBetween val="between"/>
      </c:valAx>
      <c:valAx>
        <c:axId val="1757559071"/>
        <c:scaling>
          <c:orientation val="minMax"/>
        </c:scaling>
        <c:delete val="0"/>
        <c:axPos val="r"/>
        <c:title>
          <c:tx>
            <c:rich>
              <a:bodyPr rot="-5400000" spcFirstLastPara="1" vertOverflow="ellipsis" vert="horz" wrap="square" anchor="ctr" anchorCtr="1"/>
              <a:lstStyle/>
              <a:p>
                <a:pPr>
                  <a:defRPr sz="1400" b="0" i="0" u="none" strike="noStrike" kern="1200" baseline="0">
                    <a:solidFill>
                      <a:schemeClr val="accent2"/>
                    </a:solidFill>
                    <a:latin typeface="+mn-lt"/>
                    <a:ea typeface="+mn-ea"/>
                    <a:cs typeface="+mn-cs"/>
                  </a:defRPr>
                </a:pPr>
                <a:r>
                  <a:rPr lang="en-US" sz="1400">
                    <a:solidFill>
                      <a:schemeClr val="accent2"/>
                    </a:solidFill>
                  </a:rPr>
                  <a:t>People Currently</a:t>
                </a:r>
                <a:r>
                  <a:rPr lang="en-US" sz="1400" baseline="0">
                    <a:solidFill>
                      <a:schemeClr val="accent2"/>
                    </a:solidFill>
                  </a:rPr>
                  <a:t> </a:t>
                </a:r>
                <a:r>
                  <a:rPr lang="en-US" sz="1400">
                    <a:solidFill>
                      <a:schemeClr val="accent2"/>
                    </a:solidFill>
                  </a:rPr>
                  <a:t>Hospitalized</a:t>
                </a:r>
                <a:r>
                  <a:rPr lang="en-US" sz="1400" baseline="0">
                    <a:solidFill>
                      <a:schemeClr val="accent2"/>
                    </a:solidFill>
                  </a:rPr>
                  <a:t> (ICU)</a:t>
                </a:r>
                <a:endParaRPr lang="en-US" sz="1400">
                  <a:solidFill>
                    <a:schemeClr val="accent2"/>
                  </a:solidFill>
                </a:endParaRPr>
              </a:p>
            </c:rich>
          </c:tx>
          <c:layout>
            <c:manualLayout>
              <c:xMode val="edge"/>
              <c:yMode val="edge"/>
              <c:x val="0.92407814407814404"/>
              <c:y val="0.20201085770008878"/>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accent2"/>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accent2"/>
                </a:solidFill>
                <a:latin typeface="+mn-lt"/>
                <a:ea typeface="+mn-ea"/>
                <a:cs typeface="+mn-cs"/>
              </a:defRPr>
            </a:pPr>
            <a:endParaRPr lang="en-US"/>
          </a:p>
        </c:txPr>
        <c:crossAx val="1757955007"/>
        <c:crosses val="max"/>
        <c:crossBetween val="between"/>
      </c:valAx>
      <c:dateAx>
        <c:axId val="1757955007"/>
        <c:scaling>
          <c:orientation val="minMax"/>
        </c:scaling>
        <c:delete val="1"/>
        <c:axPos val="b"/>
        <c:numFmt formatCode="m/d/yyyy;@" sourceLinked="1"/>
        <c:majorTickMark val="out"/>
        <c:minorTickMark val="none"/>
        <c:tickLblPos val="nextTo"/>
        <c:crossAx val="1757559071"/>
        <c:crosses val="autoZero"/>
        <c:auto val="1"/>
        <c:lblOffset val="100"/>
        <c:baseTimeUnit val="days"/>
      </c:date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Local New Deaths - Covid-19</a:t>
            </a:r>
          </a:p>
          <a:p>
            <a:pPr>
              <a:defRPr sz="1600"/>
            </a:pPr>
            <a:r>
              <a:rPr lang="en-US" sz="1200"/>
              <a:t>(Daily View)</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Louisville Metro Area*</c:v>
          </c:tx>
          <c:spPr>
            <a:ln w="28575" cap="rnd">
              <a:solidFill>
                <a:schemeClr val="accent1"/>
              </a:solidFill>
              <a:round/>
            </a:ln>
            <a:effectLst/>
          </c:spPr>
          <c:marker>
            <c:symbol val="none"/>
          </c:marker>
          <c:cat>
            <c:strRef>
              <c:f>CalculatedFields!$G$4:$G$10002</c:f>
              <c:strCache>
                <c:ptCount val="82"/>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strCache>
            </c:strRef>
          </c:cat>
          <c:val>
            <c:numRef>
              <c:f>CalculatedFields!$AQ$4:$AQ$10000</c:f>
              <c:numCache>
                <c:formatCode>0.0</c:formatCode>
                <c:ptCount val="9997"/>
                <c:pt idx="1">
                  <c:v>4</c:v>
                </c:pt>
                <c:pt idx="2">
                  <c:v>4</c:v>
                </c:pt>
                <c:pt idx="3">
                  <c:v>4</c:v>
                </c:pt>
                <c:pt idx="4">
                  <c:v>2</c:v>
                </c:pt>
                <c:pt idx="5">
                  <c:v>1</c:v>
                </c:pt>
                <c:pt idx="6">
                  <c:v>0</c:v>
                </c:pt>
                <c:pt idx="7">
                  <c:v>2</c:v>
                </c:pt>
                <c:pt idx="8">
                  <c:v>1</c:v>
                </c:pt>
                <c:pt idx="9">
                  <c:v>2</c:v>
                </c:pt>
                <c:pt idx="10">
                  <c:v>5</c:v>
                </c:pt>
                <c:pt idx="11">
                  <c:v>1</c:v>
                </c:pt>
                <c:pt idx="12">
                  <c:v>1</c:v>
                </c:pt>
                <c:pt idx="13">
                  <c:v>3</c:v>
                </c:pt>
                <c:pt idx="14">
                  <c:v>4</c:v>
                </c:pt>
                <c:pt idx="15">
                  <c:v>1</c:v>
                </c:pt>
                <c:pt idx="16">
                  <c:v>0</c:v>
                </c:pt>
                <c:pt idx="17">
                  <c:v>1</c:v>
                </c:pt>
                <c:pt idx="18">
                  <c:v>0</c:v>
                </c:pt>
                <c:pt idx="19">
                  <c:v>1</c:v>
                </c:pt>
                <c:pt idx="20">
                  <c:v>2</c:v>
                </c:pt>
                <c:pt idx="21">
                  <c:v>0</c:v>
                </c:pt>
                <c:pt idx="22">
                  <c:v>6</c:v>
                </c:pt>
                <c:pt idx="23">
                  <c:v>3</c:v>
                </c:pt>
                <c:pt idx="24">
                  <c:v>0</c:v>
                </c:pt>
                <c:pt idx="25">
                  <c:v>1</c:v>
                </c:pt>
                <c:pt idx="26">
                  <c:v>0</c:v>
                </c:pt>
                <c:pt idx="27">
                  <c:v>3</c:v>
                </c:pt>
                <c:pt idx="28">
                  <c:v>5</c:v>
                </c:pt>
                <c:pt idx="29">
                  <c:v>2</c:v>
                </c:pt>
                <c:pt idx="30">
                  <c:v>3</c:v>
                </c:pt>
                <c:pt idx="31">
                  <c:v>0</c:v>
                </c:pt>
                <c:pt idx="32">
                  <c:v>0</c:v>
                </c:pt>
                <c:pt idx="33">
                  <c:v>4</c:v>
                </c:pt>
                <c:pt idx="34">
                  <c:v>1</c:v>
                </c:pt>
                <c:pt idx="35">
                  <c:v>1</c:v>
                </c:pt>
                <c:pt idx="36">
                  <c:v>2</c:v>
                </c:pt>
                <c:pt idx="37">
                  <c:v>1</c:v>
                </c:pt>
                <c:pt idx="38">
                  <c:v>2</c:v>
                </c:pt>
                <c:pt idx="39">
                  <c:v>2</c:v>
                </c:pt>
                <c:pt idx="40">
                  <c:v>0</c:v>
                </c:pt>
                <c:pt idx="41">
                  <c:v>1</c:v>
                </c:pt>
                <c:pt idx="42">
                  <c:v>3</c:v>
                </c:pt>
                <c:pt idx="43">
                  <c:v>2</c:v>
                </c:pt>
                <c:pt idx="44">
                  <c:v>2</c:v>
                </c:pt>
                <c:pt idx="45">
                  <c:v>2</c:v>
                </c:pt>
                <c:pt idx="46">
                  <c:v>2</c:v>
                </c:pt>
                <c:pt idx="47">
                  <c:v>0</c:v>
                </c:pt>
                <c:pt idx="48">
                  <c:v>1</c:v>
                </c:pt>
                <c:pt idx="49">
                  <c:v>0</c:v>
                </c:pt>
                <c:pt idx="50">
                  <c:v>1</c:v>
                </c:pt>
                <c:pt idx="51">
                  <c:v>3</c:v>
                </c:pt>
                <c:pt idx="52">
                  <c:v>0</c:v>
                </c:pt>
                <c:pt idx="53">
                  <c:v>2</c:v>
                </c:pt>
                <c:pt idx="54">
                  <c:v>7</c:v>
                </c:pt>
                <c:pt idx="55">
                  <c:v>4</c:v>
                </c:pt>
                <c:pt idx="56">
                  <c:v>1</c:v>
                </c:pt>
                <c:pt idx="57">
                  <c:v>0</c:v>
                </c:pt>
                <c:pt idx="58">
                  <c:v>1</c:v>
                </c:pt>
                <c:pt idx="59">
                  <c:v>4</c:v>
                </c:pt>
                <c:pt idx="60">
                  <c:v>3</c:v>
                </c:pt>
                <c:pt idx="61">
                  <c:v>0</c:v>
                </c:pt>
                <c:pt idx="62">
                  <c:v>4</c:v>
                </c:pt>
                <c:pt idx="63">
                  <c:v>0</c:v>
                </c:pt>
                <c:pt idx="64">
                  <c:v>3</c:v>
                </c:pt>
                <c:pt idx="65">
                  <c:v>2</c:v>
                </c:pt>
                <c:pt idx="66">
                  <c:v>1</c:v>
                </c:pt>
                <c:pt idx="67">
                  <c:v>1</c:v>
                </c:pt>
                <c:pt idx="68">
                  <c:v>2</c:v>
                </c:pt>
                <c:pt idx="69">
                  <c:v>7</c:v>
                </c:pt>
                <c:pt idx="70">
                  <c:v>4</c:v>
                </c:pt>
                <c:pt idx="71">
                  <c:v>3</c:v>
                </c:pt>
                <c:pt idx="72">
                  <c:v>3</c:v>
                </c:pt>
                <c:pt idx="73">
                  <c:v>3</c:v>
                </c:pt>
                <c:pt idx="74">
                  <c:v>0</c:v>
                </c:pt>
                <c:pt idx="75">
                  <c:v>4</c:v>
                </c:pt>
                <c:pt idx="76">
                  <c:v>5</c:v>
                </c:pt>
                <c:pt idx="77">
                  <c:v>2</c:v>
                </c:pt>
                <c:pt idx="78">
                  <c:v>1</c:v>
                </c:pt>
                <c:pt idx="79">
                  <c:v>2</c:v>
                </c:pt>
                <c:pt idx="80">
                  <c:v>2</c:v>
                </c:pt>
                <c:pt idx="81">
                  <c:v>2</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0-8F82-A24E-A237-32D0A12EDFA3}"/>
            </c:ext>
          </c:extLst>
        </c:ser>
        <c:ser>
          <c:idx val="1"/>
          <c:order val="1"/>
          <c:tx>
            <c:v>Jefferson County</c:v>
          </c:tx>
          <c:spPr>
            <a:ln w="28575" cap="rnd">
              <a:solidFill>
                <a:schemeClr val="accent2"/>
              </a:solidFill>
              <a:round/>
            </a:ln>
            <a:effectLst/>
          </c:spPr>
          <c:marker>
            <c:symbol val="none"/>
          </c:marker>
          <c:cat>
            <c:strRef>
              <c:f>CalculatedFields!$G$4:$G$10002</c:f>
              <c:strCache>
                <c:ptCount val="82"/>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strCache>
            </c:strRef>
          </c:cat>
          <c:val>
            <c:numRef>
              <c:f>CalculatedFields!$AG$4:$AG$10000</c:f>
              <c:numCache>
                <c:formatCode>General</c:formatCode>
                <c:ptCount val="9997"/>
                <c:pt idx="1">
                  <c:v>3</c:v>
                </c:pt>
                <c:pt idx="2">
                  <c:v>3</c:v>
                </c:pt>
                <c:pt idx="3">
                  <c:v>4</c:v>
                </c:pt>
                <c:pt idx="4">
                  <c:v>2</c:v>
                </c:pt>
                <c:pt idx="5">
                  <c:v>0</c:v>
                </c:pt>
                <c:pt idx="6">
                  <c:v>0</c:v>
                </c:pt>
                <c:pt idx="7">
                  <c:v>0</c:v>
                </c:pt>
                <c:pt idx="8">
                  <c:v>1</c:v>
                </c:pt>
                <c:pt idx="9">
                  <c:v>2</c:v>
                </c:pt>
                <c:pt idx="10">
                  <c:v>3</c:v>
                </c:pt>
                <c:pt idx="11">
                  <c:v>0</c:v>
                </c:pt>
                <c:pt idx="12">
                  <c:v>1</c:v>
                </c:pt>
                <c:pt idx="13">
                  <c:v>2</c:v>
                </c:pt>
                <c:pt idx="14">
                  <c:v>4</c:v>
                </c:pt>
                <c:pt idx="15">
                  <c:v>1</c:v>
                </c:pt>
                <c:pt idx="16">
                  <c:v>0</c:v>
                </c:pt>
                <c:pt idx="17">
                  <c:v>1</c:v>
                </c:pt>
                <c:pt idx="18">
                  <c:v>0</c:v>
                </c:pt>
                <c:pt idx="19">
                  <c:v>0</c:v>
                </c:pt>
                <c:pt idx="20">
                  <c:v>1</c:v>
                </c:pt>
                <c:pt idx="21">
                  <c:v>0</c:v>
                </c:pt>
                <c:pt idx="22">
                  <c:v>2</c:v>
                </c:pt>
                <c:pt idx="23">
                  <c:v>3</c:v>
                </c:pt>
                <c:pt idx="24">
                  <c:v>0</c:v>
                </c:pt>
                <c:pt idx="25">
                  <c:v>0</c:v>
                </c:pt>
                <c:pt idx="26">
                  <c:v>0</c:v>
                </c:pt>
                <c:pt idx="27">
                  <c:v>3</c:v>
                </c:pt>
                <c:pt idx="28">
                  <c:v>3</c:v>
                </c:pt>
                <c:pt idx="29">
                  <c:v>0</c:v>
                </c:pt>
                <c:pt idx="30">
                  <c:v>1</c:v>
                </c:pt>
                <c:pt idx="31">
                  <c:v>0</c:v>
                </c:pt>
                <c:pt idx="32">
                  <c:v>0</c:v>
                </c:pt>
                <c:pt idx="33">
                  <c:v>3</c:v>
                </c:pt>
                <c:pt idx="34">
                  <c:v>1</c:v>
                </c:pt>
                <c:pt idx="35">
                  <c:v>1</c:v>
                </c:pt>
                <c:pt idx="36">
                  <c:v>2</c:v>
                </c:pt>
                <c:pt idx="37">
                  <c:v>0</c:v>
                </c:pt>
                <c:pt idx="38">
                  <c:v>2</c:v>
                </c:pt>
                <c:pt idx="39">
                  <c:v>0</c:v>
                </c:pt>
                <c:pt idx="40">
                  <c:v>0</c:v>
                </c:pt>
                <c:pt idx="41">
                  <c:v>0</c:v>
                </c:pt>
                <c:pt idx="42">
                  <c:v>3</c:v>
                </c:pt>
                <c:pt idx="43">
                  <c:v>2</c:v>
                </c:pt>
                <c:pt idx="44">
                  <c:v>2</c:v>
                </c:pt>
                <c:pt idx="45">
                  <c:v>1</c:v>
                </c:pt>
                <c:pt idx="46">
                  <c:v>1</c:v>
                </c:pt>
                <c:pt idx="47">
                  <c:v>0</c:v>
                </c:pt>
                <c:pt idx="48">
                  <c:v>0</c:v>
                </c:pt>
                <c:pt idx="49">
                  <c:v>0</c:v>
                </c:pt>
                <c:pt idx="50">
                  <c:v>1</c:v>
                </c:pt>
                <c:pt idx="51">
                  <c:v>2</c:v>
                </c:pt>
                <c:pt idx="52">
                  <c:v>0</c:v>
                </c:pt>
                <c:pt idx="53">
                  <c:v>2</c:v>
                </c:pt>
                <c:pt idx="54">
                  <c:v>7</c:v>
                </c:pt>
                <c:pt idx="55">
                  <c:v>3</c:v>
                </c:pt>
                <c:pt idx="56">
                  <c:v>1</c:v>
                </c:pt>
                <c:pt idx="57">
                  <c:v>0</c:v>
                </c:pt>
                <c:pt idx="58">
                  <c:v>1</c:v>
                </c:pt>
                <c:pt idx="59">
                  <c:v>1</c:v>
                </c:pt>
                <c:pt idx="60">
                  <c:v>0</c:v>
                </c:pt>
                <c:pt idx="61">
                  <c:v>0</c:v>
                </c:pt>
                <c:pt idx="62">
                  <c:v>3</c:v>
                </c:pt>
                <c:pt idx="63">
                  <c:v>0</c:v>
                </c:pt>
                <c:pt idx="64">
                  <c:v>1</c:v>
                </c:pt>
                <c:pt idx="65">
                  <c:v>0</c:v>
                </c:pt>
                <c:pt idx="66">
                  <c:v>0</c:v>
                </c:pt>
                <c:pt idx="67">
                  <c:v>0</c:v>
                </c:pt>
                <c:pt idx="68">
                  <c:v>0</c:v>
                </c:pt>
                <c:pt idx="69">
                  <c:v>5</c:v>
                </c:pt>
                <c:pt idx="70">
                  <c:v>2</c:v>
                </c:pt>
                <c:pt idx="71">
                  <c:v>3</c:v>
                </c:pt>
                <c:pt idx="72">
                  <c:v>2</c:v>
                </c:pt>
                <c:pt idx="73">
                  <c:v>2</c:v>
                </c:pt>
                <c:pt idx="74">
                  <c:v>0</c:v>
                </c:pt>
                <c:pt idx="75">
                  <c:v>0</c:v>
                </c:pt>
                <c:pt idx="76">
                  <c:v>4</c:v>
                </c:pt>
                <c:pt idx="77">
                  <c:v>0</c:v>
                </c:pt>
                <c:pt idx="78">
                  <c:v>0</c:v>
                </c:pt>
                <c:pt idx="79">
                  <c:v>2</c:v>
                </c:pt>
                <c:pt idx="80">
                  <c:v>1</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1-8F82-A24E-A237-32D0A12EDFA3}"/>
            </c:ext>
          </c:extLst>
        </c:ser>
        <c:dLbls>
          <c:showLegendKey val="0"/>
          <c:showVal val="0"/>
          <c:showCatName val="0"/>
          <c:showSerName val="0"/>
          <c:showPercent val="0"/>
          <c:showBubbleSize val="0"/>
        </c:dLbls>
        <c:smooth val="0"/>
        <c:axId val="1978582991"/>
        <c:axId val="2017380559"/>
      </c:lineChart>
      <c:dateAx>
        <c:axId val="1978582991"/>
        <c:scaling>
          <c:orientation val="minMax"/>
          <c:min val="43989"/>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7380559"/>
        <c:crosses val="autoZero"/>
        <c:auto val="1"/>
        <c:lblOffset val="100"/>
        <c:baseTimeUnit val="days"/>
        <c:majorUnit val="7"/>
        <c:majorTimeUnit val="days"/>
      </c:dateAx>
      <c:valAx>
        <c:axId val="2017380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New Deaths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97858299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Kentucky Covid-19</a:t>
            </a:r>
            <a:r>
              <a:rPr lang="en-US" sz="1600" baseline="0" dirty="0"/>
              <a:t> </a:t>
            </a:r>
            <a:r>
              <a:rPr lang="en-US" sz="1600" dirty="0"/>
              <a:t>Hospitalizations</a:t>
            </a:r>
          </a:p>
          <a:p>
            <a:pPr>
              <a:defRPr sz="1600"/>
            </a:pPr>
            <a:r>
              <a:rPr lang="en-US" sz="1200" baseline="0" dirty="0"/>
              <a:t>(14-day Trailing Average)</a:t>
            </a:r>
            <a:endParaRPr lang="en-US" sz="12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All</c:v>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Fields'!$D$3:$D$6</c:f>
              <c:strCache>
                <c:ptCount val="4"/>
                <c:pt idx="0">
                  <c:v>Three Weeks Earlier</c:v>
                </c:pt>
                <c:pt idx="1">
                  <c:v>Two Weeks Earlier</c:v>
                </c:pt>
                <c:pt idx="2">
                  <c:v>One Week Earlier</c:v>
                </c:pt>
                <c:pt idx="3">
                  <c:v>8/22/2020</c:v>
                </c:pt>
              </c:strCache>
            </c:strRef>
          </c:cat>
          <c:val>
            <c:numRef>
              <c:f>'Louisville Metro Chart Fields'!$B$3:$B$6</c:f>
              <c:numCache>
                <c:formatCode>0</c:formatCode>
                <c:ptCount val="4"/>
                <c:pt idx="0">
                  <c:v>579.61538461538464</c:v>
                </c:pt>
                <c:pt idx="1">
                  <c:v>622</c:v>
                </c:pt>
                <c:pt idx="2">
                  <c:v>651.23076923076928</c:v>
                </c:pt>
                <c:pt idx="3">
                  <c:v>634.69230769230774</c:v>
                </c:pt>
              </c:numCache>
            </c:numRef>
          </c:val>
          <c:extLst>
            <c:ext xmlns:c16="http://schemas.microsoft.com/office/drawing/2014/chart" uri="{C3380CC4-5D6E-409C-BE32-E72D297353CC}">
              <c16:uniqueId val="{00000000-2AF0-884B-A1C8-0F6F385622C8}"/>
            </c:ext>
          </c:extLst>
        </c:ser>
        <c:ser>
          <c:idx val="1"/>
          <c:order val="1"/>
          <c:tx>
            <c:v>ICU</c:v>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Fields'!$D$3:$D$6</c:f>
              <c:strCache>
                <c:ptCount val="4"/>
                <c:pt idx="0">
                  <c:v>Three Weeks Earlier</c:v>
                </c:pt>
                <c:pt idx="1">
                  <c:v>Two Weeks Earlier</c:v>
                </c:pt>
                <c:pt idx="2">
                  <c:v>One Week Earlier</c:v>
                </c:pt>
                <c:pt idx="3">
                  <c:v>8/22/2020</c:v>
                </c:pt>
              </c:strCache>
            </c:strRef>
          </c:cat>
          <c:val>
            <c:numRef>
              <c:f>'Louisville Metro Chart Fields'!$C$3:$C$6</c:f>
              <c:numCache>
                <c:formatCode>0</c:formatCode>
                <c:ptCount val="4"/>
                <c:pt idx="0">
                  <c:v>126.69230769230769</c:v>
                </c:pt>
                <c:pt idx="1">
                  <c:v>131.15384615384616</c:v>
                </c:pt>
                <c:pt idx="2">
                  <c:v>139.92307692307693</c:v>
                </c:pt>
                <c:pt idx="3">
                  <c:v>148.46153846153845</c:v>
                </c:pt>
              </c:numCache>
            </c:numRef>
          </c:val>
          <c:extLst>
            <c:ext xmlns:c16="http://schemas.microsoft.com/office/drawing/2014/chart" uri="{C3380CC4-5D6E-409C-BE32-E72D297353CC}">
              <c16:uniqueId val="{00000001-2AF0-884B-A1C8-0F6F385622C8}"/>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People </a:t>
                </a:r>
                <a:r>
                  <a:rPr lang="en-US" sz="1400" baseline="0"/>
                  <a:t>Currently Hospitalized</a:t>
                </a:r>
                <a:endParaRPr lang="en-US" sz="1400"/>
              </a:p>
            </c:rich>
          </c:tx>
          <c:layout>
            <c:manualLayout>
              <c:xMode val="edge"/>
              <c:yMode val="edge"/>
              <c:x val="2.7534418022528161E-2"/>
              <c:y val="0.22131330986224124"/>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Kentucky New Cases</a:t>
            </a:r>
          </a:p>
          <a:p>
            <a:pPr>
              <a:defRPr sz="1600"/>
            </a:pPr>
            <a:r>
              <a:rPr lang="en-US" sz="1200"/>
              <a:t>(Daily View)</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Kentucky</c:v>
          </c:tx>
          <c:spPr>
            <a:ln w="28575" cap="rnd">
              <a:solidFill>
                <a:schemeClr val="accent1"/>
              </a:solidFill>
              <a:round/>
            </a:ln>
            <a:effectLst/>
          </c:spPr>
          <c:marker>
            <c:symbol val="none"/>
          </c:marker>
          <c:cat>
            <c:strRef>
              <c:f>CalculatedFields!$V$4:$V$10002</c:f>
              <c:strCache>
                <c:ptCount val="82"/>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strCache>
            </c:strRef>
          </c:cat>
          <c:val>
            <c:numRef>
              <c:f>CalculatedFields!$W$4:$W$10000</c:f>
              <c:numCache>
                <c:formatCode>General</c:formatCode>
                <c:ptCount val="9997"/>
                <c:pt idx="0">
                  <c:v>155</c:v>
                </c:pt>
                <c:pt idx="1">
                  <c:v>265</c:v>
                </c:pt>
                <c:pt idx="2">
                  <c:v>295</c:v>
                </c:pt>
                <c:pt idx="3">
                  <c:v>289</c:v>
                </c:pt>
                <c:pt idx="4">
                  <c:v>319</c:v>
                </c:pt>
                <c:pt idx="5">
                  <c:v>70</c:v>
                </c:pt>
                <c:pt idx="6">
                  <c:v>120</c:v>
                </c:pt>
                <c:pt idx="7">
                  <c:v>245</c:v>
                </c:pt>
                <c:pt idx="8">
                  <c:v>191</c:v>
                </c:pt>
                <c:pt idx="9">
                  <c:v>69</c:v>
                </c:pt>
                <c:pt idx="10">
                  <c:v>315</c:v>
                </c:pt>
                <c:pt idx="11">
                  <c:v>85</c:v>
                </c:pt>
                <c:pt idx="12">
                  <c:v>120</c:v>
                </c:pt>
                <c:pt idx="13">
                  <c:v>203</c:v>
                </c:pt>
                <c:pt idx="14">
                  <c:v>170</c:v>
                </c:pt>
                <c:pt idx="15">
                  <c:v>234</c:v>
                </c:pt>
                <c:pt idx="16">
                  <c:v>258</c:v>
                </c:pt>
                <c:pt idx="17">
                  <c:v>183</c:v>
                </c:pt>
                <c:pt idx="18">
                  <c:v>117</c:v>
                </c:pt>
                <c:pt idx="19">
                  <c:v>90</c:v>
                </c:pt>
                <c:pt idx="20">
                  <c:v>315</c:v>
                </c:pt>
                <c:pt idx="21">
                  <c:v>229</c:v>
                </c:pt>
                <c:pt idx="22">
                  <c:v>280</c:v>
                </c:pt>
                <c:pt idx="23">
                  <c:v>256</c:v>
                </c:pt>
                <c:pt idx="24">
                  <c:v>316</c:v>
                </c:pt>
                <c:pt idx="25">
                  <c:v>67</c:v>
                </c:pt>
                <c:pt idx="26">
                  <c:v>117</c:v>
                </c:pt>
                <c:pt idx="27">
                  <c:v>282</c:v>
                </c:pt>
                <c:pt idx="28">
                  <c:v>220</c:v>
                </c:pt>
                <c:pt idx="29">
                  <c:v>239</c:v>
                </c:pt>
                <c:pt idx="30">
                  <c:v>299</c:v>
                </c:pt>
                <c:pt idx="31">
                  <c:v>255</c:v>
                </c:pt>
                <c:pt idx="32">
                  <c:v>280</c:v>
                </c:pt>
                <c:pt idx="33">
                  <c:v>268</c:v>
                </c:pt>
                <c:pt idx="34">
                  <c:v>371</c:v>
                </c:pt>
                <c:pt idx="35">
                  <c:v>402</c:v>
                </c:pt>
                <c:pt idx="36">
                  <c:v>333</c:v>
                </c:pt>
                <c:pt idx="37">
                  <c:v>426</c:v>
                </c:pt>
                <c:pt idx="38">
                  <c:v>453</c:v>
                </c:pt>
                <c:pt idx="39">
                  <c:v>277</c:v>
                </c:pt>
                <c:pt idx="40">
                  <c:v>272</c:v>
                </c:pt>
                <c:pt idx="41">
                  <c:v>576</c:v>
                </c:pt>
                <c:pt idx="42">
                  <c:v>477</c:v>
                </c:pt>
                <c:pt idx="43">
                  <c:v>413</c:v>
                </c:pt>
                <c:pt idx="44">
                  <c:v>531</c:v>
                </c:pt>
                <c:pt idx="45">
                  <c:v>583</c:v>
                </c:pt>
                <c:pt idx="46">
                  <c:v>979</c:v>
                </c:pt>
                <c:pt idx="47">
                  <c:v>258</c:v>
                </c:pt>
                <c:pt idx="48">
                  <c:v>674</c:v>
                </c:pt>
                <c:pt idx="49">
                  <c:v>518</c:v>
                </c:pt>
                <c:pt idx="50">
                  <c:v>611</c:v>
                </c:pt>
                <c:pt idx="51">
                  <c:v>797</c:v>
                </c:pt>
                <c:pt idx="52">
                  <c:v>836</c:v>
                </c:pt>
                <c:pt idx="53">
                  <c:v>316</c:v>
                </c:pt>
                <c:pt idx="54">
                  <c:v>522</c:v>
                </c:pt>
                <c:pt idx="55">
                  <c:v>532</c:v>
                </c:pt>
                <c:pt idx="56">
                  <c:v>619</c:v>
                </c:pt>
                <c:pt idx="57">
                  <c:v>659</c:v>
                </c:pt>
                <c:pt idx="58">
                  <c:v>778</c:v>
                </c:pt>
                <c:pt idx="59">
                  <c:v>572</c:v>
                </c:pt>
                <c:pt idx="60">
                  <c:v>463</c:v>
                </c:pt>
                <c:pt idx="61">
                  <c:v>323</c:v>
                </c:pt>
                <c:pt idx="62">
                  <c:v>700</c:v>
                </c:pt>
                <c:pt idx="63">
                  <c:v>546</c:v>
                </c:pt>
                <c:pt idx="64">
                  <c:v>516</c:v>
                </c:pt>
                <c:pt idx="65">
                  <c:v>573</c:v>
                </c:pt>
                <c:pt idx="66">
                  <c:v>801</c:v>
                </c:pt>
                <c:pt idx="67">
                  <c:v>425</c:v>
                </c:pt>
                <c:pt idx="68">
                  <c:v>275</c:v>
                </c:pt>
                <c:pt idx="69">
                  <c:v>562</c:v>
                </c:pt>
                <c:pt idx="70">
                  <c:v>1163</c:v>
                </c:pt>
                <c:pt idx="71">
                  <c:v>785</c:v>
                </c:pt>
                <c:pt idx="72">
                  <c:v>679</c:v>
                </c:pt>
                <c:pt idx="73">
                  <c:v>638</c:v>
                </c:pt>
                <c:pt idx="74">
                  <c:v>390</c:v>
                </c:pt>
                <c:pt idx="75">
                  <c:v>376</c:v>
                </c:pt>
                <c:pt idx="76">
                  <c:v>627</c:v>
                </c:pt>
                <c:pt idx="77">
                  <c:v>655</c:v>
                </c:pt>
                <c:pt idx="78">
                  <c:v>726</c:v>
                </c:pt>
                <c:pt idx="79">
                  <c:v>785</c:v>
                </c:pt>
                <c:pt idx="80">
                  <c:v>814</c:v>
                </c:pt>
                <c:pt idx="81">
                  <c:v>467</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0-93CC-2747-A72A-3D5D40203911}"/>
            </c:ext>
          </c:extLst>
        </c:ser>
        <c:dLbls>
          <c:showLegendKey val="0"/>
          <c:showVal val="0"/>
          <c:showCatName val="0"/>
          <c:showSerName val="0"/>
          <c:showPercent val="0"/>
          <c:showBubbleSize val="0"/>
        </c:dLbls>
        <c:smooth val="0"/>
        <c:axId val="1978582991"/>
        <c:axId val="2017380559"/>
      </c:lineChart>
      <c:dateAx>
        <c:axId val="1978582991"/>
        <c:scaling>
          <c:orientation val="minMax"/>
          <c:min val="43989"/>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7380559"/>
        <c:crosses val="autoZero"/>
        <c:auto val="1"/>
        <c:lblOffset val="100"/>
        <c:baseTimeUnit val="days"/>
        <c:majorUnit val="7"/>
        <c:majorTimeUnit val="days"/>
      </c:dateAx>
      <c:valAx>
        <c:axId val="2017380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New Cases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978582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Kentucky</a:t>
            </a:r>
            <a:r>
              <a:rPr lang="en-US" sz="1600" baseline="0" dirty="0"/>
              <a:t> New Covid-19 Cases</a:t>
            </a:r>
          </a:p>
          <a:p>
            <a:pPr>
              <a:defRPr sz="1600"/>
            </a:pPr>
            <a:r>
              <a:rPr lang="en-US" sz="1200" baseline="0" dirty="0"/>
              <a:t>(14-day Trailing Average)</a:t>
            </a:r>
            <a:endParaRPr lang="en-US" sz="12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Kentucky</c:v>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Fields'!$P$3:$P$6</c:f>
              <c:strCache>
                <c:ptCount val="4"/>
                <c:pt idx="0">
                  <c:v>Three Weeks Earlier</c:v>
                </c:pt>
                <c:pt idx="1">
                  <c:v>Two Weeks Earlier</c:v>
                </c:pt>
                <c:pt idx="2">
                  <c:v>One Week Earlier</c:v>
                </c:pt>
                <c:pt idx="3">
                  <c:v>8/23/2020</c:v>
                </c:pt>
              </c:strCache>
            </c:strRef>
          </c:cat>
          <c:val>
            <c:numRef>
              <c:f>'Louisville Metro Chart Fields'!$N$3:$N$6</c:f>
              <c:numCache>
                <c:formatCode>0</c:formatCode>
                <c:ptCount val="4"/>
                <c:pt idx="0">
                  <c:v>582.5</c:v>
                </c:pt>
                <c:pt idx="1">
                  <c:v>573.5</c:v>
                </c:pt>
                <c:pt idx="2">
                  <c:v>598.28571428571433</c:v>
                </c:pt>
                <c:pt idx="3">
                  <c:v>638.71428571428567</c:v>
                </c:pt>
              </c:numCache>
            </c:numRef>
          </c:val>
          <c:extLst>
            <c:ext xmlns:c16="http://schemas.microsoft.com/office/drawing/2014/chart" uri="{C3380CC4-5D6E-409C-BE32-E72D297353CC}">
              <c16:uniqueId val="{00000000-49E8-6148-8715-B37F2279AC33}"/>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New Cases per Day</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Kentucky</a:t>
            </a:r>
            <a:r>
              <a:rPr lang="en-US" sz="1600" baseline="0" dirty="0"/>
              <a:t> New Deaths – Covid-19</a:t>
            </a:r>
          </a:p>
          <a:p>
            <a:pPr>
              <a:defRPr sz="1600"/>
            </a:pPr>
            <a:r>
              <a:rPr lang="en-US" sz="1200" baseline="0" dirty="0"/>
              <a:t>(14-day Trailing Average)</a:t>
            </a:r>
            <a:endParaRPr lang="en-US" sz="12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Kentucky</c:v>
          </c:tx>
          <c:spPr>
            <a:solidFill>
              <a:srgbClr val="5182B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Fields'!$P$3:$P$6</c:f>
              <c:strCache>
                <c:ptCount val="4"/>
                <c:pt idx="0">
                  <c:v>Three Weeks Earlier</c:v>
                </c:pt>
                <c:pt idx="1">
                  <c:v>Two Weeks Earlier</c:v>
                </c:pt>
                <c:pt idx="2">
                  <c:v>One Week Earlier</c:v>
                </c:pt>
                <c:pt idx="3">
                  <c:v>8/23/2020</c:v>
                </c:pt>
              </c:strCache>
            </c:strRef>
          </c:cat>
          <c:val>
            <c:numRef>
              <c:f>'Louisville Metro Chart Fields'!$O$3:$O$6</c:f>
              <c:numCache>
                <c:formatCode>0.0</c:formatCode>
                <c:ptCount val="4"/>
                <c:pt idx="0">
                  <c:v>5.1428571428571432</c:v>
                </c:pt>
                <c:pt idx="1">
                  <c:v>5.2142857142857144</c:v>
                </c:pt>
                <c:pt idx="2">
                  <c:v>5.0714285714285712</c:v>
                </c:pt>
                <c:pt idx="3">
                  <c:v>7.7142857142857144</c:v>
                </c:pt>
              </c:numCache>
            </c:numRef>
          </c:val>
          <c:extLst>
            <c:ext xmlns:c16="http://schemas.microsoft.com/office/drawing/2014/chart" uri="{C3380CC4-5D6E-409C-BE32-E72D297353CC}">
              <c16:uniqueId val="{00000000-AD1B-0B49-BA28-B427897BD0D6}"/>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New Deaths per Day</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Kentucky New Deaths</a:t>
            </a:r>
          </a:p>
          <a:p>
            <a:pPr>
              <a:defRPr sz="1600"/>
            </a:pPr>
            <a:r>
              <a:rPr lang="en-US" sz="1200"/>
              <a:t>(Daily View)</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Kentucky</c:v>
          </c:tx>
          <c:spPr>
            <a:ln w="28575" cap="rnd">
              <a:solidFill>
                <a:schemeClr val="accent1"/>
              </a:solidFill>
              <a:round/>
            </a:ln>
            <a:effectLst/>
          </c:spPr>
          <c:marker>
            <c:symbol val="none"/>
          </c:marker>
          <c:cat>
            <c:strRef>
              <c:f>CalculatedFields!$AU$4:$AU$10002</c:f>
              <c:strCache>
                <c:ptCount val="82"/>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strCache>
            </c:strRef>
          </c:cat>
          <c:val>
            <c:numRef>
              <c:f>CalculatedFields!$AV$4:$AV$10000</c:f>
              <c:numCache>
                <c:formatCode>General</c:formatCode>
                <c:ptCount val="9997"/>
                <c:pt idx="0">
                  <c:v>3</c:v>
                </c:pt>
                <c:pt idx="1">
                  <c:v>8</c:v>
                </c:pt>
                <c:pt idx="2">
                  <c:v>8</c:v>
                </c:pt>
                <c:pt idx="3">
                  <c:v>8</c:v>
                </c:pt>
                <c:pt idx="4">
                  <c:v>4</c:v>
                </c:pt>
                <c:pt idx="5">
                  <c:v>1</c:v>
                </c:pt>
                <c:pt idx="6">
                  <c:v>1</c:v>
                </c:pt>
                <c:pt idx="7">
                  <c:v>5</c:v>
                </c:pt>
                <c:pt idx="8">
                  <c:v>7</c:v>
                </c:pt>
                <c:pt idx="9">
                  <c:v>9</c:v>
                </c:pt>
                <c:pt idx="10">
                  <c:v>2</c:v>
                </c:pt>
                <c:pt idx="11">
                  <c:v>1</c:v>
                </c:pt>
                <c:pt idx="12">
                  <c:v>5</c:v>
                </c:pt>
                <c:pt idx="13">
                  <c:v>7</c:v>
                </c:pt>
                <c:pt idx="14">
                  <c:v>6</c:v>
                </c:pt>
                <c:pt idx="15">
                  <c:v>3</c:v>
                </c:pt>
                <c:pt idx="16">
                  <c:v>2</c:v>
                </c:pt>
                <c:pt idx="17">
                  <c:v>2</c:v>
                </c:pt>
                <c:pt idx="18">
                  <c:v>2</c:v>
                </c:pt>
                <c:pt idx="19">
                  <c:v>0</c:v>
                </c:pt>
                <c:pt idx="20">
                  <c:v>11</c:v>
                </c:pt>
                <c:pt idx="21">
                  <c:v>1</c:v>
                </c:pt>
                <c:pt idx="22">
                  <c:v>8</c:v>
                </c:pt>
                <c:pt idx="23">
                  <c:v>7</c:v>
                </c:pt>
                <c:pt idx="24">
                  <c:v>1</c:v>
                </c:pt>
                <c:pt idx="25">
                  <c:v>4</c:v>
                </c:pt>
                <c:pt idx="26">
                  <c:v>2</c:v>
                </c:pt>
                <c:pt idx="27">
                  <c:v>5</c:v>
                </c:pt>
                <c:pt idx="28">
                  <c:v>7</c:v>
                </c:pt>
                <c:pt idx="29">
                  <c:v>9</c:v>
                </c:pt>
                <c:pt idx="30">
                  <c:v>4</c:v>
                </c:pt>
                <c:pt idx="31">
                  <c:v>0</c:v>
                </c:pt>
                <c:pt idx="32">
                  <c:v>0</c:v>
                </c:pt>
                <c:pt idx="33">
                  <c:v>8</c:v>
                </c:pt>
                <c:pt idx="34">
                  <c:v>9</c:v>
                </c:pt>
                <c:pt idx="35">
                  <c:v>6</c:v>
                </c:pt>
                <c:pt idx="36">
                  <c:v>4</c:v>
                </c:pt>
                <c:pt idx="37">
                  <c:v>8</c:v>
                </c:pt>
                <c:pt idx="38">
                  <c:v>2</c:v>
                </c:pt>
                <c:pt idx="39">
                  <c:v>3</c:v>
                </c:pt>
                <c:pt idx="40">
                  <c:v>4</c:v>
                </c:pt>
                <c:pt idx="41">
                  <c:v>6</c:v>
                </c:pt>
                <c:pt idx="42">
                  <c:v>10</c:v>
                </c:pt>
                <c:pt idx="43">
                  <c:v>5</c:v>
                </c:pt>
                <c:pt idx="44">
                  <c:v>8</c:v>
                </c:pt>
                <c:pt idx="45">
                  <c:v>9</c:v>
                </c:pt>
                <c:pt idx="46">
                  <c:v>3</c:v>
                </c:pt>
                <c:pt idx="47">
                  <c:v>1</c:v>
                </c:pt>
                <c:pt idx="48">
                  <c:v>3</c:v>
                </c:pt>
                <c:pt idx="49">
                  <c:v>3</c:v>
                </c:pt>
                <c:pt idx="50">
                  <c:v>7</c:v>
                </c:pt>
                <c:pt idx="51">
                  <c:v>7</c:v>
                </c:pt>
                <c:pt idx="52">
                  <c:v>5</c:v>
                </c:pt>
                <c:pt idx="53">
                  <c:v>4</c:v>
                </c:pt>
                <c:pt idx="54">
                  <c:v>9</c:v>
                </c:pt>
                <c:pt idx="55">
                  <c:v>10</c:v>
                </c:pt>
                <c:pt idx="56">
                  <c:v>5</c:v>
                </c:pt>
                <c:pt idx="57">
                  <c:v>7</c:v>
                </c:pt>
                <c:pt idx="58">
                  <c:v>4</c:v>
                </c:pt>
                <c:pt idx="59">
                  <c:v>5</c:v>
                </c:pt>
                <c:pt idx="60">
                  <c:v>2</c:v>
                </c:pt>
                <c:pt idx="61">
                  <c:v>2</c:v>
                </c:pt>
                <c:pt idx="62">
                  <c:v>7</c:v>
                </c:pt>
                <c:pt idx="63">
                  <c:v>1</c:v>
                </c:pt>
                <c:pt idx="64">
                  <c:v>8</c:v>
                </c:pt>
                <c:pt idx="65">
                  <c:v>4</c:v>
                </c:pt>
                <c:pt idx="66">
                  <c:v>8</c:v>
                </c:pt>
                <c:pt idx="67">
                  <c:v>1</c:v>
                </c:pt>
                <c:pt idx="68">
                  <c:v>2</c:v>
                </c:pt>
                <c:pt idx="69">
                  <c:v>8</c:v>
                </c:pt>
                <c:pt idx="70">
                  <c:v>7</c:v>
                </c:pt>
                <c:pt idx="71">
                  <c:v>6</c:v>
                </c:pt>
                <c:pt idx="72">
                  <c:v>8</c:v>
                </c:pt>
                <c:pt idx="73">
                  <c:v>6</c:v>
                </c:pt>
                <c:pt idx="74">
                  <c:v>3</c:v>
                </c:pt>
                <c:pt idx="75">
                  <c:v>5</c:v>
                </c:pt>
                <c:pt idx="76">
                  <c:v>12</c:v>
                </c:pt>
                <c:pt idx="77">
                  <c:v>12</c:v>
                </c:pt>
                <c:pt idx="78">
                  <c:v>14</c:v>
                </c:pt>
                <c:pt idx="79">
                  <c:v>8</c:v>
                </c:pt>
                <c:pt idx="80">
                  <c:v>8</c:v>
                </c:pt>
                <c:pt idx="81">
                  <c:v>9</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0-D7C7-9B47-B375-1BADFCAF96FC}"/>
            </c:ext>
          </c:extLst>
        </c:ser>
        <c:dLbls>
          <c:showLegendKey val="0"/>
          <c:showVal val="0"/>
          <c:showCatName val="0"/>
          <c:showSerName val="0"/>
          <c:showPercent val="0"/>
          <c:showBubbleSize val="0"/>
        </c:dLbls>
        <c:smooth val="0"/>
        <c:axId val="1978582991"/>
        <c:axId val="2017380559"/>
      </c:lineChart>
      <c:dateAx>
        <c:axId val="1978582991"/>
        <c:scaling>
          <c:orientation val="minMax"/>
          <c:min val="43989"/>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7380559"/>
        <c:crosses val="autoZero"/>
        <c:auto val="1"/>
        <c:lblOffset val="100"/>
        <c:baseTimeUnit val="days"/>
        <c:majorUnit val="7"/>
        <c:majorTimeUnit val="days"/>
      </c:dateAx>
      <c:valAx>
        <c:axId val="2017380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New Deaths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978582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Local New Covid-19</a:t>
            </a:r>
            <a:r>
              <a:rPr lang="en-US" sz="1600" baseline="0"/>
              <a:t> </a:t>
            </a:r>
            <a:r>
              <a:rPr lang="en-US" sz="1600"/>
              <a:t>Cases</a:t>
            </a:r>
          </a:p>
          <a:p>
            <a:pPr>
              <a:defRPr sz="1600"/>
            </a:pPr>
            <a:r>
              <a:rPr lang="en-US" sz="1200" baseline="0"/>
              <a:t>(14-day Trailing Average)</a:t>
            </a:r>
            <a:endParaRPr lang="en-US" sz="12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Louisville Metro Area*</c:v>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Fields'!$K$3:$K$6</c:f>
              <c:strCache>
                <c:ptCount val="4"/>
                <c:pt idx="0">
                  <c:v>Three Weeks Earlier</c:v>
                </c:pt>
                <c:pt idx="1">
                  <c:v>Two Weeks Earlier</c:v>
                </c:pt>
                <c:pt idx="2">
                  <c:v>One Week Earlier</c:v>
                </c:pt>
                <c:pt idx="3">
                  <c:v>8/23/2020</c:v>
                </c:pt>
              </c:strCache>
            </c:strRef>
          </c:cat>
          <c:val>
            <c:numRef>
              <c:f>'Louisville Metro Chart Fields'!$G$3:$G$6</c:f>
              <c:numCache>
                <c:formatCode>0</c:formatCode>
                <c:ptCount val="4"/>
                <c:pt idx="0">
                  <c:v>215.92857142857142</c:v>
                </c:pt>
                <c:pt idx="1">
                  <c:v>226.71428571428572</c:v>
                </c:pt>
                <c:pt idx="2">
                  <c:v>259.78571428571428</c:v>
                </c:pt>
                <c:pt idx="3">
                  <c:v>274.92857142857144</c:v>
                </c:pt>
              </c:numCache>
            </c:numRef>
          </c:val>
          <c:extLst>
            <c:ext xmlns:c16="http://schemas.microsoft.com/office/drawing/2014/chart" uri="{C3380CC4-5D6E-409C-BE32-E72D297353CC}">
              <c16:uniqueId val="{00000000-9EF7-7A4F-988E-D93E4409BA41}"/>
            </c:ext>
          </c:extLst>
        </c:ser>
        <c:ser>
          <c:idx val="1"/>
          <c:order val="1"/>
          <c:tx>
            <c:v>Jefferson County</c:v>
          </c:tx>
          <c:spPr>
            <a:solidFill>
              <a:schemeClr val="accent2"/>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Fields'!$K$3:$K$6</c:f>
              <c:strCache>
                <c:ptCount val="4"/>
                <c:pt idx="0">
                  <c:v>Three Weeks Earlier</c:v>
                </c:pt>
                <c:pt idx="1">
                  <c:v>Two Weeks Earlier</c:v>
                </c:pt>
                <c:pt idx="2">
                  <c:v>One Week Earlier</c:v>
                </c:pt>
                <c:pt idx="3">
                  <c:v>8/23/2020</c:v>
                </c:pt>
              </c:strCache>
            </c:strRef>
          </c:cat>
          <c:val>
            <c:numRef>
              <c:f>'Louisville Metro Chart Fields'!$H$3:$H$6</c:f>
              <c:numCache>
                <c:formatCode>0</c:formatCode>
                <c:ptCount val="4"/>
                <c:pt idx="0">
                  <c:v>141.21428571428572</c:v>
                </c:pt>
                <c:pt idx="1">
                  <c:v>147</c:v>
                </c:pt>
                <c:pt idx="2">
                  <c:v>181.42857142857142</c:v>
                </c:pt>
                <c:pt idx="3">
                  <c:v>194.28571428571428</c:v>
                </c:pt>
              </c:numCache>
            </c:numRef>
          </c:val>
          <c:extLst>
            <c:ext xmlns:c16="http://schemas.microsoft.com/office/drawing/2014/chart" uri="{C3380CC4-5D6E-409C-BE32-E72D297353CC}">
              <c16:uniqueId val="{00000001-9EF7-7A4F-988E-D93E4409BA41}"/>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New Cases per Day</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Local New Covid-19 Cases</a:t>
            </a:r>
          </a:p>
          <a:p>
            <a:pPr>
              <a:defRPr sz="1600"/>
            </a:pPr>
            <a:r>
              <a:rPr lang="en-US" sz="1200"/>
              <a:t>(Daily View)</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Louisville Metro Area*</c:v>
          </c:tx>
          <c:spPr>
            <a:ln w="28575" cap="rnd">
              <a:solidFill>
                <a:schemeClr val="accent1"/>
              </a:solidFill>
              <a:round/>
            </a:ln>
            <a:effectLst/>
          </c:spPr>
          <c:marker>
            <c:symbol val="none"/>
          </c:marker>
          <c:cat>
            <c:strRef>
              <c:f>CalculatedFields!$G$4:$G$10002</c:f>
              <c:strCache>
                <c:ptCount val="82"/>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strCache>
            </c:strRef>
          </c:cat>
          <c:val>
            <c:numRef>
              <c:f>CalculatedFields!$R$4:$R$10000</c:f>
              <c:numCache>
                <c:formatCode>General</c:formatCode>
                <c:ptCount val="9997"/>
                <c:pt idx="0">
                  <c:v>64</c:v>
                </c:pt>
                <c:pt idx="1">
                  <c:v>72</c:v>
                </c:pt>
                <c:pt idx="2">
                  <c:v>160</c:v>
                </c:pt>
                <c:pt idx="3">
                  <c:v>136</c:v>
                </c:pt>
                <c:pt idx="4">
                  <c:v>217</c:v>
                </c:pt>
                <c:pt idx="5">
                  <c:v>20</c:v>
                </c:pt>
                <c:pt idx="6">
                  <c:v>52</c:v>
                </c:pt>
                <c:pt idx="7">
                  <c:v>116</c:v>
                </c:pt>
                <c:pt idx="8">
                  <c:v>61</c:v>
                </c:pt>
                <c:pt idx="9">
                  <c:v>15</c:v>
                </c:pt>
                <c:pt idx="10">
                  <c:v>80</c:v>
                </c:pt>
                <c:pt idx="11">
                  <c:v>25</c:v>
                </c:pt>
                <c:pt idx="12">
                  <c:v>48</c:v>
                </c:pt>
                <c:pt idx="13">
                  <c:v>64</c:v>
                </c:pt>
                <c:pt idx="14">
                  <c:v>47</c:v>
                </c:pt>
                <c:pt idx="15">
                  <c:v>86</c:v>
                </c:pt>
                <c:pt idx="16">
                  <c:v>91</c:v>
                </c:pt>
                <c:pt idx="17">
                  <c:v>52</c:v>
                </c:pt>
                <c:pt idx="18">
                  <c:v>27</c:v>
                </c:pt>
                <c:pt idx="19">
                  <c:v>39</c:v>
                </c:pt>
                <c:pt idx="20">
                  <c:v>67</c:v>
                </c:pt>
                <c:pt idx="21">
                  <c:v>59</c:v>
                </c:pt>
                <c:pt idx="22">
                  <c:v>65</c:v>
                </c:pt>
                <c:pt idx="23">
                  <c:v>78</c:v>
                </c:pt>
                <c:pt idx="24">
                  <c:v>66</c:v>
                </c:pt>
                <c:pt idx="25">
                  <c:v>12</c:v>
                </c:pt>
                <c:pt idx="26">
                  <c:v>34</c:v>
                </c:pt>
                <c:pt idx="27">
                  <c:v>63</c:v>
                </c:pt>
                <c:pt idx="28">
                  <c:v>62</c:v>
                </c:pt>
                <c:pt idx="29">
                  <c:v>69</c:v>
                </c:pt>
                <c:pt idx="30">
                  <c:v>73</c:v>
                </c:pt>
                <c:pt idx="31">
                  <c:v>93</c:v>
                </c:pt>
                <c:pt idx="32">
                  <c:v>105</c:v>
                </c:pt>
                <c:pt idx="33">
                  <c:v>83</c:v>
                </c:pt>
                <c:pt idx="34">
                  <c:v>86</c:v>
                </c:pt>
                <c:pt idx="35">
                  <c:v>105</c:v>
                </c:pt>
                <c:pt idx="36">
                  <c:v>126</c:v>
                </c:pt>
                <c:pt idx="37">
                  <c:v>104</c:v>
                </c:pt>
                <c:pt idx="38">
                  <c:v>108</c:v>
                </c:pt>
                <c:pt idx="39">
                  <c:v>61</c:v>
                </c:pt>
                <c:pt idx="40">
                  <c:v>51</c:v>
                </c:pt>
                <c:pt idx="41">
                  <c:v>112</c:v>
                </c:pt>
                <c:pt idx="42">
                  <c:v>86</c:v>
                </c:pt>
                <c:pt idx="43">
                  <c:v>112</c:v>
                </c:pt>
                <c:pt idx="44">
                  <c:v>127</c:v>
                </c:pt>
                <c:pt idx="45">
                  <c:v>255</c:v>
                </c:pt>
                <c:pt idx="46">
                  <c:v>356</c:v>
                </c:pt>
                <c:pt idx="47">
                  <c:v>137</c:v>
                </c:pt>
                <c:pt idx="48">
                  <c:v>238</c:v>
                </c:pt>
                <c:pt idx="49">
                  <c:v>137</c:v>
                </c:pt>
                <c:pt idx="50">
                  <c:v>227</c:v>
                </c:pt>
                <c:pt idx="51">
                  <c:v>306</c:v>
                </c:pt>
                <c:pt idx="52">
                  <c:v>319</c:v>
                </c:pt>
                <c:pt idx="53">
                  <c:v>100</c:v>
                </c:pt>
                <c:pt idx="54">
                  <c:v>279</c:v>
                </c:pt>
                <c:pt idx="55">
                  <c:v>194</c:v>
                </c:pt>
                <c:pt idx="56">
                  <c:v>175</c:v>
                </c:pt>
                <c:pt idx="57">
                  <c:v>241</c:v>
                </c:pt>
                <c:pt idx="58">
                  <c:v>312</c:v>
                </c:pt>
                <c:pt idx="59">
                  <c:v>224</c:v>
                </c:pt>
                <c:pt idx="60">
                  <c:v>134</c:v>
                </c:pt>
                <c:pt idx="61">
                  <c:v>167</c:v>
                </c:pt>
                <c:pt idx="62">
                  <c:v>276</c:v>
                </c:pt>
                <c:pt idx="63">
                  <c:v>173</c:v>
                </c:pt>
                <c:pt idx="64">
                  <c:v>248</c:v>
                </c:pt>
                <c:pt idx="65">
                  <c:v>280</c:v>
                </c:pt>
                <c:pt idx="66">
                  <c:v>293</c:v>
                </c:pt>
                <c:pt idx="67">
                  <c:v>178</c:v>
                </c:pt>
                <c:pt idx="68">
                  <c:v>178</c:v>
                </c:pt>
                <c:pt idx="69">
                  <c:v>168</c:v>
                </c:pt>
                <c:pt idx="70">
                  <c:v>611</c:v>
                </c:pt>
                <c:pt idx="71">
                  <c:v>290</c:v>
                </c:pt>
                <c:pt idx="72">
                  <c:v>282</c:v>
                </c:pt>
                <c:pt idx="73">
                  <c:v>288</c:v>
                </c:pt>
                <c:pt idx="74">
                  <c:v>205</c:v>
                </c:pt>
                <c:pt idx="75">
                  <c:v>205</c:v>
                </c:pt>
                <c:pt idx="76">
                  <c:v>181</c:v>
                </c:pt>
                <c:pt idx="77">
                  <c:v>282</c:v>
                </c:pt>
                <c:pt idx="78">
                  <c:v>277</c:v>
                </c:pt>
                <c:pt idx="79">
                  <c:v>359</c:v>
                </c:pt>
                <c:pt idx="80">
                  <c:v>317</c:v>
                </c:pt>
                <c:pt idx="81">
                  <c:v>206</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0-B3AA-B344-80D4-8EE0A270E19D}"/>
            </c:ext>
          </c:extLst>
        </c:ser>
        <c:ser>
          <c:idx val="1"/>
          <c:order val="1"/>
          <c:tx>
            <c:v>Jefferson County</c:v>
          </c:tx>
          <c:spPr>
            <a:ln w="28575" cap="rnd">
              <a:solidFill>
                <a:schemeClr val="accent2"/>
              </a:solidFill>
              <a:round/>
            </a:ln>
            <a:effectLst/>
          </c:spPr>
          <c:marker>
            <c:symbol val="none"/>
          </c:marker>
          <c:cat>
            <c:strRef>
              <c:f>CalculatedFields!$G$4:$G$10002</c:f>
              <c:strCache>
                <c:ptCount val="82"/>
                <c:pt idx="0">
                  <c:v>6/2/2020</c:v>
                </c:pt>
                <c:pt idx="1">
                  <c:v>6/3/2020</c:v>
                </c:pt>
                <c:pt idx="2">
                  <c:v>6/4/2020</c:v>
                </c:pt>
                <c:pt idx="3">
                  <c:v>6/5/2020</c:v>
                </c:pt>
                <c:pt idx="4">
                  <c:v>6/6/2020</c:v>
                </c:pt>
                <c:pt idx="5">
                  <c:v>6/7/2020</c:v>
                </c:pt>
                <c:pt idx="6">
                  <c:v>6/8/2020</c:v>
                </c:pt>
                <c:pt idx="7">
                  <c:v>6/9/2020</c:v>
                </c:pt>
                <c:pt idx="8">
                  <c:v>6/10/2020</c:v>
                </c:pt>
                <c:pt idx="9">
                  <c:v>6/11/2020</c:v>
                </c:pt>
                <c:pt idx="10">
                  <c:v>6/13/2020</c:v>
                </c:pt>
                <c:pt idx="11">
                  <c:v>6/14/2020</c:v>
                </c:pt>
                <c:pt idx="12">
                  <c:v>6/15/2020</c:v>
                </c:pt>
                <c:pt idx="13">
                  <c:v>6/16/2020</c:v>
                </c:pt>
                <c:pt idx="14">
                  <c:v>6/17/2020</c:v>
                </c:pt>
                <c:pt idx="15">
                  <c:v>6/18/2020</c:v>
                </c:pt>
                <c:pt idx="16">
                  <c:v>6/19/2020</c:v>
                </c:pt>
                <c:pt idx="17">
                  <c:v>6/20/2020</c:v>
                </c:pt>
                <c:pt idx="18">
                  <c:v>6/21/2020</c:v>
                </c:pt>
                <c:pt idx="19">
                  <c:v>6/22/2020</c:v>
                </c:pt>
                <c:pt idx="20">
                  <c:v>6/23/2020</c:v>
                </c:pt>
                <c:pt idx="21">
                  <c:v>6/24/2020</c:v>
                </c:pt>
                <c:pt idx="22">
                  <c:v>6/25/2020</c:v>
                </c:pt>
                <c:pt idx="23">
                  <c:v>6/26/2020</c:v>
                </c:pt>
                <c:pt idx="24">
                  <c:v>6/27/2020</c:v>
                </c:pt>
                <c:pt idx="25">
                  <c:v>6/28/2020</c:v>
                </c:pt>
                <c:pt idx="26">
                  <c:v>6/29/2020</c:v>
                </c:pt>
                <c:pt idx="27">
                  <c:v>6/30/2020</c:v>
                </c:pt>
                <c:pt idx="28">
                  <c:v>7/1/2020</c:v>
                </c:pt>
                <c:pt idx="29">
                  <c:v>7/2/2020</c:v>
                </c:pt>
                <c:pt idx="30">
                  <c:v>7/3/2020</c:v>
                </c:pt>
                <c:pt idx="31">
                  <c:v>7/4/2020</c:v>
                </c:pt>
                <c:pt idx="32">
                  <c:v>7/5/2020</c:v>
                </c:pt>
                <c:pt idx="33">
                  <c:v>7/6/2020</c:v>
                </c:pt>
                <c:pt idx="34">
                  <c:v>7/7/2020</c:v>
                </c:pt>
                <c:pt idx="35">
                  <c:v>7/8/2020</c:v>
                </c:pt>
                <c:pt idx="36">
                  <c:v>7/9/2020</c:v>
                </c:pt>
                <c:pt idx="37">
                  <c:v>7/10/2020</c:v>
                </c:pt>
                <c:pt idx="38">
                  <c:v>7/11/2020</c:v>
                </c:pt>
                <c:pt idx="39">
                  <c:v>7/12/2020</c:v>
                </c:pt>
                <c:pt idx="40">
                  <c:v>7/13/2020</c:v>
                </c:pt>
                <c:pt idx="41">
                  <c:v>7/14/2020</c:v>
                </c:pt>
                <c:pt idx="42">
                  <c:v>7/15/2020</c:v>
                </c:pt>
                <c:pt idx="43">
                  <c:v>7/16/2020</c:v>
                </c:pt>
                <c:pt idx="44">
                  <c:v>7/17/2020</c:v>
                </c:pt>
                <c:pt idx="45">
                  <c:v>7/18/2020</c:v>
                </c:pt>
                <c:pt idx="46">
                  <c:v>7/19/2020</c:v>
                </c:pt>
                <c:pt idx="47">
                  <c:v>7/20/2020</c:v>
                </c:pt>
                <c:pt idx="48">
                  <c:v>7/21/2020</c:v>
                </c:pt>
                <c:pt idx="49">
                  <c:v>7/22/2020</c:v>
                </c:pt>
                <c:pt idx="50">
                  <c:v>7/23/2020</c:v>
                </c:pt>
                <c:pt idx="51">
                  <c:v>7/24/2020</c:v>
                </c:pt>
                <c:pt idx="52">
                  <c:v>7/25/2020</c:v>
                </c:pt>
                <c:pt idx="53">
                  <c:v>7/26/2020</c:v>
                </c:pt>
                <c:pt idx="54">
                  <c:v>7/27/2020</c:v>
                </c:pt>
                <c:pt idx="55">
                  <c:v>7/28/2020</c:v>
                </c:pt>
                <c:pt idx="56">
                  <c:v>7/29/2020</c:v>
                </c:pt>
                <c:pt idx="57">
                  <c:v>7/30/2020</c:v>
                </c:pt>
                <c:pt idx="58">
                  <c:v>7/31/2020</c:v>
                </c:pt>
                <c:pt idx="59">
                  <c:v>8/1/2020</c:v>
                </c:pt>
                <c:pt idx="60">
                  <c:v>8/2/2020</c:v>
                </c:pt>
                <c:pt idx="61">
                  <c:v>8/3/2020</c:v>
                </c:pt>
                <c:pt idx="62">
                  <c:v>8/4/2020</c:v>
                </c:pt>
                <c:pt idx="63">
                  <c:v>8/5/2020</c:v>
                </c:pt>
                <c:pt idx="64">
                  <c:v>8/6/2020</c:v>
                </c:pt>
                <c:pt idx="65">
                  <c:v>8/7/2020</c:v>
                </c:pt>
                <c:pt idx="66">
                  <c:v>8/8/2020</c:v>
                </c:pt>
                <c:pt idx="67">
                  <c:v>8/9/2020</c:v>
                </c:pt>
                <c:pt idx="68">
                  <c:v>8/10/2020</c:v>
                </c:pt>
                <c:pt idx="69">
                  <c:v>8/11/2020</c:v>
                </c:pt>
                <c:pt idx="70">
                  <c:v>8/12/2020</c:v>
                </c:pt>
                <c:pt idx="71">
                  <c:v>8/13/2020</c:v>
                </c:pt>
                <c:pt idx="72">
                  <c:v>8/14/2020</c:v>
                </c:pt>
                <c:pt idx="73">
                  <c:v>8/15/2020</c:v>
                </c:pt>
                <c:pt idx="74">
                  <c:v>8/16/2020</c:v>
                </c:pt>
                <c:pt idx="75">
                  <c:v>8/17/2020</c:v>
                </c:pt>
                <c:pt idx="76">
                  <c:v>8/18/2020</c:v>
                </c:pt>
                <c:pt idx="77">
                  <c:v>8/19/2020</c:v>
                </c:pt>
                <c:pt idx="78">
                  <c:v>8/20/2020</c:v>
                </c:pt>
                <c:pt idx="79">
                  <c:v>8/21/2020</c:v>
                </c:pt>
                <c:pt idx="80">
                  <c:v>8/22/2020</c:v>
                </c:pt>
                <c:pt idx="81">
                  <c:v>8/23/2020</c:v>
                </c:pt>
              </c:strCache>
            </c:strRef>
          </c:cat>
          <c:val>
            <c:numRef>
              <c:f>CalculatedFields!$H$4:$H$10000</c:f>
              <c:numCache>
                <c:formatCode>General</c:formatCode>
                <c:ptCount val="9997"/>
                <c:pt idx="0">
                  <c:v>46</c:v>
                </c:pt>
                <c:pt idx="1">
                  <c:v>55</c:v>
                </c:pt>
                <c:pt idx="2">
                  <c:v>149</c:v>
                </c:pt>
                <c:pt idx="3">
                  <c:v>88</c:v>
                </c:pt>
                <c:pt idx="4">
                  <c:v>207</c:v>
                </c:pt>
                <c:pt idx="5">
                  <c:v>15</c:v>
                </c:pt>
                <c:pt idx="6">
                  <c:v>46</c:v>
                </c:pt>
                <c:pt idx="7">
                  <c:v>91</c:v>
                </c:pt>
                <c:pt idx="8">
                  <c:v>49</c:v>
                </c:pt>
                <c:pt idx="9">
                  <c:v>7</c:v>
                </c:pt>
                <c:pt idx="10">
                  <c:v>54</c:v>
                </c:pt>
                <c:pt idx="11">
                  <c:v>17</c:v>
                </c:pt>
                <c:pt idx="12">
                  <c:v>24</c:v>
                </c:pt>
                <c:pt idx="13">
                  <c:v>54</c:v>
                </c:pt>
                <c:pt idx="14">
                  <c:v>37</c:v>
                </c:pt>
                <c:pt idx="15">
                  <c:v>43</c:v>
                </c:pt>
                <c:pt idx="16">
                  <c:v>47</c:v>
                </c:pt>
                <c:pt idx="17">
                  <c:v>33</c:v>
                </c:pt>
                <c:pt idx="18">
                  <c:v>21</c:v>
                </c:pt>
                <c:pt idx="19">
                  <c:v>27</c:v>
                </c:pt>
                <c:pt idx="20">
                  <c:v>44</c:v>
                </c:pt>
                <c:pt idx="21">
                  <c:v>32</c:v>
                </c:pt>
                <c:pt idx="22">
                  <c:v>42</c:v>
                </c:pt>
                <c:pt idx="23">
                  <c:v>53</c:v>
                </c:pt>
                <c:pt idx="24">
                  <c:v>56</c:v>
                </c:pt>
                <c:pt idx="25">
                  <c:v>9</c:v>
                </c:pt>
                <c:pt idx="26">
                  <c:v>23</c:v>
                </c:pt>
                <c:pt idx="27">
                  <c:v>49</c:v>
                </c:pt>
                <c:pt idx="28">
                  <c:v>41</c:v>
                </c:pt>
                <c:pt idx="29">
                  <c:v>49</c:v>
                </c:pt>
                <c:pt idx="30">
                  <c:v>43</c:v>
                </c:pt>
                <c:pt idx="31">
                  <c:v>32</c:v>
                </c:pt>
                <c:pt idx="32">
                  <c:v>44</c:v>
                </c:pt>
                <c:pt idx="33">
                  <c:v>65</c:v>
                </c:pt>
                <c:pt idx="34">
                  <c:v>60</c:v>
                </c:pt>
                <c:pt idx="35">
                  <c:v>79</c:v>
                </c:pt>
                <c:pt idx="36">
                  <c:v>86</c:v>
                </c:pt>
                <c:pt idx="37">
                  <c:v>63</c:v>
                </c:pt>
                <c:pt idx="38">
                  <c:v>64</c:v>
                </c:pt>
                <c:pt idx="39">
                  <c:v>39</c:v>
                </c:pt>
                <c:pt idx="40">
                  <c:v>27</c:v>
                </c:pt>
                <c:pt idx="41">
                  <c:v>74</c:v>
                </c:pt>
                <c:pt idx="42">
                  <c:v>53</c:v>
                </c:pt>
                <c:pt idx="43">
                  <c:v>69</c:v>
                </c:pt>
                <c:pt idx="44">
                  <c:v>83</c:v>
                </c:pt>
                <c:pt idx="45">
                  <c:v>101</c:v>
                </c:pt>
                <c:pt idx="46">
                  <c:v>208</c:v>
                </c:pt>
                <c:pt idx="47">
                  <c:v>93</c:v>
                </c:pt>
                <c:pt idx="48">
                  <c:v>180</c:v>
                </c:pt>
                <c:pt idx="49">
                  <c:v>83</c:v>
                </c:pt>
                <c:pt idx="50">
                  <c:v>116</c:v>
                </c:pt>
                <c:pt idx="51">
                  <c:v>206</c:v>
                </c:pt>
                <c:pt idx="52">
                  <c:v>244</c:v>
                </c:pt>
                <c:pt idx="53">
                  <c:v>55</c:v>
                </c:pt>
                <c:pt idx="54">
                  <c:v>185</c:v>
                </c:pt>
                <c:pt idx="55">
                  <c:v>130</c:v>
                </c:pt>
                <c:pt idx="56">
                  <c:v>101</c:v>
                </c:pt>
                <c:pt idx="57">
                  <c:v>138</c:v>
                </c:pt>
                <c:pt idx="58">
                  <c:v>203</c:v>
                </c:pt>
                <c:pt idx="59">
                  <c:v>152</c:v>
                </c:pt>
                <c:pt idx="60">
                  <c:v>91</c:v>
                </c:pt>
                <c:pt idx="61">
                  <c:v>75</c:v>
                </c:pt>
                <c:pt idx="62">
                  <c:v>212</c:v>
                </c:pt>
                <c:pt idx="63">
                  <c:v>104</c:v>
                </c:pt>
                <c:pt idx="64">
                  <c:v>148</c:v>
                </c:pt>
                <c:pt idx="65">
                  <c:v>187</c:v>
                </c:pt>
                <c:pt idx="66">
                  <c:v>197</c:v>
                </c:pt>
                <c:pt idx="67">
                  <c:v>135</c:v>
                </c:pt>
                <c:pt idx="68">
                  <c:v>105</c:v>
                </c:pt>
                <c:pt idx="69">
                  <c:v>104</c:v>
                </c:pt>
                <c:pt idx="70">
                  <c:v>526</c:v>
                </c:pt>
                <c:pt idx="71">
                  <c:v>189</c:v>
                </c:pt>
                <c:pt idx="72">
                  <c:v>193</c:v>
                </c:pt>
                <c:pt idx="73">
                  <c:v>205</c:v>
                </c:pt>
                <c:pt idx="74">
                  <c:v>160</c:v>
                </c:pt>
                <c:pt idx="75">
                  <c:v>124</c:v>
                </c:pt>
                <c:pt idx="76">
                  <c:v>131</c:v>
                </c:pt>
                <c:pt idx="77">
                  <c:v>180</c:v>
                </c:pt>
                <c:pt idx="78">
                  <c:v>164</c:v>
                </c:pt>
                <c:pt idx="79">
                  <c:v>257</c:v>
                </c:pt>
                <c:pt idx="80">
                  <c:v>230</c:v>
                </c:pt>
                <c:pt idx="81">
                  <c:v>152</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pt idx="1819">
                  <c:v>0</c:v>
                </c:pt>
                <c:pt idx="1820">
                  <c:v>0</c:v>
                </c:pt>
                <c:pt idx="1821">
                  <c:v>0</c:v>
                </c:pt>
                <c:pt idx="1822">
                  <c:v>0</c:v>
                </c:pt>
                <c:pt idx="1823">
                  <c:v>0</c:v>
                </c:pt>
                <c:pt idx="1824">
                  <c:v>0</c:v>
                </c:pt>
                <c:pt idx="1825">
                  <c:v>0</c:v>
                </c:pt>
                <c:pt idx="1826">
                  <c:v>0</c:v>
                </c:pt>
                <c:pt idx="1827">
                  <c:v>0</c:v>
                </c:pt>
                <c:pt idx="1828">
                  <c:v>0</c:v>
                </c:pt>
                <c:pt idx="1829">
                  <c:v>0</c:v>
                </c:pt>
                <c:pt idx="1830">
                  <c:v>0</c:v>
                </c:pt>
                <c:pt idx="1831">
                  <c:v>0</c:v>
                </c:pt>
                <c:pt idx="1832">
                  <c:v>0</c:v>
                </c:pt>
                <c:pt idx="1833">
                  <c:v>0</c:v>
                </c:pt>
                <c:pt idx="1834">
                  <c:v>0</c:v>
                </c:pt>
                <c:pt idx="1835">
                  <c:v>0</c:v>
                </c:pt>
                <c:pt idx="1836">
                  <c:v>0</c:v>
                </c:pt>
                <c:pt idx="1837">
                  <c:v>0</c:v>
                </c:pt>
                <c:pt idx="1838">
                  <c:v>0</c:v>
                </c:pt>
                <c:pt idx="1839">
                  <c:v>0</c:v>
                </c:pt>
                <c:pt idx="1840">
                  <c:v>0</c:v>
                </c:pt>
                <c:pt idx="1841">
                  <c:v>0</c:v>
                </c:pt>
                <c:pt idx="1842">
                  <c:v>0</c:v>
                </c:pt>
                <c:pt idx="1843">
                  <c:v>0</c:v>
                </c:pt>
                <c:pt idx="1844">
                  <c:v>0</c:v>
                </c:pt>
                <c:pt idx="1845">
                  <c:v>0</c:v>
                </c:pt>
                <c:pt idx="1846">
                  <c:v>0</c:v>
                </c:pt>
                <c:pt idx="1847">
                  <c:v>0</c:v>
                </c:pt>
                <c:pt idx="1848">
                  <c:v>0</c:v>
                </c:pt>
                <c:pt idx="1849">
                  <c:v>0</c:v>
                </c:pt>
                <c:pt idx="1850">
                  <c:v>0</c:v>
                </c:pt>
                <c:pt idx="1851">
                  <c:v>0</c:v>
                </c:pt>
                <c:pt idx="1852">
                  <c:v>0</c:v>
                </c:pt>
                <c:pt idx="1853">
                  <c:v>0</c:v>
                </c:pt>
                <c:pt idx="1854">
                  <c:v>0</c:v>
                </c:pt>
                <c:pt idx="1855">
                  <c:v>0</c:v>
                </c:pt>
                <c:pt idx="1856">
                  <c:v>0</c:v>
                </c:pt>
                <c:pt idx="1857">
                  <c:v>0</c:v>
                </c:pt>
                <c:pt idx="1858">
                  <c:v>0</c:v>
                </c:pt>
                <c:pt idx="1859">
                  <c:v>0</c:v>
                </c:pt>
                <c:pt idx="1860">
                  <c:v>0</c:v>
                </c:pt>
                <c:pt idx="1861">
                  <c:v>0</c:v>
                </c:pt>
                <c:pt idx="1862">
                  <c:v>0</c:v>
                </c:pt>
                <c:pt idx="1863">
                  <c:v>0</c:v>
                </c:pt>
                <c:pt idx="1864">
                  <c:v>0</c:v>
                </c:pt>
                <c:pt idx="1865">
                  <c:v>0</c:v>
                </c:pt>
                <c:pt idx="1866">
                  <c:v>0</c:v>
                </c:pt>
                <c:pt idx="1867">
                  <c:v>0</c:v>
                </c:pt>
                <c:pt idx="1868">
                  <c:v>0</c:v>
                </c:pt>
                <c:pt idx="1869">
                  <c:v>0</c:v>
                </c:pt>
                <c:pt idx="1870">
                  <c:v>0</c:v>
                </c:pt>
                <c:pt idx="1871">
                  <c:v>0</c:v>
                </c:pt>
                <c:pt idx="1872">
                  <c:v>0</c:v>
                </c:pt>
                <c:pt idx="1873">
                  <c:v>0</c:v>
                </c:pt>
                <c:pt idx="1874">
                  <c:v>0</c:v>
                </c:pt>
                <c:pt idx="1875">
                  <c:v>0</c:v>
                </c:pt>
                <c:pt idx="1876">
                  <c:v>0</c:v>
                </c:pt>
                <c:pt idx="1877">
                  <c:v>0</c:v>
                </c:pt>
                <c:pt idx="1878">
                  <c:v>0</c:v>
                </c:pt>
                <c:pt idx="1879">
                  <c:v>0</c:v>
                </c:pt>
                <c:pt idx="1880">
                  <c:v>0</c:v>
                </c:pt>
                <c:pt idx="1881">
                  <c:v>0</c:v>
                </c:pt>
                <c:pt idx="1882">
                  <c:v>0</c:v>
                </c:pt>
                <c:pt idx="1883">
                  <c:v>0</c:v>
                </c:pt>
                <c:pt idx="1884">
                  <c:v>0</c:v>
                </c:pt>
                <c:pt idx="1885">
                  <c:v>0</c:v>
                </c:pt>
                <c:pt idx="1886">
                  <c:v>0</c:v>
                </c:pt>
                <c:pt idx="1887">
                  <c:v>0</c:v>
                </c:pt>
                <c:pt idx="1888">
                  <c:v>0</c:v>
                </c:pt>
                <c:pt idx="1889">
                  <c:v>0</c:v>
                </c:pt>
                <c:pt idx="1890">
                  <c:v>0</c:v>
                </c:pt>
                <c:pt idx="1891">
                  <c:v>0</c:v>
                </c:pt>
                <c:pt idx="1892">
                  <c:v>0</c:v>
                </c:pt>
                <c:pt idx="1893">
                  <c:v>0</c:v>
                </c:pt>
                <c:pt idx="1894">
                  <c:v>0</c:v>
                </c:pt>
                <c:pt idx="1895">
                  <c:v>0</c:v>
                </c:pt>
                <c:pt idx="1896">
                  <c:v>0</c:v>
                </c:pt>
                <c:pt idx="1897">
                  <c:v>0</c:v>
                </c:pt>
                <c:pt idx="1898">
                  <c:v>0</c:v>
                </c:pt>
                <c:pt idx="1899">
                  <c:v>0</c:v>
                </c:pt>
                <c:pt idx="1900">
                  <c:v>0</c:v>
                </c:pt>
                <c:pt idx="1901">
                  <c:v>0</c:v>
                </c:pt>
                <c:pt idx="1902">
                  <c:v>0</c:v>
                </c:pt>
                <c:pt idx="1903">
                  <c:v>0</c:v>
                </c:pt>
                <c:pt idx="1904">
                  <c:v>0</c:v>
                </c:pt>
                <c:pt idx="1905">
                  <c:v>0</c:v>
                </c:pt>
                <c:pt idx="1906">
                  <c:v>0</c:v>
                </c:pt>
                <c:pt idx="1907">
                  <c:v>0</c:v>
                </c:pt>
                <c:pt idx="1908">
                  <c:v>0</c:v>
                </c:pt>
                <c:pt idx="1909">
                  <c:v>0</c:v>
                </c:pt>
                <c:pt idx="1910">
                  <c:v>0</c:v>
                </c:pt>
                <c:pt idx="1911">
                  <c:v>0</c:v>
                </c:pt>
                <c:pt idx="1912">
                  <c:v>0</c:v>
                </c:pt>
                <c:pt idx="1913">
                  <c:v>0</c:v>
                </c:pt>
                <c:pt idx="1914">
                  <c:v>0</c:v>
                </c:pt>
                <c:pt idx="1915">
                  <c:v>0</c:v>
                </c:pt>
                <c:pt idx="1916">
                  <c:v>0</c:v>
                </c:pt>
                <c:pt idx="1917">
                  <c:v>0</c:v>
                </c:pt>
                <c:pt idx="1918">
                  <c:v>0</c:v>
                </c:pt>
                <c:pt idx="1919">
                  <c:v>0</c:v>
                </c:pt>
                <c:pt idx="1920">
                  <c:v>0</c:v>
                </c:pt>
                <c:pt idx="1921">
                  <c:v>0</c:v>
                </c:pt>
                <c:pt idx="1922">
                  <c:v>0</c:v>
                </c:pt>
                <c:pt idx="1923">
                  <c:v>0</c:v>
                </c:pt>
                <c:pt idx="1924">
                  <c:v>0</c:v>
                </c:pt>
                <c:pt idx="1925">
                  <c:v>0</c:v>
                </c:pt>
                <c:pt idx="1926">
                  <c:v>0</c:v>
                </c:pt>
                <c:pt idx="1927">
                  <c:v>0</c:v>
                </c:pt>
                <c:pt idx="1928">
                  <c:v>0</c:v>
                </c:pt>
                <c:pt idx="1929">
                  <c:v>0</c:v>
                </c:pt>
                <c:pt idx="1930">
                  <c:v>0</c:v>
                </c:pt>
                <c:pt idx="1931">
                  <c:v>0</c:v>
                </c:pt>
                <c:pt idx="1932">
                  <c:v>0</c:v>
                </c:pt>
                <c:pt idx="1933">
                  <c:v>0</c:v>
                </c:pt>
                <c:pt idx="1934">
                  <c:v>0</c:v>
                </c:pt>
                <c:pt idx="1935">
                  <c:v>0</c:v>
                </c:pt>
                <c:pt idx="1936">
                  <c:v>0</c:v>
                </c:pt>
                <c:pt idx="1937">
                  <c:v>0</c:v>
                </c:pt>
                <c:pt idx="1938">
                  <c:v>0</c:v>
                </c:pt>
                <c:pt idx="1939">
                  <c:v>0</c:v>
                </c:pt>
                <c:pt idx="1940">
                  <c:v>0</c:v>
                </c:pt>
                <c:pt idx="1941">
                  <c:v>0</c:v>
                </c:pt>
                <c:pt idx="1942">
                  <c:v>0</c:v>
                </c:pt>
                <c:pt idx="1943">
                  <c:v>0</c:v>
                </c:pt>
                <c:pt idx="1944">
                  <c:v>0</c:v>
                </c:pt>
                <c:pt idx="1945">
                  <c:v>0</c:v>
                </c:pt>
                <c:pt idx="1946">
                  <c:v>0</c:v>
                </c:pt>
                <c:pt idx="1947">
                  <c:v>0</c:v>
                </c:pt>
                <c:pt idx="1948">
                  <c:v>0</c:v>
                </c:pt>
                <c:pt idx="1949">
                  <c:v>0</c:v>
                </c:pt>
                <c:pt idx="1950">
                  <c:v>0</c:v>
                </c:pt>
                <c:pt idx="1951">
                  <c:v>0</c:v>
                </c:pt>
                <c:pt idx="1952">
                  <c:v>0</c:v>
                </c:pt>
                <c:pt idx="1953">
                  <c:v>0</c:v>
                </c:pt>
                <c:pt idx="1954">
                  <c:v>0</c:v>
                </c:pt>
                <c:pt idx="1955">
                  <c:v>0</c:v>
                </c:pt>
                <c:pt idx="1956">
                  <c:v>0</c:v>
                </c:pt>
                <c:pt idx="1957">
                  <c:v>0</c:v>
                </c:pt>
                <c:pt idx="1958">
                  <c:v>0</c:v>
                </c:pt>
                <c:pt idx="1959">
                  <c:v>0</c:v>
                </c:pt>
                <c:pt idx="1960">
                  <c:v>0</c:v>
                </c:pt>
                <c:pt idx="1961">
                  <c:v>0</c:v>
                </c:pt>
                <c:pt idx="1962">
                  <c:v>0</c:v>
                </c:pt>
                <c:pt idx="1963">
                  <c:v>0</c:v>
                </c:pt>
                <c:pt idx="1964">
                  <c:v>0</c:v>
                </c:pt>
                <c:pt idx="1965">
                  <c:v>0</c:v>
                </c:pt>
                <c:pt idx="1966">
                  <c:v>0</c:v>
                </c:pt>
                <c:pt idx="1967">
                  <c:v>0</c:v>
                </c:pt>
                <c:pt idx="1968">
                  <c:v>0</c:v>
                </c:pt>
                <c:pt idx="1969">
                  <c:v>0</c:v>
                </c:pt>
                <c:pt idx="1970">
                  <c:v>0</c:v>
                </c:pt>
                <c:pt idx="1971">
                  <c:v>0</c:v>
                </c:pt>
                <c:pt idx="1972">
                  <c:v>0</c:v>
                </c:pt>
                <c:pt idx="1973">
                  <c:v>0</c:v>
                </c:pt>
                <c:pt idx="1974">
                  <c:v>0</c:v>
                </c:pt>
                <c:pt idx="1975">
                  <c:v>0</c:v>
                </c:pt>
                <c:pt idx="1976">
                  <c:v>0</c:v>
                </c:pt>
                <c:pt idx="1977">
                  <c:v>0</c:v>
                </c:pt>
                <c:pt idx="1978">
                  <c:v>0</c:v>
                </c:pt>
                <c:pt idx="1979">
                  <c:v>0</c:v>
                </c:pt>
                <c:pt idx="1980">
                  <c:v>0</c:v>
                </c:pt>
                <c:pt idx="1981">
                  <c:v>0</c:v>
                </c:pt>
                <c:pt idx="1982">
                  <c:v>0</c:v>
                </c:pt>
                <c:pt idx="1983">
                  <c:v>0</c:v>
                </c:pt>
                <c:pt idx="1984">
                  <c:v>0</c:v>
                </c:pt>
                <c:pt idx="1985">
                  <c:v>0</c:v>
                </c:pt>
                <c:pt idx="1986">
                  <c:v>0</c:v>
                </c:pt>
                <c:pt idx="1987">
                  <c:v>0</c:v>
                </c:pt>
                <c:pt idx="1988">
                  <c:v>0</c:v>
                </c:pt>
                <c:pt idx="1989">
                  <c:v>0</c:v>
                </c:pt>
                <c:pt idx="1990">
                  <c:v>0</c:v>
                </c:pt>
                <c:pt idx="1991">
                  <c:v>0</c:v>
                </c:pt>
                <c:pt idx="1992">
                  <c:v>0</c:v>
                </c:pt>
                <c:pt idx="1993">
                  <c:v>0</c:v>
                </c:pt>
                <c:pt idx="1994">
                  <c:v>0</c:v>
                </c:pt>
                <c:pt idx="1995">
                  <c:v>0</c:v>
                </c:pt>
                <c:pt idx="1996">
                  <c:v>0</c:v>
                </c:pt>
                <c:pt idx="1997">
                  <c:v>0</c:v>
                </c:pt>
                <c:pt idx="1998">
                  <c:v>0</c:v>
                </c:pt>
                <c:pt idx="1999">
                  <c:v>0</c:v>
                </c:pt>
                <c:pt idx="2000">
                  <c:v>0</c:v>
                </c:pt>
                <c:pt idx="2001">
                  <c:v>0</c:v>
                </c:pt>
                <c:pt idx="2002">
                  <c:v>0</c:v>
                </c:pt>
                <c:pt idx="2003">
                  <c:v>0</c:v>
                </c:pt>
                <c:pt idx="2004">
                  <c:v>0</c:v>
                </c:pt>
                <c:pt idx="2005">
                  <c:v>0</c:v>
                </c:pt>
                <c:pt idx="2006">
                  <c:v>0</c:v>
                </c:pt>
                <c:pt idx="2007">
                  <c:v>0</c:v>
                </c:pt>
                <c:pt idx="2008">
                  <c:v>0</c:v>
                </c:pt>
                <c:pt idx="2009">
                  <c:v>0</c:v>
                </c:pt>
                <c:pt idx="2010">
                  <c:v>0</c:v>
                </c:pt>
                <c:pt idx="2011">
                  <c:v>0</c:v>
                </c:pt>
                <c:pt idx="2012">
                  <c:v>0</c:v>
                </c:pt>
                <c:pt idx="2013">
                  <c:v>0</c:v>
                </c:pt>
                <c:pt idx="2014">
                  <c:v>0</c:v>
                </c:pt>
                <c:pt idx="2015">
                  <c:v>0</c:v>
                </c:pt>
                <c:pt idx="2016">
                  <c:v>0</c:v>
                </c:pt>
                <c:pt idx="2017">
                  <c:v>0</c:v>
                </c:pt>
                <c:pt idx="2018">
                  <c:v>0</c:v>
                </c:pt>
                <c:pt idx="2019">
                  <c:v>0</c:v>
                </c:pt>
                <c:pt idx="2020">
                  <c:v>0</c:v>
                </c:pt>
                <c:pt idx="2021">
                  <c:v>0</c:v>
                </c:pt>
                <c:pt idx="2022">
                  <c:v>0</c:v>
                </c:pt>
                <c:pt idx="2023">
                  <c:v>0</c:v>
                </c:pt>
                <c:pt idx="2024">
                  <c:v>0</c:v>
                </c:pt>
                <c:pt idx="2025">
                  <c:v>0</c:v>
                </c:pt>
                <c:pt idx="2026">
                  <c:v>0</c:v>
                </c:pt>
                <c:pt idx="2027">
                  <c:v>0</c:v>
                </c:pt>
                <c:pt idx="2028">
                  <c:v>0</c:v>
                </c:pt>
                <c:pt idx="2029">
                  <c:v>0</c:v>
                </c:pt>
                <c:pt idx="2030">
                  <c:v>0</c:v>
                </c:pt>
                <c:pt idx="2031">
                  <c:v>0</c:v>
                </c:pt>
                <c:pt idx="2032">
                  <c:v>0</c:v>
                </c:pt>
                <c:pt idx="2033">
                  <c:v>0</c:v>
                </c:pt>
                <c:pt idx="2034">
                  <c:v>0</c:v>
                </c:pt>
                <c:pt idx="2035">
                  <c:v>0</c:v>
                </c:pt>
                <c:pt idx="2036">
                  <c:v>0</c:v>
                </c:pt>
                <c:pt idx="2037">
                  <c:v>0</c:v>
                </c:pt>
                <c:pt idx="2038">
                  <c:v>0</c:v>
                </c:pt>
                <c:pt idx="2039">
                  <c:v>0</c:v>
                </c:pt>
                <c:pt idx="2040">
                  <c:v>0</c:v>
                </c:pt>
                <c:pt idx="2041">
                  <c:v>0</c:v>
                </c:pt>
                <c:pt idx="2042">
                  <c:v>0</c:v>
                </c:pt>
                <c:pt idx="2043">
                  <c:v>0</c:v>
                </c:pt>
                <c:pt idx="2044">
                  <c:v>0</c:v>
                </c:pt>
                <c:pt idx="2045">
                  <c:v>0</c:v>
                </c:pt>
                <c:pt idx="2046">
                  <c:v>0</c:v>
                </c:pt>
                <c:pt idx="2047">
                  <c:v>0</c:v>
                </c:pt>
                <c:pt idx="2048">
                  <c:v>0</c:v>
                </c:pt>
                <c:pt idx="2049">
                  <c:v>0</c:v>
                </c:pt>
                <c:pt idx="2050">
                  <c:v>0</c:v>
                </c:pt>
                <c:pt idx="2051">
                  <c:v>0</c:v>
                </c:pt>
                <c:pt idx="2052">
                  <c:v>0</c:v>
                </c:pt>
                <c:pt idx="2053">
                  <c:v>0</c:v>
                </c:pt>
                <c:pt idx="2054">
                  <c:v>0</c:v>
                </c:pt>
                <c:pt idx="2055">
                  <c:v>0</c:v>
                </c:pt>
                <c:pt idx="2056">
                  <c:v>0</c:v>
                </c:pt>
                <c:pt idx="2057">
                  <c:v>0</c:v>
                </c:pt>
                <c:pt idx="2058">
                  <c:v>0</c:v>
                </c:pt>
                <c:pt idx="2059">
                  <c:v>0</c:v>
                </c:pt>
                <c:pt idx="2060">
                  <c:v>0</c:v>
                </c:pt>
                <c:pt idx="2061">
                  <c:v>0</c:v>
                </c:pt>
                <c:pt idx="2062">
                  <c:v>0</c:v>
                </c:pt>
                <c:pt idx="2063">
                  <c:v>0</c:v>
                </c:pt>
                <c:pt idx="2064">
                  <c:v>0</c:v>
                </c:pt>
                <c:pt idx="2065">
                  <c:v>0</c:v>
                </c:pt>
                <c:pt idx="2066">
                  <c:v>0</c:v>
                </c:pt>
                <c:pt idx="2067">
                  <c:v>0</c:v>
                </c:pt>
                <c:pt idx="2068">
                  <c:v>0</c:v>
                </c:pt>
                <c:pt idx="2069">
                  <c:v>0</c:v>
                </c:pt>
                <c:pt idx="2070">
                  <c:v>0</c:v>
                </c:pt>
                <c:pt idx="2071">
                  <c:v>0</c:v>
                </c:pt>
                <c:pt idx="2072">
                  <c:v>0</c:v>
                </c:pt>
                <c:pt idx="2073">
                  <c:v>0</c:v>
                </c:pt>
                <c:pt idx="2074">
                  <c:v>0</c:v>
                </c:pt>
                <c:pt idx="2075">
                  <c:v>0</c:v>
                </c:pt>
                <c:pt idx="2076">
                  <c:v>0</c:v>
                </c:pt>
                <c:pt idx="2077">
                  <c:v>0</c:v>
                </c:pt>
                <c:pt idx="2078">
                  <c:v>0</c:v>
                </c:pt>
                <c:pt idx="2079">
                  <c:v>0</c:v>
                </c:pt>
                <c:pt idx="2080">
                  <c:v>0</c:v>
                </c:pt>
                <c:pt idx="2081">
                  <c:v>0</c:v>
                </c:pt>
                <c:pt idx="2082">
                  <c:v>0</c:v>
                </c:pt>
                <c:pt idx="2083">
                  <c:v>0</c:v>
                </c:pt>
                <c:pt idx="2084">
                  <c:v>0</c:v>
                </c:pt>
                <c:pt idx="2085">
                  <c:v>0</c:v>
                </c:pt>
                <c:pt idx="2086">
                  <c:v>0</c:v>
                </c:pt>
                <c:pt idx="2087">
                  <c:v>0</c:v>
                </c:pt>
                <c:pt idx="2088">
                  <c:v>0</c:v>
                </c:pt>
                <c:pt idx="2089">
                  <c:v>0</c:v>
                </c:pt>
                <c:pt idx="2090">
                  <c:v>0</c:v>
                </c:pt>
                <c:pt idx="2091">
                  <c:v>0</c:v>
                </c:pt>
                <c:pt idx="2092">
                  <c:v>0</c:v>
                </c:pt>
                <c:pt idx="2093">
                  <c:v>0</c:v>
                </c:pt>
                <c:pt idx="2094">
                  <c:v>0</c:v>
                </c:pt>
                <c:pt idx="2095">
                  <c:v>0</c:v>
                </c:pt>
                <c:pt idx="2096">
                  <c:v>0</c:v>
                </c:pt>
                <c:pt idx="2097">
                  <c:v>0</c:v>
                </c:pt>
                <c:pt idx="2098">
                  <c:v>0</c:v>
                </c:pt>
                <c:pt idx="2099">
                  <c:v>0</c:v>
                </c:pt>
                <c:pt idx="2100">
                  <c:v>0</c:v>
                </c:pt>
                <c:pt idx="2101">
                  <c:v>0</c:v>
                </c:pt>
                <c:pt idx="2102">
                  <c:v>0</c:v>
                </c:pt>
                <c:pt idx="2103">
                  <c:v>0</c:v>
                </c:pt>
                <c:pt idx="2104">
                  <c:v>0</c:v>
                </c:pt>
                <c:pt idx="2105">
                  <c:v>0</c:v>
                </c:pt>
                <c:pt idx="2106">
                  <c:v>0</c:v>
                </c:pt>
                <c:pt idx="2107">
                  <c:v>0</c:v>
                </c:pt>
                <c:pt idx="2108">
                  <c:v>0</c:v>
                </c:pt>
                <c:pt idx="2109">
                  <c:v>0</c:v>
                </c:pt>
                <c:pt idx="2110">
                  <c:v>0</c:v>
                </c:pt>
                <c:pt idx="2111">
                  <c:v>0</c:v>
                </c:pt>
                <c:pt idx="2112">
                  <c:v>0</c:v>
                </c:pt>
                <c:pt idx="2113">
                  <c:v>0</c:v>
                </c:pt>
                <c:pt idx="2114">
                  <c:v>0</c:v>
                </c:pt>
                <c:pt idx="2115">
                  <c:v>0</c:v>
                </c:pt>
                <c:pt idx="2116">
                  <c:v>0</c:v>
                </c:pt>
                <c:pt idx="2117">
                  <c:v>0</c:v>
                </c:pt>
                <c:pt idx="2118">
                  <c:v>0</c:v>
                </c:pt>
                <c:pt idx="2119">
                  <c:v>0</c:v>
                </c:pt>
                <c:pt idx="2120">
                  <c:v>0</c:v>
                </c:pt>
                <c:pt idx="2121">
                  <c:v>0</c:v>
                </c:pt>
                <c:pt idx="2122">
                  <c:v>0</c:v>
                </c:pt>
                <c:pt idx="2123">
                  <c:v>0</c:v>
                </c:pt>
                <c:pt idx="2124">
                  <c:v>0</c:v>
                </c:pt>
                <c:pt idx="2125">
                  <c:v>0</c:v>
                </c:pt>
                <c:pt idx="2126">
                  <c:v>0</c:v>
                </c:pt>
                <c:pt idx="2127">
                  <c:v>0</c:v>
                </c:pt>
                <c:pt idx="2128">
                  <c:v>0</c:v>
                </c:pt>
                <c:pt idx="2129">
                  <c:v>0</c:v>
                </c:pt>
                <c:pt idx="2130">
                  <c:v>0</c:v>
                </c:pt>
                <c:pt idx="2131">
                  <c:v>0</c:v>
                </c:pt>
                <c:pt idx="2132">
                  <c:v>0</c:v>
                </c:pt>
                <c:pt idx="2133">
                  <c:v>0</c:v>
                </c:pt>
                <c:pt idx="2134">
                  <c:v>0</c:v>
                </c:pt>
                <c:pt idx="2135">
                  <c:v>0</c:v>
                </c:pt>
                <c:pt idx="2136">
                  <c:v>0</c:v>
                </c:pt>
                <c:pt idx="2137">
                  <c:v>0</c:v>
                </c:pt>
                <c:pt idx="2138">
                  <c:v>0</c:v>
                </c:pt>
                <c:pt idx="2139">
                  <c:v>0</c:v>
                </c:pt>
                <c:pt idx="2140">
                  <c:v>0</c:v>
                </c:pt>
                <c:pt idx="2141">
                  <c:v>0</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pt idx="3602">
                  <c:v>0</c:v>
                </c:pt>
                <c:pt idx="3603">
                  <c:v>0</c:v>
                </c:pt>
                <c:pt idx="3604">
                  <c:v>0</c:v>
                </c:pt>
                <c:pt idx="3605">
                  <c:v>0</c:v>
                </c:pt>
                <c:pt idx="3606">
                  <c:v>0</c:v>
                </c:pt>
                <c:pt idx="3607">
                  <c:v>0</c:v>
                </c:pt>
                <c:pt idx="3608">
                  <c:v>0</c:v>
                </c:pt>
                <c:pt idx="3609">
                  <c:v>0</c:v>
                </c:pt>
                <c:pt idx="3610">
                  <c:v>0</c:v>
                </c:pt>
                <c:pt idx="3611">
                  <c:v>0</c:v>
                </c:pt>
                <c:pt idx="3612">
                  <c:v>0</c:v>
                </c:pt>
                <c:pt idx="3613">
                  <c:v>0</c:v>
                </c:pt>
                <c:pt idx="3614">
                  <c:v>0</c:v>
                </c:pt>
                <c:pt idx="3615">
                  <c:v>0</c:v>
                </c:pt>
                <c:pt idx="3616">
                  <c:v>0</c:v>
                </c:pt>
                <c:pt idx="3617">
                  <c:v>0</c:v>
                </c:pt>
                <c:pt idx="3618">
                  <c:v>0</c:v>
                </c:pt>
                <c:pt idx="3619">
                  <c:v>0</c:v>
                </c:pt>
                <c:pt idx="3620">
                  <c:v>0</c:v>
                </c:pt>
                <c:pt idx="3621">
                  <c:v>0</c:v>
                </c:pt>
                <c:pt idx="3622">
                  <c:v>0</c:v>
                </c:pt>
                <c:pt idx="3623">
                  <c:v>0</c:v>
                </c:pt>
                <c:pt idx="3624">
                  <c:v>0</c:v>
                </c:pt>
                <c:pt idx="3625">
                  <c:v>0</c:v>
                </c:pt>
                <c:pt idx="3626">
                  <c:v>0</c:v>
                </c:pt>
                <c:pt idx="3627">
                  <c:v>0</c:v>
                </c:pt>
                <c:pt idx="3628">
                  <c:v>0</c:v>
                </c:pt>
                <c:pt idx="3629">
                  <c:v>0</c:v>
                </c:pt>
                <c:pt idx="3630">
                  <c:v>0</c:v>
                </c:pt>
                <c:pt idx="3631">
                  <c:v>0</c:v>
                </c:pt>
                <c:pt idx="3632">
                  <c:v>0</c:v>
                </c:pt>
                <c:pt idx="3633">
                  <c:v>0</c:v>
                </c:pt>
                <c:pt idx="3634">
                  <c:v>0</c:v>
                </c:pt>
                <c:pt idx="3635">
                  <c:v>0</c:v>
                </c:pt>
                <c:pt idx="3636">
                  <c:v>0</c:v>
                </c:pt>
                <c:pt idx="3637">
                  <c:v>0</c:v>
                </c:pt>
                <c:pt idx="3638">
                  <c:v>0</c:v>
                </c:pt>
                <c:pt idx="3639">
                  <c:v>0</c:v>
                </c:pt>
                <c:pt idx="3640">
                  <c:v>0</c:v>
                </c:pt>
                <c:pt idx="3641">
                  <c:v>0</c:v>
                </c:pt>
                <c:pt idx="3642">
                  <c:v>0</c:v>
                </c:pt>
                <c:pt idx="3643">
                  <c:v>0</c:v>
                </c:pt>
                <c:pt idx="3644">
                  <c:v>0</c:v>
                </c:pt>
                <c:pt idx="3645">
                  <c:v>0</c:v>
                </c:pt>
                <c:pt idx="3646">
                  <c:v>0</c:v>
                </c:pt>
                <c:pt idx="3647">
                  <c:v>0</c:v>
                </c:pt>
                <c:pt idx="3648">
                  <c:v>0</c:v>
                </c:pt>
                <c:pt idx="3649">
                  <c:v>0</c:v>
                </c:pt>
                <c:pt idx="3650">
                  <c:v>0</c:v>
                </c:pt>
                <c:pt idx="3651">
                  <c:v>0</c:v>
                </c:pt>
                <c:pt idx="3652">
                  <c:v>0</c:v>
                </c:pt>
                <c:pt idx="3653">
                  <c:v>0</c:v>
                </c:pt>
                <c:pt idx="3654">
                  <c:v>0</c:v>
                </c:pt>
                <c:pt idx="3655">
                  <c:v>0</c:v>
                </c:pt>
                <c:pt idx="3656">
                  <c:v>0</c:v>
                </c:pt>
                <c:pt idx="3657">
                  <c:v>0</c:v>
                </c:pt>
                <c:pt idx="3658">
                  <c:v>0</c:v>
                </c:pt>
                <c:pt idx="3659">
                  <c:v>0</c:v>
                </c:pt>
                <c:pt idx="3660">
                  <c:v>0</c:v>
                </c:pt>
                <c:pt idx="3661">
                  <c:v>0</c:v>
                </c:pt>
                <c:pt idx="3662">
                  <c:v>0</c:v>
                </c:pt>
                <c:pt idx="3663">
                  <c:v>0</c:v>
                </c:pt>
                <c:pt idx="3664">
                  <c:v>0</c:v>
                </c:pt>
                <c:pt idx="3665">
                  <c:v>0</c:v>
                </c:pt>
                <c:pt idx="3666">
                  <c:v>0</c:v>
                </c:pt>
                <c:pt idx="3667">
                  <c:v>0</c:v>
                </c:pt>
                <c:pt idx="3668">
                  <c:v>0</c:v>
                </c:pt>
                <c:pt idx="3669">
                  <c:v>0</c:v>
                </c:pt>
                <c:pt idx="3670">
                  <c:v>0</c:v>
                </c:pt>
                <c:pt idx="3671">
                  <c:v>0</c:v>
                </c:pt>
                <c:pt idx="3672">
                  <c:v>0</c:v>
                </c:pt>
                <c:pt idx="3673">
                  <c:v>0</c:v>
                </c:pt>
                <c:pt idx="3674">
                  <c:v>0</c:v>
                </c:pt>
                <c:pt idx="3675">
                  <c:v>0</c:v>
                </c:pt>
                <c:pt idx="3676">
                  <c:v>0</c:v>
                </c:pt>
                <c:pt idx="3677">
                  <c:v>0</c:v>
                </c:pt>
                <c:pt idx="3678">
                  <c:v>0</c:v>
                </c:pt>
                <c:pt idx="3679">
                  <c:v>0</c:v>
                </c:pt>
                <c:pt idx="3680">
                  <c:v>0</c:v>
                </c:pt>
                <c:pt idx="3681">
                  <c:v>0</c:v>
                </c:pt>
                <c:pt idx="3682">
                  <c:v>0</c:v>
                </c:pt>
                <c:pt idx="3683">
                  <c:v>0</c:v>
                </c:pt>
                <c:pt idx="3684">
                  <c:v>0</c:v>
                </c:pt>
                <c:pt idx="3685">
                  <c:v>0</c:v>
                </c:pt>
                <c:pt idx="3686">
                  <c:v>0</c:v>
                </c:pt>
                <c:pt idx="3687">
                  <c:v>0</c:v>
                </c:pt>
                <c:pt idx="3688">
                  <c:v>0</c:v>
                </c:pt>
                <c:pt idx="3689">
                  <c:v>0</c:v>
                </c:pt>
                <c:pt idx="3690">
                  <c:v>0</c:v>
                </c:pt>
                <c:pt idx="3691">
                  <c:v>0</c:v>
                </c:pt>
                <c:pt idx="3692">
                  <c:v>0</c:v>
                </c:pt>
                <c:pt idx="3693">
                  <c:v>0</c:v>
                </c:pt>
                <c:pt idx="3694">
                  <c:v>0</c:v>
                </c:pt>
                <c:pt idx="3695">
                  <c:v>0</c:v>
                </c:pt>
                <c:pt idx="3696">
                  <c:v>0</c:v>
                </c:pt>
                <c:pt idx="3697">
                  <c:v>0</c:v>
                </c:pt>
                <c:pt idx="3698">
                  <c:v>0</c:v>
                </c:pt>
                <c:pt idx="3699">
                  <c:v>0</c:v>
                </c:pt>
                <c:pt idx="3700">
                  <c:v>0</c:v>
                </c:pt>
                <c:pt idx="3701">
                  <c:v>0</c:v>
                </c:pt>
                <c:pt idx="3702">
                  <c:v>0</c:v>
                </c:pt>
                <c:pt idx="3703">
                  <c:v>0</c:v>
                </c:pt>
                <c:pt idx="3704">
                  <c:v>0</c:v>
                </c:pt>
                <c:pt idx="3705">
                  <c:v>0</c:v>
                </c:pt>
                <c:pt idx="3706">
                  <c:v>0</c:v>
                </c:pt>
                <c:pt idx="3707">
                  <c:v>0</c:v>
                </c:pt>
                <c:pt idx="3708">
                  <c:v>0</c:v>
                </c:pt>
                <c:pt idx="3709">
                  <c:v>0</c:v>
                </c:pt>
                <c:pt idx="3710">
                  <c:v>0</c:v>
                </c:pt>
                <c:pt idx="3711">
                  <c:v>0</c:v>
                </c:pt>
                <c:pt idx="3712">
                  <c:v>0</c:v>
                </c:pt>
                <c:pt idx="3713">
                  <c:v>0</c:v>
                </c:pt>
                <c:pt idx="3714">
                  <c:v>0</c:v>
                </c:pt>
                <c:pt idx="3715">
                  <c:v>0</c:v>
                </c:pt>
                <c:pt idx="3716">
                  <c:v>0</c:v>
                </c:pt>
                <c:pt idx="3717">
                  <c:v>0</c:v>
                </c:pt>
                <c:pt idx="3718">
                  <c:v>0</c:v>
                </c:pt>
                <c:pt idx="3719">
                  <c:v>0</c:v>
                </c:pt>
                <c:pt idx="3720">
                  <c:v>0</c:v>
                </c:pt>
                <c:pt idx="3721">
                  <c:v>0</c:v>
                </c:pt>
                <c:pt idx="3722">
                  <c:v>0</c:v>
                </c:pt>
                <c:pt idx="3723">
                  <c:v>0</c:v>
                </c:pt>
                <c:pt idx="3724">
                  <c:v>0</c:v>
                </c:pt>
                <c:pt idx="3725">
                  <c:v>0</c:v>
                </c:pt>
                <c:pt idx="3726">
                  <c:v>0</c:v>
                </c:pt>
                <c:pt idx="3727">
                  <c:v>0</c:v>
                </c:pt>
                <c:pt idx="3728">
                  <c:v>0</c:v>
                </c:pt>
                <c:pt idx="3729">
                  <c:v>0</c:v>
                </c:pt>
                <c:pt idx="3730">
                  <c:v>0</c:v>
                </c:pt>
                <c:pt idx="3731">
                  <c:v>0</c:v>
                </c:pt>
                <c:pt idx="3732">
                  <c:v>0</c:v>
                </c:pt>
                <c:pt idx="3733">
                  <c:v>0</c:v>
                </c:pt>
                <c:pt idx="3734">
                  <c:v>0</c:v>
                </c:pt>
                <c:pt idx="3735">
                  <c:v>0</c:v>
                </c:pt>
                <c:pt idx="3736">
                  <c:v>0</c:v>
                </c:pt>
                <c:pt idx="3737">
                  <c:v>0</c:v>
                </c:pt>
                <c:pt idx="3738">
                  <c:v>0</c:v>
                </c:pt>
                <c:pt idx="3739">
                  <c:v>0</c:v>
                </c:pt>
                <c:pt idx="3740">
                  <c:v>0</c:v>
                </c:pt>
                <c:pt idx="3741">
                  <c:v>0</c:v>
                </c:pt>
                <c:pt idx="3742">
                  <c:v>0</c:v>
                </c:pt>
                <c:pt idx="3743">
                  <c:v>0</c:v>
                </c:pt>
                <c:pt idx="3744">
                  <c:v>0</c:v>
                </c:pt>
                <c:pt idx="3745">
                  <c:v>0</c:v>
                </c:pt>
                <c:pt idx="3746">
                  <c:v>0</c:v>
                </c:pt>
                <c:pt idx="3747">
                  <c:v>0</c:v>
                </c:pt>
                <c:pt idx="3748">
                  <c:v>0</c:v>
                </c:pt>
                <c:pt idx="3749">
                  <c:v>0</c:v>
                </c:pt>
                <c:pt idx="3750">
                  <c:v>0</c:v>
                </c:pt>
                <c:pt idx="3751">
                  <c:v>0</c:v>
                </c:pt>
                <c:pt idx="3752">
                  <c:v>0</c:v>
                </c:pt>
                <c:pt idx="3753">
                  <c:v>0</c:v>
                </c:pt>
                <c:pt idx="3754">
                  <c:v>0</c:v>
                </c:pt>
                <c:pt idx="3755">
                  <c:v>0</c:v>
                </c:pt>
                <c:pt idx="3756">
                  <c:v>0</c:v>
                </c:pt>
                <c:pt idx="3757">
                  <c:v>0</c:v>
                </c:pt>
                <c:pt idx="3758">
                  <c:v>0</c:v>
                </c:pt>
                <c:pt idx="3759">
                  <c:v>0</c:v>
                </c:pt>
                <c:pt idx="3760">
                  <c:v>0</c:v>
                </c:pt>
                <c:pt idx="3761">
                  <c:v>0</c:v>
                </c:pt>
                <c:pt idx="3762">
                  <c:v>0</c:v>
                </c:pt>
                <c:pt idx="3763">
                  <c:v>0</c:v>
                </c:pt>
                <c:pt idx="3764">
                  <c:v>0</c:v>
                </c:pt>
                <c:pt idx="3765">
                  <c:v>0</c:v>
                </c:pt>
                <c:pt idx="3766">
                  <c:v>0</c:v>
                </c:pt>
                <c:pt idx="3767">
                  <c:v>0</c:v>
                </c:pt>
                <c:pt idx="3768">
                  <c:v>0</c:v>
                </c:pt>
                <c:pt idx="3769">
                  <c:v>0</c:v>
                </c:pt>
                <c:pt idx="3770">
                  <c:v>0</c:v>
                </c:pt>
                <c:pt idx="3771">
                  <c:v>0</c:v>
                </c:pt>
                <c:pt idx="3772">
                  <c:v>0</c:v>
                </c:pt>
                <c:pt idx="3773">
                  <c:v>0</c:v>
                </c:pt>
                <c:pt idx="3774">
                  <c:v>0</c:v>
                </c:pt>
                <c:pt idx="3775">
                  <c:v>0</c:v>
                </c:pt>
                <c:pt idx="3776">
                  <c:v>0</c:v>
                </c:pt>
                <c:pt idx="3777">
                  <c:v>0</c:v>
                </c:pt>
                <c:pt idx="3778">
                  <c:v>0</c:v>
                </c:pt>
                <c:pt idx="3779">
                  <c:v>0</c:v>
                </c:pt>
                <c:pt idx="3780">
                  <c:v>0</c:v>
                </c:pt>
                <c:pt idx="3781">
                  <c:v>0</c:v>
                </c:pt>
                <c:pt idx="3782">
                  <c:v>0</c:v>
                </c:pt>
                <c:pt idx="3783">
                  <c:v>0</c:v>
                </c:pt>
                <c:pt idx="3784">
                  <c:v>0</c:v>
                </c:pt>
                <c:pt idx="3785">
                  <c:v>0</c:v>
                </c:pt>
                <c:pt idx="3786">
                  <c:v>0</c:v>
                </c:pt>
                <c:pt idx="3787">
                  <c:v>0</c:v>
                </c:pt>
                <c:pt idx="3788">
                  <c:v>0</c:v>
                </c:pt>
                <c:pt idx="3789">
                  <c:v>0</c:v>
                </c:pt>
                <c:pt idx="3790">
                  <c:v>0</c:v>
                </c:pt>
                <c:pt idx="3791">
                  <c:v>0</c:v>
                </c:pt>
                <c:pt idx="3792">
                  <c:v>0</c:v>
                </c:pt>
                <c:pt idx="3793">
                  <c:v>0</c:v>
                </c:pt>
                <c:pt idx="3794">
                  <c:v>0</c:v>
                </c:pt>
                <c:pt idx="3795">
                  <c:v>0</c:v>
                </c:pt>
                <c:pt idx="3796">
                  <c:v>0</c:v>
                </c:pt>
                <c:pt idx="3797">
                  <c:v>0</c:v>
                </c:pt>
                <c:pt idx="3798">
                  <c:v>0</c:v>
                </c:pt>
                <c:pt idx="3799">
                  <c:v>0</c:v>
                </c:pt>
                <c:pt idx="3800">
                  <c:v>0</c:v>
                </c:pt>
                <c:pt idx="3801">
                  <c:v>0</c:v>
                </c:pt>
                <c:pt idx="3802">
                  <c:v>0</c:v>
                </c:pt>
                <c:pt idx="3803">
                  <c:v>0</c:v>
                </c:pt>
                <c:pt idx="3804">
                  <c:v>0</c:v>
                </c:pt>
                <c:pt idx="3805">
                  <c:v>0</c:v>
                </c:pt>
                <c:pt idx="3806">
                  <c:v>0</c:v>
                </c:pt>
                <c:pt idx="3807">
                  <c:v>0</c:v>
                </c:pt>
                <c:pt idx="3808">
                  <c:v>0</c:v>
                </c:pt>
                <c:pt idx="3809">
                  <c:v>0</c:v>
                </c:pt>
                <c:pt idx="3810">
                  <c:v>0</c:v>
                </c:pt>
                <c:pt idx="3811">
                  <c:v>0</c:v>
                </c:pt>
                <c:pt idx="3812">
                  <c:v>0</c:v>
                </c:pt>
                <c:pt idx="3813">
                  <c:v>0</c:v>
                </c:pt>
                <c:pt idx="3814">
                  <c:v>0</c:v>
                </c:pt>
                <c:pt idx="3815">
                  <c:v>0</c:v>
                </c:pt>
                <c:pt idx="3816">
                  <c:v>0</c:v>
                </c:pt>
                <c:pt idx="3817">
                  <c:v>0</c:v>
                </c:pt>
                <c:pt idx="3818">
                  <c:v>0</c:v>
                </c:pt>
                <c:pt idx="3819">
                  <c:v>0</c:v>
                </c:pt>
                <c:pt idx="3820">
                  <c:v>0</c:v>
                </c:pt>
                <c:pt idx="3821">
                  <c:v>0</c:v>
                </c:pt>
                <c:pt idx="3822">
                  <c:v>0</c:v>
                </c:pt>
                <c:pt idx="3823">
                  <c:v>0</c:v>
                </c:pt>
                <c:pt idx="3824">
                  <c:v>0</c:v>
                </c:pt>
                <c:pt idx="3825">
                  <c:v>0</c:v>
                </c:pt>
                <c:pt idx="3826">
                  <c:v>0</c:v>
                </c:pt>
                <c:pt idx="3827">
                  <c:v>0</c:v>
                </c:pt>
                <c:pt idx="3828">
                  <c:v>0</c:v>
                </c:pt>
                <c:pt idx="3829">
                  <c:v>0</c:v>
                </c:pt>
                <c:pt idx="3830">
                  <c:v>0</c:v>
                </c:pt>
                <c:pt idx="3831">
                  <c:v>0</c:v>
                </c:pt>
                <c:pt idx="3832">
                  <c:v>0</c:v>
                </c:pt>
                <c:pt idx="3833">
                  <c:v>0</c:v>
                </c:pt>
                <c:pt idx="3834">
                  <c:v>0</c:v>
                </c:pt>
                <c:pt idx="3835">
                  <c:v>0</c:v>
                </c:pt>
                <c:pt idx="3836">
                  <c:v>0</c:v>
                </c:pt>
                <c:pt idx="3837">
                  <c:v>0</c:v>
                </c:pt>
                <c:pt idx="3838">
                  <c:v>0</c:v>
                </c:pt>
                <c:pt idx="3839">
                  <c:v>0</c:v>
                </c:pt>
                <c:pt idx="3840">
                  <c:v>0</c:v>
                </c:pt>
                <c:pt idx="3841">
                  <c:v>0</c:v>
                </c:pt>
                <c:pt idx="3842">
                  <c:v>0</c:v>
                </c:pt>
                <c:pt idx="3843">
                  <c:v>0</c:v>
                </c:pt>
                <c:pt idx="3844">
                  <c:v>0</c:v>
                </c:pt>
                <c:pt idx="3845">
                  <c:v>0</c:v>
                </c:pt>
                <c:pt idx="3846">
                  <c:v>0</c:v>
                </c:pt>
                <c:pt idx="3847">
                  <c:v>0</c:v>
                </c:pt>
                <c:pt idx="3848">
                  <c:v>0</c:v>
                </c:pt>
                <c:pt idx="3849">
                  <c:v>0</c:v>
                </c:pt>
                <c:pt idx="3850">
                  <c:v>0</c:v>
                </c:pt>
                <c:pt idx="3851">
                  <c:v>0</c:v>
                </c:pt>
                <c:pt idx="3852">
                  <c:v>0</c:v>
                </c:pt>
                <c:pt idx="3853">
                  <c:v>0</c:v>
                </c:pt>
                <c:pt idx="3854">
                  <c:v>0</c:v>
                </c:pt>
                <c:pt idx="3855">
                  <c:v>0</c:v>
                </c:pt>
                <c:pt idx="3856">
                  <c:v>0</c:v>
                </c:pt>
                <c:pt idx="3857">
                  <c:v>0</c:v>
                </c:pt>
                <c:pt idx="3858">
                  <c:v>0</c:v>
                </c:pt>
                <c:pt idx="3859">
                  <c:v>0</c:v>
                </c:pt>
                <c:pt idx="3860">
                  <c:v>0</c:v>
                </c:pt>
                <c:pt idx="3861">
                  <c:v>0</c:v>
                </c:pt>
                <c:pt idx="3862">
                  <c:v>0</c:v>
                </c:pt>
                <c:pt idx="3863">
                  <c:v>0</c:v>
                </c:pt>
                <c:pt idx="3864">
                  <c:v>0</c:v>
                </c:pt>
                <c:pt idx="3865">
                  <c:v>0</c:v>
                </c:pt>
                <c:pt idx="3866">
                  <c:v>0</c:v>
                </c:pt>
                <c:pt idx="3867">
                  <c:v>0</c:v>
                </c:pt>
                <c:pt idx="3868">
                  <c:v>0</c:v>
                </c:pt>
                <c:pt idx="3869">
                  <c:v>0</c:v>
                </c:pt>
                <c:pt idx="3870">
                  <c:v>0</c:v>
                </c:pt>
                <c:pt idx="3871">
                  <c:v>0</c:v>
                </c:pt>
                <c:pt idx="3872">
                  <c:v>0</c:v>
                </c:pt>
                <c:pt idx="3873">
                  <c:v>0</c:v>
                </c:pt>
                <c:pt idx="3874">
                  <c:v>0</c:v>
                </c:pt>
                <c:pt idx="3875">
                  <c:v>0</c:v>
                </c:pt>
                <c:pt idx="3876">
                  <c:v>0</c:v>
                </c:pt>
                <c:pt idx="3877">
                  <c:v>0</c:v>
                </c:pt>
                <c:pt idx="3878">
                  <c:v>0</c:v>
                </c:pt>
                <c:pt idx="3879">
                  <c:v>0</c:v>
                </c:pt>
                <c:pt idx="3880">
                  <c:v>0</c:v>
                </c:pt>
                <c:pt idx="3881">
                  <c:v>0</c:v>
                </c:pt>
                <c:pt idx="3882">
                  <c:v>0</c:v>
                </c:pt>
                <c:pt idx="3883">
                  <c:v>0</c:v>
                </c:pt>
                <c:pt idx="3884">
                  <c:v>0</c:v>
                </c:pt>
                <c:pt idx="3885">
                  <c:v>0</c:v>
                </c:pt>
                <c:pt idx="3886">
                  <c:v>0</c:v>
                </c:pt>
                <c:pt idx="3887">
                  <c:v>0</c:v>
                </c:pt>
                <c:pt idx="3888">
                  <c:v>0</c:v>
                </c:pt>
                <c:pt idx="3889">
                  <c:v>0</c:v>
                </c:pt>
                <c:pt idx="3890">
                  <c:v>0</c:v>
                </c:pt>
                <c:pt idx="3891">
                  <c:v>0</c:v>
                </c:pt>
                <c:pt idx="3892">
                  <c:v>0</c:v>
                </c:pt>
                <c:pt idx="3893">
                  <c:v>0</c:v>
                </c:pt>
                <c:pt idx="3894">
                  <c:v>0</c:v>
                </c:pt>
                <c:pt idx="3895">
                  <c:v>0</c:v>
                </c:pt>
                <c:pt idx="3896">
                  <c:v>0</c:v>
                </c:pt>
                <c:pt idx="3897">
                  <c:v>0</c:v>
                </c:pt>
                <c:pt idx="3898">
                  <c:v>0</c:v>
                </c:pt>
                <c:pt idx="3899">
                  <c:v>0</c:v>
                </c:pt>
                <c:pt idx="3900">
                  <c:v>0</c:v>
                </c:pt>
                <c:pt idx="3901">
                  <c:v>0</c:v>
                </c:pt>
                <c:pt idx="3902">
                  <c:v>0</c:v>
                </c:pt>
                <c:pt idx="3903">
                  <c:v>0</c:v>
                </c:pt>
                <c:pt idx="3904">
                  <c:v>0</c:v>
                </c:pt>
                <c:pt idx="3905">
                  <c:v>0</c:v>
                </c:pt>
                <c:pt idx="3906">
                  <c:v>0</c:v>
                </c:pt>
                <c:pt idx="3907">
                  <c:v>0</c:v>
                </c:pt>
                <c:pt idx="3908">
                  <c:v>0</c:v>
                </c:pt>
                <c:pt idx="3909">
                  <c:v>0</c:v>
                </c:pt>
                <c:pt idx="3910">
                  <c:v>0</c:v>
                </c:pt>
                <c:pt idx="3911">
                  <c:v>0</c:v>
                </c:pt>
                <c:pt idx="3912">
                  <c:v>0</c:v>
                </c:pt>
                <c:pt idx="3913">
                  <c:v>0</c:v>
                </c:pt>
                <c:pt idx="3914">
                  <c:v>0</c:v>
                </c:pt>
                <c:pt idx="3915">
                  <c:v>0</c:v>
                </c:pt>
                <c:pt idx="3916">
                  <c:v>0</c:v>
                </c:pt>
                <c:pt idx="3917">
                  <c:v>0</c:v>
                </c:pt>
                <c:pt idx="3918">
                  <c:v>0</c:v>
                </c:pt>
                <c:pt idx="3919">
                  <c:v>0</c:v>
                </c:pt>
                <c:pt idx="3920">
                  <c:v>0</c:v>
                </c:pt>
                <c:pt idx="3921">
                  <c:v>0</c:v>
                </c:pt>
                <c:pt idx="3922">
                  <c:v>0</c:v>
                </c:pt>
                <c:pt idx="3923">
                  <c:v>0</c:v>
                </c:pt>
                <c:pt idx="3924">
                  <c:v>0</c:v>
                </c:pt>
                <c:pt idx="3925">
                  <c:v>0</c:v>
                </c:pt>
                <c:pt idx="3926">
                  <c:v>0</c:v>
                </c:pt>
                <c:pt idx="3927">
                  <c:v>0</c:v>
                </c:pt>
                <c:pt idx="3928">
                  <c:v>0</c:v>
                </c:pt>
                <c:pt idx="3929">
                  <c:v>0</c:v>
                </c:pt>
                <c:pt idx="3930">
                  <c:v>0</c:v>
                </c:pt>
                <c:pt idx="3931">
                  <c:v>0</c:v>
                </c:pt>
                <c:pt idx="3932">
                  <c:v>0</c:v>
                </c:pt>
                <c:pt idx="3933">
                  <c:v>0</c:v>
                </c:pt>
                <c:pt idx="3934">
                  <c:v>0</c:v>
                </c:pt>
                <c:pt idx="3935">
                  <c:v>0</c:v>
                </c:pt>
                <c:pt idx="3936">
                  <c:v>0</c:v>
                </c:pt>
                <c:pt idx="3937">
                  <c:v>0</c:v>
                </c:pt>
                <c:pt idx="3938">
                  <c:v>0</c:v>
                </c:pt>
                <c:pt idx="3939">
                  <c:v>0</c:v>
                </c:pt>
                <c:pt idx="3940">
                  <c:v>0</c:v>
                </c:pt>
                <c:pt idx="3941">
                  <c:v>0</c:v>
                </c:pt>
                <c:pt idx="3942">
                  <c:v>0</c:v>
                </c:pt>
                <c:pt idx="3943">
                  <c:v>0</c:v>
                </c:pt>
                <c:pt idx="3944">
                  <c:v>0</c:v>
                </c:pt>
                <c:pt idx="3945">
                  <c:v>0</c:v>
                </c:pt>
                <c:pt idx="3946">
                  <c:v>0</c:v>
                </c:pt>
                <c:pt idx="3947">
                  <c:v>0</c:v>
                </c:pt>
                <c:pt idx="3948">
                  <c:v>0</c:v>
                </c:pt>
                <c:pt idx="3949">
                  <c:v>0</c:v>
                </c:pt>
                <c:pt idx="3950">
                  <c:v>0</c:v>
                </c:pt>
                <c:pt idx="3951">
                  <c:v>0</c:v>
                </c:pt>
                <c:pt idx="3952">
                  <c:v>0</c:v>
                </c:pt>
                <c:pt idx="3953">
                  <c:v>0</c:v>
                </c:pt>
                <c:pt idx="3954">
                  <c:v>0</c:v>
                </c:pt>
                <c:pt idx="3955">
                  <c:v>0</c:v>
                </c:pt>
                <c:pt idx="3956">
                  <c:v>0</c:v>
                </c:pt>
                <c:pt idx="3957">
                  <c:v>0</c:v>
                </c:pt>
                <c:pt idx="3958">
                  <c:v>0</c:v>
                </c:pt>
                <c:pt idx="3959">
                  <c:v>0</c:v>
                </c:pt>
                <c:pt idx="3960">
                  <c:v>0</c:v>
                </c:pt>
                <c:pt idx="3961">
                  <c:v>0</c:v>
                </c:pt>
                <c:pt idx="3962">
                  <c:v>0</c:v>
                </c:pt>
                <c:pt idx="3963">
                  <c:v>0</c:v>
                </c:pt>
                <c:pt idx="3964">
                  <c:v>0</c:v>
                </c:pt>
                <c:pt idx="3965">
                  <c:v>0</c:v>
                </c:pt>
                <c:pt idx="3966">
                  <c:v>0</c:v>
                </c:pt>
                <c:pt idx="3967">
                  <c:v>0</c:v>
                </c:pt>
                <c:pt idx="3968">
                  <c:v>0</c:v>
                </c:pt>
                <c:pt idx="3969">
                  <c:v>0</c:v>
                </c:pt>
                <c:pt idx="3970">
                  <c:v>0</c:v>
                </c:pt>
                <c:pt idx="3971">
                  <c:v>0</c:v>
                </c:pt>
                <c:pt idx="3972">
                  <c:v>0</c:v>
                </c:pt>
                <c:pt idx="3973">
                  <c:v>0</c:v>
                </c:pt>
                <c:pt idx="3974">
                  <c:v>0</c:v>
                </c:pt>
                <c:pt idx="3975">
                  <c:v>0</c:v>
                </c:pt>
                <c:pt idx="3976">
                  <c:v>0</c:v>
                </c:pt>
                <c:pt idx="3977">
                  <c:v>0</c:v>
                </c:pt>
                <c:pt idx="3978">
                  <c:v>0</c:v>
                </c:pt>
                <c:pt idx="3979">
                  <c:v>0</c:v>
                </c:pt>
                <c:pt idx="3980">
                  <c:v>0</c:v>
                </c:pt>
                <c:pt idx="3981">
                  <c:v>0</c:v>
                </c:pt>
                <c:pt idx="3982">
                  <c:v>0</c:v>
                </c:pt>
                <c:pt idx="3983">
                  <c:v>0</c:v>
                </c:pt>
                <c:pt idx="3984">
                  <c:v>0</c:v>
                </c:pt>
                <c:pt idx="3985">
                  <c:v>0</c:v>
                </c:pt>
                <c:pt idx="3986">
                  <c:v>0</c:v>
                </c:pt>
                <c:pt idx="3987">
                  <c:v>0</c:v>
                </c:pt>
                <c:pt idx="3988">
                  <c:v>0</c:v>
                </c:pt>
                <c:pt idx="3989">
                  <c:v>0</c:v>
                </c:pt>
                <c:pt idx="3990">
                  <c:v>0</c:v>
                </c:pt>
                <c:pt idx="3991">
                  <c:v>0</c:v>
                </c:pt>
                <c:pt idx="3992">
                  <c:v>0</c:v>
                </c:pt>
                <c:pt idx="3993">
                  <c:v>0</c:v>
                </c:pt>
                <c:pt idx="3994">
                  <c:v>0</c:v>
                </c:pt>
                <c:pt idx="3995">
                  <c:v>0</c:v>
                </c:pt>
                <c:pt idx="3996">
                  <c:v>0</c:v>
                </c:pt>
                <c:pt idx="3997">
                  <c:v>0</c:v>
                </c:pt>
                <c:pt idx="3998">
                  <c:v>0</c:v>
                </c:pt>
                <c:pt idx="3999">
                  <c:v>0</c:v>
                </c:pt>
                <c:pt idx="4000">
                  <c:v>0</c:v>
                </c:pt>
                <c:pt idx="4001">
                  <c:v>0</c:v>
                </c:pt>
                <c:pt idx="4002">
                  <c:v>0</c:v>
                </c:pt>
                <c:pt idx="4003">
                  <c:v>0</c:v>
                </c:pt>
                <c:pt idx="4004">
                  <c:v>0</c:v>
                </c:pt>
                <c:pt idx="4005">
                  <c:v>0</c:v>
                </c:pt>
                <c:pt idx="4006">
                  <c:v>0</c:v>
                </c:pt>
                <c:pt idx="4007">
                  <c:v>0</c:v>
                </c:pt>
                <c:pt idx="4008">
                  <c:v>0</c:v>
                </c:pt>
                <c:pt idx="4009">
                  <c:v>0</c:v>
                </c:pt>
                <c:pt idx="4010">
                  <c:v>0</c:v>
                </c:pt>
                <c:pt idx="4011">
                  <c:v>0</c:v>
                </c:pt>
                <c:pt idx="4012">
                  <c:v>0</c:v>
                </c:pt>
                <c:pt idx="4013">
                  <c:v>0</c:v>
                </c:pt>
                <c:pt idx="4014">
                  <c:v>0</c:v>
                </c:pt>
                <c:pt idx="4015">
                  <c:v>0</c:v>
                </c:pt>
                <c:pt idx="4016">
                  <c:v>0</c:v>
                </c:pt>
                <c:pt idx="4017">
                  <c:v>0</c:v>
                </c:pt>
                <c:pt idx="4018">
                  <c:v>0</c:v>
                </c:pt>
                <c:pt idx="4019">
                  <c:v>0</c:v>
                </c:pt>
                <c:pt idx="4020">
                  <c:v>0</c:v>
                </c:pt>
                <c:pt idx="4021">
                  <c:v>0</c:v>
                </c:pt>
                <c:pt idx="4022">
                  <c:v>0</c:v>
                </c:pt>
                <c:pt idx="4023">
                  <c:v>0</c:v>
                </c:pt>
                <c:pt idx="4024">
                  <c:v>0</c:v>
                </c:pt>
                <c:pt idx="4025">
                  <c:v>0</c:v>
                </c:pt>
                <c:pt idx="4026">
                  <c:v>0</c:v>
                </c:pt>
                <c:pt idx="4027">
                  <c:v>0</c:v>
                </c:pt>
                <c:pt idx="4028">
                  <c:v>0</c:v>
                </c:pt>
                <c:pt idx="4029">
                  <c:v>0</c:v>
                </c:pt>
                <c:pt idx="4030">
                  <c:v>0</c:v>
                </c:pt>
                <c:pt idx="4031">
                  <c:v>0</c:v>
                </c:pt>
                <c:pt idx="4032">
                  <c:v>0</c:v>
                </c:pt>
                <c:pt idx="4033">
                  <c:v>0</c:v>
                </c:pt>
                <c:pt idx="4034">
                  <c:v>0</c:v>
                </c:pt>
                <c:pt idx="4035">
                  <c:v>0</c:v>
                </c:pt>
                <c:pt idx="4036">
                  <c:v>0</c:v>
                </c:pt>
                <c:pt idx="4037">
                  <c:v>0</c:v>
                </c:pt>
                <c:pt idx="4038">
                  <c:v>0</c:v>
                </c:pt>
                <c:pt idx="4039">
                  <c:v>0</c:v>
                </c:pt>
                <c:pt idx="4040">
                  <c:v>0</c:v>
                </c:pt>
                <c:pt idx="4041">
                  <c:v>0</c:v>
                </c:pt>
                <c:pt idx="4042">
                  <c:v>0</c:v>
                </c:pt>
                <c:pt idx="4043">
                  <c:v>0</c:v>
                </c:pt>
                <c:pt idx="4044">
                  <c:v>0</c:v>
                </c:pt>
                <c:pt idx="4045">
                  <c:v>0</c:v>
                </c:pt>
                <c:pt idx="4046">
                  <c:v>0</c:v>
                </c:pt>
                <c:pt idx="4047">
                  <c:v>0</c:v>
                </c:pt>
                <c:pt idx="4048">
                  <c:v>0</c:v>
                </c:pt>
                <c:pt idx="4049">
                  <c:v>0</c:v>
                </c:pt>
                <c:pt idx="4050">
                  <c:v>0</c:v>
                </c:pt>
                <c:pt idx="4051">
                  <c:v>0</c:v>
                </c:pt>
                <c:pt idx="4052">
                  <c:v>0</c:v>
                </c:pt>
                <c:pt idx="4053">
                  <c:v>0</c:v>
                </c:pt>
                <c:pt idx="4054">
                  <c:v>0</c:v>
                </c:pt>
                <c:pt idx="4055">
                  <c:v>0</c:v>
                </c:pt>
                <c:pt idx="4056">
                  <c:v>0</c:v>
                </c:pt>
                <c:pt idx="4057">
                  <c:v>0</c:v>
                </c:pt>
                <c:pt idx="4058">
                  <c:v>0</c:v>
                </c:pt>
                <c:pt idx="4059">
                  <c:v>0</c:v>
                </c:pt>
                <c:pt idx="4060">
                  <c:v>0</c:v>
                </c:pt>
                <c:pt idx="4061">
                  <c:v>0</c:v>
                </c:pt>
                <c:pt idx="4062">
                  <c:v>0</c:v>
                </c:pt>
                <c:pt idx="4063">
                  <c:v>0</c:v>
                </c:pt>
                <c:pt idx="4064">
                  <c:v>0</c:v>
                </c:pt>
                <c:pt idx="4065">
                  <c:v>0</c:v>
                </c:pt>
                <c:pt idx="4066">
                  <c:v>0</c:v>
                </c:pt>
                <c:pt idx="4067">
                  <c:v>0</c:v>
                </c:pt>
                <c:pt idx="4068">
                  <c:v>0</c:v>
                </c:pt>
                <c:pt idx="4069">
                  <c:v>0</c:v>
                </c:pt>
                <c:pt idx="4070">
                  <c:v>0</c:v>
                </c:pt>
                <c:pt idx="4071">
                  <c:v>0</c:v>
                </c:pt>
                <c:pt idx="4072">
                  <c:v>0</c:v>
                </c:pt>
                <c:pt idx="4073">
                  <c:v>0</c:v>
                </c:pt>
                <c:pt idx="4074">
                  <c:v>0</c:v>
                </c:pt>
                <c:pt idx="4075">
                  <c:v>0</c:v>
                </c:pt>
                <c:pt idx="4076">
                  <c:v>0</c:v>
                </c:pt>
                <c:pt idx="4077">
                  <c:v>0</c:v>
                </c:pt>
                <c:pt idx="4078">
                  <c:v>0</c:v>
                </c:pt>
                <c:pt idx="4079">
                  <c:v>0</c:v>
                </c:pt>
                <c:pt idx="4080">
                  <c:v>0</c:v>
                </c:pt>
                <c:pt idx="4081">
                  <c:v>0</c:v>
                </c:pt>
                <c:pt idx="4082">
                  <c:v>0</c:v>
                </c:pt>
                <c:pt idx="4083">
                  <c:v>0</c:v>
                </c:pt>
                <c:pt idx="4084">
                  <c:v>0</c:v>
                </c:pt>
                <c:pt idx="4085">
                  <c:v>0</c:v>
                </c:pt>
                <c:pt idx="4086">
                  <c:v>0</c:v>
                </c:pt>
                <c:pt idx="4087">
                  <c:v>0</c:v>
                </c:pt>
                <c:pt idx="4088">
                  <c:v>0</c:v>
                </c:pt>
                <c:pt idx="4089">
                  <c:v>0</c:v>
                </c:pt>
                <c:pt idx="4090">
                  <c:v>0</c:v>
                </c:pt>
                <c:pt idx="4091">
                  <c:v>0</c:v>
                </c:pt>
                <c:pt idx="4092">
                  <c:v>0</c:v>
                </c:pt>
                <c:pt idx="4093">
                  <c:v>0</c:v>
                </c:pt>
                <c:pt idx="4094">
                  <c:v>0</c:v>
                </c:pt>
                <c:pt idx="4095">
                  <c:v>0</c:v>
                </c:pt>
                <c:pt idx="4096">
                  <c:v>0</c:v>
                </c:pt>
                <c:pt idx="4097">
                  <c:v>0</c:v>
                </c:pt>
                <c:pt idx="4098">
                  <c:v>0</c:v>
                </c:pt>
                <c:pt idx="4099">
                  <c:v>0</c:v>
                </c:pt>
                <c:pt idx="4100">
                  <c:v>0</c:v>
                </c:pt>
                <c:pt idx="4101">
                  <c:v>0</c:v>
                </c:pt>
                <c:pt idx="4102">
                  <c:v>0</c:v>
                </c:pt>
                <c:pt idx="4103">
                  <c:v>0</c:v>
                </c:pt>
                <c:pt idx="4104">
                  <c:v>0</c:v>
                </c:pt>
                <c:pt idx="4105">
                  <c:v>0</c:v>
                </c:pt>
                <c:pt idx="4106">
                  <c:v>0</c:v>
                </c:pt>
                <c:pt idx="4107">
                  <c:v>0</c:v>
                </c:pt>
                <c:pt idx="4108">
                  <c:v>0</c:v>
                </c:pt>
                <c:pt idx="4109">
                  <c:v>0</c:v>
                </c:pt>
                <c:pt idx="4110">
                  <c:v>0</c:v>
                </c:pt>
                <c:pt idx="4111">
                  <c:v>0</c:v>
                </c:pt>
                <c:pt idx="4112">
                  <c:v>0</c:v>
                </c:pt>
                <c:pt idx="4113">
                  <c:v>0</c:v>
                </c:pt>
                <c:pt idx="4114">
                  <c:v>0</c:v>
                </c:pt>
                <c:pt idx="4115">
                  <c:v>0</c:v>
                </c:pt>
                <c:pt idx="4116">
                  <c:v>0</c:v>
                </c:pt>
                <c:pt idx="4117">
                  <c:v>0</c:v>
                </c:pt>
                <c:pt idx="4118">
                  <c:v>0</c:v>
                </c:pt>
                <c:pt idx="4119">
                  <c:v>0</c:v>
                </c:pt>
                <c:pt idx="4120">
                  <c:v>0</c:v>
                </c:pt>
                <c:pt idx="4121">
                  <c:v>0</c:v>
                </c:pt>
                <c:pt idx="4122">
                  <c:v>0</c:v>
                </c:pt>
                <c:pt idx="4123">
                  <c:v>0</c:v>
                </c:pt>
                <c:pt idx="4124">
                  <c:v>0</c:v>
                </c:pt>
                <c:pt idx="4125">
                  <c:v>0</c:v>
                </c:pt>
                <c:pt idx="4126">
                  <c:v>0</c:v>
                </c:pt>
                <c:pt idx="4127">
                  <c:v>0</c:v>
                </c:pt>
                <c:pt idx="4128">
                  <c:v>0</c:v>
                </c:pt>
                <c:pt idx="4129">
                  <c:v>0</c:v>
                </c:pt>
                <c:pt idx="4130">
                  <c:v>0</c:v>
                </c:pt>
                <c:pt idx="4131">
                  <c:v>0</c:v>
                </c:pt>
                <c:pt idx="4132">
                  <c:v>0</c:v>
                </c:pt>
                <c:pt idx="4133">
                  <c:v>0</c:v>
                </c:pt>
                <c:pt idx="4134">
                  <c:v>0</c:v>
                </c:pt>
                <c:pt idx="4135">
                  <c:v>0</c:v>
                </c:pt>
                <c:pt idx="4136">
                  <c:v>0</c:v>
                </c:pt>
                <c:pt idx="4137">
                  <c:v>0</c:v>
                </c:pt>
                <c:pt idx="4138">
                  <c:v>0</c:v>
                </c:pt>
                <c:pt idx="4139">
                  <c:v>0</c:v>
                </c:pt>
                <c:pt idx="4140">
                  <c:v>0</c:v>
                </c:pt>
                <c:pt idx="4141">
                  <c:v>0</c:v>
                </c:pt>
                <c:pt idx="4142">
                  <c:v>0</c:v>
                </c:pt>
                <c:pt idx="4143">
                  <c:v>0</c:v>
                </c:pt>
                <c:pt idx="4144">
                  <c:v>0</c:v>
                </c:pt>
                <c:pt idx="4145">
                  <c:v>0</c:v>
                </c:pt>
                <c:pt idx="4146">
                  <c:v>0</c:v>
                </c:pt>
                <c:pt idx="4147">
                  <c:v>0</c:v>
                </c:pt>
                <c:pt idx="4148">
                  <c:v>0</c:v>
                </c:pt>
                <c:pt idx="4149">
                  <c:v>0</c:v>
                </c:pt>
                <c:pt idx="4150">
                  <c:v>0</c:v>
                </c:pt>
                <c:pt idx="4151">
                  <c:v>0</c:v>
                </c:pt>
                <c:pt idx="4152">
                  <c:v>0</c:v>
                </c:pt>
                <c:pt idx="4153">
                  <c:v>0</c:v>
                </c:pt>
                <c:pt idx="4154">
                  <c:v>0</c:v>
                </c:pt>
                <c:pt idx="4155">
                  <c:v>0</c:v>
                </c:pt>
                <c:pt idx="4156">
                  <c:v>0</c:v>
                </c:pt>
                <c:pt idx="4157">
                  <c:v>0</c:v>
                </c:pt>
                <c:pt idx="4158">
                  <c:v>0</c:v>
                </c:pt>
                <c:pt idx="4159">
                  <c:v>0</c:v>
                </c:pt>
                <c:pt idx="4160">
                  <c:v>0</c:v>
                </c:pt>
                <c:pt idx="4161">
                  <c:v>0</c:v>
                </c:pt>
                <c:pt idx="4162">
                  <c:v>0</c:v>
                </c:pt>
                <c:pt idx="4163">
                  <c:v>0</c:v>
                </c:pt>
                <c:pt idx="4164">
                  <c:v>0</c:v>
                </c:pt>
                <c:pt idx="4165">
                  <c:v>0</c:v>
                </c:pt>
                <c:pt idx="4166">
                  <c:v>0</c:v>
                </c:pt>
                <c:pt idx="4167">
                  <c:v>0</c:v>
                </c:pt>
                <c:pt idx="4168">
                  <c:v>0</c:v>
                </c:pt>
                <c:pt idx="4169">
                  <c:v>0</c:v>
                </c:pt>
                <c:pt idx="4170">
                  <c:v>0</c:v>
                </c:pt>
                <c:pt idx="4171">
                  <c:v>0</c:v>
                </c:pt>
                <c:pt idx="4172">
                  <c:v>0</c:v>
                </c:pt>
                <c:pt idx="4173">
                  <c:v>0</c:v>
                </c:pt>
                <c:pt idx="4174">
                  <c:v>0</c:v>
                </c:pt>
                <c:pt idx="4175">
                  <c:v>0</c:v>
                </c:pt>
                <c:pt idx="4176">
                  <c:v>0</c:v>
                </c:pt>
                <c:pt idx="4177">
                  <c:v>0</c:v>
                </c:pt>
                <c:pt idx="4178">
                  <c:v>0</c:v>
                </c:pt>
                <c:pt idx="4179">
                  <c:v>0</c:v>
                </c:pt>
                <c:pt idx="4180">
                  <c:v>0</c:v>
                </c:pt>
                <c:pt idx="4181">
                  <c:v>0</c:v>
                </c:pt>
                <c:pt idx="4182">
                  <c:v>0</c:v>
                </c:pt>
                <c:pt idx="4183">
                  <c:v>0</c:v>
                </c:pt>
                <c:pt idx="4184">
                  <c:v>0</c:v>
                </c:pt>
                <c:pt idx="4185">
                  <c:v>0</c:v>
                </c:pt>
                <c:pt idx="4186">
                  <c:v>0</c:v>
                </c:pt>
                <c:pt idx="4187">
                  <c:v>0</c:v>
                </c:pt>
                <c:pt idx="4188">
                  <c:v>0</c:v>
                </c:pt>
                <c:pt idx="4189">
                  <c:v>0</c:v>
                </c:pt>
                <c:pt idx="4190">
                  <c:v>0</c:v>
                </c:pt>
                <c:pt idx="4191">
                  <c:v>0</c:v>
                </c:pt>
                <c:pt idx="4192">
                  <c:v>0</c:v>
                </c:pt>
                <c:pt idx="4193">
                  <c:v>0</c:v>
                </c:pt>
                <c:pt idx="4194">
                  <c:v>0</c:v>
                </c:pt>
                <c:pt idx="4195">
                  <c:v>0</c:v>
                </c:pt>
                <c:pt idx="4196">
                  <c:v>0</c:v>
                </c:pt>
                <c:pt idx="4197">
                  <c:v>0</c:v>
                </c:pt>
                <c:pt idx="4198">
                  <c:v>0</c:v>
                </c:pt>
                <c:pt idx="4199">
                  <c:v>0</c:v>
                </c:pt>
                <c:pt idx="4200">
                  <c:v>0</c:v>
                </c:pt>
                <c:pt idx="4201">
                  <c:v>0</c:v>
                </c:pt>
                <c:pt idx="4202">
                  <c:v>0</c:v>
                </c:pt>
                <c:pt idx="4203">
                  <c:v>0</c:v>
                </c:pt>
                <c:pt idx="4204">
                  <c:v>0</c:v>
                </c:pt>
                <c:pt idx="4205">
                  <c:v>0</c:v>
                </c:pt>
                <c:pt idx="4206">
                  <c:v>0</c:v>
                </c:pt>
                <c:pt idx="4207">
                  <c:v>0</c:v>
                </c:pt>
                <c:pt idx="4208">
                  <c:v>0</c:v>
                </c:pt>
                <c:pt idx="4209">
                  <c:v>0</c:v>
                </c:pt>
                <c:pt idx="4210">
                  <c:v>0</c:v>
                </c:pt>
                <c:pt idx="4211">
                  <c:v>0</c:v>
                </c:pt>
                <c:pt idx="4212">
                  <c:v>0</c:v>
                </c:pt>
                <c:pt idx="4213">
                  <c:v>0</c:v>
                </c:pt>
                <c:pt idx="4214">
                  <c:v>0</c:v>
                </c:pt>
                <c:pt idx="4215">
                  <c:v>0</c:v>
                </c:pt>
                <c:pt idx="4216">
                  <c:v>0</c:v>
                </c:pt>
                <c:pt idx="4217">
                  <c:v>0</c:v>
                </c:pt>
                <c:pt idx="4218">
                  <c:v>0</c:v>
                </c:pt>
                <c:pt idx="4219">
                  <c:v>0</c:v>
                </c:pt>
                <c:pt idx="4220">
                  <c:v>0</c:v>
                </c:pt>
                <c:pt idx="4221">
                  <c:v>0</c:v>
                </c:pt>
                <c:pt idx="4222">
                  <c:v>0</c:v>
                </c:pt>
                <c:pt idx="4223">
                  <c:v>0</c:v>
                </c:pt>
                <c:pt idx="4224">
                  <c:v>0</c:v>
                </c:pt>
                <c:pt idx="4225">
                  <c:v>0</c:v>
                </c:pt>
                <c:pt idx="4226">
                  <c:v>0</c:v>
                </c:pt>
                <c:pt idx="4227">
                  <c:v>0</c:v>
                </c:pt>
                <c:pt idx="4228">
                  <c:v>0</c:v>
                </c:pt>
                <c:pt idx="4229">
                  <c:v>0</c:v>
                </c:pt>
                <c:pt idx="4230">
                  <c:v>0</c:v>
                </c:pt>
                <c:pt idx="4231">
                  <c:v>0</c:v>
                </c:pt>
                <c:pt idx="4232">
                  <c:v>0</c:v>
                </c:pt>
                <c:pt idx="4233">
                  <c:v>0</c:v>
                </c:pt>
                <c:pt idx="4234">
                  <c:v>0</c:v>
                </c:pt>
                <c:pt idx="4235">
                  <c:v>0</c:v>
                </c:pt>
                <c:pt idx="4236">
                  <c:v>0</c:v>
                </c:pt>
                <c:pt idx="4237">
                  <c:v>0</c:v>
                </c:pt>
                <c:pt idx="4238">
                  <c:v>0</c:v>
                </c:pt>
                <c:pt idx="4239">
                  <c:v>0</c:v>
                </c:pt>
                <c:pt idx="4240">
                  <c:v>0</c:v>
                </c:pt>
                <c:pt idx="4241">
                  <c:v>0</c:v>
                </c:pt>
                <c:pt idx="4242">
                  <c:v>0</c:v>
                </c:pt>
                <c:pt idx="4243">
                  <c:v>0</c:v>
                </c:pt>
                <c:pt idx="4244">
                  <c:v>0</c:v>
                </c:pt>
                <c:pt idx="4245">
                  <c:v>0</c:v>
                </c:pt>
                <c:pt idx="4246">
                  <c:v>0</c:v>
                </c:pt>
                <c:pt idx="4247">
                  <c:v>0</c:v>
                </c:pt>
                <c:pt idx="4248">
                  <c:v>0</c:v>
                </c:pt>
                <c:pt idx="4249">
                  <c:v>0</c:v>
                </c:pt>
                <c:pt idx="4250">
                  <c:v>0</c:v>
                </c:pt>
                <c:pt idx="4251">
                  <c:v>0</c:v>
                </c:pt>
                <c:pt idx="4252">
                  <c:v>0</c:v>
                </c:pt>
                <c:pt idx="4253">
                  <c:v>0</c:v>
                </c:pt>
                <c:pt idx="4254">
                  <c:v>0</c:v>
                </c:pt>
                <c:pt idx="4255">
                  <c:v>0</c:v>
                </c:pt>
                <c:pt idx="4256">
                  <c:v>0</c:v>
                </c:pt>
                <c:pt idx="4257">
                  <c:v>0</c:v>
                </c:pt>
                <c:pt idx="4258">
                  <c:v>0</c:v>
                </c:pt>
                <c:pt idx="4259">
                  <c:v>0</c:v>
                </c:pt>
                <c:pt idx="4260">
                  <c:v>0</c:v>
                </c:pt>
                <c:pt idx="4261">
                  <c:v>0</c:v>
                </c:pt>
                <c:pt idx="4262">
                  <c:v>0</c:v>
                </c:pt>
                <c:pt idx="4263">
                  <c:v>0</c:v>
                </c:pt>
                <c:pt idx="4264">
                  <c:v>0</c:v>
                </c:pt>
                <c:pt idx="4265">
                  <c:v>0</c:v>
                </c:pt>
                <c:pt idx="4266">
                  <c:v>0</c:v>
                </c:pt>
                <c:pt idx="4267">
                  <c:v>0</c:v>
                </c:pt>
                <c:pt idx="4268">
                  <c:v>0</c:v>
                </c:pt>
                <c:pt idx="4269">
                  <c:v>0</c:v>
                </c:pt>
                <c:pt idx="4270">
                  <c:v>0</c:v>
                </c:pt>
                <c:pt idx="4271">
                  <c:v>0</c:v>
                </c:pt>
                <c:pt idx="4272">
                  <c:v>0</c:v>
                </c:pt>
                <c:pt idx="4273">
                  <c:v>0</c:v>
                </c:pt>
                <c:pt idx="4274">
                  <c:v>0</c:v>
                </c:pt>
                <c:pt idx="4275">
                  <c:v>0</c:v>
                </c:pt>
                <c:pt idx="4276">
                  <c:v>0</c:v>
                </c:pt>
                <c:pt idx="4277">
                  <c:v>0</c:v>
                </c:pt>
                <c:pt idx="4278">
                  <c:v>0</c:v>
                </c:pt>
                <c:pt idx="4279">
                  <c:v>0</c:v>
                </c:pt>
                <c:pt idx="4280">
                  <c:v>0</c:v>
                </c:pt>
                <c:pt idx="4281">
                  <c:v>0</c:v>
                </c:pt>
                <c:pt idx="4282">
                  <c:v>0</c:v>
                </c:pt>
                <c:pt idx="4283">
                  <c:v>0</c:v>
                </c:pt>
                <c:pt idx="4284">
                  <c:v>0</c:v>
                </c:pt>
                <c:pt idx="4285">
                  <c:v>0</c:v>
                </c:pt>
                <c:pt idx="4286">
                  <c:v>0</c:v>
                </c:pt>
                <c:pt idx="4287">
                  <c:v>0</c:v>
                </c:pt>
                <c:pt idx="4288">
                  <c:v>0</c:v>
                </c:pt>
                <c:pt idx="4289">
                  <c:v>0</c:v>
                </c:pt>
                <c:pt idx="4290">
                  <c:v>0</c:v>
                </c:pt>
                <c:pt idx="4291">
                  <c:v>0</c:v>
                </c:pt>
                <c:pt idx="4292">
                  <c:v>0</c:v>
                </c:pt>
                <c:pt idx="4293">
                  <c:v>0</c:v>
                </c:pt>
                <c:pt idx="4294">
                  <c:v>0</c:v>
                </c:pt>
                <c:pt idx="4295">
                  <c:v>0</c:v>
                </c:pt>
                <c:pt idx="4296">
                  <c:v>0</c:v>
                </c:pt>
                <c:pt idx="4297">
                  <c:v>0</c:v>
                </c:pt>
                <c:pt idx="4298">
                  <c:v>0</c:v>
                </c:pt>
                <c:pt idx="4299">
                  <c:v>0</c:v>
                </c:pt>
                <c:pt idx="4300">
                  <c:v>0</c:v>
                </c:pt>
                <c:pt idx="4301">
                  <c:v>0</c:v>
                </c:pt>
                <c:pt idx="4302">
                  <c:v>0</c:v>
                </c:pt>
                <c:pt idx="4303">
                  <c:v>0</c:v>
                </c:pt>
                <c:pt idx="4304">
                  <c:v>0</c:v>
                </c:pt>
                <c:pt idx="4305">
                  <c:v>0</c:v>
                </c:pt>
                <c:pt idx="4306">
                  <c:v>0</c:v>
                </c:pt>
                <c:pt idx="4307">
                  <c:v>0</c:v>
                </c:pt>
                <c:pt idx="4308">
                  <c:v>0</c:v>
                </c:pt>
                <c:pt idx="4309">
                  <c:v>0</c:v>
                </c:pt>
                <c:pt idx="4310">
                  <c:v>0</c:v>
                </c:pt>
                <c:pt idx="4311">
                  <c:v>0</c:v>
                </c:pt>
                <c:pt idx="4312">
                  <c:v>0</c:v>
                </c:pt>
                <c:pt idx="4313">
                  <c:v>0</c:v>
                </c:pt>
                <c:pt idx="4314">
                  <c:v>0</c:v>
                </c:pt>
                <c:pt idx="4315">
                  <c:v>0</c:v>
                </c:pt>
                <c:pt idx="4316">
                  <c:v>0</c:v>
                </c:pt>
                <c:pt idx="4317">
                  <c:v>0</c:v>
                </c:pt>
                <c:pt idx="4318">
                  <c:v>0</c:v>
                </c:pt>
                <c:pt idx="4319">
                  <c:v>0</c:v>
                </c:pt>
                <c:pt idx="4320">
                  <c:v>0</c:v>
                </c:pt>
                <c:pt idx="4321">
                  <c:v>0</c:v>
                </c:pt>
                <c:pt idx="4322">
                  <c:v>0</c:v>
                </c:pt>
                <c:pt idx="4323">
                  <c:v>0</c:v>
                </c:pt>
                <c:pt idx="4324">
                  <c:v>0</c:v>
                </c:pt>
                <c:pt idx="4325">
                  <c:v>0</c:v>
                </c:pt>
                <c:pt idx="4326">
                  <c:v>0</c:v>
                </c:pt>
                <c:pt idx="4327">
                  <c:v>0</c:v>
                </c:pt>
                <c:pt idx="4328">
                  <c:v>0</c:v>
                </c:pt>
                <c:pt idx="4329">
                  <c:v>0</c:v>
                </c:pt>
                <c:pt idx="4330">
                  <c:v>0</c:v>
                </c:pt>
                <c:pt idx="4331">
                  <c:v>0</c:v>
                </c:pt>
                <c:pt idx="4332">
                  <c:v>0</c:v>
                </c:pt>
                <c:pt idx="4333">
                  <c:v>0</c:v>
                </c:pt>
                <c:pt idx="4334">
                  <c:v>0</c:v>
                </c:pt>
                <c:pt idx="4335">
                  <c:v>0</c:v>
                </c:pt>
                <c:pt idx="4336">
                  <c:v>0</c:v>
                </c:pt>
                <c:pt idx="4337">
                  <c:v>0</c:v>
                </c:pt>
                <c:pt idx="4338">
                  <c:v>0</c:v>
                </c:pt>
                <c:pt idx="4339">
                  <c:v>0</c:v>
                </c:pt>
                <c:pt idx="4340">
                  <c:v>0</c:v>
                </c:pt>
                <c:pt idx="4341">
                  <c:v>0</c:v>
                </c:pt>
                <c:pt idx="4342">
                  <c:v>0</c:v>
                </c:pt>
                <c:pt idx="4343">
                  <c:v>0</c:v>
                </c:pt>
                <c:pt idx="4344">
                  <c:v>0</c:v>
                </c:pt>
                <c:pt idx="4345">
                  <c:v>0</c:v>
                </c:pt>
                <c:pt idx="4346">
                  <c:v>0</c:v>
                </c:pt>
                <c:pt idx="4347">
                  <c:v>0</c:v>
                </c:pt>
                <c:pt idx="4348">
                  <c:v>0</c:v>
                </c:pt>
                <c:pt idx="4349">
                  <c:v>0</c:v>
                </c:pt>
                <c:pt idx="4350">
                  <c:v>0</c:v>
                </c:pt>
                <c:pt idx="4351">
                  <c:v>0</c:v>
                </c:pt>
                <c:pt idx="4352">
                  <c:v>0</c:v>
                </c:pt>
                <c:pt idx="4353">
                  <c:v>0</c:v>
                </c:pt>
                <c:pt idx="4354">
                  <c:v>0</c:v>
                </c:pt>
                <c:pt idx="4355">
                  <c:v>0</c:v>
                </c:pt>
                <c:pt idx="4356">
                  <c:v>0</c:v>
                </c:pt>
                <c:pt idx="4357">
                  <c:v>0</c:v>
                </c:pt>
                <c:pt idx="4358">
                  <c:v>0</c:v>
                </c:pt>
                <c:pt idx="4359">
                  <c:v>0</c:v>
                </c:pt>
                <c:pt idx="4360">
                  <c:v>0</c:v>
                </c:pt>
                <c:pt idx="4361">
                  <c:v>0</c:v>
                </c:pt>
                <c:pt idx="4362">
                  <c:v>0</c:v>
                </c:pt>
                <c:pt idx="4363">
                  <c:v>0</c:v>
                </c:pt>
                <c:pt idx="4364">
                  <c:v>0</c:v>
                </c:pt>
                <c:pt idx="4365">
                  <c:v>0</c:v>
                </c:pt>
                <c:pt idx="4366">
                  <c:v>0</c:v>
                </c:pt>
                <c:pt idx="4367">
                  <c:v>0</c:v>
                </c:pt>
                <c:pt idx="4368">
                  <c:v>0</c:v>
                </c:pt>
                <c:pt idx="4369">
                  <c:v>0</c:v>
                </c:pt>
                <c:pt idx="4370">
                  <c:v>0</c:v>
                </c:pt>
                <c:pt idx="4371">
                  <c:v>0</c:v>
                </c:pt>
                <c:pt idx="4372">
                  <c:v>0</c:v>
                </c:pt>
                <c:pt idx="4373">
                  <c:v>0</c:v>
                </c:pt>
                <c:pt idx="4374">
                  <c:v>0</c:v>
                </c:pt>
                <c:pt idx="4375">
                  <c:v>0</c:v>
                </c:pt>
                <c:pt idx="4376">
                  <c:v>0</c:v>
                </c:pt>
                <c:pt idx="4377">
                  <c:v>0</c:v>
                </c:pt>
                <c:pt idx="4378">
                  <c:v>0</c:v>
                </c:pt>
                <c:pt idx="4379">
                  <c:v>0</c:v>
                </c:pt>
                <c:pt idx="4380">
                  <c:v>0</c:v>
                </c:pt>
                <c:pt idx="4381">
                  <c:v>0</c:v>
                </c:pt>
                <c:pt idx="4382">
                  <c:v>0</c:v>
                </c:pt>
                <c:pt idx="4383">
                  <c:v>0</c:v>
                </c:pt>
                <c:pt idx="4384">
                  <c:v>0</c:v>
                </c:pt>
                <c:pt idx="4385">
                  <c:v>0</c:v>
                </c:pt>
                <c:pt idx="4386">
                  <c:v>0</c:v>
                </c:pt>
                <c:pt idx="4387">
                  <c:v>0</c:v>
                </c:pt>
                <c:pt idx="4388">
                  <c:v>0</c:v>
                </c:pt>
                <c:pt idx="4389">
                  <c:v>0</c:v>
                </c:pt>
                <c:pt idx="4390">
                  <c:v>0</c:v>
                </c:pt>
                <c:pt idx="4391">
                  <c:v>0</c:v>
                </c:pt>
                <c:pt idx="4392">
                  <c:v>0</c:v>
                </c:pt>
                <c:pt idx="4393">
                  <c:v>0</c:v>
                </c:pt>
                <c:pt idx="4394">
                  <c:v>0</c:v>
                </c:pt>
                <c:pt idx="4395">
                  <c:v>0</c:v>
                </c:pt>
                <c:pt idx="4396">
                  <c:v>0</c:v>
                </c:pt>
                <c:pt idx="4397">
                  <c:v>0</c:v>
                </c:pt>
                <c:pt idx="4398">
                  <c:v>0</c:v>
                </c:pt>
                <c:pt idx="4399">
                  <c:v>0</c:v>
                </c:pt>
                <c:pt idx="4400">
                  <c:v>0</c:v>
                </c:pt>
                <c:pt idx="4401">
                  <c:v>0</c:v>
                </c:pt>
                <c:pt idx="4402">
                  <c:v>0</c:v>
                </c:pt>
                <c:pt idx="4403">
                  <c:v>0</c:v>
                </c:pt>
                <c:pt idx="4404">
                  <c:v>0</c:v>
                </c:pt>
                <c:pt idx="4405">
                  <c:v>0</c:v>
                </c:pt>
                <c:pt idx="4406">
                  <c:v>0</c:v>
                </c:pt>
                <c:pt idx="4407">
                  <c:v>0</c:v>
                </c:pt>
                <c:pt idx="4408">
                  <c:v>0</c:v>
                </c:pt>
                <c:pt idx="4409">
                  <c:v>0</c:v>
                </c:pt>
                <c:pt idx="4410">
                  <c:v>0</c:v>
                </c:pt>
                <c:pt idx="4411">
                  <c:v>0</c:v>
                </c:pt>
                <c:pt idx="4412">
                  <c:v>0</c:v>
                </c:pt>
                <c:pt idx="4413">
                  <c:v>0</c:v>
                </c:pt>
                <c:pt idx="4414">
                  <c:v>0</c:v>
                </c:pt>
                <c:pt idx="4415">
                  <c:v>0</c:v>
                </c:pt>
                <c:pt idx="4416">
                  <c:v>0</c:v>
                </c:pt>
                <c:pt idx="4417">
                  <c:v>0</c:v>
                </c:pt>
                <c:pt idx="4418">
                  <c:v>0</c:v>
                </c:pt>
                <c:pt idx="4419">
                  <c:v>0</c:v>
                </c:pt>
                <c:pt idx="4420">
                  <c:v>0</c:v>
                </c:pt>
                <c:pt idx="4421">
                  <c:v>0</c:v>
                </c:pt>
                <c:pt idx="4422">
                  <c:v>0</c:v>
                </c:pt>
                <c:pt idx="4423">
                  <c:v>0</c:v>
                </c:pt>
                <c:pt idx="4424">
                  <c:v>0</c:v>
                </c:pt>
                <c:pt idx="4425">
                  <c:v>0</c:v>
                </c:pt>
                <c:pt idx="4426">
                  <c:v>0</c:v>
                </c:pt>
                <c:pt idx="4427">
                  <c:v>0</c:v>
                </c:pt>
                <c:pt idx="4428">
                  <c:v>0</c:v>
                </c:pt>
                <c:pt idx="4429">
                  <c:v>0</c:v>
                </c:pt>
                <c:pt idx="4430">
                  <c:v>0</c:v>
                </c:pt>
                <c:pt idx="4431">
                  <c:v>0</c:v>
                </c:pt>
                <c:pt idx="4432">
                  <c:v>0</c:v>
                </c:pt>
                <c:pt idx="4433">
                  <c:v>0</c:v>
                </c:pt>
                <c:pt idx="4434">
                  <c:v>0</c:v>
                </c:pt>
                <c:pt idx="4435">
                  <c:v>0</c:v>
                </c:pt>
                <c:pt idx="4436">
                  <c:v>0</c:v>
                </c:pt>
                <c:pt idx="4437">
                  <c:v>0</c:v>
                </c:pt>
                <c:pt idx="4438">
                  <c:v>0</c:v>
                </c:pt>
                <c:pt idx="4439">
                  <c:v>0</c:v>
                </c:pt>
                <c:pt idx="4440">
                  <c:v>0</c:v>
                </c:pt>
                <c:pt idx="4441">
                  <c:v>0</c:v>
                </c:pt>
                <c:pt idx="4442">
                  <c:v>0</c:v>
                </c:pt>
                <c:pt idx="4443">
                  <c:v>0</c:v>
                </c:pt>
                <c:pt idx="4444">
                  <c:v>0</c:v>
                </c:pt>
                <c:pt idx="4445">
                  <c:v>0</c:v>
                </c:pt>
                <c:pt idx="4446">
                  <c:v>0</c:v>
                </c:pt>
                <c:pt idx="4447">
                  <c:v>0</c:v>
                </c:pt>
                <c:pt idx="4448">
                  <c:v>0</c:v>
                </c:pt>
                <c:pt idx="4449">
                  <c:v>0</c:v>
                </c:pt>
                <c:pt idx="4450">
                  <c:v>0</c:v>
                </c:pt>
                <c:pt idx="4451">
                  <c:v>0</c:v>
                </c:pt>
                <c:pt idx="4452">
                  <c:v>0</c:v>
                </c:pt>
                <c:pt idx="4453">
                  <c:v>0</c:v>
                </c:pt>
                <c:pt idx="4454">
                  <c:v>0</c:v>
                </c:pt>
                <c:pt idx="4455">
                  <c:v>0</c:v>
                </c:pt>
                <c:pt idx="4456">
                  <c:v>0</c:v>
                </c:pt>
                <c:pt idx="4457">
                  <c:v>0</c:v>
                </c:pt>
                <c:pt idx="4458">
                  <c:v>0</c:v>
                </c:pt>
                <c:pt idx="4459">
                  <c:v>0</c:v>
                </c:pt>
                <c:pt idx="4460">
                  <c:v>0</c:v>
                </c:pt>
                <c:pt idx="4461">
                  <c:v>0</c:v>
                </c:pt>
                <c:pt idx="4462">
                  <c:v>0</c:v>
                </c:pt>
                <c:pt idx="4463">
                  <c:v>0</c:v>
                </c:pt>
                <c:pt idx="4464">
                  <c:v>0</c:v>
                </c:pt>
                <c:pt idx="4465">
                  <c:v>0</c:v>
                </c:pt>
                <c:pt idx="4466">
                  <c:v>0</c:v>
                </c:pt>
                <c:pt idx="4467">
                  <c:v>0</c:v>
                </c:pt>
                <c:pt idx="4468">
                  <c:v>0</c:v>
                </c:pt>
                <c:pt idx="4469">
                  <c:v>0</c:v>
                </c:pt>
                <c:pt idx="4470">
                  <c:v>0</c:v>
                </c:pt>
                <c:pt idx="4471">
                  <c:v>0</c:v>
                </c:pt>
                <c:pt idx="4472">
                  <c:v>0</c:v>
                </c:pt>
                <c:pt idx="4473">
                  <c:v>0</c:v>
                </c:pt>
                <c:pt idx="4474">
                  <c:v>0</c:v>
                </c:pt>
                <c:pt idx="4475">
                  <c:v>0</c:v>
                </c:pt>
                <c:pt idx="4476">
                  <c:v>0</c:v>
                </c:pt>
                <c:pt idx="4477">
                  <c:v>0</c:v>
                </c:pt>
                <c:pt idx="4478">
                  <c:v>0</c:v>
                </c:pt>
                <c:pt idx="4479">
                  <c:v>0</c:v>
                </c:pt>
                <c:pt idx="4480">
                  <c:v>0</c:v>
                </c:pt>
                <c:pt idx="4481">
                  <c:v>0</c:v>
                </c:pt>
                <c:pt idx="4482">
                  <c:v>0</c:v>
                </c:pt>
                <c:pt idx="4483">
                  <c:v>0</c:v>
                </c:pt>
                <c:pt idx="4484">
                  <c:v>0</c:v>
                </c:pt>
                <c:pt idx="4485">
                  <c:v>0</c:v>
                </c:pt>
                <c:pt idx="4486">
                  <c:v>0</c:v>
                </c:pt>
                <c:pt idx="4487">
                  <c:v>0</c:v>
                </c:pt>
                <c:pt idx="4488">
                  <c:v>0</c:v>
                </c:pt>
                <c:pt idx="4489">
                  <c:v>0</c:v>
                </c:pt>
                <c:pt idx="4490">
                  <c:v>0</c:v>
                </c:pt>
                <c:pt idx="4491">
                  <c:v>0</c:v>
                </c:pt>
                <c:pt idx="4492">
                  <c:v>0</c:v>
                </c:pt>
                <c:pt idx="4493">
                  <c:v>0</c:v>
                </c:pt>
                <c:pt idx="4494">
                  <c:v>0</c:v>
                </c:pt>
                <c:pt idx="4495">
                  <c:v>0</c:v>
                </c:pt>
                <c:pt idx="4496">
                  <c:v>0</c:v>
                </c:pt>
                <c:pt idx="4497">
                  <c:v>0</c:v>
                </c:pt>
                <c:pt idx="4498">
                  <c:v>0</c:v>
                </c:pt>
                <c:pt idx="4499">
                  <c:v>0</c:v>
                </c:pt>
                <c:pt idx="4500">
                  <c:v>0</c:v>
                </c:pt>
                <c:pt idx="4501">
                  <c:v>0</c:v>
                </c:pt>
                <c:pt idx="4502">
                  <c:v>0</c:v>
                </c:pt>
                <c:pt idx="4503">
                  <c:v>0</c:v>
                </c:pt>
                <c:pt idx="4504">
                  <c:v>0</c:v>
                </c:pt>
                <c:pt idx="4505">
                  <c:v>0</c:v>
                </c:pt>
                <c:pt idx="4506">
                  <c:v>0</c:v>
                </c:pt>
                <c:pt idx="4507">
                  <c:v>0</c:v>
                </c:pt>
                <c:pt idx="4508">
                  <c:v>0</c:v>
                </c:pt>
                <c:pt idx="4509">
                  <c:v>0</c:v>
                </c:pt>
                <c:pt idx="4510">
                  <c:v>0</c:v>
                </c:pt>
                <c:pt idx="4511">
                  <c:v>0</c:v>
                </c:pt>
                <c:pt idx="4512">
                  <c:v>0</c:v>
                </c:pt>
                <c:pt idx="4513">
                  <c:v>0</c:v>
                </c:pt>
                <c:pt idx="4514">
                  <c:v>0</c:v>
                </c:pt>
                <c:pt idx="4515">
                  <c:v>0</c:v>
                </c:pt>
                <c:pt idx="4516">
                  <c:v>0</c:v>
                </c:pt>
                <c:pt idx="4517">
                  <c:v>0</c:v>
                </c:pt>
                <c:pt idx="4518">
                  <c:v>0</c:v>
                </c:pt>
                <c:pt idx="4519">
                  <c:v>0</c:v>
                </c:pt>
                <c:pt idx="4520">
                  <c:v>0</c:v>
                </c:pt>
                <c:pt idx="4521">
                  <c:v>0</c:v>
                </c:pt>
                <c:pt idx="4522">
                  <c:v>0</c:v>
                </c:pt>
                <c:pt idx="4523">
                  <c:v>0</c:v>
                </c:pt>
                <c:pt idx="4524">
                  <c:v>0</c:v>
                </c:pt>
                <c:pt idx="4525">
                  <c:v>0</c:v>
                </c:pt>
                <c:pt idx="4526">
                  <c:v>0</c:v>
                </c:pt>
                <c:pt idx="4527">
                  <c:v>0</c:v>
                </c:pt>
                <c:pt idx="4528">
                  <c:v>0</c:v>
                </c:pt>
                <c:pt idx="4529">
                  <c:v>0</c:v>
                </c:pt>
                <c:pt idx="4530">
                  <c:v>0</c:v>
                </c:pt>
                <c:pt idx="4531">
                  <c:v>0</c:v>
                </c:pt>
                <c:pt idx="4532">
                  <c:v>0</c:v>
                </c:pt>
                <c:pt idx="4533">
                  <c:v>0</c:v>
                </c:pt>
                <c:pt idx="4534">
                  <c:v>0</c:v>
                </c:pt>
                <c:pt idx="4535">
                  <c:v>0</c:v>
                </c:pt>
                <c:pt idx="4536">
                  <c:v>0</c:v>
                </c:pt>
                <c:pt idx="4537">
                  <c:v>0</c:v>
                </c:pt>
                <c:pt idx="4538">
                  <c:v>0</c:v>
                </c:pt>
                <c:pt idx="4539">
                  <c:v>0</c:v>
                </c:pt>
                <c:pt idx="4540">
                  <c:v>0</c:v>
                </c:pt>
                <c:pt idx="4541">
                  <c:v>0</c:v>
                </c:pt>
                <c:pt idx="4542">
                  <c:v>0</c:v>
                </c:pt>
                <c:pt idx="4543">
                  <c:v>0</c:v>
                </c:pt>
                <c:pt idx="4544">
                  <c:v>0</c:v>
                </c:pt>
                <c:pt idx="4545">
                  <c:v>0</c:v>
                </c:pt>
                <c:pt idx="4546">
                  <c:v>0</c:v>
                </c:pt>
                <c:pt idx="4547">
                  <c:v>0</c:v>
                </c:pt>
                <c:pt idx="4548">
                  <c:v>0</c:v>
                </c:pt>
                <c:pt idx="4549">
                  <c:v>0</c:v>
                </c:pt>
                <c:pt idx="4550">
                  <c:v>0</c:v>
                </c:pt>
                <c:pt idx="4551">
                  <c:v>0</c:v>
                </c:pt>
                <c:pt idx="4552">
                  <c:v>0</c:v>
                </c:pt>
                <c:pt idx="4553">
                  <c:v>0</c:v>
                </c:pt>
                <c:pt idx="4554">
                  <c:v>0</c:v>
                </c:pt>
                <c:pt idx="4555">
                  <c:v>0</c:v>
                </c:pt>
                <c:pt idx="4556">
                  <c:v>0</c:v>
                </c:pt>
                <c:pt idx="4557">
                  <c:v>0</c:v>
                </c:pt>
                <c:pt idx="4558">
                  <c:v>0</c:v>
                </c:pt>
                <c:pt idx="4559">
                  <c:v>0</c:v>
                </c:pt>
                <c:pt idx="4560">
                  <c:v>0</c:v>
                </c:pt>
                <c:pt idx="4561">
                  <c:v>0</c:v>
                </c:pt>
                <c:pt idx="4562">
                  <c:v>0</c:v>
                </c:pt>
                <c:pt idx="4563">
                  <c:v>0</c:v>
                </c:pt>
                <c:pt idx="4564">
                  <c:v>0</c:v>
                </c:pt>
                <c:pt idx="4565">
                  <c:v>0</c:v>
                </c:pt>
                <c:pt idx="4566">
                  <c:v>0</c:v>
                </c:pt>
                <c:pt idx="4567">
                  <c:v>0</c:v>
                </c:pt>
                <c:pt idx="4568">
                  <c:v>0</c:v>
                </c:pt>
                <c:pt idx="4569">
                  <c:v>0</c:v>
                </c:pt>
                <c:pt idx="4570">
                  <c:v>0</c:v>
                </c:pt>
                <c:pt idx="4571">
                  <c:v>0</c:v>
                </c:pt>
                <c:pt idx="4572">
                  <c:v>0</c:v>
                </c:pt>
                <c:pt idx="4573">
                  <c:v>0</c:v>
                </c:pt>
                <c:pt idx="4574">
                  <c:v>0</c:v>
                </c:pt>
                <c:pt idx="4575">
                  <c:v>0</c:v>
                </c:pt>
                <c:pt idx="4576">
                  <c:v>0</c:v>
                </c:pt>
                <c:pt idx="4577">
                  <c:v>0</c:v>
                </c:pt>
                <c:pt idx="4578">
                  <c:v>0</c:v>
                </c:pt>
                <c:pt idx="4579">
                  <c:v>0</c:v>
                </c:pt>
                <c:pt idx="4580">
                  <c:v>0</c:v>
                </c:pt>
                <c:pt idx="4581">
                  <c:v>0</c:v>
                </c:pt>
                <c:pt idx="4582">
                  <c:v>0</c:v>
                </c:pt>
                <c:pt idx="4583">
                  <c:v>0</c:v>
                </c:pt>
                <c:pt idx="4584">
                  <c:v>0</c:v>
                </c:pt>
                <c:pt idx="4585">
                  <c:v>0</c:v>
                </c:pt>
                <c:pt idx="4586">
                  <c:v>0</c:v>
                </c:pt>
                <c:pt idx="4587">
                  <c:v>0</c:v>
                </c:pt>
                <c:pt idx="4588">
                  <c:v>0</c:v>
                </c:pt>
                <c:pt idx="4589">
                  <c:v>0</c:v>
                </c:pt>
                <c:pt idx="4590">
                  <c:v>0</c:v>
                </c:pt>
                <c:pt idx="4591">
                  <c:v>0</c:v>
                </c:pt>
                <c:pt idx="4592">
                  <c:v>0</c:v>
                </c:pt>
                <c:pt idx="4593">
                  <c:v>0</c:v>
                </c:pt>
                <c:pt idx="4594">
                  <c:v>0</c:v>
                </c:pt>
                <c:pt idx="4595">
                  <c:v>0</c:v>
                </c:pt>
                <c:pt idx="4596">
                  <c:v>0</c:v>
                </c:pt>
                <c:pt idx="4597">
                  <c:v>0</c:v>
                </c:pt>
                <c:pt idx="4598">
                  <c:v>0</c:v>
                </c:pt>
                <c:pt idx="4599">
                  <c:v>0</c:v>
                </c:pt>
                <c:pt idx="4600">
                  <c:v>0</c:v>
                </c:pt>
                <c:pt idx="4601">
                  <c:v>0</c:v>
                </c:pt>
                <c:pt idx="4602">
                  <c:v>0</c:v>
                </c:pt>
                <c:pt idx="4603">
                  <c:v>0</c:v>
                </c:pt>
                <c:pt idx="4604">
                  <c:v>0</c:v>
                </c:pt>
                <c:pt idx="4605">
                  <c:v>0</c:v>
                </c:pt>
                <c:pt idx="4606">
                  <c:v>0</c:v>
                </c:pt>
                <c:pt idx="4607">
                  <c:v>0</c:v>
                </c:pt>
                <c:pt idx="4608">
                  <c:v>0</c:v>
                </c:pt>
                <c:pt idx="4609">
                  <c:v>0</c:v>
                </c:pt>
                <c:pt idx="4610">
                  <c:v>0</c:v>
                </c:pt>
                <c:pt idx="4611">
                  <c:v>0</c:v>
                </c:pt>
                <c:pt idx="4612">
                  <c:v>0</c:v>
                </c:pt>
                <c:pt idx="4613">
                  <c:v>0</c:v>
                </c:pt>
                <c:pt idx="4614">
                  <c:v>0</c:v>
                </c:pt>
                <c:pt idx="4615">
                  <c:v>0</c:v>
                </c:pt>
                <c:pt idx="4616">
                  <c:v>0</c:v>
                </c:pt>
                <c:pt idx="4617">
                  <c:v>0</c:v>
                </c:pt>
                <c:pt idx="4618">
                  <c:v>0</c:v>
                </c:pt>
                <c:pt idx="4619">
                  <c:v>0</c:v>
                </c:pt>
                <c:pt idx="4620">
                  <c:v>0</c:v>
                </c:pt>
                <c:pt idx="4621">
                  <c:v>0</c:v>
                </c:pt>
                <c:pt idx="4622">
                  <c:v>0</c:v>
                </c:pt>
                <c:pt idx="4623">
                  <c:v>0</c:v>
                </c:pt>
                <c:pt idx="4624">
                  <c:v>0</c:v>
                </c:pt>
                <c:pt idx="4625">
                  <c:v>0</c:v>
                </c:pt>
                <c:pt idx="4626">
                  <c:v>0</c:v>
                </c:pt>
                <c:pt idx="4627">
                  <c:v>0</c:v>
                </c:pt>
                <c:pt idx="4628">
                  <c:v>0</c:v>
                </c:pt>
                <c:pt idx="4629">
                  <c:v>0</c:v>
                </c:pt>
                <c:pt idx="4630">
                  <c:v>0</c:v>
                </c:pt>
                <c:pt idx="4631">
                  <c:v>0</c:v>
                </c:pt>
                <c:pt idx="4632">
                  <c:v>0</c:v>
                </c:pt>
                <c:pt idx="4633">
                  <c:v>0</c:v>
                </c:pt>
                <c:pt idx="4634">
                  <c:v>0</c:v>
                </c:pt>
                <c:pt idx="4635">
                  <c:v>0</c:v>
                </c:pt>
                <c:pt idx="4636">
                  <c:v>0</c:v>
                </c:pt>
                <c:pt idx="4637">
                  <c:v>0</c:v>
                </c:pt>
                <c:pt idx="4638">
                  <c:v>0</c:v>
                </c:pt>
                <c:pt idx="4639">
                  <c:v>0</c:v>
                </c:pt>
                <c:pt idx="4640">
                  <c:v>0</c:v>
                </c:pt>
                <c:pt idx="4641">
                  <c:v>0</c:v>
                </c:pt>
                <c:pt idx="4642">
                  <c:v>0</c:v>
                </c:pt>
                <c:pt idx="4643">
                  <c:v>0</c:v>
                </c:pt>
                <c:pt idx="4644">
                  <c:v>0</c:v>
                </c:pt>
                <c:pt idx="4645">
                  <c:v>0</c:v>
                </c:pt>
                <c:pt idx="4646">
                  <c:v>0</c:v>
                </c:pt>
                <c:pt idx="4647">
                  <c:v>0</c:v>
                </c:pt>
                <c:pt idx="4648">
                  <c:v>0</c:v>
                </c:pt>
                <c:pt idx="4649">
                  <c:v>0</c:v>
                </c:pt>
                <c:pt idx="4650">
                  <c:v>0</c:v>
                </c:pt>
                <c:pt idx="4651">
                  <c:v>0</c:v>
                </c:pt>
                <c:pt idx="4652">
                  <c:v>0</c:v>
                </c:pt>
                <c:pt idx="4653">
                  <c:v>0</c:v>
                </c:pt>
                <c:pt idx="4654">
                  <c:v>0</c:v>
                </c:pt>
                <c:pt idx="4655">
                  <c:v>0</c:v>
                </c:pt>
                <c:pt idx="4656">
                  <c:v>0</c:v>
                </c:pt>
                <c:pt idx="4657">
                  <c:v>0</c:v>
                </c:pt>
                <c:pt idx="4658">
                  <c:v>0</c:v>
                </c:pt>
                <c:pt idx="4659">
                  <c:v>0</c:v>
                </c:pt>
                <c:pt idx="4660">
                  <c:v>0</c:v>
                </c:pt>
                <c:pt idx="4661">
                  <c:v>0</c:v>
                </c:pt>
                <c:pt idx="4662">
                  <c:v>0</c:v>
                </c:pt>
                <c:pt idx="4663">
                  <c:v>0</c:v>
                </c:pt>
                <c:pt idx="4664">
                  <c:v>0</c:v>
                </c:pt>
                <c:pt idx="4665">
                  <c:v>0</c:v>
                </c:pt>
                <c:pt idx="4666">
                  <c:v>0</c:v>
                </c:pt>
                <c:pt idx="4667">
                  <c:v>0</c:v>
                </c:pt>
                <c:pt idx="4668">
                  <c:v>0</c:v>
                </c:pt>
                <c:pt idx="4669">
                  <c:v>0</c:v>
                </c:pt>
                <c:pt idx="4670">
                  <c:v>0</c:v>
                </c:pt>
                <c:pt idx="4671">
                  <c:v>0</c:v>
                </c:pt>
                <c:pt idx="4672">
                  <c:v>0</c:v>
                </c:pt>
                <c:pt idx="4673">
                  <c:v>0</c:v>
                </c:pt>
                <c:pt idx="4674">
                  <c:v>0</c:v>
                </c:pt>
                <c:pt idx="4675">
                  <c:v>0</c:v>
                </c:pt>
                <c:pt idx="4676">
                  <c:v>0</c:v>
                </c:pt>
                <c:pt idx="4677">
                  <c:v>0</c:v>
                </c:pt>
                <c:pt idx="4678">
                  <c:v>0</c:v>
                </c:pt>
                <c:pt idx="4679">
                  <c:v>0</c:v>
                </c:pt>
                <c:pt idx="4680">
                  <c:v>0</c:v>
                </c:pt>
                <c:pt idx="4681">
                  <c:v>0</c:v>
                </c:pt>
                <c:pt idx="4682">
                  <c:v>0</c:v>
                </c:pt>
                <c:pt idx="4683">
                  <c:v>0</c:v>
                </c:pt>
                <c:pt idx="4684">
                  <c:v>0</c:v>
                </c:pt>
                <c:pt idx="4685">
                  <c:v>0</c:v>
                </c:pt>
                <c:pt idx="4686">
                  <c:v>0</c:v>
                </c:pt>
                <c:pt idx="4687">
                  <c:v>0</c:v>
                </c:pt>
                <c:pt idx="4688">
                  <c:v>0</c:v>
                </c:pt>
                <c:pt idx="4689">
                  <c:v>0</c:v>
                </c:pt>
                <c:pt idx="4690">
                  <c:v>0</c:v>
                </c:pt>
                <c:pt idx="4691">
                  <c:v>0</c:v>
                </c:pt>
                <c:pt idx="4692">
                  <c:v>0</c:v>
                </c:pt>
                <c:pt idx="4693">
                  <c:v>0</c:v>
                </c:pt>
                <c:pt idx="4694">
                  <c:v>0</c:v>
                </c:pt>
                <c:pt idx="4695">
                  <c:v>0</c:v>
                </c:pt>
                <c:pt idx="4696">
                  <c:v>0</c:v>
                </c:pt>
                <c:pt idx="4697">
                  <c:v>0</c:v>
                </c:pt>
                <c:pt idx="4698">
                  <c:v>0</c:v>
                </c:pt>
                <c:pt idx="4699">
                  <c:v>0</c:v>
                </c:pt>
                <c:pt idx="4700">
                  <c:v>0</c:v>
                </c:pt>
                <c:pt idx="4701">
                  <c:v>0</c:v>
                </c:pt>
                <c:pt idx="4702">
                  <c:v>0</c:v>
                </c:pt>
                <c:pt idx="4703">
                  <c:v>0</c:v>
                </c:pt>
                <c:pt idx="4704">
                  <c:v>0</c:v>
                </c:pt>
                <c:pt idx="4705">
                  <c:v>0</c:v>
                </c:pt>
                <c:pt idx="4706">
                  <c:v>0</c:v>
                </c:pt>
                <c:pt idx="4707">
                  <c:v>0</c:v>
                </c:pt>
                <c:pt idx="4708">
                  <c:v>0</c:v>
                </c:pt>
                <c:pt idx="4709">
                  <c:v>0</c:v>
                </c:pt>
                <c:pt idx="4710">
                  <c:v>0</c:v>
                </c:pt>
                <c:pt idx="4711">
                  <c:v>0</c:v>
                </c:pt>
                <c:pt idx="4712">
                  <c:v>0</c:v>
                </c:pt>
                <c:pt idx="4713">
                  <c:v>0</c:v>
                </c:pt>
                <c:pt idx="4714">
                  <c:v>0</c:v>
                </c:pt>
                <c:pt idx="4715">
                  <c:v>0</c:v>
                </c:pt>
                <c:pt idx="4716">
                  <c:v>0</c:v>
                </c:pt>
                <c:pt idx="4717">
                  <c:v>0</c:v>
                </c:pt>
                <c:pt idx="4718">
                  <c:v>0</c:v>
                </c:pt>
                <c:pt idx="4719">
                  <c:v>0</c:v>
                </c:pt>
                <c:pt idx="4720">
                  <c:v>0</c:v>
                </c:pt>
                <c:pt idx="4721">
                  <c:v>0</c:v>
                </c:pt>
                <c:pt idx="4722">
                  <c:v>0</c:v>
                </c:pt>
                <c:pt idx="4723">
                  <c:v>0</c:v>
                </c:pt>
                <c:pt idx="4724">
                  <c:v>0</c:v>
                </c:pt>
                <c:pt idx="4725">
                  <c:v>0</c:v>
                </c:pt>
                <c:pt idx="4726">
                  <c:v>0</c:v>
                </c:pt>
                <c:pt idx="4727">
                  <c:v>0</c:v>
                </c:pt>
                <c:pt idx="4728">
                  <c:v>0</c:v>
                </c:pt>
                <c:pt idx="4729">
                  <c:v>0</c:v>
                </c:pt>
                <c:pt idx="4730">
                  <c:v>0</c:v>
                </c:pt>
                <c:pt idx="4731">
                  <c:v>0</c:v>
                </c:pt>
                <c:pt idx="4732">
                  <c:v>0</c:v>
                </c:pt>
                <c:pt idx="4733">
                  <c:v>0</c:v>
                </c:pt>
                <c:pt idx="4734">
                  <c:v>0</c:v>
                </c:pt>
                <c:pt idx="4735">
                  <c:v>0</c:v>
                </c:pt>
                <c:pt idx="4736">
                  <c:v>0</c:v>
                </c:pt>
                <c:pt idx="4737">
                  <c:v>0</c:v>
                </c:pt>
                <c:pt idx="4738">
                  <c:v>0</c:v>
                </c:pt>
                <c:pt idx="4739">
                  <c:v>0</c:v>
                </c:pt>
                <c:pt idx="4740">
                  <c:v>0</c:v>
                </c:pt>
                <c:pt idx="4741">
                  <c:v>0</c:v>
                </c:pt>
                <c:pt idx="4742">
                  <c:v>0</c:v>
                </c:pt>
                <c:pt idx="4743">
                  <c:v>0</c:v>
                </c:pt>
                <c:pt idx="4744">
                  <c:v>0</c:v>
                </c:pt>
                <c:pt idx="4745">
                  <c:v>0</c:v>
                </c:pt>
                <c:pt idx="4746">
                  <c:v>0</c:v>
                </c:pt>
                <c:pt idx="4747">
                  <c:v>0</c:v>
                </c:pt>
                <c:pt idx="4748">
                  <c:v>0</c:v>
                </c:pt>
                <c:pt idx="4749">
                  <c:v>0</c:v>
                </c:pt>
                <c:pt idx="4750">
                  <c:v>0</c:v>
                </c:pt>
                <c:pt idx="4751">
                  <c:v>0</c:v>
                </c:pt>
                <c:pt idx="4752">
                  <c:v>0</c:v>
                </c:pt>
                <c:pt idx="4753">
                  <c:v>0</c:v>
                </c:pt>
                <c:pt idx="4754">
                  <c:v>0</c:v>
                </c:pt>
                <c:pt idx="4755">
                  <c:v>0</c:v>
                </c:pt>
                <c:pt idx="4756">
                  <c:v>0</c:v>
                </c:pt>
                <c:pt idx="4757">
                  <c:v>0</c:v>
                </c:pt>
                <c:pt idx="4758">
                  <c:v>0</c:v>
                </c:pt>
                <c:pt idx="4759">
                  <c:v>0</c:v>
                </c:pt>
                <c:pt idx="4760">
                  <c:v>0</c:v>
                </c:pt>
                <c:pt idx="4761">
                  <c:v>0</c:v>
                </c:pt>
                <c:pt idx="4762">
                  <c:v>0</c:v>
                </c:pt>
                <c:pt idx="4763">
                  <c:v>0</c:v>
                </c:pt>
                <c:pt idx="4764">
                  <c:v>0</c:v>
                </c:pt>
                <c:pt idx="4765">
                  <c:v>0</c:v>
                </c:pt>
                <c:pt idx="4766">
                  <c:v>0</c:v>
                </c:pt>
                <c:pt idx="4767">
                  <c:v>0</c:v>
                </c:pt>
                <c:pt idx="4768">
                  <c:v>0</c:v>
                </c:pt>
                <c:pt idx="4769">
                  <c:v>0</c:v>
                </c:pt>
                <c:pt idx="4770">
                  <c:v>0</c:v>
                </c:pt>
                <c:pt idx="4771">
                  <c:v>0</c:v>
                </c:pt>
                <c:pt idx="4772">
                  <c:v>0</c:v>
                </c:pt>
                <c:pt idx="4773">
                  <c:v>0</c:v>
                </c:pt>
                <c:pt idx="4774">
                  <c:v>0</c:v>
                </c:pt>
                <c:pt idx="4775">
                  <c:v>0</c:v>
                </c:pt>
                <c:pt idx="4776">
                  <c:v>0</c:v>
                </c:pt>
                <c:pt idx="4777">
                  <c:v>0</c:v>
                </c:pt>
                <c:pt idx="4778">
                  <c:v>0</c:v>
                </c:pt>
                <c:pt idx="4779">
                  <c:v>0</c:v>
                </c:pt>
                <c:pt idx="4780">
                  <c:v>0</c:v>
                </c:pt>
                <c:pt idx="4781">
                  <c:v>0</c:v>
                </c:pt>
                <c:pt idx="4782">
                  <c:v>0</c:v>
                </c:pt>
                <c:pt idx="4783">
                  <c:v>0</c:v>
                </c:pt>
                <c:pt idx="4784">
                  <c:v>0</c:v>
                </c:pt>
                <c:pt idx="4785">
                  <c:v>0</c:v>
                </c:pt>
                <c:pt idx="4786">
                  <c:v>0</c:v>
                </c:pt>
                <c:pt idx="4787">
                  <c:v>0</c:v>
                </c:pt>
                <c:pt idx="4788">
                  <c:v>0</c:v>
                </c:pt>
                <c:pt idx="4789">
                  <c:v>0</c:v>
                </c:pt>
                <c:pt idx="4790">
                  <c:v>0</c:v>
                </c:pt>
                <c:pt idx="4791">
                  <c:v>0</c:v>
                </c:pt>
                <c:pt idx="4792">
                  <c:v>0</c:v>
                </c:pt>
                <c:pt idx="4793">
                  <c:v>0</c:v>
                </c:pt>
                <c:pt idx="4794">
                  <c:v>0</c:v>
                </c:pt>
                <c:pt idx="4795">
                  <c:v>0</c:v>
                </c:pt>
                <c:pt idx="4796">
                  <c:v>0</c:v>
                </c:pt>
                <c:pt idx="4797">
                  <c:v>0</c:v>
                </c:pt>
                <c:pt idx="4798">
                  <c:v>0</c:v>
                </c:pt>
                <c:pt idx="4799">
                  <c:v>0</c:v>
                </c:pt>
                <c:pt idx="4800">
                  <c:v>0</c:v>
                </c:pt>
                <c:pt idx="4801">
                  <c:v>0</c:v>
                </c:pt>
                <c:pt idx="4802">
                  <c:v>0</c:v>
                </c:pt>
                <c:pt idx="4803">
                  <c:v>0</c:v>
                </c:pt>
                <c:pt idx="4804">
                  <c:v>0</c:v>
                </c:pt>
                <c:pt idx="4805">
                  <c:v>0</c:v>
                </c:pt>
                <c:pt idx="4806">
                  <c:v>0</c:v>
                </c:pt>
                <c:pt idx="4807">
                  <c:v>0</c:v>
                </c:pt>
                <c:pt idx="4808">
                  <c:v>0</c:v>
                </c:pt>
                <c:pt idx="4809">
                  <c:v>0</c:v>
                </c:pt>
                <c:pt idx="4810">
                  <c:v>0</c:v>
                </c:pt>
                <c:pt idx="4811">
                  <c:v>0</c:v>
                </c:pt>
                <c:pt idx="4812">
                  <c:v>0</c:v>
                </c:pt>
                <c:pt idx="4813">
                  <c:v>0</c:v>
                </c:pt>
                <c:pt idx="4814">
                  <c:v>0</c:v>
                </c:pt>
                <c:pt idx="4815">
                  <c:v>0</c:v>
                </c:pt>
                <c:pt idx="4816">
                  <c:v>0</c:v>
                </c:pt>
                <c:pt idx="4817">
                  <c:v>0</c:v>
                </c:pt>
                <c:pt idx="4818">
                  <c:v>0</c:v>
                </c:pt>
                <c:pt idx="4819">
                  <c:v>0</c:v>
                </c:pt>
                <c:pt idx="4820">
                  <c:v>0</c:v>
                </c:pt>
                <c:pt idx="4821">
                  <c:v>0</c:v>
                </c:pt>
                <c:pt idx="4822">
                  <c:v>0</c:v>
                </c:pt>
                <c:pt idx="4823">
                  <c:v>0</c:v>
                </c:pt>
                <c:pt idx="4824">
                  <c:v>0</c:v>
                </c:pt>
                <c:pt idx="4825">
                  <c:v>0</c:v>
                </c:pt>
                <c:pt idx="4826">
                  <c:v>0</c:v>
                </c:pt>
                <c:pt idx="4827">
                  <c:v>0</c:v>
                </c:pt>
                <c:pt idx="4828">
                  <c:v>0</c:v>
                </c:pt>
                <c:pt idx="4829">
                  <c:v>0</c:v>
                </c:pt>
                <c:pt idx="4830">
                  <c:v>0</c:v>
                </c:pt>
                <c:pt idx="4831">
                  <c:v>0</c:v>
                </c:pt>
                <c:pt idx="4832">
                  <c:v>0</c:v>
                </c:pt>
                <c:pt idx="4833">
                  <c:v>0</c:v>
                </c:pt>
                <c:pt idx="4834">
                  <c:v>0</c:v>
                </c:pt>
                <c:pt idx="4835">
                  <c:v>0</c:v>
                </c:pt>
                <c:pt idx="4836">
                  <c:v>0</c:v>
                </c:pt>
                <c:pt idx="4837">
                  <c:v>0</c:v>
                </c:pt>
                <c:pt idx="4838">
                  <c:v>0</c:v>
                </c:pt>
                <c:pt idx="4839">
                  <c:v>0</c:v>
                </c:pt>
                <c:pt idx="4840">
                  <c:v>0</c:v>
                </c:pt>
                <c:pt idx="4841">
                  <c:v>0</c:v>
                </c:pt>
                <c:pt idx="4842">
                  <c:v>0</c:v>
                </c:pt>
                <c:pt idx="4843">
                  <c:v>0</c:v>
                </c:pt>
                <c:pt idx="4844">
                  <c:v>0</c:v>
                </c:pt>
                <c:pt idx="4845">
                  <c:v>0</c:v>
                </c:pt>
                <c:pt idx="4846">
                  <c:v>0</c:v>
                </c:pt>
                <c:pt idx="4847">
                  <c:v>0</c:v>
                </c:pt>
                <c:pt idx="4848">
                  <c:v>0</c:v>
                </c:pt>
                <c:pt idx="4849">
                  <c:v>0</c:v>
                </c:pt>
                <c:pt idx="4850">
                  <c:v>0</c:v>
                </c:pt>
                <c:pt idx="4851">
                  <c:v>0</c:v>
                </c:pt>
                <c:pt idx="4852">
                  <c:v>0</c:v>
                </c:pt>
                <c:pt idx="4853">
                  <c:v>0</c:v>
                </c:pt>
                <c:pt idx="4854">
                  <c:v>0</c:v>
                </c:pt>
                <c:pt idx="4855">
                  <c:v>0</c:v>
                </c:pt>
                <c:pt idx="4856">
                  <c:v>0</c:v>
                </c:pt>
                <c:pt idx="4857">
                  <c:v>0</c:v>
                </c:pt>
                <c:pt idx="4858">
                  <c:v>0</c:v>
                </c:pt>
                <c:pt idx="4859">
                  <c:v>0</c:v>
                </c:pt>
                <c:pt idx="4860">
                  <c:v>0</c:v>
                </c:pt>
                <c:pt idx="4861">
                  <c:v>0</c:v>
                </c:pt>
                <c:pt idx="4862">
                  <c:v>0</c:v>
                </c:pt>
                <c:pt idx="4863">
                  <c:v>0</c:v>
                </c:pt>
                <c:pt idx="4864">
                  <c:v>0</c:v>
                </c:pt>
                <c:pt idx="4865">
                  <c:v>0</c:v>
                </c:pt>
                <c:pt idx="4866">
                  <c:v>0</c:v>
                </c:pt>
                <c:pt idx="4867">
                  <c:v>0</c:v>
                </c:pt>
                <c:pt idx="4868">
                  <c:v>0</c:v>
                </c:pt>
                <c:pt idx="4869">
                  <c:v>0</c:v>
                </c:pt>
                <c:pt idx="4870">
                  <c:v>0</c:v>
                </c:pt>
                <c:pt idx="4871">
                  <c:v>0</c:v>
                </c:pt>
                <c:pt idx="4872">
                  <c:v>0</c:v>
                </c:pt>
                <c:pt idx="4873">
                  <c:v>0</c:v>
                </c:pt>
                <c:pt idx="4874">
                  <c:v>0</c:v>
                </c:pt>
                <c:pt idx="4875">
                  <c:v>0</c:v>
                </c:pt>
                <c:pt idx="4876">
                  <c:v>0</c:v>
                </c:pt>
                <c:pt idx="4877">
                  <c:v>0</c:v>
                </c:pt>
                <c:pt idx="4878">
                  <c:v>0</c:v>
                </c:pt>
                <c:pt idx="4879">
                  <c:v>0</c:v>
                </c:pt>
                <c:pt idx="4880">
                  <c:v>0</c:v>
                </c:pt>
                <c:pt idx="4881">
                  <c:v>0</c:v>
                </c:pt>
                <c:pt idx="4882">
                  <c:v>0</c:v>
                </c:pt>
                <c:pt idx="4883">
                  <c:v>0</c:v>
                </c:pt>
                <c:pt idx="4884">
                  <c:v>0</c:v>
                </c:pt>
                <c:pt idx="4885">
                  <c:v>0</c:v>
                </c:pt>
                <c:pt idx="4886">
                  <c:v>0</c:v>
                </c:pt>
                <c:pt idx="4887">
                  <c:v>0</c:v>
                </c:pt>
                <c:pt idx="4888">
                  <c:v>0</c:v>
                </c:pt>
                <c:pt idx="4889">
                  <c:v>0</c:v>
                </c:pt>
                <c:pt idx="4890">
                  <c:v>0</c:v>
                </c:pt>
                <c:pt idx="4891">
                  <c:v>0</c:v>
                </c:pt>
                <c:pt idx="4892">
                  <c:v>0</c:v>
                </c:pt>
                <c:pt idx="4893">
                  <c:v>0</c:v>
                </c:pt>
                <c:pt idx="4894">
                  <c:v>0</c:v>
                </c:pt>
                <c:pt idx="4895">
                  <c:v>0</c:v>
                </c:pt>
                <c:pt idx="4896">
                  <c:v>0</c:v>
                </c:pt>
                <c:pt idx="4897">
                  <c:v>0</c:v>
                </c:pt>
                <c:pt idx="4898">
                  <c:v>0</c:v>
                </c:pt>
                <c:pt idx="4899">
                  <c:v>0</c:v>
                </c:pt>
                <c:pt idx="4900">
                  <c:v>0</c:v>
                </c:pt>
                <c:pt idx="4901">
                  <c:v>0</c:v>
                </c:pt>
                <c:pt idx="4902">
                  <c:v>0</c:v>
                </c:pt>
                <c:pt idx="4903">
                  <c:v>0</c:v>
                </c:pt>
                <c:pt idx="4904">
                  <c:v>0</c:v>
                </c:pt>
                <c:pt idx="4905">
                  <c:v>0</c:v>
                </c:pt>
                <c:pt idx="4906">
                  <c:v>0</c:v>
                </c:pt>
                <c:pt idx="4907">
                  <c:v>0</c:v>
                </c:pt>
                <c:pt idx="4908">
                  <c:v>0</c:v>
                </c:pt>
                <c:pt idx="4909">
                  <c:v>0</c:v>
                </c:pt>
                <c:pt idx="4910">
                  <c:v>0</c:v>
                </c:pt>
                <c:pt idx="4911">
                  <c:v>0</c:v>
                </c:pt>
                <c:pt idx="4912">
                  <c:v>0</c:v>
                </c:pt>
                <c:pt idx="4913">
                  <c:v>0</c:v>
                </c:pt>
                <c:pt idx="4914">
                  <c:v>0</c:v>
                </c:pt>
                <c:pt idx="4915">
                  <c:v>0</c:v>
                </c:pt>
                <c:pt idx="4916">
                  <c:v>0</c:v>
                </c:pt>
                <c:pt idx="4917">
                  <c:v>0</c:v>
                </c:pt>
                <c:pt idx="4918">
                  <c:v>0</c:v>
                </c:pt>
                <c:pt idx="4919">
                  <c:v>0</c:v>
                </c:pt>
                <c:pt idx="4920">
                  <c:v>0</c:v>
                </c:pt>
                <c:pt idx="4921">
                  <c:v>0</c:v>
                </c:pt>
                <c:pt idx="4922">
                  <c:v>0</c:v>
                </c:pt>
                <c:pt idx="4923">
                  <c:v>0</c:v>
                </c:pt>
                <c:pt idx="4924">
                  <c:v>0</c:v>
                </c:pt>
                <c:pt idx="4925">
                  <c:v>0</c:v>
                </c:pt>
                <c:pt idx="4926">
                  <c:v>0</c:v>
                </c:pt>
                <c:pt idx="4927">
                  <c:v>0</c:v>
                </c:pt>
                <c:pt idx="4928">
                  <c:v>0</c:v>
                </c:pt>
                <c:pt idx="4929">
                  <c:v>0</c:v>
                </c:pt>
                <c:pt idx="4930">
                  <c:v>0</c:v>
                </c:pt>
                <c:pt idx="4931">
                  <c:v>0</c:v>
                </c:pt>
                <c:pt idx="4932">
                  <c:v>0</c:v>
                </c:pt>
                <c:pt idx="4933">
                  <c:v>0</c:v>
                </c:pt>
                <c:pt idx="4934">
                  <c:v>0</c:v>
                </c:pt>
                <c:pt idx="4935">
                  <c:v>0</c:v>
                </c:pt>
                <c:pt idx="4936">
                  <c:v>0</c:v>
                </c:pt>
                <c:pt idx="4937">
                  <c:v>0</c:v>
                </c:pt>
                <c:pt idx="4938">
                  <c:v>0</c:v>
                </c:pt>
                <c:pt idx="4939">
                  <c:v>0</c:v>
                </c:pt>
                <c:pt idx="4940">
                  <c:v>0</c:v>
                </c:pt>
                <c:pt idx="4941">
                  <c:v>0</c:v>
                </c:pt>
                <c:pt idx="4942">
                  <c:v>0</c:v>
                </c:pt>
                <c:pt idx="4943">
                  <c:v>0</c:v>
                </c:pt>
                <c:pt idx="4944">
                  <c:v>0</c:v>
                </c:pt>
                <c:pt idx="4945">
                  <c:v>0</c:v>
                </c:pt>
                <c:pt idx="4946">
                  <c:v>0</c:v>
                </c:pt>
                <c:pt idx="4947">
                  <c:v>0</c:v>
                </c:pt>
                <c:pt idx="4948">
                  <c:v>0</c:v>
                </c:pt>
                <c:pt idx="4949">
                  <c:v>0</c:v>
                </c:pt>
                <c:pt idx="4950">
                  <c:v>0</c:v>
                </c:pt>
                <c:pt idx="4951">
                  <c:v>0</c:v>
                </c:pt>
                <c:pt idx="4952">
                  <c:v>0</c:v>
                </c:pt>
                <c:pt idx="4953">
                  <c:v>0</c:v>
                </c:pt>
                <c:pt idx="4954">
                  <c:v>0</c:v>
                </c:pt>
                <c:pt idx="4955">
                  <c:v>0</c:v>
                </c:pt>
                <c:pt idx="4956">
                  <c:v>0</c:v>
                </c:pt>
                <c:pt idx="4957">
                  <c:v>0</c:v>
                </c:pt>
                <c:pt idx="4958">
                  <c:v>0</c:v>
                </c:pt>
                <c:pt idx="4959">
                  <c:v>0</c:v>
                </c:pt>
                <c:pt idx="4960">
                  <c:v>0</c:v>
                </c:pt>
                <c:pt idx="4961">
                  <c:v>0</c:v>
                </c:pt>
                <c:pt idx="4962">
                  <c:v>0</c:v>
                </c:pt>
                <c:pt idx="4963">
                  <c:v>0</c:v>
                </c:pt>
                <c:pt idx="4964">
                  <c:v>0</c:v>
                </c:pt>
                <c:pt idx="4965">
                  <c:v>0</c:v>
                </c:pt>
                <c:pt idx="4966">
                  <c:v>0</c:v>
                </c:pt>
                <c:pt idx="4967">
                  <c:v>0</c:v>
                </c:pt>
                <c:pt idx="4968">
                  <c:v>0</c:v>
                </c:pt>
                <c:pt idx="4969">
                  <c:v>0</c:v>
                </c:pt>
                <c:pt idx="4970">
                  <c:v>0</c:v>
                </c:pt>
                <c:pt idx="4971">
                  <c:v>0</c:v>
                </c:pt>
                <c:pt idx="4972">
                  <c:v>0</c:v>
                </c:pt>
                <c:pt idx="4973">
                  <c:v>0</c:v>
                </c:pt>
                <c:pt idx="4974">
                  <c:v>0</c:v>
                </c:pt>
                <c:pt idx="4975">
                  <c:v>0</c:v>
                </c:pt>
                <c:pt idx="4976">
                  <c:v>0</c:v>
                </c:pt>
                <c:pt idx="4977">
                  <c:v>0</c:v>
                </c:pt>
                <c:pt idx="4978">
                  <c:v>0</c:v>
                </c:pt>
                <c:pt idx="4979">
                  <c:v>0</c:v>
                </c:pt>
                <c:pt idx="4980">
                  <c:v>0</c:v>
                </c:pt>
                <c:pt idx="4981">
                  <c:v>0</c:v>
                </c:pt>
                <c:pt idx="4982">
                  <c:v>0</c:v>
                </c:pt>
                <c:pt idx="4983">
                  <c:v>0</c:v>
                </c:pt>
                <c:pt idx="4984">
                  <c:v>0</c:v>
                </c:pt>
                <c:pt idx="4985">
                  <c:v>0</c:v>
                </c:pt>
                <c:pt idx="4986">
                  <c:v>0</c:v>
                </c:pt>
                <c:pt idx="4987">
                  <c:v>0</c:v>
                </c:pt>
                <c:pt idx="4988">
                  <c:v>0</c:v>
                </c:pt>
                <c:pt idx="4989">
                  <c:v>0</c:v>
                </c:pt>
                <c:pt idx="4990">
                  <c:v>0</c:v>
                </c:pt>
                <c:pt idx="4991">
                  <c:v>0</c:v>
                </c:pt>
                <c:pt idx="4992">
                  <c:v>0</c:v>
                </c:pt>
                <c:pt idx="4993">
                  <c:v>0</c:v>
                </c:pt>
                <c:pt idx="4994">
                  <c:v>0</c:v>
                </c:pt>
                <c:pt idx="4995">
                  <c:v>0</c:v>
                </c:pt>
                <c:pt idx="4996">
                  <c:v>0</c:v>
                </c:pt>
                <c:pt idx="4997">
                  <c:v>0</c:v>
                </c:pt>
                <c:pt idx="4998">
                  <c:v>0</c:v>
                </c:pt>
                <c:pt idx="4999">
                  <c:v>0</c:v>
                </c:pt>
                <c:pt idx="5000">
                  <c:v>0</c:v>
                </c:pt>
                <c:pt idx="5001">
                  <c:v>0</c:v>
                </c:pt>
                <c:pt idx="5002">
                  <c:v>0</c:v>
                </c:pt>
                <c:pt idx="5003">
                  <c:v>0</c:v>
                </c:pt>
                <c:pt idx="5004">
                  <c:v>0</c:v>
                </c:pt>
                <c:pt idx="5005">
                  <c:v>0</c:v>
                </c:pt>
                <c:pt idx="5006">
                  <c:v>0</c:v>
                </c:pt>
                <c:pt idx="5007">
                  <c:v>0</c:v>
                </c:pt>
                <c:pt idx="5008">
                  <c:v>0</c:v>
                </c:pt>
                <c:pt idx="5009">
                  <c:v>0</c:v>
                </c:pt>
                <c:pt idx="5010">
                  <c:v>0</c:v>
                </c:pt>
                <c:pt idx="5011">
                  <c:v>0</c:v>
                </c:pt>
                <c:pt idx="5012">
                  <c:v>0</c:v>
                </c:pt>
                <c:pt idx="5013">
                  <c:v>0</c:v>
                </c:pt>
                <c:pt idx="5014">
                  <c:v>0</c:v>
                </c:pt>
                <c:pt idx="5015">
                  <c:v>0</c:v>
                </c:pt>
                <c:pt idx="5016">
                  <c:v>0</c:v>
                </c:pt>
                <c:pt idx="5017">
                  <c:v>0</c:v>
                </c:pt>
                <c:pt idx="5018">
                  <c:v>0</c:v>
                </c:pt>
                <c:pt idx="5019">
                  <c:v>0</c:v>
                </c:pt>
                <c:pt idx="5020">
                  <c:v>0</c:v>
                </c:pt>
                <c:pt idx="5021">
                  <c:v>0</c:v>
                </c:pt>
                <c:pt idx="5022">
                  <c:v>0</c:v>
                </c:pt>
                <c:pt idx="5023">
                  <c:v>0</c:v>
                </c:pt>
                <c:pt idx="5024">
                  <c:v>0</c:v>
                </c:pt>
                <c:pt idx="5025">
                  <c:v>0</c:v>
                </c:pt>
                <c:pt idx="5026">
                  <c:v>0</c:v>
                </c:pt>
                <c:pt idx="5027">
                  <c:v>0</c:v>
                </c:pt>
                <c:pt idx="5028">
                  <c:v>0</c:v>
                </c:pt>
                <c:pt idx="5029">
                  <c:v>0</c:v>
                </c:pt>
                <c:pt idx="5030">
                  <c:v>0</c:v>
                </c:pt>
                <c:pt idx="5031">
                  <c:v>0</c:v>
                </c:pt>
                <c:pt idx="5032">
                  <c:v>0</c:v>
                </c:pt>
                <c:pt idx="5033">
                  <c:v>0</c:v>
                </c:pt>
                <c:pt idx="5034">
                  <c:v>0</c:v>
                </c:pt>
                <c:pt idx="5035">
                  <c:v>0</c:v>
                </c:pt>
                <c:pt idx="5036">
                  <c:v>0</c:v>
                </c:pt>
                <c:pt idx="5037">
                  <c:v>0</c:v>
                </c:pt>
                <c:pt idx="5038">
                  <c:v>0</c:v>
                </c:pt>
                <c:pt idx="5039">
                  <c:v>0</c:v>
                </c:pt>
                <c:pt idx="5040">
                  <c:v>0</c:v>
                </c:pt>
                <c:pt idx="5041">
                  <c:v>0</c:v>
                </c:pt>
                <c:pt idx="5042">
                  <c:v>0</c:v>
                </c:pt>
                <c:pt idx="5043">
                  <c:v>0</c:v>
                </c:pt>
                <c:pt idx="5044">
                  <c:v>0</c:v>
                </c:pt>
                <c:pt idx="5045">
                  <c:v>0</c:v>
                </c:pt>
                <c:pt idx="5046">
                  <c:v>0</c:v>
                </c:pt>
                <c:pt idx="5047">
                  <c:v>0</c:v>
                </c:pt>
                <c:pt idx="5048">
                  <c:v>0</c:v>
                </c:pt>
                <c:pt idx="5049">
                  <c:v>0</c:v>
                </c:pt>
                <c:pt idx="5050">
                  <c:v>0</c:v>
                </c:pt>
                <c:pt idx="5051">
                  <c:v>0</c:v>
                </c:pt>
                <c:pt idx="5052">
                  <c:v>0</c:v>
                </c:pt>
                <c:pt idx="5053">
                  <c:v>0</c:v>
                </c:pt>
                <c:pt idx="5054">
                  <c:v>0</c:v>
                </c:pt>
                <c:pt idx="5055">
                  <c:v>0</c:v>
                </c:pt>
                <c:pt idx="5056">
                  <c:v>0</c:v>
                </c:pt>
                <c:pt idx="5057">
                  <c:v>0</c:v>
                </c:pt>
                <c:pt idx="5058">
                  <c:v>0</c:v>
                </c:pt>
                <c:pt idx="5059">
                  <c:v>0</c:v>
                </c:pt>
                <c:pt idx="5060">
                  <c:v>0</c:v>
                </c:pt>
                <c:pt idx="5061">
                  <c:v>0</c:v>
                </c:pt>
                <c:pt idx="5062">
                  <c:v>0</c:v>
                </c:pt>
                <c:pt idx="5063">
                  <c:v>0</c:v>
                </c:pt>
                <c:pt idx="5064">
                  <c:v>0</c:v>
                </c:pt>
                <c:pt idx="5065">
                  <c:v>0</c:v>
                </c:pt>
                <c:pt idx="5066">
                  <c:v>0</c:v>
                </c:pt>
                <c:pt idx="5067">
                  <c:v>0</c:v>
                </c:pt>
                <c:pt idx="5068">
                  <c:v>0</c:v>
                </c:pt>
                <c:pt idx="5069">
                  <c:v>0</c:v>
                </c:pt>
                <c:pt idx="5070">
                  <c:v>0</c:v>
                </c:pt>
                <c:pt idx="5071">
                  <c:v>0</c:v>
                </c:pt>
                <c:pt idx="5072">
                  <c:v>0</c:v>
                </c:pt>
                <c:pt idx="5073">
                  <c:v>0</c:v>
                </c:pt>
                <c:pt idx="5074">
                  <c:v>0</c:v>
                </c:pt>
                <c:pt idx="5075">
                  <c:v>0</c:v>
                </c:pt>
                <c:pt idx="5076">
                  <c:v>0</c:v>
                </c:pt>
                <c:pt idx="5077">
                  <c:v>0</c:v>
                </c:pt>
                <c:pt idx="5078">
                  <c:v>0</c:v>
                </c:pt>
                <c:pt idx="5079">
                  <c:v>0</c:v>
                </c:pt>
                <c:pt idx="5080">
                  <c:v>0</c:v>
                </c:pt>
                <c:pt idx="5081">
                  <c:v>0</c:v>
                </c:pt>
                <c:pt idx="5082">
                  <c:v>0</c:v>
                </c:pt>
                <c:pt idx="5083">
                  <c:v>0</c:v>
                </c:pt>
                <c:pt idx="5084">
                  <c:v>0</c:v>
                </c:pt>
                <c:pt idx="5085">
                  <c:v>0</c:v>
                </c:pt>
                <c:pt idx="5086">
                  <c:v>0</c:v>
                </c:pt>
                <c:pt idx="5087">
                  <c:v>0</c:v>
                </c:pt>
                <c:pt idx="5088">
                  <c:v>0</c:v>
                </c:pt>
                <c:pt idx="5089">
                  <c:v>0</c:v>
                </c:pt>
                <c:pt idx="5090">
                  <c:v>0</c:v>
                </c:pt>
                <c:pt idx="5091">
                  <c:v>0</c:v>
                </c:pt>
                <c:pt idx="5092">
                  <c:v>0</c:v>
                </c:pt>
                <c:pt idx="5093">
                  <c:v>0</c:v>
                </c:pt>
                <c:pt idx="5094">
                  <c:v>0</c:v>
                </c:pt>
                <c:pt idx="5095">
                  <c:v>0</c:v>
                </c:pt>
                <c:pt idx="5096">
                  <c:v>0</c:v>
                </c:pt>
                <c:pt idx="5097">
                  <c:v>0</c:v>
                </c:pt>
                <c:pt idx="5098">
                  <c:v>0</c:v>
                </c:pt>
                <c:pt idx="5099">
                  <c:v>0</c:v>
                </c:pt>
                <c:pt idx="5100">
                  <c:v>0</c:v>
                </c:pt>
                <c:pt idx="5101">
                  <c:v>0</c:v>
                </c:pt>
                <c:pt idx="5102">
                  <c:v>0</c:v>
                </c:pt>
                <c:pt idx="5103">
                  <c:v>0</c:v>
                </c:pt>
                <c:pt idx="5104">
                  <c:v>0</c:v>
                </c:pt>
                <c:pt idx="5105">
                  <c:v>0</c:v>
                </c:pt>
                <c:pt idx="5106">
                  <c:v>0</c:v>
                </c:pt>
                <c:pt idx="5107">
                  <c:v>0</c:v>
                </c:pt>
                <c:pt idx="5108">
                  <c:v>0</c:v>
                </c:pt>
                <c:pt idx="5109">
                  <c:v>0</c:v>
                </c:pt>
                <c:pt idx="5110">
                  <c:v>0</c:v>
                </c:pt>
                <c:pt idx="5111">
                  <c:v>0</c:v>
                </c:pt>
                <c:pt idx="5112">
                  <c:v>0</c:v>
                </c:pt>
                <c:pt idx="5113">
                  <c:v>0</c:v>
                </c:pt>
                <c:pt idx="5114">
                  <c:v>0</c:v>
                </c:pt>
                <c:pt idx="5115">
                  <c:v>0</c:v>
                </c:pt>
                <c:pt idx="5116">
                  <c:v>0</c:v>
                </c:pt>
                <c:pt idx="5117">
                  <c:v>0</c:v>
                </c:pt>
                <c:pt idx="5118">
                  <c:v>0</c:v>
                </c:pt>
                <c:pt idx="5119">
                  <c:v>0</c:v>
                </c:pt>
                <c:pt idx="5120">
                  <c:v>0</c:v>
                </c:pt>
                <c:pt idx="5121">
                  <c:v>0</c:v>
                </c:pt>
                <c:pt idx="5122">
                  <c:v>0</c:v>
                </c:pt>
                <c:pt idx="5123">
                  <c:v>0</c:v>
                </c:pt>
                <c:pt idx="5124">
                  <c:v>0</c:v>
                </c:pt>
                <c:pt idx="5125">
                  <c:v>0</c:v>
                </c:pt>
                <c:pt idx="5126">
                  <c:v>0</c:v>
                </c:pt>
                <c:pt idx="5127">
                  <c:v>0</c:v>
                </c:pt>
                <c:pt idx="5128">
                  <c:v>0</c:v>
                </c:pt>
                <c:pt idx="5129">
                  <c:v>0</c:v>
                </c:pt>
                <c:pt idx="5130">
                  <c:v>0</c:v>
                </c:pt>
                <c:pt idx="5131">
                  <c:v>0</c:v>
                </c:pt>
                <c:pt idx="5132">
                  <c:v>0</c:v>
                </c:pt>
                <c:pt idx="5133">
                  <c:v>0</c:v>
                </c:pt>
                <c:pt idx="5134">
                  <c:v>0</c:v>
                </c:pt>
                <c:pt idx="5135">
                  <c:v>0</c:v>
                </c:pt>
                <c:pt idx="5136">
                  <c:v>0</c:v>
                </c:pt>
                <c:pt idx="5137">
                  <c:v>0</c:v>
                </c:pt>
                <c:pt idx="5138">
                  <c:v>0</c:v>
                </c:pt>
                <c:pt idx="5139">
                  <c:v>0</c:v>
                </c:pt>
                <c:pt idx="5140">
                  <c:v>0</c:v>
                </c:pt>
                <c:pt idx="5141">
                  <c:v>0</c:v>
                </c:pt>
                <c:pt idx="5142">
                  <c:v>0</c:v>
                </c:pt>
                <c:pt idx="5143">
                  <c:v>0</c:v>
                </c:pt>
                <c:pt idx="5144">
                  <c:v>0</c:v>
                </c:pt>
                <c:pt idx="5145">
                  <c:v>0</c:v>
                </c:pt>
                <c:pt idx="5146">
                  <c:v>0</c:v>
                </c:pt>
                <c:pt idx="5147">
                  <c:v>0</c:v>
                </c:pt>
                <c:pt idx="5148">
                  <c:v>0</c:v>
                </c:pt>
                <c:pt idx="5149">
                  <c:v>0</c:v>
                </c:pt>
                <c:pt idx="5150">
                  <c:v>0</c:v>
                </c:pt>
                <c:pt idx="5151">
                  <c:v>0</c:v>
                </c:pt>
                <c:pt idx="5152">
                  <c:v>0</c:v>
                </c:pt>
                <c:pt idx="5153">
                  <c:v>0</c:v>
                </c:pt>
                <c:pt idx="5154">
                  <c:v>0</c:v>
                </c:pt>
                <c:pt idx="5155">
                  <c:v>0</c:v>
                </c:pt>
                <c:pt idx="5156">
                  <c:v>0</c:v>
                </c:pt>
                <c:pt idx="5157">
                  <c:v>0</c:v>
                </c:pt>
                <c:pt idx="5158">
                  <c:v>0</c:v>
                </c:pt>
                <c:pt idx="5159">
                  <c:v>0</c:v>
                </c:pt>
                <c:pt idx="5160">
                  <c:v>0</c:v>
                </c:pt>
                <c:pt idx="5161">
                  <c:v>0</c:v>
                </c:pt>
                <c:pt idx="5162">
                  <c:v>0</c:v>
                </c:pt>
                <c:pt idx="5163">
                  <c:v>0</c:v>
                </c:pt>
                <c:pt idx="5164">
                  <c:v>0</c:v>
                </c:pt>
                <c:pt idx="5165">
                  <c:v>0</c:v>
                </c:pt>
                <c:pt idx="5166">
                  <c:v>0</c:v>
                </c:pt>
                <c:pt idx="5167">
                  <c:v>0</c:v>
                </c:pt>
                <c:pt idx="5168">
                  <c:v>0</c:v>
                </c:pt>
                <c:pt idx="5169">
                  <c:v>0</c:v>
                </c:pt>
                <c:pt idx="5170">
                  <c:v>0</c:v>
                </c:pt>
                <c:pt idx="5171">
                  <c:v>0</c:v>
                </c:pt>
                <c:pt idx="5172">
                  <c:v>0</c:v>
                </c:pt>
                <c:pt idx="5173">
                  <c:v>0</c:v>
                </c:pt>
                <c:pt idx="5174">
                  <c:v>0</c:v>
                </c:pt>
                <c:pt idx="5175">
                  <c:v>0</c:v>
                </c:pt>
                <c:pt idx="5176">
                  <c:v>0</c:v>
                </c:pt>
                <c:pt idx="5177">
                  <c:v>0</c:v>
                </c:pt>
                <c:pt idx="5178">
                  <c:v>0</c:v>
                </c:pt>
                <c:pt idx="5179">
                  <c:v>0</c:v>
                </c:pt>
                <c:pt idx="5180">
                  <c:v>0</c:v>
                </c:pt>
                <c:pt idx="5181">
                  <c:v>0</c:v>
                </c:pt>
                <c:pt idx="5182">
                  <c:v>0</c:v>
                </c:pt>
                <c:pt idx="5183">
                  <c:v>0</c:v>
                </c:pt>
                <c:pt idx="5184">
                  <c:v>0</c:v>
                </c:pt>
                <c:pt idx="5185">
                  <c:v>0</c:v>
                </c:pt>
                <c:pt idx="5186">
                  <c:v>0</c:v>
                </c:pt>
                <c:pt idx="5187">
                  <c:v>0</c:v>
                </c:pt>
                <c:pt idx="5188">
                  <c:v>0</c:v>
                </c:pt>
                <c:pt idx="5189">
                  <c:v>0</c:v>
                </c:pt>
                <c:pt idx="5190">
                  <c:v>0</c:v>
                </c:pt>
                <c:pt idx="5191">
                  <c:v>0</c:v>
                </c:pt>
                <c:pt idx="5192">
                  <c:v>0</c:v>
                </c:pt>
                <c:pt idx="5193">
                  <c:v>0</c:v>
                </c:pt>
                <c:pt idx="5194">
                  <c:v>0</c:v>
                </c:pt>
                <c:pt idx="5195">
                  <c:v>0</c:v>
                </c:pt>
                <c:pt idx="5196">
                  <c:v>0</c:v>
                </c:pt>
                <c:pt idx="5197">
                  <c:v>0</c:v>
                </c:pt>
                <c:pt idx="5198">
                  <c:v>0</c:v>
                </c:pt>
                <c:pt idx="5199">
                  <c:v>0</c:v>
                </c:pt>
                <c:pt idx="5200">
                  <c:v>0</c:v>
                </c:pt>
                <c:pt idx="5201">
                  <c:v>0</c:v>
                </c:pt>
                <c:pt idx="5202">
                  <c:v>0</c:v>
                </c:pt>
                <c:pt idx="5203">
                  <c:v>0</c:v>
                </c:pt>
                <c:pt idx="5204">
                  <c:v>0</c:v>
                </c:pt>
                <c:pt idx="5205">
                  <c:v>0</c:v>
                </c:pt>
                <c:pt idx="5206">
                  <c:v>0</c:v>
                </c:pt>
                <c:pt idx="5207">
                  <c:v>0</c:v>
                </c:pt>
                <c:pt idx="5208">
                  <c:v>0</c:v>
                </c:pt>
                <c:pt idx="5209">
                  <c:v>0</c:v>
                </c:pt>
                <c:pt idx="5210">
                  <c:v>0</c:v>
                </c:pt>
                <c:pt idx="5211">
                  <c:v>0</c:v>
                </c:pt>
                <c:pt idx="5212">
                  <c:v>0</c:v>
                </c:pt>
                <c:pt idx="5213">
                  <c:v>0</c:v>
                </c:pt>
                <c:pt idx="5214">
                  <c:v>0</c:v>
                </c:pt>
                <c:pt idx="5215">
                  <c:v>0</c:v>
                </c:pt>
                <c:pt idx="5216">
                  <c:v>0</c:v>
                </c:pt>
                <c:pt idx="5217">
                  <c:v>0</c:v>
                </c:pt>
                <c:pt idx="5218">
                  <c:v>0</c:v>
                </c:pt>
                <c:pt idx="5219">
                  <c:v>0</c:v>
                </c:pt>
                <c:pt idx="5220">
                  <c:v>0</c:v>
                </c:pt>
                <c:pt idx="5221">
                  <c:v>0</c:v>
                </c:pt>
                <c:pt idx="5222">
                  <c:v>0</c:v>
                </c:pt>
                <c:pt idx="5223">
                  <c:v>0</c:v>
                </c:pt>
                <c:pt idx="5224">
                  <c:v>0</c:v>
                </c:pt>
                <c:pt idx="5225">
                  <c:v>0</c:v>
                </c:pt>
                <c:pt idx="5226">
                  <c:v>0</c:v>
                </c:pt>
                <c:pt idx="5227">
                  <c:v>0</c:v>
                </c:pt>
                <c:pt idx="5228">
                  <c:v>0</c:v>
                </c:pt>
                <c:pt idx="5229">
                  <c:v>0</c:v>
                </c:pt>
                <c:pt idx="5230">
                  <c:v>0</c:v>
                </c:pt>
                <c:pt idx="5231">
                  <c:v>0</c:v>
                </c:pt>
                <c:pt idx="5232">
                  <c:v>0</c:v>
                </c:pt>
                <c:pt idx="5233">
                  <c:v>0</c:v>
                </c:pt>
                <c:pt idx="5234">
                  <c:v>0</c:v>
                </c:pt>
                <c:pt idx="5235">
                  <c:v>0</c:v>
                </c:pt>
                <c:pt idx="5236">
                  <c:v>0</c:v>
                </c:pt>
                <c:pt idx="5237">
                  <c:v>0</c:v>
                </c:pt>
                <c:pt idx="5238">
                  <c:v>0</c:v>
                </c:pt>
                <c:pt idx="5239">
                  <c:v>0</c:v>
                </c:pt>
                <c:pt idx="5240">
                  <c:v>0</c:v>
                </c:pt>
                <c:pt idx="5241">
                  <c:v>0</c:v>
                </c:pt>
                <c:pt idx="5242">
                  <c:v>0</c:v>
                </c:pt>
                <c:pt idx="5243">
                  <c:v>0</c:v>
                </c:pt>
                <c:pt idx="5244">
                  <c:v>0</c:v>
                </c:pt>
                <c:pt idx="5245">
                  <c:v>0</c:v>
                </c:pt>
                <c:pt idx="5246">
                  <c:v>0</c:v>
                </c:pt>
                <c:pt idx="5247">
                  <c:v>0</c:v>
                </c:pt>
                <c:pt idx="5248">
                  <c:v>0</c:v>
                </c:pt>
                <c:pt idx="5249">
                  <c:v>0</c:v>
                </c:pt>
                <c:pt idx="5250">
                  <c:v>0</c:v>
                </c:pt>
                <c:pt idx="5251">
                  <c:v>0</c:v>
                </c:pt>
                <c:pt idx="5252">
                  <c:v>0</c:v>
                </c:pt>
                <c:pt idx="5253">
                  <c:v>0</c:v>
                </c:pt>
                <c:pt idx="5254">
                  <c:v>0</c:v>
                </c:pt>
                <c:pt idx="5255">
                  <c:v>0</c:v>
                </c:pt>
                <c:pt idx="5256">
                  <c:v>0</c:v>
                </c:pt>
                <c:pt idx="5257">
                  <c:v>0</c:v>
                </c:pt>
                <c:pt idx="5258">
                  <c:v>0</c:v>
                </c:pt>
                <c:pt idx="5259">
                  <c:v>0</c:v>
                </c:pt>
                <c:pt idx="5260">
                  <c:v>0</c:v>
                </c:pt>
                <c:pt idx="5261">
                  <c:v>0</c:v>
                </c:pt>
                <c:pt idx="5262">
                  <c:v>0</c:v>
                </c:pt>
                <c:pt idx="5263">
                  <c:v>0</c:v>
                </c:pt>
                <c:pt idx="5264">
                  <c:v>0</c:v>
                </c:pt>
                <c:pt idx="5265">
                  <c:v>0</c:v>
                </c:pt>
                <c:pt idx="5266">
                  <c:v>0</c:v>
                </c:pt>
                <c:pt idx="5267">
                  <c:v>0</c:v>
                </c:pt>
                <c:pt idx="5268">
                  <c:v>0</c:v>
                </c:pt>
                <c:pt idx="5269">
                  <c:v>0</c:v>
                </c:pt>
                <c:pt idx="5270">
                  <c:v>0</c:v>
                </c:pt>
                <c:pt idx="5271">
                  <c:v>0</c:v>
                </c:pt>
                <c:pt idx="5272">
                  <c:v>0</c:v>
                </c:pt>
                <c:pt idx="5273">
                  <c:v>0</c:v>
                </c:pt>
                <c:pt idx="5274">
                  <c:v>0</c:v>
                </c:pt>
                <c:pt idx="5275">
                  <c:v>0</c:v>
                </c:pt>
                <c:pt idx="5276">
                  <c:v>0</c:v>
                </c:pt>
                <c:pt idx="5277">
                  <c:v>0</c:v>
                </c:pt>
                <c:pt idx="5278">
                  <c:v>0</c:v>
                </c:pt>
                <c:pt idx="5279">
                  <c:v>0</c:v>
                </c:pt>
                <c:pt idx="5280">
                  <c:v>0</c:v>
                </c:pt>
                <c:pt idx="5281">
                  <c:v>0</c:v>
                </c:pt>
                <c:pt idx="5282">
                  <c:v>0</c:v>
                </c:pt>
                <c:pt idx="5283">
                  <c:v>0</c:v>
                </c:pt>
                <c:pt idx="5284">
                  <c:v>0</c:v>
                </c:pt>
                <c:pt idx="5285">
                  <c:v>0</c:v>
                </c:pt>
                <c:pt idx="5286">
                  <c:v>0</c:v>
                </c:pt>
                <c:pt idx="5287">
                  <c:v>0</c:v>
                </c:pt>
                <c:pt idx="5288">
                  <c:v>0</c:v>
                </c:pt>
                <c:pt idx="5289">
                  <c:v>0</c:v>
                </c:pt>
                <c:pt idx="5290">
                  <c:v>0</c:v>
                </c:pt>
                <c:pt idx="5291">
                  <c:v>0</c:v>
                </c:pt>
                <c:pt idx="5292">
                  <c:v>0</c:v>
                </c:pt>
                <c:pt idx="5293">
                  <c:v>0</c:v>
                </c:pt>
                <c:pt idx="5294">
                  <c:v>0</c:v>
                </c:pt>
                <c:pt idx="5295">
                  <c:v>0</c:v>
                </c:pt>
                <c:pt idx="5296">
                  <c:v>0</c:v>
                </c:pt>
                <c:pt idx="5297">
                  <c:v>0</c:v>
                </c:pt>
                <c:pt idx="5298">
                  <c:v>0</c:v>
                </c:pt>
                <c:pt idx="5299">
                  <c:v>0</c:v>
                </c:pt>
                <c:pt idx="5300">
                  <c:v>0</c:v>
                </c:pt>
                <c:pt idx="5301">
                  <c:v>0</c:v>
                </c:pt>
                <c:pt idx="5302">
                  <c:v>0</c:v>
                </c:pt>
                <c:pt idx="5303">
                  <c:v>0</c:v>
                </c:pt>
                <c:pt idx="5304">
                  <c:v>0</c:v>
                </c:pt>
                <c:pt idx="5305">
                  <c:v>0</c:v>
                </c:pt>
                <c:pt idx="5306">
                  <c:v>0</c:v>
                </c:pt>
                <c:pt idx="5307">
                  <c:v>0</c:v>
                </c:pt>
                <c:pt idx="5308">
                  <c:v>0</c:v>
                </c:pt>
                <c:pt idx="5309">
                  <c:v>0</c:v>
                </c:pt>
                <c:pt idx="5310">
                  <c:v>0</c:v>
                </c:pt>
                <c:pt idx="5311">
                  <c:v>0</c:v>
                </c:pt>
                <c:pt idx="5312">
                  <c:v>0</c:v>
                </c:pt>
                <c:pt idx="5313">
                  <c:v>0</c:v>
                </c:pt>
                <c:pt idx="5314">
                  <c:v>0</c:v>
                </c:pt>
                <c:pt idx="5315">
                  <c:v>0</c:v>
                </c:pt>
                <c:pt idx="5316">
                  <c:v>0</c:v>
                </c:pt>
                <c:pt idx="5317">
                  <c:v>0</c:v>
                </c:pt>
                <c:pt idx="5318">
                  <c:v>0</c:v>
                </c:pt>
                <c:pt idx="5319">
                  <c:v>0</c:v>
                </c:pt>
                <c:pt idx="5320">
                  <c:v>0</c:v>
                </c:pt>
                <c:pt idx="5321">
                  <c:v>0</c:v>
                </c:pt>
                <c:pt idx="5322">
                  <c:v>0</c:v>
                </c:pt>
                <c:pt idx="5323">
                  <c:v>0</c:v>
                </c:pt>
                <c:pt idx="5324">
                  <c:v>0</c:v>
                </c:pt>
                <c:pt idx="5325">
                  <c:v>0</c:v>
                </c:pt>
                <c:pt idx="5326">
                  <c:v>0</c:v>
                </c:pt>
                <c:pt idx="5327">
                  <c:v>0</c:v>
                </c:pt>
                <c:pt idx="5328">
                  <c:v>0</c:v>
                </c:pt>
                <c:pt idx="5329">
                  <c:v>0</c:v>
                </c:pt>
                <c:pt idx="5330">
                  <c:v>0</c:v>
                </c:pt>
                <c:pt idx="5331">
                  <c:v>0</c:v>
                </c:pt>
                <c:pt idx="5332">
                  <c:v>0</c:v>
                </c:pt>
                <c:pt idx="5333">
                  <c:v>0</c:v>
                </c:pt>
                <c:pt idx="5334">
                  <c:v>0</c:v>
                </c:pt>
                <c:pt idx="5335">
                  <c:v>0</c:v>
                </c:pt>
                <c:pt idx="5336">
                  <c:v>0</c:v>
                </c:pt>
                <c:pt idx="5337">
                  <c:v>0</c:v>
                </c:pt>
                <c:pt idx="5338">
                  <c:v>0</c:v>
                </c:pt>
                <c:pt idx="5339">
                  <c:v>0</c:v>
                </c:pt>
                <c:pt idx="5340">
                  <c:v>0</c:v>
                </c:pt>
                <c:pt idx="5341">
                  <c:v>0</c:v>
                </c:pt>
                <c:pt idx="5342">
                  <c:v>0</c:v>
                </c:pt>
                <c:pt idx="5343">
                  <c:v>0</c:v>
                </c:pt>
                <c:pt idx="5344">
                  <c:v>0</c:v>
                </c:pt>
                <c:pt idx="5345">
                  <c:v>0</c:v>
                </c:pt>
                <c:pt idx="5346">
                  <c:v>0</c:v>
                </c:pt>
                <c:pt idx="5347">
                  <c:v>0</c:v>
                </c:pt>
                <c:pt idx="5348">
                  <c:v>0</c:v>
                </c:pt>
                <c:pt idx="5349">
                  <c:v>0</c:v>
                </c:pt>
                <c:pt idx="5350">
                  <c:v>0</c:v>
                </c:pt>
                <c:pt idx="5351">
                  <c:v>0</c:v>
                </c:pt>
                <c:pt idx="5352">
                  <c:v>0</c:v>
                </c:pt>
                <c:pt idx="5353">
                  <c:v>0</c:v>
                </c:pt>
                <c:pt idx="5354">
                  <c:v>0</c:v>
                </c:pt>
                <c:pt idx="5355">
                  <c:v>0</c:v>
                </c:pt>
                <c:pt idx="5356">
                  <c:v>0</c:v>
                </c:pt>
                <c:pt idx="5357">
                  <c:v>0</c:v>
                </c:pt>
                <c:pt idx="5358">
                  <c:v>0</c:v>
                </c:pt>
                <c:pt idx="5359">
                  <c:v>0</c:v>
                </c:pt>
                <c:pt idx="5360">
                  <c:v>0</c:v>
                </c:pt>
                <c:pt idx="5361">
                  <c:v>0</c:v>
                </c:pt>
                <c:pt idx="5362">
                  <c:v>0</c:v>
                </c:pt>
                <c:pt idx="5363">
                  <c:v>0</c:v>
                </c:pt>
                <c:pt idx="5364">
                  <c:v>0</c:v>
                </c:pt>
                <c:pt idx="5365">
                  <c:v>0</c:v>
                </c:pt>
                <c:pt idx="5366">
                  <c:v>0</c:v>
                </c:pt>
                <c:pt idx="5367">
                  <c:v>0</c:v>
                </c:pt>
                <c:pt idx="5368">
                  <c:v>0</c:v>
                </c:pt>
                <c:pt idx="5369">
                  <c:v>0</c:v>
                </c:pt>
                <c:pt idx="5370">
                  <c:v>0</c:v>
                </c:pt>
                <c:pt idx="5371">
                  <c:v>0</c:v>
                </c:pt>
                <c:pt idx="5372">
                  <c:v>0</c:v>
                </c:pt>
                <c:pt idx="5373">
                  <c:v>0</c:v>
                </c:pt>
                <c:pt idx="5374">
                  <c:v>0</c:v>
                </c:pt>
                <c:pt idx="5375">
                  <c:v>0</c:v>
                </c:pt>
                <c:pt idx="5376">
                  <c:v>0</c:v>
                </c:pt>
                <c:pt idx="5377">
                  <c:v>0</c:v>
                </c:pt>
                <c:pt idx="5378">
                  <c:v>0</c:v>
                </c:pt>
                <c:pt idx="5379">
                  <c:v>0</c:v>
                </c:pt>
                <c:pt idx="5380">
                  <c:v>0</c:v>
                </c:pt>
                <c:pt idx="5381">
                  <c:v>0</c:v>
                </c:pt>
                <c:pt idx="5382">
                  <c:v>0</c:v>
                </c:pt>
                <c:pt idx="5383">
                  <c:v>0</c:v>
                </c:pt>
                <c:pt idx="5384">
                  <c:v>0</c:v>
                </c:pt>
                <c:pt idx="5385">
                  <c:v>0</c:v>
                </c:pt>
                <c:pt idx="5386">
                  <c:v>0</c:v>
                </c:pt>
                <c:pt idx="5387">
                  <c:v>0</c:v>
                </c:pt>
                <c:pt idx="5388">
                  <c:v>0</c:v>
                </c:pt>
                <c:pt idx="5389">
                  <c:v>0</c:v>
                </c:pt>
                <c:pt idx="5390">
                  <c:v>0</c:v>
                </c:pt>
                <c:pt idx="5391">
                  <c:v>0</c:v>
                </c:pt>
                <c:pt idx="5392">
                  <c:v>0</c:v>
                </c:pt>
                <c:pt idx="5393">
                  <c:v>0</c:v>
                </c:pt>
                <c:pt idx="5394">
                  <c:v>0</c:v>
                </c:pt>
                <c:pt idx="5395">
                  <c:v>0</c:v>
                </c:pt>
                <c:pt idx="5396">
                  <c:v>0</c:v>
                </c:pt>
                <c:pt idx="5397">
                  <c:v>0</c:v>
                </c:pt>
                <c:pt idx="5398">
                  <c:v>0</c:v>
                </c:pt>
                <c:pt idx="5399">
                  <c:v>0</c:v>
                </c:pt>
                <c:pt idx="5400">
                  <c:v>0</c:v>
                </c:pt>
                <c:pt idx="5401">
                  <c:v>0</c:v>
                </c:pt>
                <c:pt idx="5402">
                  <c:v>0</c:v>
                </c:pt>
                <c:pt idx="5403">
                  <c:v>0</c:v>
                </c:pt>
                <c:pt idx="5404">
                  <c:v>0</c:v>
                </c:pt>
                <c:pt idx="5405">
                  <c:v>0</c:v>
                </c:pt>
                <c:pt idx="5406">
                  <c:v>0</c:v>
                </c:pt>
                <c:pt idx="5407">
                  <c:v>0</c:v>
                </c:pt>
                <c:pt idx="5408">
                  <c:v>0</c:v>
                </c:pt>
                <c:pt idx="5409">
                  <c:v>0</c:v>
                </c:pt>
                <c:pt idx="5410">
                  <c:v>0</c:v>
                </c:pt>
                <c:pt idx="5411">
                  <c:v>0</c:v>
                </c:pt>
                <c:pt idx="5412">
                  <c:v>0</c:v>
                </c:pt>
                <c:pt idx="5413">
                  <c:v>0</c:v>
                </c:pt>
                <c:pt idx="5414">
                  <c:v>0</c:v>
                </c:pt>
                <c:pt idx="5415">
                  <c:v>0</c:v>
                </c:pt>
                <c:pt idx="5416">
                  <c:v>0</c:v>
                </c:pt>
                <c:pt idx="5417">
                  <c:v>0</c:v>
                </c:pt>
                <c:pt idx="5418">
                  <c:v>0</c:v>
                </c:pt>
                <c:pt idx="5419">
                  <c:v>0</c:v>
                </c:pt>
                <c:pt idx="5420">
                  <c:v>0</c:v>
                </c:pt>
                <c:pt idx="5421">
                  <c:v>0</c:v>
                </c:pt>
                <c:pt idx="5422">
                  <c:v>0</c:v>
                </c:pt>
                <c:pt idx="5423">
                  <c:v>0</c:v>
                </c:pt>
                <c:pt idx="5424">
                  <c:v>0</c:v>
                </c:pt>
                <c:pt idx="5425">
                  <c:v>0</c:v>
                </c:pt>
                <c:pt idx="5426">
                  <c:v>0</c:v>
                </c:pt>
                <c:pt idx="5427">
                  <c:v>0</c:v>
                </c:pt>
                <c:pt idx="5428">
                  <c:v>0</c:v>
                </c:pt>
                <c:pt idx="5429">
                  <c:v>0</c:v>
                </c:pt>
                <c:pt idx="5430">
                  <c:v>0</c:v>
                </c:pt>
                <c:pt idx="5431">
                  <c:v>0</c:v>
                </c:pt>
                <c:pt idx="5432">
                  <c:v>0</c:v>
                </c:pt>
                <c:pt idx="5433">
                  <c:v>0</c:v>
                </c:pt>
                <c:pt idx="5434">
                  <c:v>0</c:v>
                </c:pt>
                <c:pt idx="5435">
                  <c:v>0</c:v>
                </c:pt>
                <c:pt idx="5436">
                  <c:v>0</c:v>
                </c:pt>
                <c:pt idx="5437">
                  <c:v>0</c:v>
                </c:pt>
                <c:pt idx="5438">
                  <c:v>0</c:v>
                </c:pt>
                <c:pt idx="5439">
                  <c:v>0</c:v>
                </c:pt>
                <c:pt idx="5440">
                  <c:v>0</c:v>
                </c:pt>
                <c:pt idx="5441">
                  <c:v>0</c:v>
                </c:pt>
                <c:pt idx="5442">
                  <c:v>0</c:v>
                </c:pt>
                <c:pt idx="5443">
                  <c:v>0</c:v>
                </c:pt>
                <c:pt idx="5444">
                  <c:v>0</c:v>
                </c:pt>
                <c:pt idx="5445">
                  <c:v>0</c:v>
                </c:pt>
                <c:pt idx="5446">
                  <c:v>0</c:v>
                </c:pt>
                <c:pt idx="5447">
                  <c:v>0</c:v>
                </c:pt>
                <c:pt idx="5448">
                  <c:v>0</c:v>
                </c:pt>
                <c:pt idx="5449">
                  <c:v>0</c:v>
                </c:pt>
                <c:pt idx="5450">
                  <c:v>0</c:v>
                </c:pt>
                <c:pt idx="5451">
                  <c:v>0</c:v>
                </c:pt>
                <c:pt idx="5452">
                  <c:v>0</c:v>
                </c:pt>
                <c:pt idx="5453">
                  <c:v>0</c:v>
                </c:pt>
                <c:pt idx="5454">
                  <c:v>0</c:v>
                </c:pt>
                <c:pt idx="5455">
                  <c:v>0</c:v>
                </c:pt>
                <c:pt idx="5456">
                  <c:v>0</c:v>
                </c:pt>
                <c:pt idx="5457">
                  <c:v>0</c:v>
                </c:pt>
                <c:pt idx="5458">
                  <c:v>0</c:v>
                </c:pt>
                <c:pt idx="5459">
                  <c:v>0</c:v>
                </c:pt>
                <c:pt idx="5460">
                  <c:v>0</c:v>
                </c:pt>
                <c:pt idx="5461">
                  <c:v>0</c:v>
                </c:pt>
                <c:pt idx="5462">
                  <c:v>0</c:v>
                </c:pt>
                <c:pt idx="5463">
                  <c:v>0</c:v>
                </c:pt>
                <c:pt idx="5464">
                  <c:v>0</c:v>
                </c:pt>
                <c:pt idx="5465">
                  <c:v>0</c:v>
                </c:pt>
                <c:pt idx="5466">
                  <c:v>0</c:v>
                </c:pt>
                <c:pt idx="5467">
                  <c:v>0</c:v>
                </c:pt>
                <c:pt idx="5468">
                  <c:v>0</c:v>
                </c:pt>
                <c:pt idx="5469">
                  <c:v>0</c:v>
                </c:pt>
                <c:pt idx="5470">
                  <c:v>0</c:v>
                </c:pt>
                <c:pt idx="5471">
                  <c:v>0</c:v>
                </c:pt>
                <c:pt idx="5472">
                  <c:v>0</c:v>
                </c:pt>
                <c:pt idx="5473">
                  <c:v>0</c:v>
                </c:pt>
                <c:pt idx="5474">
                  <c:v>0</c:v>
                </c:pt>
                <c:pt idx="5475">
                  <c:v>0</c:v>
                </c:pt>
                <c:pt idx="5476">
                  <c:v>0</c:v>
                </c:pt>
                <c:pt idx="5477">
                  <c:v>0</c:v>
                </c:pt>
                <c:pt idx="5478">
                  <c:v>0</c:v>
                </c:pt>
                <c:pt idx="5479">
                  <c:v>0</c:v>
                </c:pt>
                <c:pt idx="5480">
                  <c:v>0</c:v>
                </c:pt>
                <c:pt idx="5481">
                  <c:v>0</c:v>
                </c:pt>
                <c:pt idx="5482">
                  <c:v>0</c:v>
                </c:pt>
                <c:pt idx="5483">
                  <c:v>0</c:v>
                </c:pt>
                <c:pt idx="5484">
                  <c:v>0</c:v>
                </c:pt>
                <c:pt idx="5485">
                  <c:v>0</c:v>
                </c:pt>
                <c:pt idx="5486">
                  <c:v>0</c:v>
                </c:pt>
                <c:pt idx="5487">
                  <c:v>0</c:v>
                </c:pt>
                <c:pt idx="5488">
                  <c:v>0</c:v>
                </c:pt>
                <c:pt idx="5489">
                  <c:v>0</c:v>
                </c:pt>
                <c:pt idx="5490">
                  <c:v>0</c:v>
                </c:pt>
                <c:pt idx="5491">
                  <c:v>0</c:v>
                </c:pt>
                <c:pt idx="5492">
                  <c:v>0</c:v>
                </c:pt>
                <c:pt idx="5493">
                  <c:v>0</c:v>
                </c:pt>
                <c:pt idx="5494">
                  <c:v>0</c:v>
                </c:pt>
                <c:pt idx="5495">
                  <c:v>0</c:v>
                </c:pt>
                <c:pt idx="5496">
                  <c:v>0</c:v>
                </c:pt>
                <c:pt idx="5497">
                  <c:v>0</c:v>
                </c:pt>
                <c:pt idx="5498">
                  <c:v>0</c:v>
                </c:pt>
                <c:pt idx="5499">
                  <c:v>0</c:v>
                </c:pt>
                <c:pt idx="5500">
                  <c:v>0</c:v>
                </c:pt>
                <c:pt idx="5501">
                  <c:v>0</c:v>
                </c:pt>
                <c:pt idx="5502">
                  <c:v>0</c:v>
                </c:pt>
                <c:pt idx="5503">
                  <c:v>0</c:v>
                </c:pt>
                <c:pt idx="5504">
                  <c:v>0</c:v>
                </c:pt>
                <c:pt idx="5505">
                  <c:v>0</c:v>
                </c:pt>
                <c:pt idx="5506">
                  <c:v>0</c:v>
                </c:pt>
                <c:pt idx="5507">
                  <c:v>0</c:v>
                </c:pt>
                <c:pt idx="5508">
                  <c:v>0</c:v>
                </c:pt>
                <c:pt idx="5509">
                  <c:v>0</c:v>
                </c:pt>
                <c:pt idx="5510">
                  <c:v>0</c:v>
                </c:pt>
                <c:pt idx="5511">
                  <c:v>0</c:v>
                </c:pt>
                <c:pt idx="5512">
                  <c:v>0</c:v>
                </c:pt>
                <c:pt idx="5513">
                  <c:v>0</c:v>
                </c:pt>
                <c:pt idx="5514">
                  <c:v>0</c:v>
                </c:pt>
                <c:pt idx="5515">
                  <c:v>0</c:v>
                </c:pt>
                <c:pt idx="5516">
                  <c:v>0</c:v>
                </c:pt>
                <c:pt idx="5517">
                  <c:v>0</c:v>
                </c:pt>
                <c:pt idx="5518">
                  <c:v>0</c:v>
                </c:pt>
                <c:pt idx="5519">
                  <c:v>0</c:v>
                </c:pt>
                <c:pt idx="5520">
                  <c:v>0</c:v>
                </c:pt>
                <c:pt idx="5521">
                  <c:v>0</c:v>
                </c:pt>
                <c:pt idx="5522">
                  <c:v>0</c:v>
                </c:pt>
                <c:pt idx="5523">
                  <c:v>0</c:v>
                </c:pt>
                <c:pt idx="5524">
                  <c:v>0</c:v>
                </c:pt>
                <c:pt idx="5525">
                  <c:v>0</c:v>
                </c:pt>
                <c:pt idx="5526">
                  <c:v>0</c:v>
                </c:pt>
                <c:pt idx="5527">
                  <c:v>0</c:v>
                </c:pt>
                <c:pt idx="5528">
                  <c:v>0</c:v>
                </c:pt>
                <c:pt idx="5529">
                  <c:v>0</c:v>
                </c:pt>
                <c:pt idx="5530">
                  <c:v>0</c:v>
                </c:pt>
                <c:pt idx="5531">
                  <c:v>0</c:v>
                </c:pt>
                <c:pt idx="5532">
                  <c:v>0</c:v>
                </c:pt>
                <c:pt idx="5533">
                  <c:v>0</c:v>
                </c:pt>
                <c:pt idx="5534">
                  <c:v>0</c:v>
                </c:pt>
                <c:pt idx="5535">
                  <c:v>0</c:v>
                </c:pt>
                <c:pt idx="5536">
                  <c:v>0</c:v>
                </c:pt>
                <c:pt idx="5537">
                  <c:v>0</c:v>
                </c:pt>
                <c:pt idx="5538">
                  <c:v>0</c:v>
                </c:pt>
                <c:pt idx="5539">
                  <c:v>0</c:v>
                </c:pt>
                <c:pt idx="5540">
                  <c:v>0</c:v>
                </c:pt>
                <c:pt idx="5541">
                  <c:v>0</c:v>
                </c:pt>
                <c:pt idx="5542">
                  <c:v>0</c:v>
                </c:pt>
                <c:pt idx="5543">
                  <c:v>0</c:v>
                </c:pt>
                <c:pt idx="5544">
                  <c:v>0</c:v>
                </c:pt>
                <c:pt idx="5545">
                  <c:v>0</c:v>
                </c:pt>
                <c:pt idx="5546">
                  <c:v>0</c:v>
                </c:pt>
                <c:pt idx="5547">
                  <c:v>0</c:v>
                </c:pt>
                <c:pt idx="5548">
                  <c:v>0</c:v>
                </c:pt>
                <c:pt idx="5549">
                  <c:v>0</c:v>
                </c:pt>
                <c:pt idx="5550">
                  <c:v>0</c:v>
                </c:pt>
                <c:pt idx="5551">
                  <c:v>0</c:v>
                </c:pt>
                <c:pt idx="5552">
                  <c:v>0</c:v>
                </c:pt>
                <c:pt idx="5553">
                  <c:v>0</c:v>
                </c:pt>
                <c:pt idx="5554">
                  <c:v>0</c:v>
                </c:pt>
                <c:pt idx="5555">
                  <c:v>0</c:v>
                </c:pt>
                <c:pt idx="5556">
                  <c:v>0</c:v>
                </c:pt>
                <c:pt idx="5557">
                  <c:v>0</c:v>
                </c:pt>
                <c:pt idx="5558">
                  <c:v>0</c:v>
                </c:pt>
                <c:pt idx="5559">
                  <c:v>0</c:v>
                </c:pt>
                <c:pt idx="5560">
                  <c:v>0</c:v>
                </c:pt>
                <c:pt idx="5561">
                  <c:v>0</c:v>
                </c:pt>
                <c:pt idx="5562">
                  <c:v>0</c:v>
                </c:pt>
                <c:pt idx="5563">
                  <c:v>0</c:v>
                </c:pt>
                <c:pt idx="5564">
                  <c:v>0</c:v>
                </c:pt>
                <c:pt idx="5565">
                  <c:v>0</c:v>
                </c:pt>
                <c:pt idx="5566">
                  <c:v>0</c:v>
                </c:pt>
                <c:pt idx="5567">
                  <c:v>0</c:v>
                </c:pt>
                <c:pt idx="5568">
                  <c:v>0</c:v>
                </c:pt>
                <c:pt idx="5569">
                  <c:v>0</c:v>
                </c:pt>
                <c:pt idx="5570">
                  <c:v>0</c:v>
                </c:pt>
                <c:pt idx="5571">
                  <c:v>0</c:v>
                </c:pt>
                <c:pt idx="5572">
                  <c:v>0</c:v>
                </c:pt>
                <c:pt idx="5573">
                  <c:v>0</c:v>
                </c:pt>
                <c:pt idx="5574">
                  <c:v>0</c:v>
                </c:pt>
                <c:pt idx="5575">
                  <c:v>0</c:v>
                </c:pt>
                <c:pt idx="5576">
                  <c:v>0</c:v>
                </c:pt>
                <c:pt idx="5577">
                  <c:v>0</c:v>
                </c:pt>
                <c:pt idx="5578">
                  <c:v>0</c:v>
                </c:pt>
                <c:pt idx="5579">
                  <c:v>0</c:v>
                </c:pt>
                <c:pt idx="5580">
                  <c:v>0</c:v>
                </c:pt>
                <c:pt idx="5581">
                  <c:v>0</c:v>
                </c:pt>
                <c:pt idx="5582">
                  <c:v>0</c:v>
                </c:pt>
                <c:pt idx="5583">
                  <c:v>0</c:v>
                </c:pt>
                <c:pt idx="5584">
                  <c:v>0</c:v>
                </c:pt>
                <c:pt idx="5585">
                  <c:v>0</c:v>
                </c:pt>
                <c:pt idx="5586">
                  <c:v>0</c:v>
                </c:pt>
                <c:pt idx="5587">
                  <c:v>0</c:v>
                </c:pt>
                <c:pt idx="5588">
                  <c:v>0</c:v>
                </c:pt>
                <c:pt idx="5589">
                  <c:v>0</c:v>
                </c:pt>
                <c:pt idx="5590">
                  <c:v>0</c:v>
                </c:pt>
                <c:pt idx="5591">
                  <c:v>0</c:v>
                </c:pt>
                <c:pt idx="5592">
                  <c:v>0</c:v>
                </c:pt>
                <c:pt idx="5593">
                  <c:v>0</c:v>
                </c:pt>
                <c:pt idx="5594">
                  <c:v>0</c:v>
                </c:pt>
                <c:pt idx="5595">
                  <c:v>0</c:v>
                </c:pt>
                <c:pt idx="5596">
                  <c:v>0</c:v>
                </c:pt>
                <c:pt idx="5597">
                  <c:v>0</c:v>
                </c:pt>
                <c:pt idx="5598">
                  <c:v>0</c:v>
                </c:pt>
                <c:pt idx="5599">
                  <c:v>0</c:v>
                </c:pt>
                <c:pt idx="5600">
                  <c:v>0</c:v>
                </c:pt>
                <c:pt idx="5601">
                  <c:v>0</c:v>
                </c:pt>
                <c:pt idx="5602">
                  <c:v>0</c:v>
                </c:pt>
                <c:pt idx="5603">
                  <c:v>0</c:v>
                </c:pt>
                <c:pt idx="5604">
                  <c:v>0</c:v>
                </c:pt>
                <c:pt idx="5605">
                  <c:v>0</c:v>
                </c:pt>
                <c:pt idx="5606">
                  <c:v>0</c:v>
                </c:pt>
                <c:pt idx="5607">
                  <c:v>0</c:v>
                </c:pt>
                <c:pt idx="5608">
                  <c:v>0</c:v>
                </c:pt>
                <c:pt idx="5609">
                  <c:v>0</c:v>
                </c:pt>
                <c:pt idx="5610">
                  <c:v>0</c:v>
                </c:pt>
                <c:pt idx="5611">
                  <c:v>0</c:v>
                </c:pt>
                <c:pt idx="5612">
                  <c:v>0</c:v>
                </c:pt>
                <c:pt idx="5613">
                  <c:v>0</c:v>
                </c:pt>
                <c:pt idx="5614">
                  <c:v>0</c:v>
                </c:pt>
                <c:pt idx="5615">
                  <c:v>0</c:v>
                </c:pt>
                <c:pt idx="5616">
                  <c:v>0</c:v>
                </c:pt>
                <c:pt idx="5617">
                  <c:v>0</c:v>
                </c:pt>
                <c:pt idx="5618">
                  <c:v>0</c:v>
                </c:pt>
                <c:pt idx="5619">
                  <c:v>0</c:v>
                </c:pt>
                <c:pt idx="5620">
                  <c:v>0</c:v>
                </c:pt>
                <c:pt idx="5621">
                  <c:v>0</c:v>
                </c:pt>
                <c:pt idx="5622">
                  <c:v>0</c:v>
                </c:pt>
                <c:pt idx="5623">
                  <c:v>0</c:v>
                </c:pt>
                <c:pt idx="5624">
                  <c:v>0</c:v>
                </c:pt>
                <c:pt idx="5625">
                  <c:v>0</c:v>
                </c:pt>
                <c:pt idx="5626">
                  <c:v>0</c:v>
                </c:pt>
                <c:pt idx="5627">
                  <c:v>0</c:v>
                </c:pt>
                <c:pt idx="5628">
                  <c:v>0</c:v>
                </c:pt>
                <c:pt idx="5629">
                  <c:v>0</c:v>
                </c:pt>
                <c:pt idx="5630">
                  <c:v>0</c:v>
                </c:pt>
                <c:pt idx="5631">
                  <c:v>0</c:v>
                </c:pt>
                <c:pt idx="5632">
                  <c:v>0</c:v>
                </c:pt>
                <c:pt idx="5633">
                  <c:v>0</c:v>
                </c:pt>
                <c:pt idx="5634">
                  <c:v>0</c:v>
                </c:pt>
                <c:pt idx="5635">
                  <c:v>0</c:v>
                </c:pt>
                <c:pt idx="5636">
                  <c:v>0</c:v>
                </c:pt>
                <c:pt idx="5637">
                  <c:v>0</c:v>
                </c:pt>
                <c:pt idx="5638">
                  <c:v>0</c:v>
                </c:pt>
                <c:pt idx="5639">
                  <c:v>0</c:v>
                </c:pt>
                <c:pt idx="5640">
                  <c:v>0</c:v>
                </c:pt>
                <c:pt idx="5641">
                  <c:v>0</c:v>
                </c:pt>
                <c:pt idx="5642">
                  <c:v>0</c:v>
                </c:pt>
                <c:pt idx="5643">
                  <c:v>0</c:v>
                </c:pt>
                <c:pt idx="5644">
                  <c:v>0</c:v>
                </c:pt>
                <c:pt idx="5645">
                  <c:v>0</c:v>
                </c:pt>
                <c:pt idx="5646">
                  <c:v>0</c:v>
                </c:pt>
                <c:pt idx="5647">
                  <c:v>0</c:v>
                </c:pt>
                <c:pt idx="5648">
                  <c:v>0</c:v>
                </c:pt>
                <c:pt idx="5649">
                  <c:v>0</c:v>
                </c:pt>
                <c:pt idx="5650">
                  <c:v>0</c:v>
                </c:pt>
                <c:pt idx="5651">
                  <c:v>0</c:v>
                </c:pt>
                <c:pt idx="5652">
                  <c:v>0</c:v>
                </c:pt>
                <c:pt idx="5653">
                  <c:v>0</c:v>
                </c:pt>
                <c:pt idx="5654">
                  <c:v>0</c:v>
                </c:pt>
                <c:pt idx="5655">
                  <c:v>0</c:v>
                </c:pt>
                <c:pt idx="5656">
                  <c:v>0</c:v>
                </c:pt>
                <c:pt idx="5657">
                  <c:v>0</c:v>
                </c:pt>
                <c:pt idx="5658">
                  <c:v>0</c:v>
                </c:pt>
                <c:pt idx="5659">
                  <c:v>0</c:v>
                </c:pt>
                <c:pt idx="5660">
                  <c:v>0</c:v>
                </c:pt>
                <c:pt idx="5661">
                  <c:v>0</c:v>
                </c:pt>
                <c:pt idx="5662">
                  <c:v>0</c:v>
                </c:pt>
                <c:pt idx="5663">
                  <c:v>0</c:v>
                </c:pt>
                <c:pt idx="5664">
                  <c:v>0</c:v>
                </c:pt>
                <c:pt idx="5665">
                  <c:v>0</c:v>
                </c:pt>
                <c:pt idx="5666">
                  <c:v>0</c:v>
                </c:pt>
                <c:pt idx="5667">
                  <c:v>0</c:v>
                </c:pt>
                <c:pt idx="5668">
                  <c:v>0</c:v>
                </c:pt>
                <c:pt idx="5669">
                  <c:v>0</c:v>
                </c:pt>
                <c:pt idx="5670">
                  <c:v>0</c:v>
                </c:pt>
                <c:pt idx="5671">
                  <c:v>0</c:v>
                </c:pt>
                <c:pt idx="5672">
                  <c:v>0</c:v>
                </c:pt>
                <c:pt idx="5673">
                  <c:v>0</c:v>
                </c:pt>
                <c:pt idx="5674">
                  <c:v>0</c:v>
                </c:pt>
                <c:pt idx="5675">
                  <c:v>0</c:v>
                </c:pt>
                <c:pt idx="5676">
                  <c:v>0</c:v>
                </c:pt>
                <c:pt idx="5677">
                  <c:v>0</c:v>
                </c:pt>
                <c:pt idx="5678">
                  <c:v>0</c:v>
                </c:pt>
                <c:pt idx="5679">
                  <c:v>0</c:v>
                </c:pt>
                <c:pt idx="5680">
                  <c:v>0</c:v>
                </c:pt>
                <c:pt idx="5681">
                  <c:v>0</c:v>
                </c:pt>
                <c:pt idx="5682">
                  <c:v>0</c:v>
                </c:pt>
                <c:pt idx="5683">
                  <c:v>0</c:v>
                </c:pt>
                <c:pt idx="5684">
                  <c:v>0</c:v>
                </c:pt>
                <c:pt idx="5685">
                  <c:v>0</c:v>
                </c:pt>
                <c:pt idx="5686">
                  <c:v>0</c:v>
                </c:pt>
                <c:pt idx="5687">
                  <c:v>0</c:v>
                </c:pt>
                <c:pt idx="5688">
                  <c:v>0</c:v>
                </c:pt>
                <c:pt idx="5689">
                  <c:v>0</c:v>
                </c:pt>
                <c:pt idx="5690">
                  <c:v>0</c:v>
                </c:pt>
                <c:pt idx="5691">
                  <c:v>0</c:v>
                </c:pt>
                <c:pt idx="5692">
                  <c:v>0</c:v>
                </c:pt>
                <c:pt idx="5693">
                  <c:v>0</c:v>
                </c:pt>
                <c:pt idx="5694">
                  <c:v>0</c:v>
                </c:pt>
                <c:pt idx="5695">
                  <c:v>0</c:v>
                </c:pt>
                <c:pt idx="5696">
                  <c:v>0</c:v>
                </c:pt>
                <c:pt idx="5697">
                  <c:v>0</c:v>
                </c:pt>
                <c:pt idx="5698">
                  <c:v>0</c:v>
                </c:pt>
                <c:pt idx="5699">
                  <c:v>0</c:v>
                </c:pt>
                <c:pt idx="5700">
                  <c:v>0</c:v>
                </c:pt>
                <c:pt idx="5701">
                  <c:v>0</c:v>
                </c:pt>
                <c:pt idx="5702">
                  <c:v>0</c:v>
                </c:pt>
                <c:pt idx="5703">
                  <c:v>0</c:v>
                </c:pt>
                <c:pt idx="5704">
                  <c:v>0</c:v>
                </c:pt>
                <c:pt idx="5705">
                  <c:v>0</c:v>
                </c:pt>
                <c:pt idx="5706">
                  <c:v>0</c:v>
                </c:pt>
                <c:pt idx="5707">
                  <c:v>0</c:v>
                </c:pt>
                <c:pt idx="5708">
                  <c:v>0</c:v>
                </c:pt>
                <c:pt idx="5709">
                  <c:v>0</c:v>
                </c:pt>
                <c:pt idx="5710">
                  <c:v>0</c:v>
                </c:pt>
                <c:pt idx="5711">
                  <c:v>0</c:v>
                </c:pt>
                <c:pt idx="5712">
                  <c:v>0</c:v>
                </c:pt>
                <c:pt idx="5713">
                  <c:v>0</c:v>
                </c:pt>
                <c:pt idx="5714">
                  <c:v>0</c:v>
                </c:pt>
                <c:pt idx="5715">
                  <c:v>0</c:v>
                </c:pt>
                <c:pt idx="5716">
                  <c:v>0</c:v>
                </c:pt>
                <c:pt idx="5717">
                  <c:v>0</c:v>
                </c:pt>
                <c:pt idx="5718">
                  <c:v>0</c:v>
                </c:pt>
                <c:pt idx="5719">
                  <c:v>0</c:v>
                </c:pt>
                <c:pt idx="5720">
                  <c:v>0</c:v>
                </c:pt>
                <c:pt idx="5721">
                  <c:v>0</c:v>
                </c:pt>
                <c:pt idx="5722">
                  <c:v>0</c:v>
                </c:pt>
                <c:pt idx="5723">
                  <c:v>0</c:v>
                </c:pt>
                <c:pt idx="5724">
                  <c:v>0</c:v>
                </c:pt>
                <c:pt idx="5725">
                  <c:v>0</c:v>
                </c:pt>
                <c:pt idx="5726">
                  <c:v>0</c:v>
                </c:pt>
                <c:pt idx="5727">
                  <c:v>0</c:v>
                </c:pt>
                <c:pt idx="5728">
                  <c:v>0</c:v>
                </c:pt>
                <c:pt idx="5729">
                  <c:v>0</c:v>
                </c:pt>
                <c:pt idx="5730">
                  <c:v>0</c:v>
                </c:pt>
                <c:pt idx="5731">
                  <c:v>0</c:v>
                </c:pt>
                <c:pt idx="5732">
                  <c:v>0</c:v>
                </c:pt>
                <c:pt idx="5733">
                  <c:v>0</c:v>
                </c:pt>
                <c:pt idx="5734">
                  <c:v>0</c:v>
                </c:pt>
                <c:pt idx="5735">
                  <c:v>0</c:v>
                </c:pt>
                <c:pt idx="5736">
                  <c:v>0</c:v>
                </c:pt>
                <c:pt idx="5737">
                  <c:v>0</c:v>
                </c:pt>
                <c:pt idx="5738">
                  <c:v>0</c:v>
                </c:pt>
                <c:pt idx="5739">
                  <c:v>0</c:v>
                </c:pt>
                <c:pt idx="5740">
                  <c:v>0</c:v>
                </c:pt>
                <c:pt idx="5741">
                  <c:v>0</c:v>
                </c:pt>
                <c:pt idx="5742">
                  <c:v>0</c:v>
                </c:pt>
                <c:pt idx="5743">
                  <c:v>0</c:v>
                </c:pt>
                <c:pt idx="5744">
                  <c:v>0</c:v>
                </c:pt>
                <c:pt idx="5745">
                  <c:v>0</c:v>
                </c:pt>
                <c:pt idx="5746">
                  <c:v>0</c:v>
                </c:pt>
                <c:pt idx="5747">
                  <c:v>0</c:v>
                </c:pt>
                <c:pt idx="5748">
                  <c:v>0</c:v>
                </c:pt>
                <c:pt idx="5749">
                  <c:v>0</c:v>
                </c:pt>
                <c:pt idx="5750">
                  <c:v>0</c:v>
                </c:pt>
                <c:pt idx="5751">
                  <c:v>0</c:v>
                </c:pt>
                <c:pt idx="5752">
                  <c:v>0</c:v>
                </c:pt>
                <c:pt idx="5753">
                  <c:v>0</c:v>
                </c:pt>
                <c:pt idx="5754">
                  <c:v>0</c:v>
                </c:pt>
                <c:pt idx="5755">
                  <c:v>0</c:v>
                </c:pt>
                <c:pt idx="5756">
                  <c:v>0</c:v>
                </c:pt>
                <c:pt idx="5757">
                  <c:v>0</c:v>
                </c:pt>
                <c:pt idx="5758">
                  <c:v>0</c:v>
                </c:pt>
                <c:pt idx="5759">
                  <c:v>0</c:v>
                </c:pt>
                <c:pt idx="5760">
                  <c:v>0</c:v>
                </c:pt>
                <c:pt idx="5761">
                  <c:v>0</c:v>
                </c:pt>
                <c:pt idx="5762">
                  <c:v>0</c:v>
                </c:pt>
                <c:pt idx="5763">
                  <c:v>0</c:v>
                </c:pt>
                <c:pt idx="5764">
                  <c:v>0</c:v>
                </c:pt>
                <c:pt idx="5765">
                  <c:v>0</c:v>
                </c:pt>
                <c:pt idx="5766">
                  <c:v>0</c:v>
                </c:pt>
                <c:pt idx="5767">
                  <c:v>0</c:v>
                </c:pt>
                <c:pt idx="5768">
                  <c:v>0</c:v>
                </c:pt>
                <c:pt idx="5769">
                  <c:v>0</c:v>
                </c:pt>
                <c:pt idx="5770">
                  <c:v>0</c:v>
                </c:pt>
                <c:pt idx="5771">
                  <c:v>0</c:v>
                </c:pt>
                <c:pt idx="5772">
                  <c:v>0</c:v>
                </c:pt>
                <c:pt idx="5773">
                  <c:v>0</c:v>
                </c:pt>
                <c:pt idx="5774">
                  <c:v>0</c:v>
                </c:pt>
                <c:pt idx="5775">
                  <c:v>0</c:v>
                </c:pt>
                <c:pt idx="5776">
                  <c:v>0</c:v>
                </c:pt>
                <c:pt idx="5777">
                  <c:v>0</c:v>
                </c:pt>
                <c:pt idx="5778">
                  <c:v>0</c:v>
                </c:pt>
                <c:pt idx="5779">
                  <c:v>0</c:v>
                </c:pt>
                <c:pt idx="5780">
                  <c:v>0</c:v>
                </c:pt>
                <c:pt idx="5781">
                  <c:v>0</c:v>
                </c:pt>
                <c:pt idx="5782">
                  <c:v>0</c:v>
                </c:pt>
                <c:pt idx="5783">
                  <c:v>0</c:v>
                </c:pt>
                <c:pt idx="5784">
                  <c:v>0</c:v>
                </c:pt>
                <c:pt idx="5785">
                  <c:v>0</c:v>
                </c:pt>
                <c:pt idx="5786">
                  <c:v>0</c:v>
                </c:pt>
                <c:pt idx="5787">
                  <c:v>0</c:v>
                </c:pt>
                <c:pt idx="5788">
                  <c:v>0</c:v>
                </c:pt>
                <c:pt idx="5789">
                  <c:v>0</c:v>
                </c:pt>
                <c:pt idx="5790">
                  <c:v>0</c:v>
                </c:pt>
                <c:pt idx="5791">
                  <c:v>0</c:v>
                </c:pt>
                <c:pt idx="5792">
                  <c:v>0</c:v>
                </c:pt>
                <c:pt idx="5793">
                  <c:v>0</c:v>
                </c:pt>
                <c:pt idx="5794">
                  <c:v>0</c:v>
                </c:pt>
                <c:pt idx="5795">
                  <c:v>0</c:v>
                </c:pt>
                <c:pt idx="5796">
                  <c:v>0</c:v>
                </c:pt>
                <c:pt idx="5797">
                  <c:v>0</c:v>
                </c:pt>
                <c:pt idx="5798">
                  <c:v>0</c:v>
                </c:pt>
                <c:pt idx="5799">
                  <c:v>0</c:v>
                </c:pt>
                <c:pt idx="5800">
                  <c:v>0</c:v>
                </c:pt>
                <c:pt idx="5801">
                  <c:v>0</c:v>
                </c:pt>
                <c:pt idx="5802">
                  <c:v>0</c:v>
                </c:pt>
                <c:pt idx="5803">
                  <c:v>0</c:v>
                </c:pt>
                <c:pt idx="5804">
                  <c:v>0</c:v>
                </c:pt>
                <c:pt idx="5805">
                  <c:v>0</c:v>
                </c:pt>
                <c:pt idx="5806">
                  <c:v>0</c:v>
                </c:pt>
                <c:pt idx="5807">
                  <c:v>0</c:v>
                </c:pt>
                <c:pt idx="5808">
                  <c:v>0</c:v>
                </c:pt>
                <c:pt idx="5809">
                  <c:v>0</c:v>
                </c:pt>
                <c:pt idx="5810">
                  <c:v>0</c:v>
                </c:pt>
                <c:pt idx="5811">
                  <c:v>0</c:v>
                </c:pt>
                <c:pt idx="5812">
                  <c:v>0</c:v>
                </c:pt>
                <c:pt idx="5813">
                  <c:v>0</c:v>
                </c:pt>
                <c:pt idx="5814">
                  <c:v>0</c:v>
                </c:pt>
                <c:pt idx="5815">
                  <c:v>0</c:v>
                </c:pt>
                <c:pt idx="5816">
                  <c:v>0</c:v>
                </c:pt>
                <c:pt idx="5817">
                  <c:v>0</c:v>
                </c:pt>
                <c:pt idx="5818">
                  <c:v>0</c:v>
                </c:pt>
                <c:pt idx="5819">
                  <c:v>0</c:v>
                </c:pt>
                <c:pt idx="5820">
                  <c:v>0</c:v>
                </c:pt>
                <c:pt idx="5821">
                  <c:v>0</c:v>
                </c:pt>
                <c:pt idx="5822">
                  <c:v>0</c:v>
                </c:pt>
                <c:pt idx="5823">
                  <c:v>0</c:v>
                </c:pt>
                <c:pt idx="5824">
                  <c:v>0</c:v>
                </c:pt>
                <c:pt idx="5825">
                  <c:v>0</c:v>
                </c:pt>
                <c:pt idx="5826">
                  <c:v>0</c:v>
                </c:pt>
                <c:pt idx="5827">
                  <c:v>0</c:v>
                </c:pt>
                <c:pt idx="5828">
                  <c:v>0</c:v>
                </c:pt>
                <c:pt idx="5829">
                  <c:v>0</c:v>
                </c:pt>
                <c:pt idx="5830">
                  <c:v>0</c:v>
                </c:pt>
                <c:pt idx="5831">
                  <c:v>0</c:v>
                </c:pt>
                <c:pt idx="5832">
                  <c:v>0</c:v>
                </c:pt>
                <c:pt idx="5833">
                  <c:v>0</c:v>
                </c:pt>
                <c:pt idx="5834">
                  <c:v>0</c:v>
                </c:pt>
                <c:pt idx="5835">
                  <c:v>0</c:v>
                </c:pt>
                <c:pt idx="5836">
                  <c:v>0</c:v>
                </c:pt>
                <c:pt idx="5837">
                  <c:v>0</c:v>
                </c:pt>
                <c:pt idx="5838">
                  <c:v>0</c:v>
                </c:pt>
                <c:pt idx="5839">
                  <c:v>0</c:v>
                </c:pt>
                <c:pt idx="5840">
                  <c:v>0</c:v>
                </c:pt>
                <c:pt idx="5841">
                  <c:v>0</c:v>
                </c:pt>
                <c:pt idx="5842">
                  <c:v>0</c:v>
                </c:pt>
                <c:pt idx="5843">
                  <c:v>0</c:v>
                </c:pt>
                <c:pt idx="5844">
                  <c:v>0</c:v>
                </c:pt>
                <c:pt idx="5845">
                  <c:v>0</c:v>
                </c:pt>
                <c:pt idx="5846">
                  <c:v>0</c:v>
                </c:pt>
                <c:pt idx="5847">
                  <c:v>0</c:v>
                </c:pt>
                <c:pt idx="5848">
                  <c:v>0</c:v>
                </c:pt>
                <c:pt idx="5849">
                  <c:v>0</c:v>
                </c:pt>
                <c:pt idx="5850">
                  <c:v>0</c:v>
                </c:pt>
                <c:pt idx="5851">
                  <c:v>0</c:v>
                </c:pt>
                <c:pt idx="5852">
                  <c:v>0</c:v>
                </c:pt>
                <c:pt idx="5853">
                  <c:v>0</c:v>
                </c:pt>
                <c:pt idx="5854">
                  <c:v>0</c:v>
                </c:pt>
                <c:pt idx="5855">
                  <c:v>0</c:v>
                </c:pt>
                <c:pt idx="5856">
                  <c:v>0</c:v>
                </c:pt>
                <c:pt idx="5857">
                  <c:v>0</c:v>
                </c:pt>
                <c:pt idx="5858">
                  <c:v>0</c:v>
                </c:pt>
                <c:pt idx="5859">
                  <c:v>0</c:v>
                </c:pt>
                <c:pt idx="5860">
                  <c:v>0</c:v>
                </c:pt>
                <c:pt idx="5861">
                  <c:v>0</c:v>
                </c:pt>
                <c:pt idx="5862">
                  <c:v>0</c:v>
                </c:pt>
                <c:pt idx="5863">
                  <c:v>0</c:v>
                </c:pt>
                <c:pt idx="5864">
                  <c:v>0</c:v>
                </c:pt>
                <c:pt idx="5865">
                  <c:v>0</c:v>
                </c:pt>
                <c:pt idx="5866">
                  <c:v>0</c:v>
                </c:pt>
                <c:pt idx="5867">
                  <c:v>0</c:v>
                </c:pt>
                <c:pt idx="5868">
                  <c:v>0</c:v>
                </c:pt>
                <c:pt idx="5869">
                  <c:v>0</c:v>
                </c:pt>
                <c:pt idx="5870">
                  <c:v>0</c:v>
                </c:pt>
                <c:pt idx="5871">
                  <c:v>0</c:v>
                </c:pt>
                <c:pt idx="5872">
                  <c:v>0</c:v>
                </c:pt>
                <c:pt idx="5873">
                  <c:v>0</c:v>
                </c:pt>
                <c:pt idx="5874">
                  <c:v>0</c:v>
                </c:pt>
                <c:pt idx="5875">
                  <c:v>0</c:v>
                </c:pt>
                <c:pt idx="5876">
                  <c:v>0</c:v>
                </c:pt>
                <c:pt idx="5877">
                  <c:v>0</c:v>
                </c:pt>
                <c:pt idx="5878">
                  <c:v>0</c:v>
                </c:pt>
                <c:pt idx="5879">
                  <c:v>0</c:v>
                </c:pt>
                <c:pt idx="5880">
                  <c:v>0</c:v>
                </c:pt>
                <c:pt idx="5881">
                  <c:v>0</c:v>
                </c:pt>
                <c:pt idx="5882">
                  <c:v>0</c:v>
                </c:pt>
                <c:pt idx="5883">
                  <c:v>0</c:v>
                </c:pt>
                <c:pt idx="5884">
                  <c:v>0</c:v>
                </c:pt>
                <c:pt idx="5885">
                  <c:v>0</c:v>
                </c:pt>
                <c:pt idx="5886">
                  <c:v>0</c:v>
                </c:pt>
                <c:pt idx="5887">
                  <c:v>0</c:v>
                </c:pt>
                <c:pt idx="5888">
                  <c:v>0</c:v>
                </c:pt>
                <c:pt idx="5889">
                  <c:v>0</c:v>
                </c:pt>
                <c:pt idx="5890">
                  <c:v>0</c:v>
                </c:pt>
                <c:pt idx="5891">
                  <c:v>0</c:v>
                </c:pt>
                <c:pt idx="5892">
                  <c:v>0</c:v>
                </c:pt>
                <c:pt idx="5893">
                  <c:v>0</c:v>
                </c:pt>
                <c:pt idx="5894">
                  <c:v>0</c:v>
                </c:pt>
                <c:pt idx="5895">
                  <c:v>0</c:v>
                </c:pt>
                <c:pt idx="5896">
                  <c:v>0</c:v>
                </c:pt>
                <c:pt idx="5897">
                  <c:v>0</c:v>
                </c:pt>
                <c:pt idx="5898">
                  <c:v>0</c:v>
                </c:pt>
                <c:pt idx="5899">
                  <c:v>0</c:v>
                </c:pt>
                <c:pt idx="5900">
                  <c:v>0</c:v>
                </c:pt>
                <c:pt idx="5901">
                  <c:v>0</c:v>
                </c:pt>
                <c:pt idx="5902">
                  <c:v>0</c:v>
                </c:pt>
                <c:pt idx="5903">
                  <c:v>0</c:v>
                </c:pt>
                <c:pt idx="5904">
                  <c:v>0</c:v>
                </c:pt>
                <c:pt idx="5905">
                  <c:v>0</c:v>
                </c:pt>
                <c:pt idx="5906">
                  <c:v>0</c:v>
                </c:pt>
                <c:pt idx="5907">
                  <c:v>0</c:v>
                </c:pt>
                <c:pt idx="5908">
                  <c:v>0</c:v>
                </c:pt>
                <c:pt idx="5909">
                  <c:v>0</c:v>
                </c:pt>
                <c:pt idx="5910">
                  <c:v>0</c:v>
                </c:pt>
                <c:pt idx="5911">
                  <c:v>0</c:v>
                </c:pt>
                <c:pt idx="5912">
                  <c:v>0</c:v>
                </c:pt>
                <c:pt idx="5913">
                  <c:v>0</c:v>
                </c:pt>
                <c:pt idx="5914">
                  <c:v>0</c:v>
                </c:pt>
                <c:pt idx="5915">
                  <c:v>0</c:v>
                </c:pt>
                <c:pt idx="5916">
                  <c:v>0</c:v>
                </c:pt>
                <c:pt idx="5917">
                  <c:v>0</c:v>
                </c:pt>
                <c:pt idx="5918">
                  <c:v>0</c:v>
                </c:pt>
                <c:pt idx="5919">
                  <c:v>0</c:v>
                </c:pt>
                <c:pt idx="5920">
                  <c:v>0</c:v>
                </c:pt>
                <c:pt idx="5921">
                  <c:v>0</c:v>
                </c:pt>
                <c:pt idx="5922">
                  <c:v>0</c:v>
                </c:pt>
                <c:pt idx="5923">
                  <c:v>0</c:v>
                </c:pt>
                <c:pt idx="5924">
                  <c:v>0</c:v>
                </c:pt>
                <c:pt idx="5925">
                  <c:v>0</c:v>
                </c:pt>
                <c:pt idx="5926">
                  <c:v>0</c:v>
                </c:pt>
                <c:pt idx="5927">
                  <c:v>0</c:v>
                </c:pt>
                <c:pt idx="5928">
                  <c:v>0</c:v>
                </c:pt>
                <c:pt idx="5929">
                  <c:v>0</c:v>
                </c:pt>
                <c:pt idx="5930">
                  <c:v>0</c:v>
                </c:pt>
                <c:pt idx="5931">
                  <c:v>0</c:v>
                </c:pt>
                <c:pt idx="5932">
                  <c:v>0</c:v>
                </c:pt>
                <c:pt idx="5933">
                  <c:v>0</c:v>
                </c:pt>
                <c:pt idx="5934">
                  <c:v>0</c:v>
                </c:pt>
                <c:pt idx="5935">
                  <c:v>0</c:v>
                </c:pt>
                <c:pt idx="5936">
                  <c:v>0</c:v>
                </c:pt>
                <c:pt idx="5937">
                  <c:v>0</c:v>
                </c:pt>
                <c:pt idx="5938">
                  <c:v>0</c:v>
                </c:pt>
                <c:pt idx="5939">
                  <c:v>0</c:v>
                </c:pt>
                <c:pt idx="5940">
                  <c:v>0</c:v>
                </c:pt>
                <c:pt idx="5941">
                  <c:v>0</c:v>
                </c:pt>
                <c:pt idx="5942">
                  <c:v>0</c:v>
                </c:pt>
                <c:pt idx="5943">
                  <c:v>0</c:v>
                </c:pt>
                <c:pt idx="5944">
                  <c:v>0</c:v>
                </c:pt>
                <c:pt idx="5945">
                  <c:v>0</c:v>
                </c:pt>
                <c:pt idx="5946">
                  <c:v>0</c:v>
                </c:pt>
                <c:pt idx="5947">
                  <c:v>0</c:v>
                </c:pt>
                <c:pt idx="5948">
                  <c:v>0</c:v>
                </c:pt>
                <c:pt idx="5949">
                  <c:v>0</c:v>
                </c:pt>
                <c:pt idx="5950">
                  <c:v>0</c:v>
                </c:pt>
                <c:pt idx="5951">
                  <c:v>0</c:v>
                </c:pt>
                <c:pt idx="5952">
                  <c:v>0</c:v>
                </c:pt>
                <c:pt idx="5953">
                  <c:v>0</c:v>
                </c:pt>
                <c:pt idx="5954">
                  <c:v>0</c:v>
                </c:pt>
                <c:pt idx="5955">
                  <c:v>0</c:v>
                </c:pt>
                <c:pt idx="5956">
                  <c:v>0</c:v>
                </c:pt>
                <c:pt idx="5957">
                  <c:v>0</c:v>
                </c:pt>
                <c:pt idx="5958">
                  <c:v>0</c:v>
                </c:pt>
                <c:pt idx="5959">
                  <c:v>0</c:v>
                </c:pt>
                <c:pt idx="5960">
                  <c:v>0</c:v>
                </c:pt>
                <c:pt idx="5961">
                  <c:v>0</c:v>
                </c:pt>
                <c:pt idx="5962">
                  <c:v>0</c:v>
                </c:pt>
                <c:pt idx="5963">
                  <c:v>0</c:v>
                </c:pt>
                <c:pt idx="5964">
                  <c:v>0</c:v>
                </c:pt>
                <c:pt idx="5965">
                  <c:v>0</c:v>
                </c:pt>
                <c:pt idx="5966">
                  <c:v>0</c:v>
                </c:pt>
                <c:pt idx="5967">
                  <c:v>0</c:v>
                </c:pt>
                <c:pt idx="5968">
                  <c:v>0</c:v>
                </c:pt>
                <c:pt idx="5969">
                  <c:v>0</c:v>
                </c:pt>
                <c:pt idx="5970">
                  <c:v>0</c:v>
                </c:pt>
                <c:pt idx="5971">
                  <c:v>0</c:v>
                </c:pt>
                <c:pt idx="5972">
                  <c:v>0</c:v>
                </c:pt>
                <c:pt idx="5973">
                  <c:v>0</c:v>
                </c:pt>
                <c:pt idx="5974">
                  <c:v>0</c:v>
                </c:pt>
                <c:pt idx="5975">
                  <c:v>0</c:v>
                </c:pt>
                <c:pt idx="5976">
                  <c:v>0</c:v>
                </c:pt>
                <c:pt idx="5977">
                  <c:v>0</c:v>
                </c:pt>
                <c:pt idx="5978">
                  <c:v>0</c:v>
                </c:pt>
                <c:pt idx="5979">
                  <c:v>0</c:v>
                </c:pt>
                <c:pt idx="5980">
                  <c:v>0</c:v>
                </c:pt>
                <c:pt idx="5981">
                  <c:v>0</c:v>
                </c:pt>
                <c:pt idx="5982">
                  <c:v>0</c:v>
                </c:pt>
                <c:pt idx="5983">
                  <c:v>0</c:v>
                </c:pt>
                <c:pt idx="5984">
                  <c:v>0</c:v>
                </c:pt>
                <c:pt idx="5985">
                  <c:v>0</c:v>
                </c:pt>
                <c:pt idx="5986">
                  <c:v>0</c:v>
                </c:pt>
                <c:pt idx="5987">
                  <c:v>0</c:v>
                </c:pt>
                <c:pt idx="5988">
                  <c:v>0</c:v>
                </c:pt>
                <c:pt idx="5989">
                  <c:v>0</c:v>
                </c:pt>
                <c:pt idx="5990">
                  <c:v>0</c:v>
                </c:pt>
                <c:pt idx="5991">
                  <c:v>0</c:v>
                </c:pt>
                <c:pt idx="5992">
                  <c:v>0</c:v>
                </c:pt>
                <c:pt idx="5993">
                  <c:v>0</c:v>
                </c:pt>
                <c:pt idx="5994">
                  <c:v>0</c:v>
                </c:pt>
                <c:pt idx="5995">
                  <c:v>0</c:v>
                </c:pt>
                <c:pt idx="5996">
                  <c:v>0</c:v>
                </c:pt>
                <c:pt idx="5997">
                  <c:v>0</c:v>
                </c:pt>
                <c:pt idx="5998">
                  <c:v>0</c:v>
                </c:pt>
                <c:pt idx="5999">
                  <c:v>0</c:v>
                </c:pt>
                <c:pt idx="6000">
                  <c:v>0</c:v>
                </c:pt>
                <c:pt idx="6001">
                  <c:v>0</c:v>
                </c:pt>
                <c:pt idx="6002">
                  <c:v>0</c:v>
                </c:pt>
                <c:pt idx="6003">
                  <c:v>0</c:v>
                </c:pt>
                <c:pt idx="6004">
                  <c:v>0</c:v>
                </c:pt>
                <c:pt idx="6005">
                  <c:v>0</c:v>
                </c:pt>
                <c:pt idx="6006">
                  <c:v>0</c:v>
                </c:pt>
                <c:pt idx="6007">
                  <c:v>0</c:v>
                </c:pt>
                <c:pt idx="6008">
                  <c:v>0</c:v>
                </c:pt>
                <c:pt idx="6009">
                  <c:v>0</c:v>
                </c:pt>
                <c:pt idx="6010">
                  <c:v>0</c:v>
                </c:pt>
                <c:pt idx="6011">
                  <c:v>0</c:v>
                </c:pt>
                <c:pt idx="6012">
                  <c:v>0</c:v>
                </c:pt>
                <c:pt idx="6013">
                  <c:v>0</c:v>
                </c:pt>
                <c:pt idx="6014">
                  <c:v>0</c:v>
                </c:pt>
                <c:pt idx="6015">
                  <c:v>0</c:v>
                </c:pt>
                <c:pt idx="6016">
                  <c:v>0</c:v>
                </c:pt>
                <c:pt idx="6017">
                  <c:v>0</c:v>
                </c:pt>
                <c:pt idx="6018">
                  <c:v>0</c:v>
                </c:pt>
                <c:pt idx="6019">
                  <c:v>0</c:v>
                </c:pt>
                <c:pt idx="6020">
                  <c:v>0</c:v>
                </c:pt>
                <c:pt idx="6021">
                  <c:v>0</c:v>
                </c:pt>
                <c:pt idx="6022">
                  <c:v>0</c:v>
                </c:pt>
                <c:pt idx="6023">
                  <c:v>0</c:v>
                </c:pt>
                <c:pt idx="6024">
                  <c:v>0</c:v>
                </c:pt>
                <c:pt idx="6025">
                  <c:v>0</c:v>
                </c:pt>
                <c:pt idx="6026">
                  <c:v>0</c:v>
                </c:pt>
                <c:pt idx="6027">
                  <c:v>0</c:v>
                </c:pt>
                <c:pt idx="6028">
                  <c:v>0</c:v>
                </c:pt>
                <c:pt idx="6029">
                  <c:v>0</c:v>
                </c:pt>
                <c:pt idx="6030">
                  <c:v>0</c:v>
                </c:pt>
                <c:pt idx="6031">
                  <c:v>0</c:v>
                </c:pt>
                <c:pt idx="6032">
                  <c:v>0</c:v>
                </c:pt>
                <c:pt idx="6033">
                  <c:v>0</c:v>
                </c:pt>
                <c:pt idx="6034">
                  <c:v>0</c:v>
                </c:pt>
                <c:pt idx="6035">
                  <c:v>0</c:v>
                </c:pt>
                <c:pt idx="6036">
                  <c:v>0</c:v>
                </c:pt>
                <c:pt idx="6037">
                  <c:v>0</c:v>
                </c:pt>
                <c:pt idx="6038">
                  <c:v>0</c:v>
                </c:pt>
                <c:pt idx="6039">
                  <c:v>0</c:v>
                </c:pt>
                <c:pt idx="6040">
                  <c:v>0</c:v>
                </c:pt>
                <c:pt idx="6041">
                  <c:v>0</c:v>
                </c:pt>
                <c:pt idx="6042">
                  <c:v>0</c:v>
                </c:pt>
                <c:pt idx="6043">
                  <c:v>0</c:v>
                </c:pt>
                <c:pt idx="6044">
                  <c:v>0</c:v>
                </c:pt>
                <c:pt idx="6045">
                  <c:v>0</c:v>
                </c:pt>
                <c:pt idx="6046">
                  <c:v>0</c:v>
                </c:pt>
                <c:pt idx="6047">
                  <c:v>0</c:v>
                </c:pt>
                <c:pt idx="6048">
                  <c:v>0</c:v>
                </c:pt>
                <c:pt idx="6049">
                  <c:v>0</c:v>
                </c:pt>
                <c:pt idx="6050">
                  <c:v>0</c:v>
                </c:pt>
                <c:pt idx="6051">
                  <c:v>0</c:v>
                </c:pt>
                <c:pt idx="6052">
                  <c:v>0</c:v>
                </c:pt>
                <c:pt idx="6053">
                  <c:v>0</c:v>
                </c:pt>
                <c:pt idx="6054">
                  <c:v>0</c:v>
                </c:pt>
                <c:pt idx="6055">
                  <c:v>0</c:v>
                </c:pt>
                <c:pt idx="6056">
                  <c:v>0</c:v>
                </c:pt>
                <c:pt idx="6057">
                  <c:v>0</c:v>
                </c:pt>
                <c:pt idx="6058">
                  <c:v>0</c:v>
                </c:pt>
                <c:pt idx="6059">
                  <c:v>0</c:v>
                </c:pt>
                <c:pt idx="6060">
                  <c:v>0</c:v>
                </c:pt>
                <c:pt idx="6061">
                  <c:v>0</c:v>
                </c:pt>
                <c:pt idx="6062">
                  <c:v>0</c:v>
                </c:pt>
                <c:pt idx="6063">
                  <c:v>0</c:v>
                </c:pt>
                <c:pt idx="6064">
                  <c:v>0</c:v>
                </c:pt>
                <c:pt idx="6065">
                  <c:v>0</c:v>
                </c:pt>
                <c:pt idx="6066">
                  <c:v>0</c:v>
                </c:pt>
                <c:pt idx="6067">
                  <c:v>0</c:v>
                </c:pt>
                <c:pt idx="6068">
                  <c:v>0</c:v>
                </c:pt>
                <c:pt idx="6069">
                  <c:v>0</c:v>
                </c:pt>
                <c:pt idx="6070">
                  <c:v>0</c:v>
                </c:pt>
                <c:pt idx="6071">
                  <c:v>0</c:v>
                </c:pt>
                <c:pt idx="6072">
                  <c:v>0</c:v>
                </c:pt>
                <c:pt idx="6073">
                  <c:v>0</c:v>
                </c:pt>
                <c:pt idx="6074">
                  <c:v>0</c:v>
                </c:pt>
                <c:pt idx="6075">
                  <c:v>0</c:v>
                </c:pt>
                <c:pt idx="6076">
                  <c:v>0</c:v>
                </c:pt>
                <c:pt idx="6077">
                  <c:v>0</c:v>
                </c:pt>
                <c:pt idx="6078">
                  <c:v>0</c:v>
                </c:pt>
                <c:pt idx="6079">
                  <c:v>0</c:v>
                </c:pt>
                <c:pt idx="6080">
                  <c:v>0</c:v>
                </c:pt>
                <c:pt idx="6081">
                  <c:v>0</c:v>
                </c:pt>
                <c:pt idx="6082">
                  <c:v>0</c:v>
                </c:pt>
                <c:pt idx="6083">
                  <c:v>0</c:v>
                </c:pt>
                <c:pt idx="6084">
                  <c:v>0</c:v>
                </c:pt>
                <c:pt idx="6085">
                  <c:v>0</c:v>
                </c:pt>
                <c:pt idx="6086">
                  <c:v>0</c:v>
                </c:pt>
                <c:pt idx="6087">
                  <c:v>0</c:v>
                </c:pt>
                <c:pt idx="6088">
                  <c:v>0</c:v>
                </c:pt>
                <c:pt idx="6089">
                  <c:v>0</c:v>
                </c:pt>
                <c:pt idx="6090">
                  <c:v>0</c:v>
                </c:pt>
                <c:pt idx="6091">
                  <c:v>0</c:v>
                </c:pt>
                <c:pt idx="6092">
                  <c:v>0</c:v>
                </c:pt>
                <c:pt idx="6093">
                  <c:v>0</c:v>
                </c:pt>
                <c:pt idx="6094">
                  <c:v>0</c:v>
                </c:pt>
                <c:pt idx="6095">
                  <c:v>0</c:v>
                </c:pt>
                <c:pt idx="6096">
                  <c:v>0</c:v>
                </c:pt>
                <c:pt idx="6097">
                  <c:v>0</c:v>
                </c:pt>
                <c:pt idx="6098">
                  <c:v>0</c:v>
                </c:pt>
                <c:pt idx="6099">
                  <c:v>0</c:v>
                </c:pt>
                <c:pt idx="6100">
                  <c:v>0</c:v>
                </c:pt>
                <c:pt idx="6101">
                  <c:v>0</c:v>
                </c:pt>
                <c:pt idx="6102">
                  <c:v>0</c:v>
                </c:pt>
                <c:pt idx="6103">
                  <c:v>0</c:v>
                </c:pt>
                <c:pt idx="6104">
                  <c:v>0</c:v>
                </c:pt>
                <c:pt idx="6105">
                  <c:v>0</c:v>
                </c:pt>
                <c:pt idx="6106">
                  <c:v>0</c:v>
                </c:pt>
                <c:pt idx="6107">
                  <c:v>0</c:v>
                </c:pt>
                <c:pt idx="6108">
                  <c:v>0</c:v>
                </c:pt>
                <c:pt idx="6109">
                  <c:v>0</c:v>
                </c:pt>
                <c:pt idx="6110">
                  <c:v>0</c:v>
                </c:pt>
                <c:pt idx="6111">
                  <c:v>0</c:v>
                </c:pt>
                <c:pt idx="6112">
                  <c:v>0</c:v>
                </c:pt>
                <c:pt idx="6113">
                  <c:v>0</c:v>
                </c:pt>
                <c:pt idx="6114">
                  <c:v>0</c:v>
                </c:pt>
                <c:pt idx="6115">
                  <c:v>0</c:v>
                </c:pt>
                <c:pt idx="6116">
                  <c:v>0</c:v>
                </c:pt>
                <c:pt idx="6117">
                  <c:v>0</c:v>
                </c:pt>
                <c:pt idx="6118">
                  <c:v>0</c:v>
                </c:pt>
                <c:pt idx="6119">
                  <c:v>0</c:v>
                </c:pt>
                <c:pt idx="6120">
                  <c:v>0</c:v>
                </c:pt>
                <c:pt idx="6121">
                  <c:v>0</c:v>
                </c:pt>
                <c:pt idx="6122">
                  <c:v>0</c:v>
                </c:pt>
                <c:pt idx="6123">
                  <c:v>0</c:v>
                </c:pt>
                <c:pt idx="6124">
                  <c:v>0</c:v>
                </c:pt>
                <c:pt idx="6125">
                  <c:v>0</c:v>
                </c:pt>
                <c:pt idx="6126">
                  <c:v>0</c:v>
                </c:pt>
                <c:pt idx="6127">
                  <c:v>0</c:v>
                </c:pt>
                <c:pt idx="6128">
                  <c:v>0</c:v>
                </c:pt>
                <c:pt idx="6129">
                  <c:v>0</c:v>
                </c:pt>
                <c:pt idx="6130">
                  <c:v>0</c:v>
                </c:pt>
                <c:pt idx="6131">
                  <c:v>0</c:v>
                </c:pt>
                <c:pt idx="6132">
                  <c:v>0</c:v>
                </c:pt>
                <c:pt idx="6133">
                  <c:v>0</c:v>
                </c:pt>
                <c:pt idx="6134">
                  <c:v>0</c:v>
                </c:pt>
                <c:pt idx="6135">
                  <c:v>0</c:v>
                </c:pt>
                <c:pt idx="6136">
                  <c:v>0</c:v>
                </c:pt>
                <c:pt idx="6137">
                  <c:v>0</c:v>
                </c:pt>
                <c:pt idx="6138">
                  <c:v>0</c:v>
                </c:pt>
                <c:pt idx="6139">
                  <c:v>0</c:v>
                </c:pt>
                <c:pt idx="6140">
                  <c:v>0</c:v>
                </c:pt>
                <c:pt idx="6141">
                  <c:v>0</c:v>
                </c:pt>
                <c:pt idx="6142">
                  <c:v>0</c:v>
                </c:pt>
                <c:pt idx="6143">
                  <c:v>0</c:v>
                </c:pt>
                <c:pt idx="6144">
                  <c:v>0</c:v>
                </c:pt>
                <c:pt idx="6145">
                  <c:v>0</c:v>
                </c:pt>
                <c:pt idx="6146">
                  <c:v>0</c:v>
                </c:pt>
                <c:pt idx="6147">
                  <c:v>0</c:v>
                </c:pt>
                <c:pt idx="6148">
                  <c:v>0</c:v>
                </c:pt>
                <c:pt idx="6149">
                  <c:v>0</c:v>
                </c:pt>
                <c:pt idx="6150">
                  <c:v>0</c:v>
                </c:pt>
                <c:pt idx="6151">
                  <c:v>0</c:v>
                </c:pt>
                <c:pt idx="6152">
                  <c:v>0</c:v>
                </c:pt>
                <c:pt idx="6153">
                  <c:v>0</c:v>
                </c:pt>
                <c:pt idx="6154">
                  <c:v>0</c:v>
                </c:pt>
                <c:pt idx="6155">
                  <c:v>0</c:v>
                </c:pt>
                <c:pt idx="6156">
                  <c:v>0</c:v>
                </c:pt>
                <c:pt idx="6157">
                  <c:v>0</c:v>
                </c:pt>
                <c:pt idx="6158">
                  <c:v>0</c:v>
                </c:pt>
                <c:pt idx="6159">
                  <c:v>0</c:v>
                </c:pt>
                <c:pt idx="6160">
                  <c:v>0</c:v>
                </c:pt>
                <c:pt idx="6161">
                  <c:v>0</c:v>
                </c:pt>
                <c:pt idx="6162">
                  <c:v>0</c:v>
                </c:pt>
                <c:pt idx="6163">
                  <c:v>0</c:v>
                </c:pt>
                <c:pt idx="6164">
                  <c:v>0</c:v>
                </c:pt>
                <c:pt idx="6165">
                  <c:v>0</c:v>
                </c:pt>
                <c:pt idx="6166">
                  <c:v>0</c:v>
                </c:pt>
                <c:pt idx="6167">
                  <c:v>0</c:v>
                </c:pt>
                <c:pt idx="6168">
                  <c:v>0</c:v>
                </c:pt>
                <c:pt idx="6169">
                  <c:v>0</c:v>
                </c:pt>
                <c:pt idx="6170">
                  <c:v>0</c:v>
                </c:pt>
                <c:pt idx="6171">
                  <c:v>0</c:v>
                </c:pt>
                <c:pt idx="6172">
                  <c:v>0</c:v>
                </c:pt>
                <c:pt idx="6173">
                  <c:v>0</c:v>
                </c:pt>
                <c:pt idx="6174">
                  <c:v>0</c:v>
                </c:pt>
                <c:pt idx="6175">
                  <c:v>0</c:v>
                </c:pt>
                <c:pt idx="6176">
                  <c:v>0</c:v>
                </c:pt>
                <c:pt idx="6177">
                  <c:v>0</c:v>
                </c:pt>
                <c:pt idx="6178">
                  <c:v>0</c:v>
                </c:pt>
                <c:pt idx="6179">
                  <c:v>0</c:v>
                </c:pt>
                <c:pt idx="6180">
                  <c:v>0</c:v>
                </c:pt>
                <c:pt idx="6181">
                  <c:v>0</c:v>
                </c:pt>
                <c:pt idx="6182">
                  <c:v>0</c:v>
                </c:pt>
                <c:pt idx="6183">
                  <c:v>0</c:v>
                </c:pt>
                <c:pt idx="6184">
                  <c:v>0</c:v>
                </c:pt>
                <c:pt idx="6185">
                  <c:v>0</c:v>
                </c:pt>
                <c:pt idx="6186">
                  <c:v>0</c:v>
                </c:pt>
                <c:pt idx="6187">
                  <c:v>0</c:v>
                </c:pt>
                <c:pt idx="6188">
                  <c:v>0</c:v>
                </c:pt>
                <c:pt idx="6189">
                  <c:v>0</c:v>
                </c:pt>
                <c:pt idx="6190">
                  <c:v>0</c:v>
                </c:pt>
                <c:pt idx="6191">
                  <c:v>0</c:v>
                </c:pt>
                <c:pt idx="6192">
                  <c:v>0</c:v>
                </c:pt>
                <c:pt idx="6193">
                  <c:v>0</c:v>
                </c:pt>
                <c:pt idx="6194">
                  <c:v>0</c:v>
                </c:pt>
                <c:pt idx="6195">
                  <c:v>0</c:v>
                </c:pt>
                <c:pt idx="6196">
                  <c:v>0</c:v>
                </c:pt>
                <c:pt idx="6197">
                  <c:v>0</c:v>
                </c:pt>
                <c:pt idx="6198">
                  <c:v>0</c:v>
                </c:pt>
                <c:pt idx="6199">
                  <c:v>0</c:v>
                </c:pt>
                <c:pt idx="6200">
                  <c:v>0</c:v>
                </c:pt>
                <c:pt idx="6201">
                  <c:v>0</c:v>
                </c:pt>
                <c:pt idx="6202">
                  <c:v>0</c:v>
                </c:pt>
                <c:pt idx="6203">
                  <c:v>0</c:v>
                </c:pt>
                <c:pt idx="6204">
                  <c:v>0</c:v>
                </c:pt>
                <c:pt idx="6205">
                  <c:v>0</c:v>
                </c:pt>
                <c:pt idx="6206">
                  <c:v>0</c:v>
                </c:pt>
                <c:pt idx="6207">
                  <c:v>0</c:v>
                </c:pt>
                <c:pt idx="6208">
                  <c:v>0</c:v>
                </c:pt>
                <c:pt idx="6209">
                  <c:v>0</c:v>
                </c:pt>
                <c:pt idx="6210">
                  <c:v>0</c:v>
                </c:pt>
                <c:pt idx="6211">
                  <c:v>0</c:v>
                </c:pt>
                <c:pt idx="6212">
                  <c:v>0</c:v>
                </c:pt>
                <c:pt idx="6213">
                  <c:v>0</c:v>
                </c:pt>
                <c:pt idx="6214">
                  <c:v>0</c:v>
                </c:pt>
                <c:pt idx="6215">
                  <c:v>0</c:v>
                </c:pt>
                <c:pt idx="6216">
                  <c:v>0</c:v>
                </c:pt>
                <c:pt idx="6217">
                  <c:v>0</c:v>
                </c:pt>
                <c:pt idx="6218">
                  <c:v>0</c:v>
                </c:pt>
                <c:pt idx="6219">
                  <c:v>0</c:v>
                </c:pt>
                <c:pt idx="6220">
                  <c:v>0</c:v>
                </c:pt>
                <c:pt idx="6221">
                  <c:v>0</c:v>
                </c:pt>
                <c:pt idx="6222">
                  <c:v>0</c:v>
                </c:pt>
                <c:pt idx="6223">
                  <c:v>0</c:v>
                </c:pt>
                <c:pt idx="6224">
                  <c:v>0</c:v>
                </c:pt>
                <c:pt idx="6225">
                  <c:v>0</c:v>
                </c:pt>
                <c:pt idx="6226">
                  <c:v>0</c:v>
                </c:pt>
                <c:pt idx="6227">
                  <c:v>0</c:v>
                </c:pt>
                <c:pt idx="6228">
                  <c:v>0</c:v>
                </c:pt>
                <c:pt idx="6229">
                  <c:v>0</c:v>
                </c:pt>
                <c:pt idx="6230">
                  <c:v>0</c:v>
                </c:pt>
                <c:pt idx="6231">
                  <c:v>0</c:v>
                </c:pt>
                <c:pt idx="6232">
                  <c:v>0</c:v>
                </c:pt>
                <c:pt idx="6233">
                  <c:v>0</c:v>
                </c:pt>
                <c:pt idx="6234">
                  <c:v>0</c:v>
                </c:pt>
                <c:pt idx="6235">
                  <c:v>0</c:v>
                </c:pt>
                <c:pt idx="6236">
                  <c:v>0</c:v>
                </c:pt>
                <c:pt idx="6237">
                  <c:v>0</c:v>
                </c:pt>
                <c:pt idx="6238">
                  <c:v>0</c:v>
                </c:pt>
                <c:pt idx="6239">
                  <c:v>0</c:v>
                </c:pt>
                <c:pt idx="6240">
                  <c:v>0</c:v>
                </c:pt>
                <c:pt idx="6241">
                  <c:v>0</c:v>
                </c:pt>
                <c:pt idx="6242">
                  <c:v>0</c:v>
                </c:pt>
                <c:pt idx="6243">
                  <c:v>0</c:v>
                </c:pt>
                <c:pt idx="6244">
                  <c:v>0</c:v>
                </c:pt>
                <c:pt idx="6245">
                  <c:v>0</c:v>
                </c:pt>
                <c:pt idx="6246">
                  <c:v>0</c:v>
                </c:pt>
                <c:pt idx="6247">
                  <c:v>0</c:v>
                </c:pt>
                <c:pt idx="6248">
                  <c:v>0</c:v>
                </c:pt>
                <c:pt idx="6249">
                  <c:v>0</c:v>
                </c:pt>
                <c:pt idx="6250">
                  <c:v>0</c:v>
                </c:pt>
                <c:pt idx="6251">
                  <c:v>0</c:v>
                </c:pt>
                <c:pt idx="6252">
                  <c:v>0</c:v>
                </c:pt>
                <c:pt idx="6253">
                  <c:v>0</c:v>
                </c:pt>
                <c:pt idx="6254">
                  <c:v>0</c:v>
                </c:pt>
                <c:pt idx="6255">
                  <c:v>0</c:v>
                </c:pt>
                <c:pt idx="6256">
                  <c:v>0</c:v>
                </c:pt>
                <c:pt idx="6257">
                  <c:v>0</c:v>
                </c:pt>
                <c:pt idx="6258">
                  <c:v>0</c:v>
                </c:pt>
                <c:pt idx="6259">
                  <c:v>0</c:v>
                </c:pt>
                <c:pt idx="6260">
                  <c:v>0</c:v>
                </c:pt>
                <c:pt idx="6261">
                  <c:v>0</c:v>
                </c:pt>
                <c:pt idx="6262">
                  <c:v>0</c:v>
                </c:pt>
                <c:pt idx="6263">
                  <c:v>0</c:v>
                </c:pt>
                <c:pt idx="6264">
                  <c:v>0</c:v>
                </c:pt>
                <c:pt idx="6265">
                  <c:v>0</c:v>
                </c:pt>
                <c:pt idx="6266">
                  <c:v>0</c:v>
                </c:pt>
                <c:pt idx="6267">
                  <c:v>0</c:v>
                </c:pt>
                <c:pt idx="6268">
                  <c:v>0</c:v>
                </c:pt>
                <c:pt idx="6269">
                  <c:v>0</c:v>
                </c:pt>
                <c:pt idx="6270">
                  <c:v>0</c:v>
                </c:pt>
                <c:pt idx="6271">
                  <c:v>0</c:v>
                </c:pt>
                <c:pt idx="6272">
                  <c:v>0</c:v>
                </c:pt>
                <c:pt idx="6273">
                  <c:v>0</c:v>
                </c:pt>
                <c:pt idx="6274">
                  <c:v>0</c:v>
                </c:pt>
                <c:pt idx="6275">
                  <c:v>0</c:v>
                </c:pt>
                <c:pt idx="6276">
                  <c:v>0</c:v>
                </c:pt>
                <c:pt idx="6277">
                  <c:v>0</c:v>
                </c:pt>
                <c:pt idx="6278">
                  <c:v>0</c:v>
                </c:pt>
                <c:pt idx="6279">
                  <c:v>0</c:v>
                </c:pt>
                <c:pt idx="6280">
                  <c:v>0</c:v>
                </c:pt>
                <c:pt idx="6281">
                  <c:v>0</c:v>
                </c:pt>
                <c:pt idx="6282">
                  <c:v>0</c:v>
                </c:pt>
                <c:pt idx="6283">
                  <c:v>0</c:v>
                </c:pt>
                <c:pt idx="6284">
                  <c:v>0</c:v>
                </c:pt>
                <c:pt idx="6285">
                  <c:v>0</c:v>
                </c:pt>
                <c:pt idx="6286">
                  <c:v>0</c:v>
                </c:pt>
                <c:pt idx="6287">
                  <c:v>0</c:v>
                </c:pt>
                <c:pt idx="6288">
                  <c:v>0</c:v>
                </c:pt>
                <c:pt idx="6289">
                  <c:v>0</c:v>
                </c:pt>
                <c:pt idx="6290">
                  <c:v>0</c:v>
                </c:pt>
                <c:pt idx="6291">
                  <c:v>0</c:v>
                </c:pt>
                <c:pt idx="6292">
                  <c:v>0</c:v>
                </c:pt>
                <c:pt idx="6293">
                  <c:v>0</c:v>
                </c:pt>
                <c:pt idx="6294">
                  <c:v>0</c:v>
                </c:pt>
                <c:pt idx="6295">
                  <c:v>0</c:v>
                </c:pt>
                <c:pt idx="6296">
                  <c:v>0</c:v>
                </c:pt>
                <c:pt idx="6297">
                  <c:v>0</c:v>
                </c:pt>
                <c:pt idx="6298">
                  <c:v>0</c:v>
                </c:pt>
                <c:pt idx="6299">
                  <c:v>0</c:v>
                </c:pt>
                <c:pt idx="6300">
                  <c:v>0</c:v>
                </c:pt>
                <c:pt idx="6301">
                  <c:v>0</c:v>
                </c:pt>
                <c:pt idx="6302">
                  <c:v>0</c:v>
                </c:pt>
                <c:pt idx="6303">
                  <c:v>0</c:v>
                </c:pt>
                <c:pt idx="6304">
                  <c:v>0</c:v>
                </c:pt>
                <c:pt idx="6305">
                  <c:v>0</c:v>
                </c:pt>
                <c:pt idx="6306">
                  <c:v>0</c:v>
                </c:pt>
                <c:pt idx="6307">
                  <c:v>0</c:v>
                </c:pt>
                <c:pt idx="6308">
                  <c:v>0</c:v>
                </c:pt>
                <c:pt idx="6309">
                  <c:v>0</c:v>
                </c:pt>
                <c:pt idx="6310">
                  <c:v>0</c:v>
                </c:pt>
                <c:pt idx="6311">
                  <c:v>0</c:v>
                </c:pt>
                <c:pt idx="6312">
                  <c:v>0</c:v>
                </c:pt>
                <c:pt idx="6313">
                  <c:v>0</c:v>
                </c:pt>
                <c:pt idx="6314">
                  <c:v>0</c:v>
                </c:pt>
                <c:pt idx="6315">
                  <c:v>0</c:v>
                </c:pt>
                <c:pt idx="6316">
                  <c:v>0</c:v>
                </c:pt>
                <c:pt idx="6317">
                  <c:v>0</c:v>
                </c:pt>
                <c:pt idx="6318">
                  <c:v>0</c:v>
                </c:pt>
                <c:pt idx="6319">
                  <c:v>0</c:v>
                </c:pt>
                <c:pt idx="6320">
                  <c:v>0</c:v>
                </c:pt>
                <c:pt idx="6321">
                  <c:v>0</c:v>
                </c:pt>
                <c:pt idx="6322">
                  <c:v>0</c:v>
                </c:pt>
                <c:pt idx="6323">
                  <c:v>0</c:v>
                </c:pt>
                <c:pt idx="6324">
                  <c:v>0</c:v>
                </c:pt>
                <c:pt idx="6325">
                  <c:v>0</c:v>
                </c:pt>
                <c:pt idx="6326">
                  <c:v>0</c:v>
                </c:pt>
                <c:pt idx="6327">
                  <c:v>0</c:v>
                </c:pt>
                <c:pt idx="6328">
                  <c:v>0</c:v>
                </c:pt>
                <c:pt idx="6329">
                  <c:v>0</c:v>
                </c:pt>
                <c:pt idx="6330">
                  <c:v>0</c:v>
                </c:pt>
                <c:pt idx="6331">
                  <c:v>0</c:v>
                </c:pt>
                <c:pt idx="6332">
                  <c:v>0</c:v>
                </c:pt>
                <c:pt idx="6333">
                  <c:v>0</c:v>
                </c:pt>
                <c:pt idx="6334">
                  <c:v>0</c:v>
                </c:pt>
                <c:pt idx="6335">
                  <c:v>0</c:v>
                </c:pt>
                <c:pt idx="6336">
                  <c:v>0</c:v>
                </c:pt>
                <c:pt idx="6337">
                  <c:v>0</c:v>
                </c:pt>
                <c:pt idx="6338">
                  <c:v>0</c:v>
                </c:pt>
                <c:pt idx="6339">
                  <c:v>0</c:v>
                </c:pt>
                <c:pt idx="6340">
                  <c:v>0</c:v>
                </c:pt>
                <c:pt idx="6341">
                  <c:v>0</c:v>
                </c:pt>
                <c:pt idx="6342">
                  <c:v>0</c:v>
                </c:pt>
                <c:pt idx="6343">
                  <c:v>0</c:v>
                </c:pt>
                <c:pt idx="6344">
                  <c:v>0</c:v>
                </c:pt>
                <c:pt idx="6345">
                  <c:v>0</c:v>
                </c:pt>
                <c:pt idx="6346">
                  <c:v>0</c:v>
                </c:pt>
                <c:pt idx="6347">
                  <c:v>0</c:v>
                </c:pt>
                <c:pt idx="6348">
                  <c:v>0</c:v>
                </c:pt>
                <c:pt idx="6349">
                  <c:v>0</c:v>
                </c:pt>
                <c:pt idx="6350">
                  <c:v>0</c:v>
                </c:pt>
                <c:pt idx="6351">
                  <c:v>0</c:v>
                </c:pt>
                <c:pt idx="6352">
                  <c:v>0</c:v>
                </c:pt>
                <c:pt idx="6353">
                  <c:v>0</c:v>
                </c:pt>
                <c:pt idx="6354">
                  <c:v>0</c:v>
                </c:pt>
                <c:pt idx="6355">
                  <c:v>0</c:v>
                </c:pt>
                <c:pt idx="6356">
                  <c:v>0</c:v>
                </c:pt>
                <c:pt idx="6357">
                  <c:v>0</c:v>
                </c:pt>
                <c:pt idx="6358">
                  <c:v>0</c:v>
                </c:pt>
                <c:pt idx="6359">
                  <c:v>0</c:v>
                </c:pt>
                <c:pt idx="6360">
                  <c:v>0</c:v>
                </c:pt>
                <c:pt idx="6361">
                  <c:v>0</c:v>
                </c:pt>
                <c:pt idx="6362">
                  <c:v>0</c:v>
                </c:pt>
                <c:pt idx="6363">
                  <c:v>0</c:v>
                </c:pt>
                <c:pt idx="6364">
                  <c:v>0</c:v>
                </c:pt>
                <c:pt idx="6365">
                  <c:v>0</c:v>
                </c:pt>
                <c:pt idx="6366">
                  <c:v>0</c:v>
                </c:pt>
                <c:pt idx="6367">
                  <c:v>0</c:v>
                </c:pt>
                <c:pt idx="6368">
                  <c:v>0</c:v>
                </c:pt>
                <c:pt idx="6369">
                  <c:v>0</c:v>
                </c:pt>
                <c:pt idx="6370">
                  <c:v>0</c:v>
                </c:pt>
                <c:pt idx="6371">
                  <c:v>0</c:v>
                </c:pt>
                <c:pt idx="6372">
                  <c:v>0</c:v>
                </c:pt>
                <c:pt idx="6373">
                  <c:v>0</c:v>
                </c:pt>
                <c:pt idx="6374">
                  <c:v>0</c:v>
                </c:pt>
                <c:pt idx="6375">
                  <c:v>0</c:v>
                </c:pt>
                <c:pt idx="6376">
                  <c:v>0</c:v>
                </c:pt>
                <c:pt idx="6377">
                  <c:v>0</c:v>
                </c:pt>
                <c:pt idx="6378">
                  <c:v>0</c:v>
                </c:pt>
                <c:pt idx="6379">
                  <c:v>0</c:v>
                </c:pt>
                <c:pt idx="6380">
                  <c:v>0</c:v>
                </c:pt>
                <c:pt idx="6381">
                  <c:v>0</c:v>
                </c:pt>
                <c:pt idx="6382">
                  <c:v>0</c:v>
                </c:pt>
                <c:pt idx="6383">
                  <c:v>0</c:v>
                </c:pt>
                <c:pt idx="6384">
                  <c:v>0</c:v>
                </c:pt>
                <c:pt idx="6385">
                  <c:v>0</c:v>
                </c:pt>
                <c:pt idx="6386">
                  <c:v>0</c:v>
                </c:pt>
                <c:pt idx="6387">
                  <c:v>0</c:v>
                </c:pt>
                <c:pt idx="6388">
                  <c:v>0</c:v>
                </c:pt>
                <c:pt idx="6389">
                  <c:v>0</c:v>
                </c:pt>
                <c:pt idx="6390">
                  <c:v>0</c:v>
                </c:pt>
                <c:pt idx="6391">
                  <c:v>0</c:v>
                </c:pt>
                <c:pt idx="6392">
                  <c:v>0</c:v>
                </c:pt>
                <c:pt idx="6393">
                  <c:v>0</c:v>
                </c:pt>
                <c:pt idx="6394">
                  <c:v>0</c:v>
                </c:pt>
                <c:pt idx="6395">
                  <c:v>0</c:v>
                </c:pt>
                <c:pt idx="6396">
                  <c:v>0</c:v>
                </c:pt>
                <c:pt idx="6397">
                  <c:v>0</c:v>
                </c:pt>
                <c:pt idx="6398">
                  <c:v>0</c:v>
                </c:pt>
                <c:pt idx="6399">
                  <c:v>0</c:v>
                </c:pt>
                <c:pt idx="6400">
                  <c:v>0</c:v>
                </c:pt>
                <c:pt idx="6401">
                  <c:v>0</c:v>
                </c:pt>
                <c:pt idx="6402">
                  <c:v>0</c:v>
                </c:pt>
                <c:pt idx="6403">
                  <c:v>0</c:v>
                </c:pt>
                <c:pt idx="6404">
                  <c:v>0</c:v>
                </c:pt>
                <c:pt idx="6405">
                  <c:v>0</c:v>
                </c:pt>
                <c:pt idx="6406">
                  <c:v>0</c:v>
                </c:pt>
                <c:pt idx="6407">
                  <c:v>0</c:v>
                </c:pt>
                <c:pt idx="6408">
                  <c:v>0</c:v>
                </c:pt>
                <c:pt idx="6409">
                  <c:v>0</c:v>
                </c:pt>
                <c:pt idx="6410">
                  <c:v>0</c:v>
                </c:pt>
                <c:pt idx="6411">
                  <c:v>0</c:v>
                </c:pt>
                <c:pt idx="6412">
                  <c:v>0</c:v>
                </c:pt>
                <c:pt idx="6413">
                  <c:v>0</c:v>
                </c:pt>
                <c:pt idx="6414">
                  <c:v>0</c:v>
                </c:pt>
                <c:pt idx="6415">
                  <c:v>0</c:v>
                </c:pt>
                <c:pt idx="6416">
                  <c:v>0</c:v>
                </c:pt>
                <c:pt idx="6417">
                  <c:v>0</c:v>
                </c:pt>
                <c:pt idx="6418">
                  <c:v>0</c:v>
                </c:pt>
                <c:pt idx="6419">
                  <c:v>0</c:v>
                </c:pt>
                <c:pt idx="6420">
                  <c:v>0</c:v>
                </c:pt>
                <c:pt idx="6421">
                  <c:v>0</c:v>
                </c:pt>
                <c:pt idx="6422">
                  <c:v>0</c:v>
                </c:pt>
                <c:pt idx="6423">
                  <c:v>0</c:v>
                </c:pt>
                <c:pt idx="6424">
                  <c:v>0</c:v>
                </c:pt>
                <c:pt idx="6425">
                  <c:v>0</c:v>
                </c:pt>
                <c:pt idx="6426">
                  <c:v>0</c:v>
                </c:pt>
                <c:pt idx="6427">
                  <c:v>0</c:v>
                </c:pt>
                <c:pt idx="6428">
                  <c:v>0</c:v>
                </c:pt>
                <c:pt idx="6429">
                  <c:v>0</c:v>
                </c:pt>
                <c:pt idx="6430">
                  <c:v>0</c:v>
                </c:pt>
                <c:pt idx="6431">
                  <c:v>0</c:v>
                </c:pt>
                <c:pt idx="6432">
                  <c:v>0</c:v>
                </c:pt>
                <c:pt idx="6433">
                  <c:v>0</c:v>
                </c:pt>
                <c:pt idx="6434">
                  <c:v>0</c:v>
                </c:pt>
                <c:pt idx="6435">
                  <c:v>0</c:v>
                </c:pt>
                <c:pt idx="6436">
                  <c:v>0</c:v>
                </c:pt>
                <c:pt idx="6437">
                  <c:v>0</c:v>
                </c:pt>
                <c:pt idx="6438">
                  <c:v>0</c:v>
                </c:pt>
                <c:pt idx="6439">
                  <c:v>0</c:v>
                </c:pt>
                <c:pt idx="6440">
                  <c:v>0</c:v>
                </c:pt>
                <c:pt idx="6441">
                  <c:v>0</c:v>
                </c:pt>
                <c:pt idx="6442">
                  <c:v>0</c:v>
                </c:pt>
                <c:pt idx="6443">
                  <c:v>0</c:v>
                </c:pt>
                <c:pt idx="6444">
                  <c:v>0</c:v>
                </c:pt>
                <c:pt idx="6445">
                  <c:v>0</c:v>
                </c:pt>
                <c:pt idx="6446">
                  <c:v>0</c:v>
                </c:pt>
                <c:pt idx="6447">
                  <c:v>0</c:v>
                </c:pt>
                <c:pt idx="6448">
                  <c:v>0</c:v>
                </c:pt>
                <c:pt idx="6449">
                  <c:v>0</c:v>
                </c:pt>
                <c:pt idx="6450">
                  <c:v>0</c:v>
                </c:pt>
                <c:pt idx="6451">
                  <c:v>0</c:v>
                </c:pt>
                <c:pt idx="6452">
                  <c:v>0</c:v>
                </c:pt>
                <c:pt idx="6453">
                  <c:v>0</c:v>
                </c:pt>
                <c:pt idx="6454">
                  <c:v>0</c:v>
                </c:pt>
                <c:pt idx="6455">
                  <c:v>0</c:v>
                </c:pt>
                <c:pt idx="6456">
                  <c:v>0</c:v>
                </c:pt>
                <c:pt idx="6457">
                  <c:v>0</c:v>
                </c:pt>
                <c:pt idx="6458">
                  <c:v>0</c:v>
                </c:pt>
                <c:pt idx="6459">
                  <c:v>0</c:v>
                </c:pt>
                <c:pt idx="6460">
                  <c:v>0</c:v>
                </c:pt>
                <c:pt idx="6461">
                  <c:v>0</c:v>
                </c:pt>
                <c:pt idx="6462">
                  <c:v>0</c:v>
                </c:pt>
                <c:pt idx="6463">
                  <c:v>0</c:v>
                </c:pt>
                <c:pt idx="6464">
                  <c:v>0</c:v>
                </c:pt>
                <c:pt idx="6465">
                  <c:v>0</c:v>
                </c:pt>
                <c:pt idx="6466">
                  <c:v>0</c:v>
                </c:pt>
                <c:pt idx="6467">
                  <c:v>0</c:v>
                </c:pt>
                <c:pt idx="6468">
                  <c:v>0</c:v>
                </c:pt>
                <c:pt idx="6469">
                  <c:v>0</c:v>
                </c:pt>
                <c:pt idx="6470">
                  <c:v>0</c:v>
                </c:pt>
                <c:pt idx="6471">
                  <c:v>0</c:v>
                </c:pt>
                <c:pt idx="6472">
                  <c:v>0</c:v>
                </c:pt>
                <c:pt idx="6473">
                  <c:v>0</c:v>
                </c:pt>
                <c:pt idx="6474">
                  <c:v>0</c:v>
                </c:pt>
                <c:pt idx="6475">
                  <c:v>0</c:v>
                </c:pt>
                <c:pt idx="6476">
                  <c:v>0</c:v>
                </c:pt>
                <c:pt idx="6477">
                  <c:v>0</c:v>
                </c:pt>
                <c:pt idx="6478">
                  <c:v>0</c:v>
                </c:pt>
                <c:pt idx="6479">
                  <c:v>0</c:v>
                </c:pt>
                <c:pt idx="6480">
                  <c:v>0</c:v>
                </c:pt>
                <c:pt idx="6481">
                  <c:v>0</c:v>
                </c:pt>
                <c:pt idx="6482">
                  <c:v>0</c:v>
                </c:pt>
                <c:pt idx="6483">
                  <c:v>0</c:v>
                </c:pt>
                <c:pt idx="6484">
                  <c:v>0</c:v>
                </c:pt>
                <c:pt idx="6485">
                  <c:v>0</c:v>
                </c:pt>
                <c:pt idx="6486">
                  <c:v>0</c:v>
                </c:pt>
                <c:pt idx="6487">
                  <c:v>0</c:v>
                </c:pt>
                <c:pt idx="6488">
                  <c:v>0</c:v>
                </c:pt>
                <c:pt idx="6489">
                  <c:v>0</c:v>
                </c:pt>
                <c:pt idx="6490">
                  <c:v>0</c:v>
                </c:pt>
                <c:pt idx="6491">
                  <c:v>0</c:v>
                </c:pt>
                <c:pt idx="6492">
                  <c:v>0</c:v>
                </c:pt>
                <c:pt idx="6493">
                  <c:v>0</c:v>
                </c:pt>
                <c:pt idx="6494">
                  <c:v>0</c:v>
                </c:pt>
                <c:pt idx="6495">
                  <c:v>0</c:v>
                </c:pt>
                <c:pt idx="6496">
                  <c:v>0</c:v>
                </c:pt>
                <c:pt idx="6497">
                  <c:v>0</c:v>
                </c:pt>
                <c:pt idx="6498">
                  <c:v>0</c:v>
                </c:pt>
                <c:pt idx="6499">
                  <c:v>0</c:v>
                </c:pt>
                <c:pt idx="6500">
                  <c:v>0</c:v>
                </c:pt>
                <c:pt idx="6501">
                  <c:v>0</c:v>
                </c:pt>
                <c:pt idx="6502">
                  <c:v>0</c:v>
                </c:pt>
                <c:pt idx="6503">
                  <c:v>0</c:v>
                </c:pt>
                <c:pt idx="6504">
                  <c:v>0</c:v>
                </c:pt>
                <c:pt idx="6505">
                  <c:v>0</c:v>
                </c:pt>
                <c:pt idx="6506">
                  <c:v>0</c:v>
                </c:pt>
                <c:pt idx="6507">
                  <c:v>0</c:v>
                </c:pt>
                <c:pt idx="6508">
                  <c:v>0</c:v>
                </c:pt>
                <c:pt idx="6509">
                  <c:v>0</c:v>
                </c:pt>
                <c:pt idx="6510">
                  <c:v>0</c:v>
                </c:pt>
                <c:pt idx="6511">
                  <c:v>0</c:v>
                </c:pt>
                <c:pt idx="6512">
                  <c:v>0</c:v>
                </c:pt>
                <c:pt idx="6513">
                  <c:v>0</c:v>
                </c:pt>
                <c:pt idx="6514">
                  <c:v>0</c:v>
                </c:pt>
                <c:pt idx="6515">
                  <c:v>0</c:v>
                </c:pt>
                <c:pt idx="6516">
                  <c:v>0</c:v>
                </c:pt>
                <c:pt idx="6517">
                  <c:v>0</c:v>
                </c:pt>
                <c:pt idx="6518">
                  <c:v>0</c:v>
                </c:pt>
                <c:pt idx="6519">
                  <c:v>0</c:v>
                </c:pt>
                <c:pt idx="6520">
                  <c:v>0</c:v>
                </c:pt>
                <c:pt idx="6521">
                  <c:v>0</c:v>
                </c:pt>
                <c:pt idx="6522">
                  <c:v>0</c:v>
                </c:pt>
                <c:pt idx="6523">
                  <c:v>0</c:v>
                </c:pt>
                <c:pt idx="6524">
                  <c:v>0</c:v>
                </c:pt>
                <c:pt idx="6525">
                  <c:v>0</c:v>
                </c:pt>
                <c:pt idx="6526">
                  <c:v>0</c:v>
                </c:pt>
                <c:pt idx="6527">
                  <c:v>0</c:v>
                </c:pt>
                <c:pt idx="6528">
                  <c:v>0</c:v>
                </c:pt>
                <c:pt idx="6529">
                  <c:v>0</c:v>
                </c:pt>
                <c:pt idx="6530">
                  <c:v>0</c:v>
                </c:pt>
                <c:pt idx="6531">
                  <c:v>0</c:v>
                </c:pt>
                <c:pt idx="6532">
                  <c:v>0</c:v>
                </c:pt>
                <c:pt idx="6533">
                  <c:v>0</c:v>
                </c:pt>
                <c:pt idx="6534">
                  <c:v>0</c:v>
                </c:pt>
                <c:pt idx="6535">
                  <c:v>0</c:v>
                </c:pt>
                <c:pt idx="6536">
                  <c:v>0</c:v>
                </c:pt>
                <c:pt idx="6537">
                  <c:v>0</c:v>
                </c:pt>
                <c:pt idx="6538">
                  <c:v>0</c:v>
                </c:pt>
                <c:pt idx="6539">
                  <c:v>0</c:v>
                </c:pt>
                <c:pt idx="6540">
                  <c:v>0</c:v>
                </c:pt>
                <c:pt idx="6541">
                  <c:v>0</c:v>
                </c:pt>
                <c:pt idx="6542">
                  <c:v>0</c:v>
                </c:pt>
                <c:pt idx="6543">
                  <c:v>0</c:v>
                </c:pt>
                <c:pt idx="6544">
                  <c:v>0</c:v>
                </c:pt>
                <c:pt idx="6545">
                  <c:v>0</c:v>
                </c:pt>
                <c:pt idx="6546">
                  <c:v>0</c:v>
                </c:pt>
                <c:pt idx="6547">
                  <c:v>0</c:v>
                </c:pt>
                <c:pt idx="6548">
                  <c:v>0</c:v>
                </c:pt>
                <c:pt idx="6549">
                  <c:v>0</c:v>
                </c:pt>
                <c:pt idx="6550">
                  <c:v>0</c:v>
                </c:pt>
                <c:pt idx="6551">
                  <c:v>0</c:v>
                </c:pt>
                <c:pt idx="6552">
                  <c:v>0</c:v>
                </c:pt>
                <c:pt idx="6553">
                  <c:v>0</c:v>
                </c:pt>
                <c:pt idx="6554">
                  <c:v>0</c:v>
                </c:pt>
                <c:pt idx="6555">
                  <c:v>0</c:v>
                </c:pt>
                <c:pt idx="6556">
                  <c:v>0</c:v>
                </c:pt>
                <c:pt idx="6557">
                  <c:v>0</c:v>
                </c:pt>
                <c:pt idx="6558">
                  <c:v>0</c:v>
                </c:pt>
                <c:pt idx="6559">
                  <c:v>0</c:v>
                </c:pt>
                <c:pt idx="6560">
                  <c:v>0</c:v>
                </c:pt>
                <c:pt idx="6561">
                  <c:v>0</c:v>
                </c:pt>
                <c:pt idx="6562">
                  <c:v>0</c:v>
                </c:pt>
                <c:pt idx="6563">
                  <c:v>0</c:v>
                </c:pt>
                <c:pt idx="6564">
                  <c:v>0</c:v>
                </c:pt>
                <c:pt idx="6565">
                  <c:v>0</c:v>
                </c:pt>
                <c:pt idx="6566">
                  <c:v>0</c:v>
                </c:pt>
                <c:pt idx="6567">
                  <c:v>0</c:v>
                </c:pt>
                <c:pt idx="6568">
                  <c:v>0</c:v>
                </c:pt>
                <c:pt idx="6569">
                  <c:v>0</c:v>
                </c:pt>
                <c:pt idx="6570">
                  <c:v>0</c:v>
                </c:pt>
                <c:pt idx="6571">
                  <c:v>0</c:v>
                </c:pt>
                <c:pt idx="6572">
                  <c:v>0</c:v>
                </c:pt>
                <c:pt idx="6573">
                  <c:v>0</c:v>
                </c:pt>
                <c:pt idx="6574">
                  <c:v>0</c:v>
                </c:pt>
                <c:pt idx="6575">
                  <c:v>0</c:v>
                </c:pt>
                <c:pt idx="6576">
                  <c:v>0</c:v>
                </c:pt>
                <c:pt idx="6577">
                  <c:v>0</c:v>
                </c:pt>
                <c:pt idx="6578">
                  <c:v>0</c:v>
                </c:pt>
                <c:pt idx="6579">
                  <c:v>0</c:v>
                </c:pt>
                <c:pt idx="6580">
                  <c:v>0</c:v>
                </c:pt>
                <c:pt idx="6581">
                  <c:v>0</c:v>
                </c:pt>
                <c:pt idx="6582">
                  <c:v>0</c:v>
                </c:pt>
                <c:pt idx="6583">
                  <c:v>0</c:v>
                </c:pt>
                <c:pt idx="6584">
                  <c:v>0</c:v>
                </c:pt>
                <c:pt idx="6585">
                  <c:v>0</c:v>
                </c:pt>
                <c:pt idx="6586">
                  <c:v>0</c:v>
                </c:pt>
                <c:pt idx="6587">
                  <c:v>0</c:v>
                </c:pt>
                <c:pt idx="6588">
                  <c:v>0</c:v>
                </c:pt>
                <c:pt idx="6589">
                  <c:v>0</c:v>
                </c:pt>
                <c:pt idx="6590">
                  <c:v>0</c:v>
                </c:pt>
                <c:pt idx="6591">
                  <c:v>0</c:v>
                </c:pt>
                <c:pt idx="6592">
                  <c:v>0</c:v>
                </c:pt>
                <c:pt idx="6593">
                  <c:v>0</c:v>
                </c:pt>
                <c:pt idx="6594">
                  <c:v>0</c:v>
                </c:pt>
                <c:pt idx="6595">
                  <c:v>0</c:v>
                </c:pt>
                <c:pt idx="6596">
                  <c:v>0</c:v>
                </c:pt>
                <c:pt idx="6597">
                  <c:v>0</c:v>
                </c:pt>
                <c:pt idx="6598">
                  <c:v>0</c:v>
                </c:pt>
                <c:pt idx="6599">
                  <c:v>0</c:v>
                </c:pt>
                <c:pt idx="6600">
                  <c:v>0</c:v>
                </c:pt>
                <c:pt idx="6601">
                  <c:v>0</c:v>
                </c:pt>
                <c:pt idx="6602">
                  <c:v>0</c:v>
                </c:pt>
                <c:pt idx="6603">
                  <c:v>0</c:v>
                </c:pt>
                <c:pt idx="6604">
                  <c:v>0</c:v>
                </c:pt>
                <c:pt idx="6605">
                  <c:v>0</c:v>
                </c:pt>
                <c:pt idx="6606">
                  <c:v>0</c:v>
                </c:pt>
                <c:pt idx="6607">
                  <c:v>0</c:v>
                </c:pt>
                <c:pt idx="6608">
                  <c:v>0</c:v>
                </c:pt>
                <c:pt idx="6609">
                  <c:v>0</c:v>
                </c:pt>
                <c:pt idx="6610">
                  <c:v>0</c:v>
                </c:pt>
                <c:pt idx="6611">
                  <c:v>0</c:v>
                </c:pt>
                <c:pt idx="6612">
                  <c:v>0</c:v>
                </c:pt>
                <c:pt idx="6613">
                  <c:v>0</c:v>
                </c:pt>
                <c:pt idx="6614">
                  <c:v>0</c:v>
                </c:pt>
                <c:pt idx="6615">
                  <c:v>0</c:v>
                </c:pt>
                <c:pt idx="6616">
                  <c:v>0</c:v>
                </c:pt>
                <c:pt idx="6617">
                  <c:v>0</c:v>
                </c:pt>
                <c:pt idx="6618">
                  <c:v>0</c:v>
                </c:pt>
                <c:pt idx="6619">
                  <c:v>0</c:v>
                </c:pt>
                <c:pt idx="6620">
                  <c:v>0</c:v>
                </c:pt>
                <c:pt idx="6621">
                  <c:v>0</c:v>
                </c:pt>
                <c:pt idx="6622">
                  <c:v>0</c:v>
                </c:pt>
                <c:pt idx="6623">
                  <c:v>0</c:v>
                </c:pt>
                <c:pt idx="6624">
                  <c:v>0</c:v>
                </c:pt>
                <c:pt idx="6625">
                  <c:v>0</c:v>
                </c:pt>
                <c:pt idx="6626">
                  <c:v>0</c:v>
                </c:pt>
                <c:pt idx="6627">
                  <c:v>0</c:v>
                </c:pt>
                <c:pt idx="6628">
                  <c:v>0</c:v>
                </c:pt>
                <c:pt idx="6629">
                  <c:v>0</c:v>
                </c:pt>
                <c:pt idx="6630">
                  <c:v>0</c:v>
                </c:pt>
                <c:pt idx="6631">
                  <c:v>0</c:v>
                </c:pt>
                <c:pt idx="6632">
                  <c:v>0</c:v>
                </c:pt>
                <c:pt idx="6633">
                  <c:v>0</c:v>
                </c:pt>
                <c:pt idx="6634">
                  <c:v>0</c:v>
                </c:pt>
                <c:pt idx="6635">
                  <c:v>0</c:v>
                </c:pt>
                <c:pt idx="6636">
                  <c:v>0</c:v>
                </c:pt>
                <c:pt idx="6637">
                  <c:v>0</c:v>
                </c:pt>
                <c:pt idx="6638">
                  <c:v>0</c:v>
                </c:pt>
                <c:pt idx="6639">
                  <c:v>0</c:v>
                </c:pt>
                <c:pt idx="6640">
                  <c:v>0</c:v>
                </c:pt>
                <c:pt idx="6641">
                  <c:v>0</c:v>
                </c:pt>
                <c:pt idx="6642">
                  <c:v>0</c:v>
                </c:pt>
                <c:pt idx="6643">
                  <c:v>0</c:v>
                </c:pt>
                <c:pt idx="6644">
                  <c:v>0</c:v>
                </c:pt>
                <c:pt idx="6645">
                  <c:v>0</c:v>
                </c:pt>
                <c:pt idx="6646">
                  <c:v>0</c:v>
                </c:pt>
                <c:pt idx="6647">
                  <c:v>0</c:v>
                </c:pt>
                <c:pt idx="6648">
                  <c:v>0</c:v>
                </c:pt>
                <c:pt idx="6649">
                  <c:v>0</c:v>
                </c:pt>
                <c:pt idx="6650">
                  <c:v>0</c:v>
                </c:pt>
                <c:pt idx="6651">
                  <c:v>0</c:v>
                </c:pt>
                <c:pt idx="6652">
                  <c:v>0</c:v>
                </c:pt>
                <c:pt idx="6653">
                  <c:v>0</c:v>
                </c:pt>
                <c:pt idx="6654">
                  <c:v>0</c:v>
                </c:pt>
                <c:pt idx="6655">
                  <c:v>0</c:v>
                </c:pt>
                <c:pt idx="6656">
                  <c:v>0</c:v>
                </c:pt>
                <c:pt idx="6657">
                  <c:v>0</c:v>
                </c:pt>
                <c:pt idx="6658">
                  <c:v>0</c:v>
                </c:pt>
                <c:pt idx="6659">
                  <c:v>0</c:v>
                </c:pt>
                <c:pt idx="6660">
                  <c:v>0</c:v>
                </c:pt>
                <c:pt idx="6661">
                  <c:v>0</c:v>
                </c:pt>
                <c:pt idx="6662">
                  <c:v>0</c:v>
                </c:pt>
                <c:pt idx="6663">
                  <c:v>0</c:v>
                </c:pt>
                <c:pt idx="6664">
                  <c:v>0</c:v>
                </c:pt>
                <c:pt idx="6665">
                  <c:v>0</c:v>
                </c:pt>
                <c:pt idx="6666">
                  <c:v>0</c:v>
                </c:pt>
                <c:pt idx="6667">
                  <c:v>0</c:v>
                </c:pt>
                <c:pt idx="6668">
                  <c:v>0</c:v>
                </c:pt>
                <c:pt idx="6669">
                  <c:v>0</c:v>
                </c:pt>
                <c:pt idx="6670">
                  <c:v>0</c:v>
                </c:pt>
                <c:pt idx="6671">
                  <c:v>0</c:v>
                </c:pt>
                <c:pt idx="6672">
                  <c:v>0</c:v>
                </c:pt>
                <c:pt idx="6673">
                  <c:v>0</c:v>
                </c:pt>
                <c:pt idx="6674">
                  <c:v>0</c:v>
                </c:pt>
                <c:pt idx="6675">
                  <c:v>0</c:v>
                </c:pt>
                <c:pt idx="6676">
                  <c:v>0</c:v>
                </c:pt>
                <c:pt idx="6677">
                  <c:v>0</c:v>
                </c:pt>
                <c:pt idx="6678">
                  <c:v>0</c:v>
                </c:pt>
                <c:pt idx="6679">
                  <c:v>0</c:v>
                </c:pt>
                <c:pt idx="6680">
                  <c:v>0</c:v>
                </c:pt>
                <c:pt idx="6681">
                  <c:v>0</c:v>
                </c:pt>
                <c:pt idx="6682">
                  <c:v>0</c:v>
                </c:pt>
                <c:pt idx="6683">
                  <c:v>0</c:v>
                </c:pt>
                <c:pt idx="6684">
                  <c:v>0</c:v>
                </c:pt>
                <c:pt idx="6685">
                  <c:v>0</c:v>
                </c:pt>
                <c:pt idx="6686">
                  <c:v>0</c:v>
                </c:pt>
                <c:pt idx="6687">
                  <c:v>0</c:v>
                </c:pt>
                <c:pt idx="6688">
                  <c:v>0</c:v>
                </c:pt>
                <c:pt idx="6689">
                  <c:v>0</c:v>
                </c:pt>
                <c:pt idx="6690">
                  <c:v>0</c:v>
                </c:pt>
                <c:pt idx="6691">
                  <c:v>0</c:v>
                </c:pt>
                <c:pt idx="6692">
                  <c:v>0</c:v>
                </c:pt>
                <c:pt idx="6693">
                  <c:v>0</c:v>
                </c:pt>
                <c:pt idx="6694">
                  <c:v>0</c:v>
                </c:pt>
                <c:pt idx="6695">
                  <c:v>0</c:v>
                </c:pt>
                <c:pt idx="6696">
                  <c:v>0</c:v>
                </c:pt>
                <c:pt idx="6697">
                  <c:v>0</c:v>
                </c:pt>
                <c:pt idx="6698">
                  <c:v>0</c:v>
                </c:pt>
                <c:pt idx="6699">
                  <c:v>0</c:v>
                </c:pt>
                <c:pt idx="6700">
                  <c:v>0</c:v>
                </c:pt>
                <c:pt idx="6701">
                  <c:v>0</c:v>
                </c:pt>
                <c:pt idx="6702">
                  <c:v>0</c:v>
                </c:pt>
                <c:pt idx="6703">
                  <c:v>0</c:v>
                </c:pt>
                <c:pt idx="6704">
                  <c:v>0</c:v>
                </c:pt>
                <c:pt idx="6705">
                  <c:v>0</c:v>
                </c:pt>
                <c:pt idx="6706">
                  <c:v>0</c:v>
                </c:pt>
                <c:pt idx="6707">
                  <c:v>0</c:v>
                </c:pt>
                <c:pt idx="6708">
                  <c:v>0</c:v>
                </c:pt>
                <c:pt idx="6709">
                  <c:v>0</c:v>
                </c:pt>
                <c:pt idx="6710">
                  <c:v>0</c:v>
                </c:pt>
                <c:pt idx="6711">
                  <c:v>0</c:v>
                </c:pt>
                <c:pt idx="6712">
                  <c:v>0</c:v>
                </c:pt>
                <c:pt idx="6713">
                  <c:v>0</c:v>
                </c:pt>
                <c:pt idx="6714">
                  <c:v>0</c:v>
                </c:pt>
                <c:pt idx="6715">
                  <c:v>0</c:v>
                </c:pt>
                <c:pt idx="6716">
                  <c:v>0</c:v>
                </c:pt>
                <c:pt idx="6717">
                  <c:v>0</c:v>
                </c:pt>
                <c:pt idx="6718">
                  <c:v>0</c:v>
                </c:pt>
                <c:pt idx="6719">
                  <c:v>0</c:v>
                </c:pt>
                <c:pt idx="6720">
                  <c:v>0</c:v>
                </c:pt>
                <c:pt idx="6721">
                  <c:v>0</c:v>
                </c:pt>
                <c:pt idx="6722">
                  <c:v>0</c:v>
                </c:pt>
                <c:pt idx="6723">
                  <c:v>0</c:v>
                </c:pt>
                <c:pt idx="6724">
                  <c:v>0</c:v>
                </c:pt>
                <c:pt idx="6725">
                  <c:v>0</c:v>
                </c:pt>
                <c:pt idx="6726">
                  <c:v>0</c:v>
                </c:pt>
                <c:pt idx="6727">
                  <c:v>0</c:v>
                </c:pt>
                <c:pt idx="6728">
                  <c:v>0</c:v>
                </c:pt>
                <c:pt idx="6729">
                  <c:v>0</c:v>
                </c:pt>
                <c:pt idx="6730">
                  <c:v>0</c:v>
                </c:pt>
                <c:pt idx="6731">
                  <c:v>0</c:v>
                </c:pt>
                <c:pt idx="6732">
                  <c:v>0</c:v>
                </c:pt>
                <c:pt idx="6733">
                  <c:v>0</c:v>
                </c:pt>
                <c:pt idx="6734">
                  <c:v>0</c:v>
                </c:pt>
                <c:pt idx="6735">
                  <c:v>0</c:v>
                </c:pt>
                <c:pt idx="6736">
                  <c:v>0</c:v>
                </c:pt>
                <c:pt idx="6737">
                  <c:v>0</c:v>
                </c:pt>
                <c:pt idx="6738">
                  <c:v>0</c:v>
                </c:pt>
                <c:pt idx="6739">
                  <c:v>0</c:v>
                </c:pt>
                <c:pt idx="6740">
                  <c:v>0</c:v>
                </c:pt>
                <c:pt idx="6741">
                  <c:v>0</c:v>
                </c:pt>
                <c:pt idx="6742">
                  <c:v>0</c:v>
                </c:pt>
                <c:pt idx="6743">
                  <c:v>0</c:v>
                </c:pt>
                <c:pt idx="6744">
                  <c:v>0</c:v>
                </c:pt>
                <c:pt idx="6745">
                  <c:v>0</c:v>
                </c:pt>
                <c:pt idx="6746">
                  <c:v>0</c:v>
                </c:pt>
                <c:pt idx="6747">
                  <c:v>0</c:v>
                </c:pt>
                <c:pt idx="6748">
                  <c:v>0</c:v>
                </c:pt>
                <c:pt idx="6749">
                  <c:v>0</c:v>
                </c:pt>
                <c:pt idx="6750">
                  <c:v>0</c:v>
                </c:pt>
                <c:pt idx="6751">
                  <c:v>0</c:v>
                </c:pt>
                <c:pt idx="6752">
                  <c:v>0</c:v>
                </c:pt>
                <c:pt idx="6753">
                  <c:v>0</c:v>
                </c:pt>
                <c:pt idx="6754">
                  <c:v>0</c:v>
                </c:pt>
                <c:pt idx="6755">
                  <c:v>0</c:v>
                </c:pt>
                <c:pt idx="6756">
                  <c:v>0</c:v>
                </c:pt>
                <c:pt idx="6757">
                  <c:v>0</c:v>
                </c:pt>
                <c:pt idx="6758">
                  <c:v>0</c:v>
                </c:pt>
                <c:pt idx="6759">
                  <c:v>0</c:v>
                </c:pt>
                <c:pt idx="6760">
                  <c:v>0</c:v>
                </c:pt>
                <c:pt idx="6761">
                  <c:v>0</c:v>
                </c:pt>
                <c:pt idx="6762">
                  <c:v>0</c:v>
                </c:pt>
                <c:pt idx="6763">
                  <c:v>0</c:v>
                </c:pt>
                <c:pt idx="6764">
                  <c:v>0</c:v>
                </c:pt>
                <c:pt idx="6765">
                  <c:v>0</c:v>
                </c:pt>
                <c:pt idx="6766">
                  <c:v>0</c:v>
                </c:pt>
                <c:pt idx="6767">
                  <c:v>0</c:v>
                </c:pt>
                <c:pt idx="6768">
                  <c:v>0</c:v>
                </c:pt>
                <c:pt idx="6769">
                  <c:v>0</c:v>
                </c:pt>
                <c:pt idx="6770">
                  <c:v>0</c:v>
                </c:pt>
                <c:pt idx="6771">
                  <c:v>0</c:v>
                </c:pt>
                <c:pt idx="6772">
                  <c:v>0</c:v>
                </c:pt>
                <c:pt idx="6773">
                  <c:v>0</c:v>
                </c:pt>
                <c:pt idx="6774">
                  <c:v>0</c:v>
                </c:pt>
                <c:pt idx="6775">
                  <c:v>0</c:v>
                </c:pt>
                <c:pt idx="6776">
                  <c:v>0</c:v>
                </c:pt>
                <c:pt idx="6777">
                  <c:v>0</c:v>
                </c:pt>
                <c:pt idx="6778">
                  <c:v>0</c:v>
                </c:pt>
                <c:pt idx="6779">
                  <c:v>0</c:v>
                </c:pt>
                <c:pt idx="6780">
                  <c:v>0</c:v>
                </c:pt>
                <c:pt idx="6781">
                  <c:v>0</c:v>
                </c:pt>
                <c:pt idx="6782">
                  <c:v>0</c:v>
                </c:pt>
                <c:pt idx="6783">
                  <c:v>0</c:v>
                </c:pt>
                <c:pt idx="6784">
                  <c:v>0</c:v>
                </c:pt>
                <c:pt idx="6785">
                  <c:v>0</c:v>
                </c:pt>
                <c:pt idx="6786">
                  <c:v>0</c:v>
                </c:pt>
                <c:pt idx="6787">
                  <c:v>0</c:v>
                </c:pt>
                <c:pt idx="6788">
                  <c:v>0</c:v>
                </c:pt>
                <c:pt idx="6789">
                  <c:v>0</c:v>
                </c:pt>
                <c:pt idx="6790">
                  <c:v>0</c:v>
                </c:pt>
                <c:pt idx="6791">
                  <c:v>0</c:v>
                </c:pt>
                <c:pt idx="6792">
                  <c:v>0</c:v>
                </c:pt>
                <c:pt idx="6793">
                  <c:v>0</c:v>
                </c:pt>
                <c:pt idx="6794">
                  <c:v>0</c:v>
                </c:pt>
                <c:pt idx="6795">
                  <c:v>0</c:v>
                </c:pt>
                <c:pt idx="6796">
                  <c:v>0</c:v>
                </c:pt>
                <c:pt idx="6797">
                  <c:v>0</c:v>
                </c:pt>
                <c:pt idx="6798">
                  <c:v>0</c:v>
                </c:pt>
                <c:pt idx="6799">
                  <c:v>0</c:v>
                </c:pt>
                <c:pt idx="6800">
                  <c:v>0</c:v>
                </c:pt>
                <c:pt idx="6801">
                  <c:v>0</c:v>
                </c:pt>
                <c:pt idx="6802">
                  <c:v>0</c:v>
                </c:pt>
                <c:pt idx="6803">
                  <c:v>0</c:v>
                </c:pt>
                <c:pt idx="6804">
                  <c:v>0</c:v>
                </c:pt>
                <c:pt idx="6805">
                  <c:v>0</c:v>
                </c:pt>
                <c:pt idx="6806">
                  <c:v>0</c:v>
                </c:pt>
                <c:pt idx="6807">
                  <c:v>0</c:v>
                </c:pt>
                <c:pt idx="6808">
                  <c:v>0</c:v>
                </c:pt>
                <c:pt idx="6809">
                  <c:v>0</c:v>
                </c:pt>
                <c:pt idx="6810">
                  <c:v>0</c:v>
                </c:pt>
                <c:pt idx="6811">
                  <c:v>0</c:v>
                </c:pt>
                <c:pt idx="6812">
                  <c:v>0</c:v>
                </c:pt>
                <c:pt idx="6813">
                  <c:v>0</c:v>
                </c:pt>
                <c:pt idx="6814">
                  <c:v>0</c:v>
                </c:pt>
                <c:pt idx="6815">
                  <c:v>0</c:v>
                </c:pt>
                <c:pt idx="6816">
                  <c:v>0</c:v>
                </c:pt>
                <c:pt idx="6817">
                  <c:v>0</c:v>
                </c:pt>
                <c:pt idx="6818">
                  <c:v>0</c:v>
                </c:pt>
                <c:pt idx="6819">
                  <c:v>0</c:v>
                </c:pt>
                <c:pt idx="6820">
                  <c:v>0</c:v>
                </c:pt>
                <c:pt idx="6821">
                  <c:v>0</c:v>
                </c:pt>
                <c:pt idx="6822">
                  <c:v>0</c:v>
                </c:pt>
                <c:pt idx="6823">
                  <c:v>0</c:v>
                </c:pt>
                <c:pt idx="6824">
                  <c:v>0</c:v>
                </c:pt>
                <c:pt idx="6825">
                  <c:v>0</c:v>
                </c:pt>
                <c:pt idx="6826">
                  <c:v>0</c:v>
                </c:pt>
                <c:pt idx="6827">
                  <c:v>0</c:v>
                </c:pt>
                <c:pt idx="6828">
                  <c:v>0</c:v>
                </c:pt>
                <c:pt idx="6829">
                  <c:v>0</c:v>
                </c:pt>
                <c:pt idx="6830">
                  <c:v>0</c:v>
                </c:pt>
                <c:pt idx="6831">
                  <c:v>0</c:v>
                </c:pt>
                <c:pt idx="6832">
                  <c:v>0</c:v>
                </c:pt>
                <c:pt idx="6833">
                  <c:v>0</c:v>
                </c:pt>
                <c:pt idx="6834">
                  <c:v>0</c:v>
                </c:pt>
                <c:pt idx="6835">
                  <c:v>0</c:v>
                </c:pt>
                <c:pt idx="6836">
                  <c:v>0</c:v>
                </c:pt>
                <c:pt idx="6837">
                  <c:v>0</c:v>
                </c:pt>
                <c:pt idx="6838">
                  <c:v>0</c:v>
                </c:pt>
                <c:pt idx="6839">
                  <c:v>0</c:v>
                </c:pt>
                <c:pt idx="6840">
                  <c:v>0</c:v>
                </c:pt>
                <c:pt idx="6841">
                  <c:v>0</c:v>
                </c:pt>
                <c:pt idx="6842">
                  <c:v>0</c:v>
                </c:pt>
                <c:pt idx="6843">
                  <c:v>0</c:v>
                </c:pt>
                <c:pt idx="6844">
                  <c:v>0</c:v>
                </c:pt>
                <c:pt idx="6845">
                  <c:v>0</c:v>
                </c:pt>
                <c:pt idx="6846">
                  <c:v>0</c:v>
                </c:pt>
                <c:pt idx="6847">
                  <c:v>0</c:v>
                </c:pt>
                <c:pt idx="6848">
                  <c:v>0</c:v>
                </c:pt>
                <c:pt idx="6849">
                  <c:v>0</c:v>
                </c:pt>
                <c:pt idx="6850">
                  <c:v>0</c:v>
                </c:pt>
                <c:pt idx="6851">
                  <c:v>0</c:v>
                </c:pt>
                <c:pt idx="6852">
                  <c:v>0</c:v>
                </c:pt>
                <c:pt idx="6853">
                  <c:v>0</c:v>
                </c:pt>
                <c:pt idx="6854">
                  <c:v>0</c:v>
                </c:pt>
                <c:pt idx="6855">
                  <c:v>0</c:v>
                </c:pt>
                <c:pt idx="6856">
                  <c:v>0</c:v>
                </c:pt>
                <c:pt idx="6857">
                  <c:v>0</c:v>
                </c:pt>
                <c:pt idx="6858">
                  <c:v>0</c:v>
                </c:pt>
                <c:pt idx="6859">
                  <c:v>0</c:v>
                </c:pt>
                <c:pt idx="6860">
                  <c:v>0</c:v>
                </c:pt>
                <c:pt idx="6861">
                  <c:v>0</c:v>
                </c:pt>
                <c:pt idx="6862">
                  <c:v>0</c:v>
                </c:pt>
                <c:pt idx="6863">
                  <c:v>0</c:v>
                </c:pt>
                <c:pt idx="6864">
                  <c:v>0</c:v>
                </c:pt>
                <c:pt idx="6865">
                  <c:v>0</c:v>
                </c:pt>
                <c:pt idx="6866">
                  <c:v>0</c:v>
                </c:pt>
                <c:pt idx="6867">
                  <c:v>0</c:v>
                </c:pt>
                <c:pt idx="6868">
                  <c:v>0</c:v>
                </c:pt>
                <c:pt idx="6869">
                  <c:v>0</c:v>
                </c:pt>
                <c:pt idx="6870">
                  <c:v>0</c:v>
                </c:pt>
                <c:pt idx="6871">
                  <c:v>0</c:v>
                </c:pt>
                <c:pt idx="6872">
                  <c:v>0</c:v>
                </c:pt>
                <c:pt idx="6873">
                  <c:v>0</c:v>
                </c:pt>
                <c:pt idx="6874">
                  <c:v>0</c:v>
                </c:pt>
                <c:pt idx="6875">
                  <c:v>0</c:v>
                </c:pt>
                <c:pt idx="6876">
                  <c:v>0</c:v>
                </c:pt>
                <c:pt idx="6877">
                  <c:v>0</c:v>
                </c:pt>
                <c:pt idx="6878">
                  <c:v>0</c:v>
                </c:pt>
                <c:pt idx="6879">
                  <c:v>0</c:v>
                </c:pt>
                <c:pt idx="6880">
                  <c:v>0</c:v>
                </c:pt>
                <c:pt idx="6881">
                  <c:v>0</c:v>
                </c:pt>
                <c:pt idx="6882">
                  <c:v>0</c:v>
                </c:pt>
                <c:pt idx="6883">
                  <c:v>0</c:v>
                </c:pt>
                <c:pt idx="6884">
                  <c:v>0</c:v>
                </c:pt>
                <c:pt idx="6885">
                  <c:v>0</c:v>
                </c:pt>
                <c:pt idx="6886">
                  <c:v>0</c:v>
                </c:pt>
                <c:pt idx="6887">
                  <c:v>0</c:v>
                </c:pt>
                <c:pt idx="6888">
                  <c:v>0</c:v>
                </c:pt>
                <c:pt idx="6889">
                  <c:v>0</c:v>
                </c:pt>
                <c:pt idx="6890">
                  <c:v>0</c:v>
                </c:pt>
                <c:pt idx="6891">
                  <c:v>0</c:v>
                </c:pt>
                <c:pt idx="6892">
                  <c:v>0</c:v>
                </c:pt>
                <c:pt idx="6893">
                  <c:v>0</c:v>
                </c:pt>
                <c:pt idx="6894">
                  <c:v>0</c:v>
                </c:pt>
                <c:pt idx="6895">
                  <c:v>0</c:v>
                </c:pt>
                <c:pt idx="6896">
                  <c:v>0</c:v>
                </c:pt>
                <c:pt idx="6897">
                  <c:v>0</c:v>
                </c:pt>
                <c:pt idx="6898">
                  <c:v>0</c:v>
                </c:pt>
                <c:pt idx="6899">
                  <c:v>0</c:v>
                </c:pt>
                <c:pt idx="6900">
                  <c:v>0</c:v>
                </c:pt>
                <c:pt idx="6901">
                  <c:v>0</c:v>
                </c:pt>
                <c:pt idx="6902">
                  <c:v>0</c:v>
                </c:pt>
                <c:pt idx="6903">
                  <c:v>0</c:v>
                </c:pt>
                <c:pt idx="6904">
                  <c:v>0</c:v>
                </c:pt>
                <c:pt idx="6905">
                  <c:v>0</c:v>
                </c:pt>
                <c:pt idx="6906">
                  <c:v>0</c:v>
                </c:pt>
                <c:pt idx="6907">
                  <c:v>0</c:v>
                </c:pt>
                <c:pt idx="6908">
                  <c:v>0</c:v>
                </c:pt>
                <c:pt idx="6909">
                  <c:v>0</c:v>
                </c:pt>
                <c:pt idx="6910">
                  <c:v>0</c:v>
                </c:pt>
                <c:pt idx="6911">
                  <c:v>0</c:v>
                </c:pt>
                <c:pt idx="6912">
                  <c:v>0</c:v>
                </c:pt>
                <c:pt idx="6913">
                  <c:v>0</c:v>
                </c:pt>
                <c:pt idx="6914">
                  <c:v>0</c:v>
                </c:pt>
                <c:pt idx="6915">
                  <c:v>0</c:v>
                </c:pt>
                <c:pt idx="6916">
                  <c:v>0</c:v>
                </c:pt>
                <c:pt idx="6917">
                  <c:v>0</c:v>
                </c:pt>
                <c:pt idx="6918">
                  <c:v>0</c:v>
                </c:pt>
                <c:pt idx="6919">
                  <c:v>0</c:v>
                </c:pt>
                <c:pt idx="6920">
                  <c:v>0</c:v>
                </c:pt>
                <c:pt idx="6921">
                  <c:v>0</c:v>
                </c:pt>
                <c:pt idx="6922">
                  <c:v>0</c:v>
                </c:pt>
                <c:pt idx="6923">
                  <c:v>0</c:v>
                </c:pt>
                <c:pt idx="6924">
                  <c:v>0</c:v>
                </c:pt>
                <c:pt idx="6925">
                  <c:v>0</c:v>
                </c:pt>
                <c:pt idx="6926">
                  <c:v>0</c:v>
                </c:pt>
                <c:pt idx="6927">
                  <c:v>0</c:v>
                </c:pt>
                <c:pt idx="6928">
                  <c:v>0</c:v>
                </c:pt>
                <c:pt idx="6929">
                  <c:v>0</c:v>
                </c:pt>
                <c:pt idx="6930">
                  <c:v>0</c:v>
                </c:pt>
                <c:pt idx="6931">
                  <c:v>0</c:v>
                </c:pt>
                <c:pt idx="6932">
                  <c:v>0</c:v>
                </c:pt>
                <c:pt idx="6933">
                  <c:v>0</c:v>
                </c:pt>
                <c:pt idx="6934">
                  <c:v>0</c:v>
                </c:pt>
                <c:pt idx="6935">
                  <c:v>0</c:v>
                </c:pt>
                <c:pt idx="6936">
                  <c:v>0</c:v>
                </c:pt>
                <c:pt idx="6937">
                  <c:v>0</c:v>
                </c:pt>
                <c:pt idx="6938">
                  <c:v>0</c:v>
                </c:pt>
                <c:pt idx="6939">
                  <c:v>0</c:v>
                </c:pt>
                <c:pt idx="6940">
                  <c:v>0</c:v>
                </c:pt>
                <c:pt idx="6941">
                  <c:v>0</c:v>
                </c:pt>
                <c:pt idx="6942">
                  <c:v>0</c:v>
                </c:pt>
                <c:pt idx="6943">
                  <c:v>0</c:v>
                </c:pt>
                <c:pt idx="6944">
                  <c:v>0</c:v>
                </c:pt>
                <c:pt idx="6945">
                  <c:v>0</c:v>
                </c:pt>
                <c:pt idx="6946">
                  <c:v>0</c:v>
                </c:pt>
                <c:pt idx="6947">
                  <c:v>0</c:v>
                </c:pt>
                <c:pt idx="6948">
                  <c:v>0</c:v>
                </c:pt>
                <c:pt idx="6949">
                  <c:v>0</c:v>
                </c:pt>
                <c:pt idx="6950">
                  <c:v>0</c:v>
                </c:pt>
                <c:pt idx="6951">
                  <c:v>0</c:v>
                </c:pt>
                <c:pt idx="6952">
                  <c:v>0</c:v>
                </c:pt>
                <c:pt idx="6953">
                  <c:v>0</c:v>
                </c:pt>
                <c:pt idx="6954">
                  <c:v>0</c:v>
                </c:pt>
                <c:pt idx="6955">
                  <c:v>0</c:v>
                </c:pt>
                <c:pt idx="6956">
                  <c:v>0</c:v>
                </c:pt>
                <c:pt idx="6957">
                  <c:v>0</c:v>
                </c:pt>
                <c:pt idx="6958">
                  <c:v>0</c:v>
                </c:pt>
                <c:pt idx="6959">
                  <c:v>0</c:v>
                </c:pt>
                <c:pt idx="6960">
                  <c:v>0</c:v>
                </c:pt>
                <c:pt idx="6961">
                  <c:v>0</c:v>
                </c:pt>
                <c:pt idx="6962">
                  <c:v>0</c:v>
                </c:pt>
                <c:pt idx="6963">
                  <c:v>0</c:v>
                </c:pt>
                <c:pt idx="6964">
                  <c:v>0</c:v>
                </c:pt>
                <c:pt idx="6965">
                  <c:v>0</c:v>
                </c:pt>
                <c:pt idx="6966">
                  <c:v>0</c:v>
                </c:pt>
                <c:pt idx="6967">
                  <c:v>0</c:v>
                </c:pt>
                <c:pt idx="6968">
                  <c:v>0</c:v>
                </c:pt>
                <c:pt idx="6969">
                  <c:v>0</c:v>
                </c:pt>
                <c:pt idx="6970">
                  <c:v>0</c:v>
                </c:pt>
                <c:pt idx="6971">
                  <c:v>0</c:v>
                </c:pt>
                <c:pt idx="6972">
                  <c:v>0</c:v>
                </c:pt>
                <c:pt idx="6973">
                  <c:v>0</c:v>
                </c:pt>
                <c:pt idx="6974">
                  <c:v>0</c:v>
                </c:pt>
                <c:pt idx="6975">
                  <c:v>0</c:v>
                </c:pt>
                <c:pt idx="6976">
                  <c:v>0</c:v>
                </c:pt>
                <c:pt idx="6977">
                  <c:v>0</c:v>
                </c:pt>
                <c:pt idx="6978">
                  <c:v>0</c:v>
                </c:pt>
                <c:pt idx="6979">
                  <c:v>0</c:v>
                </c:pt>
                <c:pt idx="6980">
                  <c:v>0</c:v>
                </c:pt>
                <c:pt idx="6981">
                  <c:v>0</c:v>
                </c:pt>
                <c:pt idx="6982">
                  <c:v>0</c:v>
                </c:pt>
                <c:pt idx="6983">
                  <c:v>0</c:v>
                </c:pt>
                <c:pt idx="6984">
                  <c:v>0</c:v>
                </c:pt>
                <c:pt idx="6985">
                  <c:v>0</c:v>
                </c:pt>
                <c:pt idx="6986">
                  <c:v>0</c:v>
                </c:pt>
                <c:pt idx="6987">
                  <c:v>0</c:v>
                </c:pt>
                <c:pt idx="6988">
                  <c:v>0</c:v>
                </c:pt>
                <c:pt idx="6989">
                  <c:v>0</c:v>
                </c:pt>
                <c:pt idx="6990">
                  <c:v>0</c:v>
                </c:pt>
                <c:pt idx="6991">
                  <c:v>0</c:v>
                </c:pt>
                <c:pt idx="6992">
                  <c:v>0</c:v>
                </c:pt>
                <c:pt idx="6993">
                  <c:v>0</c:v>
                </c:pt>
                <c:pt idx="6994">
                  <c:v>0</c:v>
                </c:pt>
                <c:pt idx="6995">
                  <c:v>0</c:v>
                </c:pt>
                <c:pt idx="6996">
                  <c:v>0</c:v>
                </c:pt>
                <c:pt idx="6997">
                  <c:v>0</c:v>
                </c:pt>
                <c:pt idx="6998">
                  <c:v>0</c:v>
                </c:pt>
                <c:pt idx="6999">
                  <c:v>0</c:v>
                </c:pt>
                <c:pt idx="7000">
                  <c:v>0</c:v>
                </c:pt>
                <c:pt idx="7001">
                  <c:v>0</c:v>
                </c:pt>
                <c:pt idx="7002">
                  <c:v>0</c:v>
                </c:pt>
                <c:pt idx="7003">
                  <c:v>0</c:v>
                </c:pt>
                <c:pt idx="7004">
                  <c:v>0</c:v>
                </c:pt>
                <c:pt idx="7005">
                  <c:v>0</c:v>
                </c:pt>
                <c:pt idx="7006">
                  <c:v>0</c:v>
                </c:pt>
                <c:pt idx="7007">
                  <c:v>0</c:v>
                </c:pt>
                <c:pt idx="7008">
                  <c:v>0</c:v>
                </c:pt>
                <c:pt idx="7009">
                  <c:v>0</c:v>
                </c:pt>
                <c:pt idx="7010">
                  <c:v>0</c:v>
                </c:pt>
                <c:pt idx="7011">
                  <c:v>0</c:v>
                </c:pt>
                <c:pt idx="7012">
                  <c:v>0</c:v>
                </c:pt>
                <c:pt idx="7013">
                  <c:v>0</c:v>
                </c:pt>
                <c:pt idx="7014">
                  <c:v>0</c:v>
                </c:pt>
                <c:pt idx="7015">
                  <c:v>0</c:v>
                </c:pt>
                <c:pt idx="7016">
                  <c:v>0</c:v>
                </c:pt>
                <c:pt idx="7017">
                  <c:v>0</c:v>
                </c:pt>
                <c:pt idx="7018">
                  <c:v>0</c:v>
                </c:pt>
                <c:pt idx="7019">
                  <c:v>0</c:v>
                </c:pt>
                <c:pt idx="7020">
                  <c:v>0</c:v>
                </c:pt>
                <c:pt idx="7021">
                  <c:v>0</c:v>
                </c:pt>
                <c:pt idx="7022">
                  <c:v>0</c:v>
                </c:pt>
                <c:pt idx="7023">
                  <c:v>0</c:v>
                </c:pt>
                <c:pt idx="7024">
                  <c:v>0</c:v>
                </c:pt>
                <c:pt idx="7025">
                  <c:v>0</c:v>
                </c:pt>
                <c:pt idx="7026">
                  <c:v>0</c:v>
                </c:pt>
                <c:pt idx="7027">
                  <c:v>0</c:v>
                </c:pt>
                <c:pt idx="7028">
                  <c:v>0</c:v>
                </c:pt>
                <c:pt idx="7029">
                  <c:v>0</c:v>
                </c:pt>
                <c:pt idx="7030">
                  <c:v>0</c:v>
                </c:pt>
                <c:pt idx="7031">
                  <c:v>0</c:v>
                </c:pt>
                <c:pt idx="7032">
                  <c:v>0</c:v>
                </c:pt>
                <c:pt idx="7033">
                  <c:v>0</c:v>
                </c:pt>
                <c:pt idx="7034">
                  <c:v>0</c:v>
                </c:pt>
                <c:pt idx="7035">
                  <c:v>0</c:v>
                </c:pt>
                <c:pt idx="7036">
                  <c:v>0</c:v>
                </c:pt>
                <c:pt idx="7037">
                  <c:v>0</c:v>
                </c:pt>
                <c:pt idx="7038">
                  <c:v>0</c:v>
                </c:pt>
                <c:pt idx="7039">
                  <c:v>0</c:v>
                </c:pt>
                <c:pt idx="7040">
                  <c:v>0</c:v>
                </c:pt>
                <c:pt idx="7041">
                  <c:v>0</c:v>
                </c:pt>
                <c:pt idx="7042">
                  <c:v>0</c:v>
                </c:pt>
                <c:pt idx="7043">
                  <c:v>0</c:v>
                </c:pt>
                <c:pt idx="7044">
                  <c:v>0</c:v>
                </c:pt>
                <c:pt idx="7045">
                  <c:v>0</c:v>
                </c:pt>
                <c:pt idx="7046">
                  <c:v>0</c:v>
                </c:pt>
                <c:pt idx="7047">
                  <c:v>0</c:v>
                </c:pt>
                <c:pt idx="7048">
                  <c:v>0</c:v>
                </c:pt>
                <c:pt idx="7049">
                  <c:v>0</c:v>
                </c:pt>
                <c:pt idx="7050">
                  <c:v>0</c:v>
                </c:pt>
                <c:pt idx="7051">
                  <c:v>0</c:v>
                </c:pt>
                <c:pt idx="7052">
                  <c:v>0</c:v>
                </c:pt>
                <c:pt idx="7053">
                  <c:v>0</c:v>
                </c:pt>
                <c:pt idx="7054">
                  <c:v>0</c:v>
                </c:pt>
                <c:pt idx="7055">
                  <c:v>0</c:v>
                </c:pt>
                <c:pt idx="7056">
                  <c:v>0</c:v>
                </c:pt>
                <c:pt idx="7057">
                  <c:v>0</c:v>
                </c:pt>
                <c:pt idx="7058">
                  <c:v>0</c:v>
                </c:pt>
                <c:pt idx="7059">
                  <c:v>0</c:v>
                </c:pt>
                <c:pt idx="7060">
                  <c:v>0</c:v>
                </c:pt>
                <c:pt idx="7061">
                  <c:v>0</c:v>
                </c:pt>
                <c:pt idx="7062">
                  <c:v>0</c:v>
                </c:pt>
                <c:pt idx="7063">
                  <c:v>0</c:v>
                </c:pt>
                <c:pt idx="7064">
                  <c:v>0</c:v>
                </c:pt>
                <c:pt idx="7065">
                  <c:v>0</c:v>
                </c:pt>
                <c:pt idx="7066">
                  <c:v>0</c:v>
                </c:pt>
                <c:pt idx="7067">
                  <c:v>0</c:v>
                </c:pt>
                <c:pt idx="7068">
                  <c:v>0</c:v>
                </c:pt>
                <c:pt idx="7069">
                  <c:v>0</c:v>
                </c:pt>
                <c:pt idx="7070">
                  <c:v>0</c:v>
                </c:pt>
                <c:pt idx="7071">
                  <c:v>0</c:v>
                </c:pt>
                <c:pt idx="7072">
                  <c:v>0</c:v>
                </c:pt>
                <c:pt idx="7073">
                  <c:v>0</c:v>
                </c:pt>
                <c:pt idx="7074">
                  <c:v>0</c:v>
                </c:pt>
                <c:pt idx="7075">
                  <c:v>0</c:v>
                </c:pt>
                <c:pt idx="7076">
                  <c:v>0</c:v>
                </c:pt>
                <c:pt idx="7077">
                  <c:v>0</c:v>
                </c:pt>
                <c:pt idx="7078">
                  <c:v>0</c:v>
                </c:pt>
                <c:pt idx="7079">
                  <c:v>0</c:v>
                </c:pt>
                <c:pt idx="7080">
                  <c:v>0</c:v>
                </c:pt>
                <c:pt idx="7081">
                  <c:v>0</c:v>
                </c:pt>
                <c:pt idx="7082">
                  <c:v>0</c:v>
                </c:pt>
                <c:pt idx="7083">
                  <c:v>0</c:v>
                </c:pt>
                <c:pt idx="7084">
                  <c:v>0</c:v>
                </c:pt>
                <c:pt idx="7085">
                  <c:v>0</c:v>
                </c:pt>
                <c:pt idx="7086">
                  <c:v>0</c:v>
                </c:pt>
                <c:pt idx="7087">
                  <c:v>0</c:v>
                </c:pt>
                <c:pt idx="7088">
                  <c:v>0</c:v>
                </c:pt>
                <c:pt idx="7089">
                  <c:v>0</c:v>
                </c:pt>
                <c:pt idx="7090">
                  <c:v>0</c:v>
                </c:pt>
                <c:pt idx="7091">
                  <c:v>0</c:v>
                </c:pt>
                <c:pt idx="7092">
                  <c:v>0</c:v>
                </c:pt>
                <c:pt idx="7093">
                  <c:v>0</c:v>
                </c:pt>
                <c:pt idx="7094">
                  <c:v>0</c:v>
                </c:pt>
                <c:pt idx="7095">
                  <c:v>0</c:v>
                </c:pt>
                <c:pt idx="7096">
                  <c:v>0</c:v>
                </c:pt>
                <c:pt idx="7097">
                  <c:v>0</c:v>
                </c:pt>
                <c:pt idx="7098">
                  <c:v>0</c:v>
                </c:pt>
                <c:pt idx="7099">
                  <c:v>0</c:v>
                </c:pt>
                <c:pt idx="7100">
                  <c:v>0</c:v>
                </c:pt>
                <c:pt idx="7101">
                  <c:v>0</c:v>
                </c:pt>
                <c:pt idx="7102">
                  <c:v>0</c:v>
                </c:pt>
                <c:pt idx="7103">
                  <c:v>0</c:v>
                </c:pt>
                <c:pt idx="7104">
                  <c:v>0</c:v>
                </c:pt>
                <c:pt idx="7105">
                  <c:v>0</c:v>
                </c:pt>
                <c:pt idx="7106">
                  <c:v>0</c:v>
                </c:pt>
                <c:pt idx="7107">
                  <c:v>0</c:v>
                </c:pt>
                <c:pt idx="7108">
                  <c:v>0</c:v>
                </c:pt>
                <c:pt idx="7109">
                  <c:v>0</c:v>
                </c:pt>
                <c:pt idx="7110">
                  <c:v>0</c:v>
                </c:pt>
                <c:pt idx="7111">
                  <c:v>0</c:v>
                </c:pt>
                <c:pt idx="7112">
                  <c:v>0</c:v>
                </c:pt>
                <c:pt idx="7113">
                  <c:v>0</c:v>
                </c:pt>
                <c:pt idx="7114">
                  <c:v>0</c:v>
                </c:pt>
                <c:pt idx="7115">
                  <c:v>0</c:v>
                </c:pt>
                <c:pt idx="7116">
                  <c:v>0</c:v>
                </c:pt>
                <c:pt idx="7117">
                  <c:v>0</c:v>
                </c:pt>
                <c:pt idx="7118">
                  <c:v>0</c:v>
                </c:pt>
                <c:pt idx="7119">
                  <c:v>0</c:v>
                </c:pt>
                <c:pt idx="7120">
                  <c:v>0</c:v>
                </c:pt>
                <c:pt idx="7121">
                  <c:v>0</c:v>
                </c:pt>
                <c:pt idx="7122">
                  <c:v>0</c:v>
                </c:pt>
                <c:pt idx="7123">
                  <c:v>0</c:v>
                </c:pt>
                <c:pt idx="7124">
                  <c:v>0</c:v>
                </c:pt>
                <c:pt idx="7125">
                  <c:v>0</c:v>
                </c:pt>
                <c:pt idx="7126">
                  <c:v>0</c:v>
                </c:pt>
                <c:pt idx="7127">
                  <c:v>0</c:v>
                </c:pt>
                <c:pt idx="7128">
                  <c:v>0</c:v>
                </c:pt>
                <c:pt idx="7129">
                  <c:v>0</c:v>
                </c:pt>
                <c:pt idx="7130">
                  <c:v>0</c:v>
                </c:pt>
                <c:pt idx="7131">
                  <c:v>0</c:v>
                </c:pt>
                <c:pt idx="7132">
                  <c:v>0</c:v>
                </c:pt>
                <c:pt idx="7133">
                  <c:v>0</c:v>
                </c:pt>
                <c:pt idx="7134">
                  <c:v>0</c:v>
                </c:pt>
                <c:pt idx="7135">
                  <c:v>0</c:v>
                </c:pt>
                <c:pt idx="7136">
                  <c:v>0</c:v>
                </c:pt>
                <c:pt idx="7137">
                  <c:v>0</c:v>
                </c:pt>
                <c:pt idx="7138">
                  <c:v>0</c:v>
                </c:pt>
                <c:pt idx="7139">
                  <c:v>0</c:v>
                </c:pt>
                <c:pt idx="7140">
                  <c:v>0</c:v>
                </c:pt>
                <c:pt idx="7141">
                  <c:v>0</c:v>
                </c:pt>
                <c:pt idx="7142">
                  <c:v>0</c:v>
                </c:pt>
                <c:pt idx="7143">
                  <c:v>0</c:v>
                </c:pt>
                <c:pt idx="7144">
                  <c:v>0</c:v>
                </c:pt>
                <c:pt idx="7145">
                  <c:v>0</c:v>
                </c:pt>
                <c:pt idx="7146">
                  <c:v>0</c:v>
                </c:pt>
                <c:pt idx="7147">
                  <c:v>0</c:v>
                </c:pt>
                <c:pt idx="7148">
                  <c:v>0</c:v>
                </c:pt>
                <c:pt idx="7149">
                  <c:v>0</c:v>
                </c:pt>
                <c:pt idx="7150">
                  <c:v>0</c:v>
                </c:pt>
                <c:pt idx="7151">
                  <c:v>0</c:v>
                </c:pt>
                <c:pt idx="7152">
                  <c:v>0</c:v>
                </c:pt>
                <c:pt idx="7153">
                  <c:v>0</c:v>
                </c:pt>
                <c:pt idx="7154">
                  <c:v>0</c:v>
                </c:pt>
                <c:pt idx="7155">
                  <c:v>0</c:v>
                </c:pt>
                <c:pt idx="7156">
                  <c:v>0</c:v>
                </c:pt>
                <c:pt idx="7157">
                  <c:v>0</c:v>
                </c:pt>
                <c:pt idx="7158">
                  <c:v>0</c:v>
                </c:pt>
                <c:pt idx="7159">
                  <c:v>0</c:v>
                </c:pt>
                <c:pt idx="7160">
                  <c:v>0</c:v>
                </c:pt>
                <c:pt idx="7161">
                  <c:v>0</c:v>
                </c:pt>
                <c:pt idx="7162">
                  <c:v>0</c:v>
                </c:pt>
                <c:pt idx="7163">
                  <c:v>0</c:v>
                </c:pt>
                <c:pt idx="7164">
                  <c:v>0</c:v>
                </c:pt>
                <c:pt idx="7165">
                  <c:v>0</c:v>
                </c:pt>
                <c:pt idx="7166">
                  <c:v>0</c:v>
                </c:pt>
                <c:pt idx="7167">
                  <c:v>0</c:v>
                </c:pt>
                <c:pt idx="7168">
                  <c:v>0</c:v>
                </c:pt>
                <c:pt idx="7169">
                  <c:v>0</c:v>
                </c:pt>
                <c:pt idx="7170">
                  <c:v>0</c:v>
                </c:pt>
                <c:pt idx="7171">
                  <c:v>0</c:v>
                </c:pt>
                <c:pt idx="7172">
                  <c:v>0</c:v>
                </c:pt>
                <c:pt idx="7173">
                  <c:v>0</c:v>
                </c:pt>
                <c:pt idx="7174">
                  <c:v>0</c:v>
                </c:pt>
                <c:pt idx="7175">
                  <c:v>0</c:v>
                </c:pt>
                <c:pt idx="7176">
                  <c:v>0</c:v>
                </c:pt>
                <c:pt idx="7177">
                  <c:v>0</c:v>
                </c:pt>
                <c:pt idx="7178">
                  <c:v>0</c:v>
                </c:pt>
                <c:pt idx="7179">
                  <c:v>0</c:v>
                </c:pt>
                <c:pt idx="7180">
                  <c:v>0</c:v>
                </c:pt>
                <c:pt idx="7181">
                  <c:v>0</c:v>
                </c:pt>
                <c:pt idx="7182">
                  <c:v>0</c:v>
                </c:pt>
                <c:pt idx="7183">
                  <c:v>0</c:v>
                </c:pt>
                <c:pt idx="7184">
                  <c:v>0</c:v>
                </c:pt>
                <c:pt idx="7185">
                  <c:v>0</c:v>
                </c:pt>
                <c:pt idx="7186">
                  <c:v>0</c:v>
                </c:pt>
                <c:pt idx="7187">
                  <c:v>0</c:v>
                </c:pt>
                <c:pt idx="7188">
                  <c:v>0</c:v>
                </c:pt>
                <c:pt idx="7189">
                  <c:v>0</c:v>
                </c:pt>
                <c:pt idx="7190">
                  <c:v>0</c:v>
                </c:pt>
                <c:pt idx="7191">
                  <c:v>0</c:v>
                </c:pt>
                <c:pt idx="7192">
                  <c:v>0</c:v>
                </c:pt>
                <c:pt idx="7193">
                  <c:v>0</c:v>
                </c:pt>
                <c:pt idx="7194">
                  <c:v>0</c:v>
                </c:pt>
                <c:pt idx="7195">
                  <c:v>0</c:v>
                </c:pt>
                <c:pt idx="7196">
                  <c:v>0</c:v>
                </c:pt>
                <c:pt idx="7197">
                  <c:v>0</c:v>
                </c:pt>
                <c:pt idx="7198">
                  <c:v>0</c:v>
                </c:pt>
                <c:pt idx="7199">
                  <c:v>0</c:v>
                </c:pt>
                <c:pt idx="7200">
                  <c:v>0</c:v>
                </c:pt>
                <c:pt idx="7201">
                  <c:v>0</c:v>
                </c:pt>
                <c:pt idx="7202">
                  <c:v>0</c:v>
                </c:pt>
                <c:pt idx="7203">
                  <c:v>0</c:v>
                </c:pt>
                <c:pt idx="7204">
                  <c:v>0</c:v>
                </c:pt>
                <c:pt idx="7205">
                  <c:v>0</c:v>
                </c:pt>
                <c:pt idx="7206">
                  <c:v>0</c:v>
                </c:pt>
                <c:pt idx="7207">
                  <c:v>0</c:v>
                </c:pt>
                <c:pt idx="7208">
                  <c:v>0</c:v>
                </c:pt>
                <c:pt idx="7209">
                  <c:v>0</c:v>
                </c:pt>
                <c:pt idx="7210">
                  <c:v>0</c:v>
                </c:pt>
                <c:pt idx="7211">
                  <c:v>0</c:v>
                </c:pt>
                <c:pt idx="7212">
                  <c:v>0</c:v>
                </c:pt>
                <c:pt idx="7213">
                  <c:v>0</c:v>
                </c:pt>
                <c:pt idx="7214">
                  <c:v>0</c:v>
                </c:pt>
                <c:pt idx="7215">
                  <c:v>0</c:v>
                </c:pt>
                <c:pt idx="7216">
                  <c:v>0</c:v>
                </c:pt>
                <c:pt idx="7217">
                  <c:v>0</c:v>
                </c:pt>
                <c:pt idx="7218">
                  <c:v>0</c:v>
                </c:pt>
                <c:pt idx="7219">
                  <c:v>0</c:v>
                </c:pt>
                <c:pt idx="7220">
                  <c:v>0</c:v>
                </c:pt>
                <c:pt idx="7221">
                  <c:v>0</c:v>
                </c:pt>
                <c:pt idx="7222">
                  <c:v>0</c:v>
                </c:pt>
                <c:pt idx="7223">
                  <c:v>0</c:v>
                </c:pt>
                <c:pt idx="7224">
                  <c:v>0</c:v>
                </c:pt>
                <c:pt idx="7225">
                  <c:v>0</c:v>
                </c:pt>
                <c:pt idx="7226">
                  <c:v>0</c:v>
                </c:pt>
                <c:pt idx="7227">
                  <c:v>0</c:v>
                </c:pt>
                <c:pt idx="7228">
                  <c:v>0</c:v>
                </c:pt>
                <c:pt idx="7229">
                  <c:v>0</c:v>
                </c:pt>
                <c:pt idx="7230">
                  <c:v>0</c:v>
                </c:pt>
                <c:pt idx="7231">
                  <c:v>0</c:v>
                </c:pt>
                <c:pt idx="7232">
                  <c:v>0</c:v>
                </c:pt>
                <c:pt idx="7233">
                  <c:v>0</c:v>
                </c:pt>
                <c:pt idx="7234">
                  <c:v>0</c:v>
                </c:pt>
                <c:pt idx="7235">
                  <c:v>0</c:v>
                </c:pt>
                <c:pt idx="7236">
                  <c:v>0</c:v>
                </c:pt>
                <c:pt idx="7237">
                  <c:v>0</c:v>
                </c:pt>
                <c:pt idx="7238">
                  <c:v>0</c:v>
                </c:pt>
                <c:pt idx="7239">
                  <c:v>0</c:v>
                </c:pt>
                <c:pt idx="7240">
                  <c:v>0</c:v>
                </c:pt>
                <c:pt idx="7241">
                  <c:v>0</c:v>
                </c:pt>
                <c:pt idx="7242">
                  <c:v>0</c:v>
                </c:pt>
                <c:pt idx="7243">
                  <c:v>0</c:v>
                </c:pt>
                <c:pt idx="7244">
                  <c:v>0</c:v>
                </c:pt>
                <c:pt idx="7245">
                  <c:v>0</c:v>
                </c:pt>
                <c:pt idx="7246">
                  <c:v>0</c:v>
                </c:pt>
                <c:pt idx="7247">
                  <c:v>0</c:v>
                </c:pt>
                <c:pt idx="7248">
                  <c:v>0</c:v>
                </c:pt>
                <c:pt idx="7249">
                  <c:v>0</c:v>
                </c:pt>
                <c:pt idx="7250">
                  <c:v>0</c:v>
                </c:pt>
                <c:pt idx="7251">
                  <c:v>0</c:v>
                </c:pt>
                <c:pt idx="7252">
                  <c:v>0</c:v>
                </c:pt>
                <c:pt idx="7253">
                  <c:v>0</c:v>
                </c:pt>
                <c:pt idx="7254">
                  <c:v>0</c:v>
                </c:pt>
                <c:pt idx="7255">
                  <c:v>0</c:v>
                </c:pt>
                <c:pt idx="7256">
                  <c:v>0</c:v>
                </c:pt>
                <c:pt idx="7257">
                  <c:v>0</c:v>
                </c:pt>
                <c:pt idx="7258">
                  <c:v>0</c:v>
                </c:pt>
                <c:pt idx="7259">
                  <c:v>0</c:v>
                </c:pt>
                <c:pt idx="7260">
                  <c:v>0</c:v>
                </c:pt>
                <c:pt idx="7261">
                  <c:v>0</c:v>
                </c:pt>
                <c:pt idx="7262">
                  <c:v>0</c:v>
                </c:pt>
                <c:pt idx="7263">
                  <c:v>0</c:v>
                </c:pt>
                <c:pt idx="7264">
                  <c:v>0</c:v>
                </c:pt>
                <c:pt idx="7265">
                  <c:v>0</c:v>
                </c:pt>
                <c:pt idx="7266">
                  <c:v>0</c:v>
                </c:pt>
                <c:pt idx="7267">
                  <c:v>0</c:v>
                </c:pt>
                <c:pt idx="7268">
                  <c:v>0</c:v>
                </c:pt>
                <c:pt idx="7269">
                  <c:v>0</c:v>
                </c:pt>
                <c:pt idx="7270">
                  <c:v>0</c:v>
                </c:pt>
                <c:pt idx="7271">
                  <c:v>0</c:v>
                </c:pt>
                <c:pt idx="7272">
                  <c:v>0</c:v>
                </c:pt>
                <c:pt idx="7273">
                  <c:v>0</c:v>
                </c:pt>
                <c:pt idx="7274">
                  <c:v>0</c:v>
                </c:pt>
                <c:pt idx="7275">
                  <c:v>0</c:v>
                </c:pt>
                <c:pt idx="7276">
                  <c:v>0</c:v>
                </c:pt>
                <c:pt idx="7277">
                  <c:v>0</c:v>
                </c:pt>
                <c:pt idx="7278">
                  <c:v>0</c:v>
                </c:pt>
                <c:pt idx="7279">
                  <c:v>0</c:v>
                </c:pt>
                <c:pt idx="7280">
                  <c:v>0</c:v>
                </c:pt>
                <c:pt idx="7281">
                  <c:v>0</c:v>
                </c:pt>
                <c:pt idx="7282">
                  <c:v>0</c:v>
                </c:pt>
                <c:pt idx="7283">
                  <c:v>0</c:v>
                </c:pt>
                <c:pt idx="7284">
                  <c:v>0</c:v>
                </c:pt>
                <c:pt idx="7285">
                  <c:v>0</c:v>
                </c:pt>
                <c:pt idx="7286">
                  <c:v>0</c:v>
                </c:pt>
                <c:pt idx="7287">
                  <c:v>0</c:v>
                </c:pt>
                <c:pt idx="7288">
                  <c:v>0</c:v>
                </c:pt>
                <c:pt idx="7289">
                  <c:v>0</c:v>
                </c:pt>
                <c:pt idx="7290">
                  <c:v>0</c:v>
                </c:pt>
                <c:pt idx="7291">
                  <c:v>0</c:v>
                </c:pt>
                <c:pt idx="7292">
                  <c:v>0</c:v>
                </c:pt>
                <c:pt idx="7293">
                  <c:v>0</c:v>
                </c:pt>
                <c:pt idx="7294">
                  <c:v>0</c:v>
                </c:pt>
                <c:pt idx="7295">
                  <c:v>0</c:v>
                </c:pt>
                <c:pt idx="7296">
                  <c:v>0</c:v>
                </c:pt>
                <c:pt idx="7297">
                  <c:v>0</c:v>
                </c:pt>
                <c:pt idx="7298">
                  <c:v>0</c:v>
                </c:pt>
                <c:pt idx="7299">
                  <c:v>0</c:v>
                </c:pt>
                <c:pt idx="7300">
                  <c:v>0</c:v>
                </c:pt>
                <c:pt idx="7301">
                  <c:v>0</c:v>
                </c:pt>
                <c:pt idx="7302">
                  <c:v>0</c:v>
                </c:pt>
                <c:pt idx="7303">
                  <c:v>0</c:v>
                </c:pt>
                <c:pt idx="7304">
                  <c:v>0</c:v>
                </c:pt>
                <c:pt idx="7305">
                  <c:v>0</c:v>
                </c:pt>
                <c:pt idx="7306">
                  <c:v>0</c:v>
                </c:pt>
                <c:pt idx="7307">
                  <c:v>0</c:v>
                </c:pt>
                <c:pt idx="7308">
                  <c:v>0</c:v>
                </c:pt>
                <c:pt idx="7309">
                  <c:v>0</c:v>
                </c:pt>
                <c:pt idx="7310">
                  <c:v>0</c:v>
                </c:pt>
                <c:pt idx="7311">
                  <c:v>0</c:v>
                </c:pt>
                <c:pt idx="7312">
                  <c:v>0</c:v>
                </c:pt>
                <c:pt idx="7313">
                  <c:v>0</c:v>
                </c:pt>
                <c:pt idx="7314">
                  <c:v>0</c:v>
                </c:pt>
                <c:pt idx="7315">
                  <c:v>0</c:v>
                </c:pt>
                <c:pt idx="7316">
                  <c:v>0</c:v>
                </c:pt>
                <c:pt idx="7317">
                  <c:v>0</c:v>
                </c:pt>
                <c:pt idx="7318">
                  <c:v>0</c:v>
                </c:pt>
                <c:pt idx="7319">
                  <c:v>0</c:v>
                </c:pt>
                <c:pt idx="7320">
                  <c:v>0</c:v>
                </c:pt>
                <c:pt idx="7321">
                  <c:v>0</c:v>
                </c:pt>
                <c:pt idx="7322">
                  <c:v>0</c:v>
                </c:pt>
                <c:pt idx="7323">
                  <c:v>0</c:v>
                </c:pt>
                <c:pt idx="7324">
                  <c:v>0</c:v>
                </c:pt>
                <c:pt idx="7325">
                  <c:v>0</c:v>
                </c:pt>
                <c:pt idx="7326">
                  <c:v>0</c:v>
                </c:pt>
                <c:pt idx="7327">
                  <c:v>0</c:v>
                </c:pt>
                <c:pt idx="7328">
                  <c:v>0</c:v>
                </c:pt>
                <c:pt idx="7329">
                  <c:v>0</c:v>
                </c:pt>
                <c:pt idx="7330">
                  <c:v>0</c:v>
                </c:pt>
                <c:pt idx="7331">
                  <c:v>0</c:v>
                </c:pt>
                <c:pt idx="7332">
                  <c:v>0</c:v>
                </c:pt>
                <c:pt idx="7333">
                  <c:v>0</c:v>
                </c:pt>
                <c:pt idx="7334">
                  <c:v>0</c:v>
                </c:pt>
                <c:pt idx="7335">
                  <c:v>0</c:v>
                </c:pt>
                <c:pt idx="7336">
                  <c:v>0</c:v>
                </c:pt>
                <c:pt idx="7337">
                  <c:v>0</c:v>
                </c:pt>
                <c:pt idx="7338">
                  <c:v>0</c:v>
                </c:pt>
                <c:pt idx="7339">
                  <c:v>0</c:v>
                </c:pt>
                <c:pt idx="7340">
                  <c:v>0</c:v>
                </c:pt>
                <c:pt idx="7341">
                  <c:v>0</c:v>
                </c:pt>
                <c:pt idx="7342">
                  <c:v>0</c:v>
                </c:pt>
                <c:pt idx="7343">
                  <c:v>0</c:v>
                </c:pt>
                <c:pt idx="7344">
                  <c:v>0</c:v>
                </c:pt>
                <c:pt idx="7345">
                  <c:v>0</c:v>
                </c:pt>
                <c:pt idx="7346">
                  <c:v>0</c:v>
                </c:pt>
                <c:pt idx="7347">
                  <c:v>0</c:v>
                </c:pt>
                <c:pt idx="7348">
                  <c:v>0</c:v>
                </c:pt>
                <c:pt idx="7349">
                  <c:v>0</c:v>
                </c:pt>
                <c:pt idx="7350">
                  <c:v>0</c:v>
                </c:pt>
                <c:pt idx="7351">
                  <c:v>0</c:v>
                </c:pt>
                <c:pt idx="7352">
                  <c:v>0</c:v>
                </c:pt>
                <c:pt idx="7353">
                  <c:v>0</c:v>
                </c:pt>
                <c:pt idx="7354">
                  <c:v>0</c:v>
                </c:pt>
                <c:pt idx="7355">
                  <c:v>0</c:v>
                </c:pt>
                <c:pt idx="7356">
                  <c:v>0</c:v>
                </c:pt>
                <c:pt idx="7357">
                  <c:v>0</c:v>
                </c:pt>
                <c:pt idx="7358">
                  <c:v>0</c:v>
                </c:pt>
                <c:pt idx="7359">
                  <c:v>0</c:v>
                </c:pt>
                <c:pt idx="7360">
                  <c:v>0</c:v>
                </c:pt>
                <c:pt idx="7361">
                  <c:v>0</c:v>
                </c:pt>
                <c:pt idx="7362">
                  <c:v>0</c:v>
                </c:pt>
                <c:pt idx="7363">
                  <c:v>0</c:v>
                </c:pt>
                <c:pt idx="7364">
                  <c:v>0</c:v>
                </c:pt>
                <c:pt idx="7365">
                  <c:v>0</c:v>
                </c:pt>
                <c:pt idx="7366">
                  <c:v>0</c:v>
                </c:pt>
                <c:pt idx="7367">
                  <c:v>0</c:v>
                </c:pt>
                <c:pt idx="7368">
                  <c:v>0</c:v>
                </c:pt>
                <c:pt idx="7369">
                  <c:v>0</c:v>
                </c:pt>
                <c:pt idx="7370">
                  <c:v>0</c:v>
                </c:pt>
                <c:pt idx="7371">
                  <c:v>0</c:v>
                </c:pt>
                <c:pt idx="7372">
                  <c:v>0</c:v>
                </c:pt>
                <c:pt idx="7373">
                  <c:v>0</c:v>
                </c:pt>
                <c:pt idx="7374">
                  <c:v>0</c:v>
                </c:pt>
                <c:pt idx="7375">
                  <c:v>0</c:v>
                </c:pt>
                <c:pt idx="7376">
                  <c:v>0</c:v>
                </c:pt>
                <c:pt idx="7377">
                  <c:v>0</c:v>
                </c:pt>
                <c:pt idx="7378">
                  <c:v>0</c:v>
                </c:pt>
                <c:pt idx="7379">
                  <c:v>0</c:v>
                </c:pt>
                <c:pt idx="7380">
                  <c:v>0</c:v>
                </c:pt>
                <c:pt idx="7381">
                  <c:v>0</c:v>
                </c:pt>
                <c:pt idx="7382">
                  <c:v>0</c:v>
                </c:pt>
                <c:pt idx="7383">
                  <c:v>0</c:v>
                </c:pt>
                <c:pt idx="7384">
                  <c:v>0</c:v>
                </c:pt>
                <c:pt idx="7385">
                  <c:v>0</c:v>
                </c:pt>
                <c:pt idx="7386">
                  <c:v>0</c:v>
                </c:pt>
                <c:pt idx="7387">
                  <c:v>0</c:v>
                </c:pt>
                <c:pt idx="7388">
                  <c:v>0</c:v>
                </c:pt>
                <c:pt idx="7389">
                  <c:v>0</c:v>
                </c:pt>
                <c:pt idx="7390">
                  <c:v>0</c:v>
                </c:pt>
                <c:pt idx="7391">
                  <c:v>0</c:v>
                </c:pt>
                <c:pt idx="7392">
                  <c:v>0</c:v>
                </c:pt>
                <c:pt idx="7393">
                  <c:v>0</c:v>
                </c:pt>
                <c:pt idx="7394">
                  <c:v>0</c:v>
                </c:pt>
                <c:pt idx="7395">
                  <c:v>0</c:v>
                </c:pt>
                <c:pt idx="7396">
                  <c:v>0</c:v>
                </c:pt>
                <c:pt idx="7397">
                  <c:v>0</c:v>
                </c:pt>
                <c:pt idx="7398">
                  <c:v>0</c:v>
                </c:pt>
                <c:pt idx="7399">
                  <c:v>0</c:v>
                </c:pt>
                <c:pt idx="7400">
                  <c:v>0</c:v>
                </c:pt>
                <c:pt idx="7401">
                  <c:v>0</c:v>
                </c:pt>
                <c:pt idx="7402">
                  <c:v>0</c:v>
                </c:pt>
                <c:pt idx="7403">
                  <c:v>0</c:v>
                </c:pt>
                <c:pt idx="7404">
                  <c:v>0</c:v>
                </c:pt>
                <c:pt idx="7405">
                  <c:v>0</c:v>
                </c:pt>
                <c:pt idx="7406">
                  <c:v>0</c:v>
                </c:pt>
                <c:pt idx="7407">
                  <c:v>0</c:v>
                </c:pt>
                <c:pt idx="7408">
                  <c:v>0</c:v>
                </c:pt>
                <c:pt idx="7409">
                  <c:v>0</c:v>
                </c:pt>
                <c:pt idx="7410">
                  <c:v>0</c:v>
                </c:pt>
                <c:pt idx="7411">
                  <c:v>0</c:v>
                </c:pt>
                <c:pt idx="7412">
                  <c:v>0</c:v>
                </c:pt>
                <c:pt idx="7413">
                  <c:v>0</c:v>
                </c:pt>
                <c:pt idx="7414">
                  <c:v>0</c:v>
                </c:pt>
                <c:pt idx="7415">
                  <c:v>0</c:v>
                </c:pt>
                <c:pt idx="7416">
                  <c:v>0</c:v>
                </c:pt>
                <c:pt idx="7417">
                  <c:v>0</c:v>
                </c:pt>
                <c:pt idx="7418">
                  <c:v>0</c:v>
                </c:pt>
                <c:pt idx="7419">
                  <c:v>0</c:v>
                </c:pt>
                <c:pt idx="7420">
                  <c:v>0</c:v>
                </c:pt>
                <c:pt idx="7421">
                  <c:v>0</c:v>
                </c:pt>
                <c:pt idx="7422">
                  <c:v>0</c:v>
                </c:pt>
                <c:pt idx="7423">
                  <c:v>0</c:v>
                </c:pt>
                <c:pt idx="7424">
                  <c:v>0</c:v>
                </c:pt>
                <c:pt idx="7425">
                  <c:v>0</c:v>
                </c:pt>
                <c:pt idx="7426">
                  <c:v>0</c:v>
                </c:pt>
                <c:pt idx="7427">
                  <c:v>0</c:v>
                </c:pt>
                <c:pt idx="7428">
                  <c:v>0</c:v>
                </c:pt>
                <c:pt idx="7429">
                  <c:v>0</c:v>
                </c:pt>
                <c:pt idx="7430">
                  <c:v>0</c:v>
                </c:pt>
                <c:pt idx="7431">
                  <c:v>0</c:v>
                </c:pt>
                <c:pt idx="7432">
                  <c:v>0</c:v>
                </c:pt>
                <c:pt idx="7433">
                  <c:v>0</c:v>
                </c:pt>
                <c:pt idx="7434">
                  <c:v>0</c:v>
                </c:pt>
                <c:pt idx="7435">
                  <c:v>0</c:v>
                </c:pt>
                <c:pt idx="7436">
                  <c:v>0</c:v>
                </c:pt>
                <c:pt idx="7437">
                  <c:v>0</c:v>
                </c:pt>
                <c:pt idx="7438">
                  <c:v>0</c:v>
                </c:pt>
                <c:pt idx="7439">
                  <c:v>0</c:v>
                </c:pt>
                <c:pt idx="7440">
                  <c:v>0</c:v>
                </c:pt>
                <c:pt idx="7441">
                  <c:v>0</c:v>
                </c:pt>
                <c:pt idx="7442">
                  <c:v>0</c:v>
                </c:pt>
                <c:pt idx="7443">
                  <c:v>0</c:v>
                </c:pt>
                <c:pt idx="7444">
                  <c:v>0</c:v>
                </c:pt>
                <c:pt idx="7445">
                  <c:v>0</c:v>
                </c:pt>
                <c:pt idx="7446">
                  <c:v>0</c:v>
                </c:pt>
                <c:pt idx="7447">
                  <c:v>0</c:v>
                </c:pt>
                <c:pt idx="7448">
                  <c:v>0</c:v>
                </c:pt>
                <c:pt idx="7449">
                  <c:v>0</c:v>
                </c:pt>
                <c:pt idx="7450">
                  <c:v>0</c:v>
                </c:pt>
                <c:pt idx="7451">
                  <c:v>0</c:v>
                </c:pt>
                <c:pt idx="7452">
                  <c:v>0</c:v>
                </c:pt>
                <c:pt idx="7453">
                  <c:v>0</c:v>
                </c:pt>
                <c:pt idx="7454">
                  <c:v>0</c:v>
                </c:pt>
                <c:pt idx="7455">
                  <c:v>0</c:v>
                </c:pt>
                <c:pt idx="7456">
                  <c:v>0</c:v>
                </c:pt>
                <c:pt idx="7457">
                  <c:v>0</c:v>
                </c:pt>
                <c:pt idx="7458">
                  <c:v>0</c:v>
                </c:pt>
                <c:pt idx="7459">
                  <c:v>0</c:v>
                </c:pt>
                <c:pt idx="7460">
                  <c:v>0</c:v>
                </c:pt>
                <c:pt idx="7461">
                  <c:v>0</c:v>
                </c:pt>
                <c:pt idx="7462">
                  <c:v>0</c:v>
                </c:pt>
                <c:pt idx="7463">
                  <c:v>0</c:v>
                </c:pt>
                <c:pt idx="7464">
                  <c:v>0</c:v>
                </c:pt>
                <c:pt idx="7465">
                  <c:v>0</c:v>
                </c:pt>
                <c:pt idx="7466">
                  <c:v>0</c:v>
                </c:pt>
                <c:pt idx="7467">
                  <c:v>0</c:v>
                </c:pt>
                <c:pt idx="7468">
                  <c:v>0</c:v>
                </c:pt>
                <c:pt idx="7469">
                  <c:v>0</c:v>
                </c:pt>
                <c:pt idx="7470">
                  <c:v>0</c:v>
                </c:pt>
                <c:pt idx="7471">
                  <c:v>0</c:v>
                </c:pt>
                <c:pt idx="7472">
                  <c:v>0</c:v>
                </c:pt>
                <c:pt idx="7473">
                  <c:v>0</c:v>
                </c:pt>
                <c:pt idx="7474">
                  <c:v>0</c:v>
                </c:pt>
                <c:pt idx="7475">
                  <c:v>0</c:v>
                </c:pt>
                <c:pt idx="7476">
                  <c:v>0</c:v>
                </c:pt>
                <c:pt idx="7477">
                  <c:v>0</c:v>
                </c:pt>
                <c:pt idx="7478">
                  <c:v>0</c:v>
                </c:pt>
                <c:pt idx="7479">
                  <c:v>0</c:v>
                </c:pt>
                <c:pt idx="7480">
                  <c:v>0</c:v>
                </c:pt>
                <c:pt idx="7481">
                  <c:v>0</c:v>
                </c:pt>
                <c:pt idx="7482">
                  <c:v>0</c:v>
                </c:pt>
                <c:pt idx="7483">
                  <c:v>0</c:v>
                </c:pt>
                <c:pt idx="7484">
                  <c:v>0</c:v>
                </c:pt>
                <c:pt idx="7485">
                  <c:v>0</c:v>
                </c:pt>
                <c:pt idx="7486">
                  <c:v>0</c:v>
                </c:pt>
                <c:pt idx="7487">
                  <c:v>0</c:v>
                </c:pt>
                <c:pt idx="7488">
                  <c:v>0</c:v>
                </c:pt>
                <c:pt idx="7489">
                  <c:v>0</c:v>
                </c:pt>
                <c:pt idx="7490">
                  <c:v>0</c:v>
                </c:pt>
                <c:pt idx="7491">
                  <c:v>0</c:v>
                </c:pt>
                <c:pt idx="7492">
                  <c:v>0</c:v>
                </c:pt>
                <c:pt idx="7493">
                  <c:v>0</c:v>
                </c:pt>
                <c:pt idx="7494">
                  <c:v>0</c:v>
                </c:pt>
                <c:pt idx="7495">
                  <c:v>0</c:v>
                </c:pt>
                <c:pt idx="7496">
                  <c:v>0</c:v>
                </c:pt>
                <c:pt idx="7497">
                  <c:v>0</c:v>
                </c:pt>
                <c:pt idx="7498">
                  <c:v>0</c:v>
                </c:pt>
                <c:pt idx="7499">
                  <c:v>0</c:v>
                </c:pt>
                <c:pt idx="7500">
                  <c:v>0</c:v>
                </c:pt>
                <c:pt idx="7501">
                  <c:v>0</c:v>
                </c:pt>
                <c:pt idx="7502">
                  <c:v>0</c:v>
                </c:pt>
                <c:pt idx="7503">
                  <c:v>0</c:v>
                </c:pt>
                <c:pt idx="7504">
                  <c:v>0</c:v>
                </c:pt>
                <c:pt idx="7505">
                  <c:v>0</c:v>
                </c:pt>
                <c:pt idx="7506">
                  <c:v>0</c:v>
                </c:pt>
                <c:pt idx="7507">
                  <c:v>0</c:v>
                </c:pt>
                <c:pt idx="7508">
                  <c:v>0</c:v>
                </c:pt>
                <c:pt idx="7509">
                  <c:v>0</c:v>
                </c:pt>
                <c:pt idx="7510">
                  <c:v>0</c:v>
                </c:pt>
                <c:pt idx="7511">
                  <c:v>0</c:v>
                </c:pt>
                <c:pt idx="7512">
                  <c:v>0</c:v>
                </c:pt>
                <c:pt idx="7513">
                  <c:v>0</c:v>
                </c:pt>
                <c:pt idx="7514">
                  <c:v>0</c:v>
                </c:pt>
                <c:pt idx="7515">
                  <c:v>0</c:v>
                </c:pt>
                <c:pt idx="7516">
                  <c:v>0</c:v>
                </c:pt>
                <c:pt idx="7517">
                  <c:v>0</c:v>
                </c:pt>
                <c:pt idx="7518">
                  <c:v>0</c:v>
                </c:pt>
                <c:pt idx="7519">
                  <c:v>0</c:v>
                </c:pt>
                <c:pt idx="7520">
                  <c:v>0</c:v>
                </c:pt>
                <c:pt idx="7521">
                  <c:v>0</c:v>
                </c:pt>
                <c:pt idx="7522">
                  <c:v>0</c:v>
                </c:pt>
                <c:pt idx="7523">
                  <c:v>0</c:v>
                </c:pt>
                <c:pt idx="7524">
                  <c:v>0</c:v>
                </c:pt>
                <c:pt idx="7525">
                  <c:v>0</c:v>
                </c:pt>
                <c:pt idx="7526">
                  <c:v>0</c:v>
                </c:pt>
                <c:pt idx="7527">
                  <c:v>0</c:v>
                </c:pt>
                <c:pt idx="7528">
                  <c:v>0</c:v>
                </c:pt>
                <c:pt idx="7529">
                  <c:v>0</c:v>
                </c:pt>
                <c:pt idx="7530">
                  <c:v>0</c:v>
                </c:pt>
                <c:pt idx="7531">
                  <c:v>0</c:v>
                </c:pt>
                <c:pt idx="7532">
                  <c:v>0</c:v>
                </c:pt>
                <c:pt idx="7533">
                  <c:v>0</c:v>
                </c:pt>
                <c:pt idx="7534">
                  <c:v>0</c:v>
                </c:pt>
                <c:pt idx="7535">
                  <c:v>0</c:v>
                </c:pt>
                <c:pt idx="7536">
                  <c:v>0</c:v>
                </c:pt>
                <c:pt idx="7537">
                  <c:v>0</c:v>
                </c:pt>
                <c:pt idx="7538">
                  <c:v>0</c:v>
                </c:pt>
                <c:pt idx="7539">
                  <c:v>0</c:v>
                </c:pt>
                <c:pt idx="7540">
                  <c:v>0</c:v>
                </c:pt>
                <c:pt idx="7541">
                  <c:v>0</c:v>
                </c:pt>
                <c:pt idx="7542">
                  <c:v>0</c:v>
                </c:pt>
                <c:pt idx="7543">
                  <c:v>0</c:v>
                </c:pt>
                <c:pt idx="7544">
                  <c:v>0</c:v>
                </c:pt>
                <c:pt idx="7545">
                  <c:v>0</c:v>
                </c:pt>
                <c:pt idx="7546">
                  <c:v>0</c:v>
                </c:pt>
                <c:pt idx="7547">
                  <c:v>0</c:v>
                </c:pt>
                <c:pt idx="7548">
                  <c:v>0</c:v>
                </c:pt>
                <c:pt idx="7549">
                  <c:v>0</c:v>
                </c:pt>
                <c:pt idx="7550">
                  <c:v>0</c:v>
                </c:pt>
                <c:pt idx="7551">
                  <c:v>0</c:v>
                </c:pt>
                <c:pt idx="7552">
                  <c:v>0</c:v>
                </c:pt>
                <c:pt idx="7553">
                  <c:v>0</c:v>
                </c:pt>
                <c:pt idx="7554">
                  <c:v>0</c:v>
                </c:pt>
                <c:pt idx="7555">
                  <c:v>0</c:v>
                </c:pt>
                <c:pt idx="7556">
                  <c:v>0</c:v>
                </c:pt>
                <c:pt idx="7557">
                  <c:v>0</c:v>
                </c:pt>
                <c:pt idx="7558">
                  <c:v>0</c:v>
                </c:pt>
                <c:pt idx="7559">
                  <c:v>0</c:v>
                </c:pt>
                <c:pt idx="7560">
                  <c:v>0</c:v>
                </c:pt>
                <c:pt idx="7561">
                  <c:v>0</c:v>
                </c:pt>
                <c:pt idx="7562">
                  <c:v>0</c:v>
                </c:pt>
                <c:pt idx="7563">
                  <c:v>0</c:v>
                </c:pt>
                <c:pt idx="7564">
                  <c:v>0</c:v>
                </c:pt>
                <c:pt idx="7565">
                  <c:v>0</c:v>
                </c:pt>
                <c:pt idx="7566">
                  <c:v>0</c:v>
                </c:pt>
                <c:pt idx="7567">
                  <c:v>0</c:v>
                </c:pt>
                <c:pt idx="7568">
                  <c:v>0</c:v>
                </c:pt>
                <c:pt idx="7569">
                  <c:v>0</c:v>
                </c:pt>
                <c:pt idx="7570">
                  <c:v>0</c:v>
                </c:pt>
                <c:pt idx="7571">
                  <c:v>0</c:v>
                </c:pt>
                <c:pt idx="7572">
                  <c:v>0</c:v>
                </c:pt>
                <c:pt idx="7573">
                  <c:v>0</c:v>
                </c:pt>
                <c:pt idx="7574">
                  <c:v>0</c:v>
                </c:pt>
                <c:pt idx="7575">
                  <c:v>0</c:v>
                </c:pt>
                <c:pt idx="7576">
                  <c:v>0</c:v>
                </c:pt>
                <c:pt idx="7577">
                  <c:v>0</c:v>
                </c:pt>
                <c:pt idx="7578">
                  <c:v>0</c:v>
                </c:pt>
                <c:pt idx="7579">
                  <c:v>0</c:v>
                </c:pt>
                <c:pt idx="7580">
                  <c:v>0</c:v>
                </c:pt>
                <c:pt idx="7581">
                  <c:v>0</c:v>
                </c:pt>
                <c:pt idx="7582">
                  <c:v>0</c:v>
                </c:pt>
                <c:pt idx="7583">
                  <c:v>0</c:v>
                </c:pt>
                <c:pt idx="7584">
                  <c:v>0</c:v>
                </c:pt>
                <c:pt idx="7585">
                  <c:v>0</c:v>
                </c:pt>
                <c:pt idx="7586">
                  <c:v>0</c:v>
                </c:pt>
                <c:pt idx="7587">
                  <c:v>0</c:v>
                </c:pt>
                <c:pt idx="7588">
                  <c:v>0</c:v>
                </c:pt>
                <c:pt idx="7589">
                  <c:v>0</c:v>
                </c:pt>
                <c:pt idx="7590">
                  <c:v>0</c:v>
                </c:pt>
                <c:pt idx="7591">
                  <c:v>0</c:v>
                </c:pt>
                <c:pt idx="7592">
                  <c:v>0</c:v>
                </c:pt>
                <c:pt idx="7593">
                  <c:v>0</c:v>
                </c:pt>
                <c:pt idx="7594">
                  <c:v>0</c:v>
                </c:pt>
                <c:pt idx="7595">
                  <c:v>0</c:v>
                </c:pt>
                <c:pt idx="7596">
                  <c:v>0</c:v>
                </c:pt>
                <c:pt idx="7597">
                  <c:v>0</c:v>
                </c:pt>
                <c:pt idx="7598">
                  <c:v>0</c:v>
                </c:pt>
                <c:pt idx="7599">
                  <c:v>0</c:v>
                </c:pt>
                <c:pt idx="7600">
                  <c:v>0</c:v>
                </c:pt>
                <c:pt idx="7601">
                  <c:v>0</c:v>
                </c:pt>
                <c:pt idx="7602">
                  <c:v>0</c:v>
                </c:pt>
                <c:pt idx="7603">
                  <c:v>0</c:v>
                </c:pt>
                <c:pt idx="7604">
                  <c:v>0</c:v>
                </c:pt>
                <c:pt idx="7605">
                  <c:v>0</c:v>
                </c:pt>
                <c:pt idx="7606">
                  <c:v>0</c:v>
                </c:pt>
                <c:pt idx="7607">
                  <c:v>0</c:v>
                </c:pt>
                <c:pt idx="7608">
                  <c:v>0</c:v>
                </c:pt>
                <c:pt idx="7609">
                  <c:v>0</c:v>
                </c:pt>
                <c:pt idx="7610">
                  <c:v>0</c:v>
                </c:pt>
                <c:pt idx="7611">
                  <c:v>0</c:v>
                </c:pt>
                <c:pt idx="7612">
                  <c:v>0</c:v>
                </c:pt>
                <c:pt idx="7613">
                  <c:v>0</c:v>
                </c:pt>
                <c:pt idx="7614">
                  <c:v>0</c:v>
                </c:pt>
                <c:pt idx="7615">
                  <c:v>0</c:v>
                </c:pt>
                <c:pt idx="7616">
                  <c:v>0</c:v>
                </c:pt>
                <c:pt idx="7617">
                  <c:v>0</c:v>
                </c:pt>
                <c:pt idx="7618">
                  <c:v>0</c:v>
                </c:pt>
                <c:pt idx="7619">
                  <c:v>0</c:v>
                </c:pt>
                <c:pt idx="7620">
                  <c:v>0</c:v>
                </c:pt>
                <c:pt idx="7621">
                  <c:v>0</c:v>
                </c:pt>
                <c:pt idx="7622">
                  <c:v>0</c:v>
                </c:pt>
                <c:pt idx="7623">
                  <c:v>0</c:v>
                </c:pt>
                <c:pt idx="7624">
                  <c:v>0</c:v>
                </c:pt>
                <c:pt idx="7625">
                  <c:v>0</c:v>
                </c:pt>
                <c:pt idx="7626">
                  <c:v>0</c:v>
                </c:pt>
                <c:pt idx="7627">
                  <c:v>0</c:v>
                </c:pt>
                <c:pt idx="7628">
                  <c:v>0</c:v>
                </c:pt>
                <c:pt idx="7629">
                  <c:v>0</c:v>
                </c:pt>
                <c:pt idx="7630">
                  <c:v>0</c:v>
                </c:pt>
                <c:pt idx="7631">
                  <c:v>0</c:v>
                </c:pt>
                <c:pt idx="7632">
                  <c:v>0</c:v>
                </c:pt>
                <c:pt idx="7633">
                  <c:v>0</c:v>
                </c:pt>
                <c:pt idx="7634">
                  <c:v>0</c:v>
                </c:pt>
                <c:pt idx="7635">
                  <c:v>0</c:v>
                </c:pt>
                <c:pt idx="7636">
                  <c:v>0</c:v>
                </c:pt>
                <c:pt idx="7637">
                  <c:v>0</c:v>
                </c:pt>
                <c:pt idx="7638">
                  <c:v>0</c:v>
                </c:pt>
                <c:pt idx="7639">
                  <c:v>0</c:v>
                </c:pt>
                <c:pt idx="7640">
                  <c:v>0</c:v>
                </c:pt>
                <c:pt idx="7641">
                  <c:v>0</c:v>
                </c:pt>
                <c:pt idx="7642">
                  <c:v>0</c:v>
                </c:pt>
                <c:pt idx="7643">
                  <c:v>0</c:v>
                </c:pt>
                <c:pt idx="7644">
                  <c:v>0</c:v>
                </c:pt>
                <c:pt idx="7645">
                  <c:v>0</c:v>
                </c:pt>
                <c:pt idx="7646">
                  <c:v>0</c:v>
                </c:pt>
                <c:pt idx="7647">
                  <c:v>0</c:v>
                </c:pt>
                <c:pt idx="7648">
                  <c:v>0</c:v>
                </c:pt>
                <c:pt idx="7649">
                  <c:v>0</c:v>
                </c:pt>
                <c:pt idx="7650">
                  <c:v>0</c:v>
                </c:pt>
                <c:pt idx="7651">
                  <c:v>0</c:v>
                </c:pt>
                <c:pt idx="7652">
                  <c:v>0</c:v>
                </c:pt>
                <c:pt idx="7653">
                  <c:v>0</c:v>
                </c:pt>
                <c:pt idx="7654">
                  <c:v>0</c:v>
                </c:pt>
                <c:pt idx="7655">
                  <c:v>0</c:v>
                </c:pt>
                <c:pt idx="7656">
                  <c:v>0</c:v>
                </c:pt>
                <c:pt idx="7657">
                  <c:v>0</c:v>
                </c:pt>
                <c:pt idx="7658">
                  <c:v>0</c:v>
                </c:pt>
                <c:pt idx="7659">
                  <c:v>0</c:v>
                </c:pt>
                <c:pt idx="7660">
                  <c:v>0</c:v>
                </c:pt>
                <c:pt idx="7661">
                  <c:v>0</c:v>
                </c:pt>
                <c:pt idx="7662">
                  <c:v>0</c:v>
                </c:pt>
                <c:pt idx="7663">
                  <c:v>0</c:v>
                </c:pt>
                <c:pt idx="7664">
                  <c:v>0</c:v>
                </c:pt>
                <c:pt idx="7665">
                  <c:v>0</c:v>
                </c:pt>
                <c:pt idx="7666">
                  <c:v>0</c:v>
                </c:pt>
                <c:pt idx="7667">
                  <c:v>0</c:v>
                </c:pt>
                <c:pt idx="7668">
                  <c:v>0</c:v>
                </c:pt>
                <c:pt idx="7669">
                  <c:v>0</c:v>
                </c:pt>
                <c:pt idx="7670">
                  <c:v>0</c:v>
                </c:pt>
                <c:pt idx="7671">
                  <c:v>0</c:v>
                </c:pt>
                <c:pt idx="7672">
                  <c:v>0</c:v>
                </c:pt>
                <c:pt idx="7673">
                  <c:v>0</c:v>
                </c:pt>
                <c:pt idx="7674">
                  <c:v>0</c:v>
                </c:pt>
                <c:pt idx="7675">
                  <c:v>0</c:v>
                </c:pt>
                <c:pt idx="7676">
                  <c:v>0</c:v>
                </c:pt>
                <c:pt idx="7677">
                  <c:v>0</c:v>
                </c:pt>
                <c:pt idx="7678">
                  <c:v>0</c:v>
                </c:pt>
                <c:pt idx="7679">
                  <c:v>0</c:v>
                </c:pt>
                <c:pt idx="7680">
                  <c:v>0</c:v>
                </c:pt>
                <c:pt idx="7681">
                  <c:v>0</c:v>
                </c:pt>
                <c:pt idx="7682">
                  <c:v>0</c:v>
                </c:pt>
                <c:pt idx="7683">
                  <c:v>0</c:v>
                </c:pt>
                <c:pt idx="7684">
                  <c:v>0</c:v>
                </c:pt>
                <c:pt idx="7685">
                  <c:v>0</c:v>
                </c:pt>
                <c:pt idx="7686">
                  <c:v>0</c:v>
                </c:pt>
                <c:pt idx="7687">
                  <c:v>0</c:v>
                </c:pt>
                <c:pt idx="7688">
                  <c:v>0</c:v>
                </c:pt>
                <c:pt idx="7689">
                  <c:v>0</c:v>
                </c:pt>
                <c:pt idx="7690">
                  <c:v>0</c:v>
                </c:pt>
                <c:pt idx="7691">
                  <c:v>0</c:v>
                </c:pt>
                <c:pt idx="7692">
                  <c:v>0</c:v>
                </c:pt>
                <c:pt idx="7693">
                  <c:v>0</c:v>
                </c:pt>
                <c:pt idx="7694">
                  <c:v>0</c:v>
                </c:pt>
                <c:pt idx="7695">
                  <c:v>0</c:v>
                </c:pt>
                <c:pt idx="7696">
                  <c:v>0</c:v>
                </c:pt>
                <c:pt idx="7697">
                  <c:v>0</c:v>
                </c:pt>
                <c:pt idx="7698">
                  <c:v>0</c:v>
                </c:pt>
                <c:pt idx="7699">
                  <c:v>0</c:v>
                </c:pt>
                <c:pt idx="7700">
                  <c:v>0</c:v>
                </c:pt>
                <c:pt idx="7701">
                  <c:v>0</c:v>
                </c:pt>
                <c:pt idx="7702">
                  <c:v>0</c:v>
                </c:pt>
                <c:pt idx="7703">
                  <c:v>0</c:v>
                </c:pt>
                <c:pt idx="7704">
                  <c:v>0</c:v>
                </c:pt>
                <c:pt idx="7705">
                  <c:v>0</c:v>
                </c:pt>
                <c:pt idx="7706">
                  <c:v>0</c:v>
                </c:pt>
                <c:pt idx="7707">
                  <c:v>0</c:v>
                </c:pt>
                <c:pt idx="7708">
                  <c:v>0</c:v>
                </c:pt>
                <c:pt idx="7709">
                  <c:v>0</c:v>
                </c:pt>
                <c:pt idx="7710">
                  <c:v>0</c:v>
                </c:pt>
                <c:pt idx="7711">
                  <c:v>0</c:v>
                </c:pt>
                <c:pt idx="7712">
                  <c:v>0</c:v>
                </c:pt>
                <c:pt idx="7713">
                  <c:v>0</c:v>
                </c:pt>
                <c:pt idx="7714">
                  <c:v>0</c:v>
                </c:pt>
                <c:pt idx="7715">
                  <c:v>0</c:v>
                </c:pt>
                <c:pt idx="7716">
                  <c:v>0</c:v>
                </c:pt>
                <c:pt idx="7717">
                  <c:v>0</c:v>
                </c:pt>
                <c:pt idx="7718">
                  <c:v>0</c:v>
                </c:pt>
                <c:pt idx="7719">
                  <c:v>0</c:v>
                </c:pt>
                <c:pt idx="7720">
                  <c:v>0</c:v>
                </c:pt>
                <c:pt idx="7721">
                  <c:v>0</c:v>
                </c:pt>
                <c:pt idx="7722">
                  <c:v>0</c:v>
                </c:pt>
                <c:pt idx="7723">
                  <c:v>0</c:v>
                </c:pt>
                <c:pt idx="7724">
                  <c:v>0</c:v>
                </c:pt>
                <c:pt idx="7725">
                  <c:v>0</c:v>
                </c:pt>
                <c:pt idx="7726">
                  <c:v>0</c:v>
                </c:pt>
                <c:pt idx="7727">
                  <c:v>0</c:v>
                </c:pt>
                <c:pt idx="7728">
                  <c:v>0</c:v>
                </c:pt>
                <c:pt idx="7729">
                  <c:v>0</c:v>
                </c:pt>
                <c:pt idx="7730">
                  <c:v>0</c:v>
                </c:pt>
                <c:pt idx="7731">
                  <c:v>0</c:v>
                </c:pt>
                <c:pt idx="7732">
                  <c:v>0</c:v>
                </c:pt>
                <c:pt idx="7733">
                  <c:v>0</c:v>
                </c:pt>
                <c:pt idx="7734">
                  <c:v>0</c:v>
                </c:pt>
                <c:pt idx="7735">
                  <c:v>0</c:v>
                </c:pt>
                <c:pt idx="7736">
                  <c:v>0</c:v>
                </c:pt>
                <c:pt idx="7737">
                  <c:v>0</c:v>
                </c:pt>
                <c:pt idx="7738">
                  <c:v>0</c:v>
                </c:pt>
                <c:pt idx="7739">
                  <c:v>0</c:v>
                </c:pt>
                <c:pt idx="7740">
                  <c:v>0</c:v>
                </c:pt>
                <c:pt idx="7741">
                  <c:v>0</c:v>
                </c:pt>
                <c:pt idx="7742">
                  <c:v>0</c:v>
                </c:pt>
                <c:pt idx="7743">
                  <c:v>0</c:v>
                </c:pt>
                <c:pt idx="7744">
                  <c:v>0</c:v>
                </c:pt>
                <c:pt idx="7745">
                  <c:v>0</c:v>
                </c:pt>
                <c:pt idx="7746">
                  <c:v>0</c:v>
                </c:pt>
                <c:pt idx="7747">
                  <c:v>0</c:v>
                </c:pt>
                <c:pt idx="7748">
                  <c:v>0</c:v>
                </c:pt>
                <c:pt idx="7749">
                  <c:v>0</c:v>
                </c:pt>
                <c:pt idx="7750">
                  <c:v>0</c:v>
                </c:pt>
                <c:pt idx="7751">
                  <c:v>0</c:v>
                </c:pt>
                <c:pt idx="7752">
                  <c:v>0</c:v>
                </c:pt>
                <c:pt idx="7753">
                  <c:v>0</c:v>
                </c:pt>
                <c:pt idx="7754">
                  <c:v>0</c:v>
                </c:pt>
                <c:pt idx="7755">
                  <c:v>0</c:v>
                </c:pt>
                <c:pt idx="7756">
                  <c:v>0</c:v>
                </c:pt>
                <c:pt idx="7757">
                  <c:v>0</c:v>
                </c:pt>
                <c:pt idx="7758">
                  <c:v>0</c:v>
                </c:pt>
                <c:pt idx="7759">
                  <c:v>0</c:v>
                </c:pt>
                <c:pt idx="7760">
                  <c:v>0</c:v>
                </c:pt>
                <c:pt idx="7761">
                  <c:v>0</c:v>
                </c:pt>
                <c:pt idx="7762">
                  <c:v>0</c:v>
                </c:pt>
                <c:pt idx="7763">
                  <c:v>0</c:v>
                </c:pt>
                <c:pt idx="7764">
                  <c:v>0</c:v>
                </c:pt>
                <c:pt idx="7765">
                  <c:v>0</c:v>
                </c:pt>
                <c:pt idx="7766">
                  <c:v>0</c:v>
                </c:pt>
                <c:pt idx="7767">
                  <c:v>0</c:v>
                </c:pt>
                <c:pt idx="7768">
                  <c:v>0</c:v>
                </c:pt>
                <c:pt idx="7769">
                  <c:v>0</c:v>
                </c:pt>
                <c:pt idx="7770">
                  <c:v>0</c:v>
                </c:pt>
                <c:pt idx="7771">
                  <c:v>0</c:v>
                </c:pt>
                <c:pt idx="7772">
                  <c:v>0</c:v>
                </c:pt>
                <c:pt idx="7773">
                  <c:v>0</c:v>
                </c:pt>
                <c:pt idx="7774">
                  <c:v>0</c:v>
                </c:pt>
                <c:pt idx="7775">
                  <c:v>0</c:v>
                </c:pt>
                <c:pt idx="7776">
                  <c:v>0</c:v>
                </c:pt>
                <c:pt idx="7777">
                  <c:v>0</c:v>
                </c:pt>
                <c:pt idx="7778">
                  <c:v>0</c:v>
                </c:pt>
                <c:pt idx="7779">
                  <c:v>0</c:v>
                </c:pt>
                <c:pt idx="7780">
                  <c:v>0</c:v>
                </c:pt>
                <c:pt idx="7781">
                  <c:v>0</c:v>
                </c:pt>
                <c:pt idx="7782">
                  <c:v>0</c:v>
                </c:pt>
                <c:pt idx="7783">
                  <c:v>0</c:v>
                </c:pt>
                <c:pt idx="7784">
                  <c:v>0</c:v>
                </c:pt>
                <c:pt idx="7785">
                  <c:v>0</c:v>
                </c:pt>
                <c:pt idx="7786">
                  <c:v>0</c:v>
                </c:pt>
                <c:pt idx="7787">
                  <c:v>0</c:v>
                </c:pt>
                <c:pt idx="7788">
                  <c:v>0</c:v>
                </c:pt>
                <c:pt idx="7789">
                  <c:v>0</c:v>
                </c:pt>
                <c:pt idx="7790">
                  <c:v>0</c:v>
                </c:pt>
                <c:pt idx="7791">
                  <c:v>0</c:v>
                </c:pt>
                <c:pt idx="7792">
                  <c:v>0</c:v>
                </c:pt>
                <c:pt idx="7793">
                  <c:v>0</c:v>
                </c:pt>
                <c:pt idx="7794">
                  <c:v>0</c:v>
                </c:pt>
                <c:pt idx="7795">
                  <c:v>0</c:v>
                </c:pt>
                <c:pt idx="7796">
                  <c:v>0</c:v>
                </c:pt>
                <c:pt idx="7797">
                  <c:v>0</c:v>
                </c:pt>
                <c:pt idx="7798">
                  <c:v>0</c:v>
                </c:pt>
                <c:pt idx="7799">
                  <c:v>0</c:v>
                </c:pt>
                <c:pt idx="7800">
                  <c:v>0</c:v>
                </c:pt>
                <c:pt idx="7801">
                  <c:v>0</c:v>
                </c:pt>
                <c:pt idx="7802">
                  <c:v>0</c:v>
                </c:pt>
                <c:pt idx="7803">
                  <c:v>0</c:v>
                </c:pt>
                <c:pt idx="7804">
                  <c:v>0</c:v>
                </c:pt>
                <c:pt idx="7805">
                  <c:v>0</c:v>
                </c:pt>
                <c:pt idx="7806">
                  <c:v>0</c:v>
                </c:pt>
                <c:pt idx="7807">
                  <c:v>0</c:v>
                </c:pt>
                <c:pt idx="7808">
                  <c:v>0</c:v>
                </c:pt>
                <c:pt idx="7809">
                  <c:v>0</c:v>
                </c:pt>
                <c:pt idx="7810">
                  <c:v>0</c:v>
                </c:pt>
                <c:pt idx="7811">
                  <c:v>0</c:v>
                </c:pt>
                <c:pt idx="7812">
                  <c:v>0</c:v>
                </c:pt>
                <c:pt idx="7813">
                  <c:v>0</c:v>
                </c:pt>
                <c:pt idx="7814">
                  <c:v>0</c:v>
                </c:pt>
                <c:pt idx="7815">
                  <c:v>0</c:v>
                </c:pt>
                <c:pt idx="7816">
                  <c:v>0</c:v>
                </c:pt>
                <c:pt idx="7817">
                  <c:v>0</c:v>
                </c:pt>
                <c:pt idx="7818">
                  <c:v>0</c:v>
                </c:pt>
                <c:pt idx="7819">
                  <c:v>0</c:v>
                </c:pt>
                <c:pt idx="7820">
                  <c:v>0</c:v>
                </c:pt>
                <c:pt idx="7821">
                  <c:v>0</c:v>
                </c:pt>
                <c:pt idx="7822">
                  <c:v>0</c:v>
                </c:pt>
                <c:pt idx="7823">
                  <c:v>0</c:v>
                </c:pt>
                <c:pt idx="7824">
                  <c:v>0</c:v>
                </c:pt>
                <c:pt idx="7825">
                  <c:v>0</c:v>
                </c:pt>
                <c:pt idx="7826">
                  <c:v>0</c:v>
                </c:pt>
                <c:pt idx="7827">
                  <c:v>0</c:v>
                </c:pt>
                <c:pt idx="7828">
                  <c:v>0</c:v>
                </c:pt>
                <c:pt idx="7829">
                  <c:v>0</c:v>
                </c:pt>
                <c:pt idx="7830">
                  <c:v>0</c:v>
                </c:pt>
                <c:pt idx="7831">
                  <c:v>0</c:v>
                </c:pt>
                <c:pt idx="7832">
                  <c:v>0</c:v>
                </c:pt>
                <c:pt idx="7833">
                  <c:v>0</c:v>
                </c:pt>
                <c:pt idx="7834">
                  <c:v>0</c:v>
                </c:pt>
                <c:pt idx="7835">
                  <c:v>0</c:v>
                </c:pt>
                <c:pt idx="7836">
                  <c:v>0</c:v>
                </c:pt>
                <c:pt idx="7837">
                  <c:v>0</c:v>
                </c:pt>
                <c:pt idx="7838">
                  <c:v>0</c:v>
                </c:pt>
                <c:pt idx="7839">
                  <c:v>0</c:v>
                </c:pt>
                <c:pt idx="7840">
                  <c:v>0</c:v>
                </c:pt>
                <c:pt idx="7841">
                  <c:v>0</c:v>
                </c:pt>
                <c:pt idx="7842">
                  <c:v>0</c:v>
                </c:pt>
                <c:pt idx="7843">
                  <c:v>0</c:v>
                </c:pt>
                <c:pt idx="7844">
                  <c:v>0</c:v>
                </c:pt>
                <c:pt idx="7845">
                  <c:v>0</c:v>
                </c:pt>
                <c:pt idx="7846">
                  <c:v>0</c:v>
                </c:pt>
                <c:pt idx="7847">
                  <c:v>0</c:v>
                </c:pt>
                <c:pt idx="7848">
                  <c:v>0</c:v>
                </c:pt>
                <c:pt idx="7849">
                  <c:v>0</c:v>
                </c:pt>
                <c:pt idx="7850">
                  <c:v>0</c:v>
                </c:pt>
                <c:pt idx="7851">
                  <c:v>0</c:v>
                </c:pt>
                <c:pt idx="7852">
                  <c:v>0</c:v>
                </c:pt>
                <c:pt idx="7853">
                  <c:v>0</c:v>
                </c:pt>
                <c:pt idx="7854">
                  <c:v>0</c:v>
                </c:pt>
                <c:pt idx="7855">
                  <c:v>0</c:v>
                </c:pt>
                <c:pt idx="7856">
                  <c:v>0</c:v>
                </c:pt>
                <c:pt idx="7857">
                  <c:v>0</c:v>
                </c:pt>
                <c:pt idx="7858">
                  <c:v>0</c:v>
                </c:pt>
                <c:pt idx="7859">
                  <c:v>0</c:v>
                </c:pt>
                <c:pt idx="7860">
                  <c:v>0</c:v>
                </c:pt>
                <c:pt idx="7861">
                  <c:v>0</c:v>
                </c:pt>
                <c:pt idx="7862">
                  <c:v>0</c:v>
                </c:pt>
                <c:pt idx="7863">
                  <c:v>0</c:v>
                </c:pt>
                <c:pt idx="7864">
                  <c:v>0</c:v>
                </c:pt>
                <c:pt idx="7865">
                  <c:v>0</c:v>
                </c:pt>
                <c:pt idx="7866">
                  <c:v>0</c:v>
                </c:pt>
                <c:pt idx="7867">
                  <c:v>0</c:v>
                </c:pt>
                <c:pt idx="7868">
                  <c:v>0</c:v>
                </c:pt>
                <c:pt idx="7869">
                  <c:v>0</c:v>
                </c:pt>
                <c:pt idx="7870">
                  <c:v>0</c:v>
                </c:pt>
                <c:pt idx="7871">
                  <c:v>0</c:v>
                </c:pt>
                <c:pt idx="7872">
                  <c:v>0</c:v>
                </c:pt>
                <c:pt idx="7873">
                  <c:v>0</c:v>
                </c:pt>
                <c:pt idx="7874">
                  <c:v>0</c:v>
                </c:pt>
                <c:pt idx="7875">
                  <c:v>0</c:v>
                </c:pt>
                <c:pt idx="7876">
                  <c:v>0</c:v>
                </c:pt>
                <c:pt idx="7877">
                  <c:v>0</c:v>
                </c:pt>
                <c:pt idx="7878">
                  <c:v>0</c:v>
                </c:pt>
                <c:pt idx="7879">
                  <c:v>0</c:v>
                </c:pt>
                <c:pt idx="7880">
                  <c:v>0</c:v>
                </c:pt>
                <c:pt idx="7881">
                  <c:v>0</c:v>
                </c:pt>
                <c:pt idx="7882">
                  <c:v>0</c:v>
                </c:pt>
                <c:pt idx="7883">
                  <c:v>0</c:v>
                </c:pt>
                <c:pt idx="7884">
                  <c:v>0</c:v>
                </c:pt>
                <c:pt idx="7885">
                  <c:v>0</c:v>
                </c:pt>
                <c:pt idx="7886">
                  <c:v>0</c:v>
                </c:pt>
                <c:pt idx="7887">
                  <c:v>0</c:v>
                </c:pt>
                <c:pt idx="7888">
                  <c:v>0</c:v>
                </c:pt>
                <c:pt idx="7889">
                  <c:v>0</c:v>
                </c:pt>
                <c:pt idx="7890">
                  <c:v>0</c:v>
                </c:pt>
                <c:pt idx="7891">
                  <c:v>0</c:v>
                </c:pt>
                <c:pt idx="7892">
                  <c:v>0</c:v>
                </c:pt>
                <c:pt idx="7893">
                  <c:v>0</c:v>
                </c:pt>
                <c:pt idx="7894">
                  <c:v>0</c:v>
                </c:pt>
                <c:pt idx="7895">
                  <c:v>0</c:v>
                </c:pt>
                <c:pt idx="7896">
                  <c:v>0</c:v>
                </c:pt>
                <c:pt idx="7897">
                  <c:v>0</c:v>
                </c:pt>
                <c:pt idx="7898">
                  <c:v>0</c:v>
                </c:pt>
                <c:pt idx="7899">
                  <c:v>0</c:v>
                </c:pt>
                <c:pt idx="7900">
                  <c:v>0</c:v>
                </c:pt>
                <c:pt idx="7901">
                  <c:v>0</c:v>
                </c:pt>
                <c:pt idx="7902">
                  <c:v>0</c:v>
                </c:pt>
                <c:pt idx="7903">
                  <c:v>0</c:v>
                </c:pt>
                <c:pt idx="7904">
                  <c:v>0</c:v>
                </c:pt>
                <c:pt idx="7905">
                  <c:v>0</c:v>
                </c:pt>
                <c:pt idx="7906">
                  <c:v>0</c:v>
                </c:pt>
                <c:pt idx="7907">
                  <c:v>0</c:v>
                </c:pt>
                <c:pt idx="7908">
                  <c:v>0</c:v>
                </c:pt>
                <c:pt idx="7909">
                  <c:v>0</c:v>
                </c:pt>
                <c:pt idx="7910">
                  <c:v>0</c:v>
                </c:pt>
                <c:pt idx="7911">
                  <c:v>0</c:v>
                </c:pt>
                <c:pt idx="7912">
                  <c:v>0</c:v>
                </c:pt>
                <c:pt idx="7913">
                  <c:v>0</c:v>
                </c:pt>
                <c:pt idx="7914">
                  <c:v>0</c:v>
                </c:pt>
                <c:pt idx="7915">
                  <c:v>0</c:v>
                </c:pt>
                <c:pt idx="7916">
                  <c:v>0</c:v>
                </c:pt>
                <c:pt idx="7917">
                  <c:v>0</c:v>
                </c:pt>
                <c:pt idx="7918">
                  <c:v>0</c:v>
                </c:pt>
                <c:pt idx="7919">
                  <c:v>0</c:v>
                </c:pt>
                <c:pt idx="7920">
                  <c:v>0</c:v>
                </c:pt>
                <c:pt idx="7921">
                  <c:v>0</c:v>
                </c:pt>
                <c:pt idx="7922">
                  <c:v>0</c:v>
                </c:pt>
                <c:pt idx="7923">
                  <c:v>0</c:v>
                </c:pt>
                <c:pt idx="7924">
                  <c:v>0</c:v>
                </c:pt>
                <c:pt idx="7925">
                  <c:v>0</c:v>
                </c:pt>
                <c:pt idx="7926">
                  <c:v>0</c:v>
                </c:pt>
                <c:pt idx="7927">
                  <c:v>0</c:v>
                </c:pt>
                <c:pt idx="7928">
                  <c:v>0</c:v>
                </c:pt>
                <c:pt idx="7929">
                  <c:v>0</c:v>
                </c:pt>
                <c:pt idx="7930">
                  <c:v>0</c:v>
                </c:pt>
                <c:pt idx="7931">
                  <c:v>0</c:v>
                </c:pt>
                <c:pt idx="7932">
                  <c:v>0</c:v>
                </c:pt>
                <c:pt idx="7933">
                  <c:v>0</c:v>
                </c:pt>
                <c:pt idx="7934">
                  <c:v>0</c:v>
                </c:pt>
                <c:pt idx="7935">
                  <c:v>0</c:v>
                </c:pt>
                <c:pt idx="7936">
                  <c:v>0</c:v>
                </c:pt>
                <c:pt idx="7937">
                  <c:v>0</c:v>
                </c:pt>
                <c:pt idx="7938">
                  <c:v>0</c:v>
                </c:pt>
                <c:pt idx="7939">
                  <c:v>0</c:v>
                </c:pt>
                <c:pt idx="7940">
                  <c:v>0</c:v>
                </c:pt>
                <c:pt idx="7941">
                  <c:v>0</c:v>
                </c:pt>
                <c:pt idx="7942">
                  <c:v>0</c:v>
                </c:pt>
                <c:pt idx="7943">
                  <c:v>0</c:v>
                </c:pt>
                <c:pt idx="7944">
                  <c:v>0</c:v>
                </c:pt>
                <c:pt idx="7945">
                  <c:v>0</c:v>
                </c:pt>
                <c:pt idx="7946">
                  <c:v>0</c:v>
                </c:pt>
                <c:pt idx="7947">
                  <c:v>0</c:v>
                </c:pt>
                <c:pt idx="7948">
                  <c:v>0</c:v>
                </c:pt>
                <c:pt idx="7949">
                  <c:v>0</c:v>
                </c:pt>
                <c:pt idx="7950">
                  <c:v>0</c:v>
                </c:pt>
                <c:pt idx="7951">
                  <c:v>0</c:v>
                </c:pt>
                <c:pt idx="7952">
                  <c:v>0</c:v>
                </c:pt>
                <c:pt idx="7953">
                  <c:v>0</c:v>
                </c:pt>
                <c:pt idx="7954">
                  <c:v>0</c:v>
                </c:pt>
                <c:pt idx="7955">
                  <c:v>0</c:v>
                </c:pt>
                <c:pt idx="7956">
                  <c:v>0</c:v>
                </c:pt>
                <c:pt idx="7957">
                  <c:v>0</c:v>
                </c:pt>
                <c:pt idx="7958">
                  <c:v>0</c:v>
                </c:pt>
                <c:pt idx="7959">
                  <c:v>0</c:v>
                </c:pt>
                <c:pt idx="7960">
                  <c:v>0</c:v>
                </c:pt>
                <c:pt idx="7961">
                  <c:v>0</c:v>
                </c:pt>
                <c:pt idx="7962">
                  <c:v>0</c:v>
                </c:pt>
                <c:pt idx="7963">
                  <c:v>0</c:v>
                </c:pt>
                <c:pt idx="7964">
                  <c:v>0</c:v>
                </c:pt>
                <c:pt idx="7965">
                  <c:v>0</c:v>
                </c:pt>
                <c:pt idx="7966">
                  <c:v>0</c:v>
                </c:pt>
                <c:pt idx="7967">
                  <c:v>0</c:v>
                </c:pt>
                <c:pt idx="7968">
                  <c:v>0</c:v>
                </c:pt>
                <c:pt idx="7969">
                  <c:v>0</c:v>
                </c:pt>
                <c:pt idx="7970">
                  <c:v>0</c:v>
                </c:pt>
                <c:pt idx="7971">
                  <c:v>0</c:v>
                </c:pt>
                <c:pt idx="7972">
                  <c:v>0</c:v>
                </c:pt>
                <c:pt idx="7973">
                  <c:v>0</c:v>
                </c:pt>
                <c:pt idx="7974">
                  <c:v>0</c:v>
                </c:pt>
                <c:pt idx="7975">
                  <c:v>0</c:v>
                </c:pt>
                <c:pt idx="7976">
                  <c:v>0</c:v>
                </c:pt>
                <c:pt idx="7977">
                  <c:v>0</c:v>
                </c:pt>
                <c:pt idx="7978">
                  <c:v>0</c:v>
                </c:pt>
                <c:pt idx="7979">
                  <c:v>0</c:v>
                </c:pt>
                <c:pt idx="7980">
                  <c:v>0</c:v>
                </c:pt>
                <c:pt idx="7981">
                  <c:v>0</c:v>
                </c:pt>
                <c:pt idx="7982">
                  <c:v>0</c:v>
                </c:pt>
                <c:pt idx="7983">
                  <c:v>0</c:v>
                </c:pt>
                <c:pt idx="7984">
                  <c:v>0</c:v>
                </c:pt>
                <c:pt idx="7985">
                  <c:v>0</c:v>
                </c:pt>
                <c:pt idx="7986">
                  <c:v>0</c:v>
                </c:pt>
                <c:pt idx="7987">
                  <c:v>0</c:v>
                </c:pt>
                <c:pt idx="7988">
                  <c:v>0</c:v>
                </c:pt>
                <c:pt idx="7989">
                  <c:v>0</c:v>
                </c:pt>
                <c:pt idx="7990">
                  <c:v>0</c:v>
                </c:pt>
                <c:pt idx="7991">
                  <c:v>0</c:v>
                </c:pt>
                <c:pt idx="7992">
                  <c:v>0</c:v>
                </c:pt>
                <c:pt idx="7993">
                  <c:v>0</c:v>
                </c:pt>
                <c:pt idx="7994">
                  <c:v>0</c:v>
                </c:pt>
                <c:pt idx="7995">
                  <c:v>0</c:v>
                </c:pt>
                <c:pt idx="7996">
                  <c:v>0</c:v>
                </c:pt>
                <c:pt idx="7997">
                  <c:v>0</c:v>
                </c:pt>
                <c:pt idx="7998">
                  <c:v>0</c:v>
                </c:pt>
                <c:pt idx="7999">
                  <c:v>0</c:v>
                </c:pt>
                <c:pt idx="8000">
                  <c:v>0</c:v>
                </c:pt>
                <c:pt idx="8001">
                  <c:v>0</c:v>
                </c:pt>
                <c:pt idx="8002">
                  <c:v>0</c:v>
                </c:pt>
                <c:pt idx="8003">
                  <c:v>0</c:v>
                </c:pt>
                <c:pt idx="8004">
                  <c:v>0</c:v>
                </c:pt>
                <c:pt idx="8005">
                  <c:v>0</c:v>
                </c:pt>
                <c:pt idx="8006">
                  <c:v>0</c:v>
                </c:pt>
                <c:pt idx="8007">
                  <c:v>0</c:v>
                </c:pt>
                <c:pt idx="8008">
                  <c:v>0</c:v>
                </c:pt>
                <c:pt idx="8009">
                  <c:v>0</c:v>
                </c:pt>
                <c:pt idx="8010">
                  <c:v>0</c:v>
                </c:pt>
                <c:pt idx="8011">
                  <c:v>0</c:v>
                </c:pt>
                <c:pt idx="8012">
                  <c:v>0</c:v>
                </c:pt>
                <c:pt idx="8013">
                  <c:v>0</c:v>
                </c:pt>
                <c:pt idx="8014">
                  <c:v>0</c:v>
                </c:pt>
                <c:pt idx="8015">
                  <c:v>0</c:v>
                </c:pt>
                <c:pt idx="8016">
                  <c:v>0</c:v>
                </c:pt>
                <c:pt idx="8017">
                  <c:v>0</c:v>
                </c:pt>
                <c:pt idx="8018">
                  <c:v>0</c:v>
                </c:pt>
                <c:pt idx="8019">
                  <c:v>0</c:v>
                </c:pt>
                <c:pt idx="8020">
                  <c:v>0</c:v>
                </c:pt>
                <c:pt idx="8021">
                  <c:v>0</c:v>
                </c:pt>
                <c:pt idx="8022">
                  <c:v>0</c:v>
                </c:pt>
                <c:pt idx="8023">
                  <c:v>0</c:v>
                </c:pt>
                <c:pt idx="8024">
                  <c:v>0</c:v>
                </c:pt>
                <c:pt idx="8025">
                  <c:v>0</c:v>
                </c:pt>
                <c:pt idx="8026">
                  <c:v>0</c:v>
                </c:pt>
                <c:pt idx="8027">
                  <c:v>0</c:v>
                </c:pt>
                <c:pt idx="8028">
                  <c:v>0</c:v>
                </c:pt>
                <c:pt idx="8029">
                  <c:v>0</c:v>
                </c:pt>
                <c:pt idx="8030">
                  <c:v>0</c:v>
                </c:pt>
                <c:pt idx="8031">
                  <c:v>0</c:v>
                </c:pt>
                <c:pt idx="8032">
                  <c:v>0</c:v>
                </c:pt>
                <c:pt idx="8033">
                  <c:v>0</c:v>
                </c:pt>
                <c:pt idx="8034">
                  <c:v>0</c:v>
                </c:pt>
                <c:pt idx="8035">
                  <c:v>0</c:v>
                </c:pt>
                <c:pt idx="8036">
                  <c:v>0</c:v>
                </c:pt>
                <c:pt idx="8037">
                  <c:v>0</c:v>
                </c:pt>
                <c:pt idx="8038">
                  <c:v>0</c:v>
                </c:pt>
                <c:pt idx="8039">
                  <c:v>0</c:v>
                </c:pt>
                <c:pt idx="8040">
                  <c:v>0</c:v>
                </c:pt>
                <c:pt idx="8041">
                  <c:v>0</c:v>
                </c:pt>
                <c:pt idx="8042">
                  <c:v>0</c:v>
                </c:pt>
                <c:pt idx="8043">
                  <c:v>0</c:v>
                </c:pt>
                <c:pt idx="8044">
                  <c:v>0</c:v>
                </c:pt>
                <c:pt idx="8045">
                  <c:v>0</c:v>
                </c:pt>
                <c:pt idx="8046">
                  <c:v>0</c:v>
                </c:pt>
                <c:pt idx="8047">
                  <c:v>0</c:v>
                </c:pt>
                <c:pt idx="8048">
                  <c:v>0</c:v>
                </c:pt>
                <c:pt idx="8049">
                  <c:v>0</c:v>
                </c:pt>
                <c:pt idx="8050">
                  <c:v>0</c:v>
                </c:pt>
                <c:pt idx="8051">
                  <c:v>0</c:v>
                </c:pt>
                <c:pt idx="8052">
                  <c:v>0</c:v>
                </c:pt>
                <c:pt idx="8053">
                  <c:v>0</c:v>
                </c:pt>
                <c:pt idx="8054">
                  <c:v>0</c:v>
                </c:pt>
                <c:pt idx="8055">
                  <c:v>0</c:v>
                </c:pt>
                <c:pt idx="8056">
                  <c:v>0</c:v>
                </c:pt>
                <c:pt idx="8057">
                  <c:v>0</c:v>
                </c:pt>
                <c:pt idx="8058">
                  <c:v>0</c:v>
                </c:pt>
                <c:pt idx="8059">
                  <c:v>0</c:v>
                </c:pt>
                <c:pt idx="8060">
                  <c:v>0</c:v>
                </c:pt>
                <c:pt idx="8061">
                  <c:v>0</c:v>
                </c:pt>
                <c:pt idx="8062">
                  <c:v>0</c:v>
                </c:pt>
                <c:pt idx="8063">
                  <c:v>0</c:v>
                </c:pt>
                <c:pt idx="8064">
                  <c:v>0</c:v>
                </c:pt>
                <c:pt idx="8065">
                  <c:v>0</c:v>
                </c:pt>
                <c:pt idx="8066">
                  <c:v>0</c:v>
                </c:pt>
                <c:pt idx="8067">
                  <c:v>0</c:v>
                </c:pt>
                <c:pt idx="8068">
                  <c:v>0</c:v>
                </c:pt>
                <c:pt idx="8069">
                  <c:v>0</c:v>
                </c:pt>
                <c:pt idx="8070">
                  <c:v>0</c:v>
                </c:pt>
                <c:pt idx="8071">
                  <c:v>0</c:v>
                </c:pt>
                <c:pt idx="8072">
                  <c:v>0</c:v>
                </c:pt>
                <c:pt idx="8073">
                  <c:v>0</c:v>
                </c:pt>
                <c:pt idx="8074">
                  <c:v>0</c:v>
                </c:pt>
                <c:pt idx="8075">
                  <c:v>0</c:v>
                </c:pt>
                <c:pt idx="8076">
                  <c:v>0</c:v>
                </c:pt>
                <c:pt idx="8077">
                  <c:v>0</c:v>
                </c:pt>
                <c:pt idx="8078">
                  <c:v>0</c:v>
                </c:pt>
                <c:pt idx="8079">
                  <c:v>0</c:v>
                </c:pt>
                <c:pt idx="8080">
                  <c:v>0</c:v>
                </c:pt>
                <c:pt idx="8081">
                  <c:v>0</c:v>
                </c:pt>
                <c:pt idx="8082">
                  <c:v>0</c:v>
                </c:pt>
                <c:pt idx="8083">
                  <c:v>0</c:v>
                </c:pt>
                <c:pt idx="8084">
                  <c:v>0</c:v>
                </c:pt>
                <c:pt idx="8085">
                  <c:v>0</c:v>
                </c:pt>
                <c:pt idx="8086">
                  <c:v>0</c:v>
                </c:pt>
                <c:pt idx="8087">
                  <c:v>0</c:v>
                </c:pt>
                <c:pt idx="8088">
                  <c:v>0</c:v>
                </c:pt>
                <c:pt idx="8089">
                  <c:v>0</c:v>
                </c:pt>
                <c:pt idx="8090">
                  <c:v>0</c:v>
                </c:pt>
                <c:pt idx="8091">
                  <c:v>0</c:v>
                </c:pt>
                <c:pt idx="8092">
                  <c:v>0</c:v>
                </c:pt>
                <c:pt idx="8093">
                  <c:v>0</c:v>
                </c:pt>
                <c:pt idx="8094">
                  <c:v>0</c:v>
                </c:pt>
                <c:pt idx="8095">
                  <c:v>0</c:v>
                </c:pt>
                <c:pt idx="8096">
                  <c:v>0</c:v>
                </c:pt>
                <c:pt idx="8097">
                  <c:v>0</c:v>
                </c:pt>
                <c:pt idx="8098">
                  <c:v>0</c:v>
                </c:pt>
                <c:pt idx="8099">
                  <c:v>0</c:v>
                </c:pt>
                <c:pt idx="8100">
                  <c:v>0</c:v>
                </c:pt>
                <c:pt idx="8101">
                  <c:v>0</c:v>
                </c:pt>
                <c:pt idx="8102">
                  <c:v>0</c:v>
                </c:pt>
                <c:pt idx="8103">
                  <c:v>0</c:v>
                </c:pt>
                <c:pt idx="8104">
                  <c:v>0</c:v>
                </c:pt>
                <c:pt idx="8105">
                  <c:v>0</c:v>
                </c:pt>
                <c:pt idx="8106">
                  <c:v>0</c:v>
                </c:pt>
                <c:pt idx="8107">
                  <c:v>0</c:v>
                </c:pt>
                <c:pt idx="8108">
                  <c:v>0</c:v>
                </c:pt>
                <c:pt idx="8109">
                  <c:v>0</c:v>
                </c:pt>
                <c:pt idx="8110">
                  <c:v>0</c:v>
                </c:pt>
                <c:pt idx="8111">
                  <c:v>0</c:v>
                </c:pt>
                <c:pt idx="8112">
                  <c:v>0</c:v>
                </c:pt>
                <c:pt idx="8113">
                  <c:v>0</c:v>
                </c:pt>
                <c:pt idx="8114">
                  <c:v>0</c:v>
                </c:pt>
                <c:pt idx="8115">
                  <c:v>0</c:v>
                </c:pt>
                <c:pt idx="8116">
                  <c:v>0</c:v>
                </c:pt>
                <c:pt idx="8117">
                  <c:v>0</c:v>
                </c:pt>
                <c:pt idx="8118">
                  <c:v>0</c:v>
                </c:pt>
                <c:pt idx="8119">
                  <c:v>0</c:v>
                </c:pt>
                <c:pt idx="8120">
                  <c:v>0</c:v>
                </c:pt>
                <c:pt idx="8121">
                  <c:v>0</c:v>
                </c:pt>
                <c:pt idx="8122">
                  <c:v>0</c:v>
                </c:pt>
                <c:pt idx="8123">
                  <c:v>0</c:v>
                </c:pt>
                <c:pt idx="8124">
                  <c:v>0</c:v>
                </c:pt>
                <c:pt idx="8125">
                  <c:v>0</c:v>
                </c:pt>
                <c:pt idx="8126">
                  <c:v>0</c:v>
                </c:pt>
                <c:pt idx="8127">
                  <c:v>0</c:v>
                </c:pt>
                <c:pt idx="8128">
                  <c:v>0</c:v>
                </c:pt>
                <c:pt idx="8129">
                  <c:v>0</c:v>
                </c:pt>
                <c:pt idx="8130">
                  <c:v>0</c:v>
                </c:pt>
                <c:pt idx="8131">
                  <c:v>0</c:v>
                </c:pt>
                <c:pt idx="8132">
                  <c:v>0</c:v>
                </c:pt>
                <c:pt idx="8133">
                  <c:v>0</c:v>
                </c:pt>
                <c:pt idx="8134">
                  <c:v>0</c:v>
                </c:pt>
                <c:pt idx="8135">
                  <c:v>0</c:v>
                </c:pt>
                <c:pt idx="8136">
                  <c:v>0</c:v>
                </c:pt>
                <c:pt idx="8137">
                  <c:v>0</c:v>
                </c:pt>
                <c:pt idx="8138">
                  <c:v>0</c:v>
                </c:pt>
                <c:pt idx="8139">
                  <c:v>0</c:v>
                </c:pt>
                <c:pt idx="8140">
                  <c:v>0</c:v>
                </c:pt>
                <c:pt idx="8141">
                  <c:v>0</c:v>
                </c:pt>
                <c:pt idx="8142">
                  <c:v>0</c:v>
                </c:pt>
                <c:pt idx="8143">
                  <c:v>0</c:v>
                </c:pt>
                <c:pt idx="8144">
                  <c:v>0</c:v>
                </c:pt>
                <c:pt idx="8145">
                  <c:v>0</c:v>
                </c:pt>
                <c:pt idx="8146">
                  <c:v>0</c:v>
                </c:pt>
                <c:pt idx="8147">
                  <c:v>0</c:v>
                </c:pt>
                <c:pt idx="8148">
                  <c:v>0</c:v>
                </c:pt>
                <c:pt idx="8149">
                  <c:v>0</c:v>
                </c:pt>
                <c:pt idx="8150">
                  <c:v>0</c:v>
                </c:pt>
                <c:pt idx="8151">
                  <c:v>0</c:v>
                </c:pt>
                <c:pt idx="8152">
                  <c:v>0</c:v>
                </c:pt>
                <c:pt idx="8153">
                  <c:v>0</c:v>
                </c:pt>
                <c:pt idx="8154">
                  <c:v>0</c:v>
                </c:pt>
                <c:pt idx="8155">
                  <c:v>0</c:v>
                </c:pt>
                <c:pt idx="8156">
                  <c:v>0</c:v>
                </c:pt>
                <c:pt idx="8157">
                  <c:v>0</c:v>
                </c:pt>
                <c:pt idx="8158">
                  <c:v>0</c:v>
                </c:pt>
                <c:pt idx="8159">
                  <c:v>0</c:v>
                </c:pt>
                <c:pt idx="8160">
                  <c:v>0</c:v>
                </c:pt>
                <c:pt idx="8161">
                  <c:v>0</c:v>
                </c:pt>
                <c:pt idx="8162">
                  <c:v>0</c:v>
                </c:pt>
                <c:pt idx="8163">
                  <c:v>0</c:v>
                </c:pt>
                <c:pt idx="8164">
                  <c:v>0</c:v>
                </c:pt>
                <c:pt idx="8165">
                  <c:v>0</c:v>
                </c:pt>
                <c:pt idx="8166">
                  <c:v>0</c:v>
                </c:pt>
                <c:pt idx="8167">
                  <c:v>0</c:v>
                </c:pt>
                <c:pt idx="8168">
                  <c:v>0</c:v>
                </c:pt>
                <c:pt idx="8169">
                  <c:v>0</c:v>
                </c:pt>
                <c:pt idx="8170">
                  <c:v>0</c:v>
                </c:pt>
                <c:pt idx="8171">
                  <c:v>0</c:v>
                </c:pt>
                <c:pt idx="8172">
                  <c:v>0</c:v>
                </c:pt>
                <c:pt idx="8173">
                  <c:v>0</c:v>
                </c:pt>
                <c:pt idx="8174">
                  <c:v>0</c:v>
                </c:pt>
                <c:pt idx="8175">
                  <c:v>0</c:v>
                </c:pt>
                <c:pt idx="8176">
                  <c:v>0</c:v>
                </c:pt>
                <c:pt idx="8177">
                  <c:v>0</c:v>
                </c:pt>
                <c:pt idx="8178">
                  <c:v>0</c:v>
                </c:pt>
                <c:pt idx="8179">
                  <c:v>0</c:v>
                </c:pt>
                <c:pt idx="8180">
                  <c:v>0</c:v>
                </c:pt>
                <c:pt idx="8181">
                  <c:v>0</c:v>
                </c:pt>
                <c:pt idx="8182">
                  <c:v>0</c:v>
                </c:pt>
                <c:pt idx="8183">
                  <c:v>0</c:v>
                </c:pt>
                <c:pt idx="8184">
                  <c:v>0</c:v>
                </c:pt>
                <c:pt idx="8185">
                  <c:v>0</c:v>
                </c:pt>
                <c:pt idx="8186">
                  <c:v>0</c:v>
                </c:pt>
                <c:pt idx="8187">
                  <c:v>0</c:v>
                </c:pt>
                <c:pt idx="8188">
                  <c:v>0</c:v>
                </c:pt>
                <c:pt idx="8189">
                  <c:v>0</c:v>
                </c:pt>
                <c:pt idx="8190">
                  <c:v>0</c:v>
                </c:pt>
                <c:pt idx="8191">
                  <c:v>0</c:v>
                </c:pt>
                <c:pt idx="8192">
                  <c:v>0</c:v>
                </c:pt>
                <c:pt idx="8193">
                  <c:v>0</c:v>
                </c:pt>
                <c:pt idx="8194">
                  <c:v>0</c:v>
                </c:pt>
                <c:pt idx="8195">
                  <c:v>0</c:v>
                </c:pt>
                <c:pt idx="8196">
                  <c:v>0</c:v>
                </c:pt>
                <c:pt idx="8197">
                  <c:v>0</c:v>
                </c:pt>
                <c:pt idx="8198">
                  <c:v>0</c:v>
                </c:pt>
                <c:pt idx="8199">
                  <c:v>0</c:v>
                </c:pt>
                <c:pt idx="8200">
                  <c:v>0</c:v>
                </c:pt>
                <c:pt idx="8201">
                  <c:v>0</c:v>
                </c:pt>
                <c:pt idx="8202">
                  <c:v>0</c:v>
                </c:pt>
                <c:pt idx="8203">
                  <c:v>0</c:v>
                </c:pt>
                <c:pt idx="8204">
                  <c:v>0</c:v>
                </c:pt>
                <c:pt idx="8205">
                  <c:v>0</c:v>
                </c:pt>
                <c:pt idx="8206">
                  <c:v>0</c:v>
                </c:pt>
                <c:pt idx="8207">
                  <c:v>0</c:v>
                </c:pt>
                <c:pt idx="8208">
                  <c:v>0</c:v>
                </c:pt>
                <c:pt idx="8209">
                  <c:v>0</c:v>
                </c:pt>
                <c:pt idx="8210">
                  <c:v>0</c:v>
                </c:pt>
                <c:pt idx="8211">
                  <c:v>0</c:v>
                </c:pt>
                <c:pt idx="8212">
                  <c:v>0</c:v>
                </c:pt>
                <c:pt idx="8213">
                  <c:v>0</c:v>
                </c:pt>
                <c:pt idx="8214">
                  <c:v>0</c:v>
                </c:pt>
                <c:pt idx="8215">
                  <c:v>0</c:v>
                </c:pt>
                <c:pt idx="8216">
                  <c:v>0</c:v>
                </c:pt>
                <c:pt idx="8217">
                  <c:v>0</c:v>
                </c:pt>
                <c:pt idx="8218">
                  <c:v>0</c:v>
                </c:pt>
                <c:pt idx="8219">
                  <c:v>0</c:v>
                </c:pt>
                <c:pt idx="8220">
                  <c:v>0</c:v>
                </c:pt>
                <c:pt idx="8221">
                  <c:v>0</c:v>
                </c:pt>
                <c:pt idx="8222">
                  <c:v>0</c:v>
                </c:pt>
                <c:pt idx="8223">
                  <c:v>0</c:v>
                </c:pt>
                <c:pt idx="8224">
                  <c:v>0</c:v>
                </c:pt>
                <c:pt idx="8225">
                  <c:v>0</c:v>
                </c:pt>
                <c:pt idx="8226">
                  <c:v>0</c:v>
                </c:pt>
                <c:pt idx="8227">
                  <c:v>0</c:v>
                </c:pt>
                <c:pt idx="8228">
                  <c:v>0</c:v>
                </c:pt>
                <c:pt idx="8229">
                  <c:v>0</c:v>
                </c:pt>
                <c:pt idx="8230">
                  <c:v>0</c:v>
                </c:pt>
                <c:pt idx="8231">
                  <c:v>0</c:v>
                </c:pt>
                <c:pt idx="8232">
                  <c:v>0</c:v>
                </c:pt>
                <c:pt idx="8233">
                  <c:v>0</c:v>
                </c:pt>
                <c:pt idx="8234">
                  <c:v>0</c:v>
                </c:pt>
                <c:pt idx="8235">
                  <c:v>0</c:v>
                </c:pt>
                <c:pt idx="8236">
                  <c:v>0</c:v>
                </c:pt>
                <c:pt idx="8237">
                  <c:v>0</c:v>
                </c:pt>
                <c:pt idx="8238">
                  <c:v>0</c:v>
                </c:pt>
                <c:pt idx="8239">
                  <c:v>0</c:v>
                </c:pt>
                <c:pt idx="8240">
                  <c:v>0</c:v>
                </c:pt>
                <c:pt idx="8241">
                  <c:v>0</c:v>
                </c:pt>
                <c:pt idx="8242">
                  <c:v>0</c:v>
                </c:pt>
                <c:pt idx="8243">
                  <c:v>0</c:v>
                </c:pt>
                <c:pt idx="8244">
                  <c:v>0</c:v>
                </c:pt>
                <c:pt idx="8245">
                  <c:v>0</c:v>
                </c:pt>
                <c:pt idx="8246">
                  <c:v>0</c:v>
                </c:pt>
                <c:pt idx="8247">
                  <c:v>0</c:v>
                </c:pt>
                <c:pt idx="8248">
                  <c:v>0</c:v>
                </c:pt>
                <c:pt idx="8249">
                  <c:v>0</c:v>
                </c:pt>
                <c:pt idx="8250">
                  <c:v>0</c:v>
                </c:pt>
                <c:pt idx="8251">
                  <c:v>0</c:v>
                </c:pt>
                <c:pt idx="8252">
                  <c:v>0</c:v>
                </c:pt>
                <c:pt idx="8253">
                  <c:v>0</c:v>
                </c:pt>
                <c:pt idx="8254">
                  <c:v>0</c:v>
                </c:pt>
                <c:pt idx="8255">
                  <c:v>0</c:v>
                </c:pt>
                <c:pt idx="8256">
                  <c:v>0</c:v>
                </c:pt>
                <c:pt idx="8257">
                  <c:v>0</c:v>
                </c:pt>
                <c:pt idx="8258">
                  <c:v>0</c:v>
                </c:pt>
                <c:pt idx="8259">
                  <c:v>0</c:v>
                </c:pt>
                <c:pt idx="8260">
                  <c:v>0</c:v>
                </c:pt>
                <c:pt idx="8261">
                  <c:v>0</c:v>
                </c:pt>
                <c:pt idx="8262">
                  <c:v>0</c:v>
                </c:pt>
                <c:pt idx="8263">
                  <c:v>0</c:v>
                </c:pt>
                <c:pt idx="8264">
                  <c:v>0</c:v>
                </c:pt>
                <c:pt idx="8265">
                  <c:v>0</c:v>
                </c:pt>
                <c:pt idx="8266">
                  <c:v>0</c:v>
                </c:pt>
                <c:pt idx="8267">
                  <c:v>0</c:v>
                </c:pt>
                <c:pt idx="8268">
                  <c:v>0</c:v>
                </c:pt>
                <c:pt idx="8269">
                  <c:v>0</c:v>
                </c:pt>
                <c:pt idx="8270">
                  <c:v>0</c:v>
                </c:pt>
                <c:pt idx="8271">
                  <c:v>0</c:v>
                </c:pt>
                <c:pt idx="8272">
                  <c:v>0</c:v>
                </c:pt>
                <c:pt idx="8273">
                  <c:v>0</c:v>
                </c:pt>
                <c:pt idx="8274">
                  <c:v>0</c:v>
                </c:pt>
                <c:pt idx="8275">
                  <c:v>0</c:v>
                </c:pt>
                <c:pt idx="8276">
                  <c:v>0</c:v>
                </c:pt>
                <c:pt idx="8277">
                  <c:v>0</c:v>
                </c:pt>
                <c:pt idx="8278">
                  <c:v>0</c:v>
                </c:pt>
                <c:pt idx="8279">
                  <c:v>0</c:v>
                </c:pt>
                <c:pt idx="8280">
                  <c:v>0</c:v>
                </c:pt>
                <c:pt idx="8281">
                  <c:v>0</c:v>
                </c:pt>
                <c:pt idx="8282">
                  <c:v>0</c:v>
                </c:pt>
                <c:pt idx="8283">
                  <c:v>0</c:v>
                </c:pt>
                <c:pt idx="8284">
                  <c:v>0</c:v>
                </c:pt>
                <c:pt idx="8285">
                  <c:v>0</c:v>
                </c:pt>
                <c:pt idx="8286">
                  <c:v>0</c:v>
                </c:pt>
                <c:pt idx="8287">
                  <c:v>0</c:v>
                </c:pt>
                <c:pt idx="8288">
                  <c:v>0</c:v>
                </c:pt>
                <c:pt idx="8289">
                  <c:v>0</c:v>
                </c:pt>
                <c:pt idx="8290">
                  <c:v>0</c:v>
                </c:pt>
                <c:pt idx="8291">
                  <c:v>0</c:v>
                </c:pt>
                <c:pt idx="8292">
                  <c:v>0</c:v>
                </c:pt>
                <c:pt idx="8293">
                  <c:v>0</c:v>
                </c:pt>
                <c:pt idx="8294">
                  <c:v>0</c:v>
                </c:pt>
                <c:pt idx="8295">
                  <c:v>0</c:v>
                </c:pt>
                <c:pt idx="8296">
                  <c:v>0</c:v>
                </c:pt>
                <c:pt idx="8297">
                  <c:v>0</c:v>
                </c:pt>
                <c:pt idx="8298">
                  <c:v>0</c:v>
                </c:pt>
                <c:pt idx="8299">
                  <c:v>0</c:v>
                </c:pt>
                <c:pt idx="8300">
                  <c:v>0</c:v>
                </c:pt>
                <c:pt idx="8301">
                  <c:v>0</c:v>
                </c:pt>
                <c:pt idx="8302">
                  <c:v>0</c:v>
                </c:pt>
                <c:pt idx="8303">
                  <c:v>0</c:v>
                </c:pt>
                <c:pt idx="8304">
                  <c:v>0</c:v>
                </c:pt>
                <c:pt idx="8305">
                  <c:v>0</c:v>
                </c:pt>
                <c:pt idx="8306">
                  <c:v>0</c:v>
                </c:pt>
                <c:pt idx="8307">
                  <c:v>0</c:v>
                </c:pt>
                <c:pt idx="8308">
                  <c:v>0</c:v>
                </c:pt>
                <c:pt idx="8309">
                  <c:v>0</c:v>
                </c:pt>
                <c:pt idx="8310">
                  <c:v>0</c:v>
                </c:pt>
                <c:pt idx="8311">
                  <c:v>0</c:v>
                </c:pt>
                <c:pt idx="8312">
                  <c:v>0</c:v>
                </c:pt>
                <c:pt idx="8313">
                  <c:v>0</c:v>
                </c:pt>
                <c:pt idx="8314">
                  <c:v>0</c:v>
                </c:pt>
                <c:pt idx="8315">
                  <c:v>0</c:v>
                </c:pt>
                <c:pt idx="8316">
                  <c:v>0</c:v>
                </c:pt>
                <c:pt idx="8317">
                  <c:v>0</c:v>
                </c:pt>
                <c:pt idx="8318">
                  <c:v>0</c:v>
                </c:pt>
                <c:pt idx="8319">
                  <c:v>0</c:v>
                </c:pt>
                <c:pt idx="8320">
                  <c:v>0</c:v>
                </c:pt>
                <c:pt idx="8321">
                  <c:v>0</c:v>
                </c:pt>
                <c:pt idx="8322">
                  <c:v>0</c:v>
                </c:pt>
                <c:pt idx="8323">
                  <c:v>0</c:v>
                </c:pt>
                <c:pt idx="8324">
                  <c:v>0</c:v>
                </c:pt>
                <c:pt idx="8325">
                  <c:v>0</c:v>
                </c:pt>
                <c:pt idx="8326">
                  <c:v>0</c:v>
                </c:pt>
                <c:pt idx="8327">
                  <c:v>0</c:v>
                </c:pt>
                <c:pt idx="8328">
                  <c:v>0</c:v>
                </c:pt>
                <c:pt idx="8329">
                  <c:v>0</c:v>
                </c:pt>
                <c:pt idx="8330">
                  <c:v>0</c:v>
                </c:pt>
                <c:pt idx="8331">
                  <c:v>0</c:v>
                </c:pt>
                <c:pt idx="8332">
                  <c:v>0</c:v>
                </c:pt>
                <c:pt idx="8333">
                  <c:v>0</c:v>
                </c:pt>
                <c:pt idx="8334">
                  <c:v>0</c:v>
                </c:pt>
                <c:pt idx="8335">
                  <c:v>0</c:v>
                </c:pt>
                <c:pt idx="8336">
                  <c:v>0</c:v>
                </c:pt>
                <c:pt idx="8337">
                  <c:v>0</c:v>
                </c:pt>
                <c:pt idx="8338">
                  <c:v>0</c:v>
                </c:pt>
                <c:pt idx="8339">
                  <c:v>0</c:v>
                </c:pt>
                <c:pt idx="8340">
                  <c:v>0</c:v>
                </c:pt>
                <c:pt idx="8341">
                  <c:v>0</c:v>
                </c:pt>
                <c:pt idx="8342">
                  <c:v>0</c:v>
                </c:pt>
                <c:pt idx="8343">
                  <c:v>0</c:v>
                </c:pt>
                <c:pt idx="8344">
                  <c:v>0</c:v>
                </c:pt>
                <c:pt idx="8345">
                  <c:v>0</c:v>
                </c:pt>
                <c:pt idx="8346">
                  <c:v>0</c:v>
                </c:pt>
                <c:pt idx="8347">
                  <c:v>0</c:v>
                </c:pt>
                <c:pt idx="8348">
                  <c:v>0</c:v>
                </c:pt>
                <c:pt idx="8349">
                  <c:v>0</c:v>
                </c:pt>
                <c:pt idx="8350">
                  <c:v>0</c:v>
                </c:pt>
                <c:pt idx="8351">
                  <c:v>0</c:v>
                </c:pt>
                <c:pt idx="8352">
                  <c:v>0</c:v>
                </c:pt>
                <c:pt idx="8353">
                  <c:v>0</c:v>
                </c:pt>
                <c:pt idx="8354">
                  <c:v>0</c:v>
                </c:pt>
                <c:pt idx="8355">
                  <c:v>0</c:v>
                </c:pt>
                <c:pt idx="8356">
                  <c:v>0</c:v>
                </c:pt>
                <c:pt idx="8357">
                  <c:v>0</c:v>
                </c:pt>
                <c:pt idx="8358">
                  <c:v>0</c:v>
                </c:pt>
                <c:pt idx="8359">
                  <c:v>0</c:v>
                </c:pt>
                <c:pt idx="8360">
                  <c:v>0</c:v>
                </c:pt>
                <c:pt idx="8361">
                  <c:v>0</c:v>
                </c:pt>
                <c:pt idx="8362">
                  <c:v>0</c:v>
                </c:pt>
                <c:pt idx="8363">
                  <c:v>0</c:v>
                </c:pt>
                <c:pt idx="8364">
                  <c:v>0</c:v>
                </c:pt>
                <c:pt idx="8365">
                  <c:v>0</c:v>
                </c:pt>
                <c:pt idx="8366">
                  <c:v>0</c:v>
                </c:pt>
                <c:pt idx="8367">
                  <c:v>0</c:v>
                </c:pt>
                <c:pt idx="8368">
                  <c:v>0</c:v>
                </c:pt>
                <c:pt idx="8369">
                  <c:v>0</c:v>
                </c:pt>
                <c:pt idx="8370">
                  <c:v>0</c:v>
                </c:pt>
                <c:pt idx="8371">
                  <c:v>0</c:v>
                </c:pt>
                <c:pt idx="8372">
                  <c:v>0</c:v>
                </c:pt>
                <c:pt idx="8373">
                  <c:v>0</c:v>
                </c:pt>
                <c:pt idx="8374">
                  <c:v>0</c:v>
                </c:pt>
                <c:pt idx="8375">
                  <c:v>0</c:v>
                </c:pt>
                <c:pt idx="8376">
                  <c:v>0</c:v>
                </c:pt>
                <c:pt idx="8377">
                  <c:v>0</c:v>
                </c:pt>
                <c:pt idx="8378">
                  <c:v>0</c:v>
                </c:pt>
                <c:pt idx="8379">
                  <c:v>0</c:v>
                </c:pt>
                <c:pt idx="8380">
                  <c:v>0</c:v>
                </c:pt>
                <c:pt idx="8381">
                  <c:v>0</c:v>
                </c:pt>
                <c:pt idx="8382">
                  <c:v>0</c:v>
                </c:pt>
                <c:pt idx="8383">
                  <c:v>0</c:v>
                </c:pt>
                <c:pt idx="8384">
                  <c:v>0</c:v>
                </c:pt>
                <c:pt idx="8385">
                  <c:v>0</c:v>
                </c:pt>
                <c:pt idx="8386">
                  <c:v>0</c:v>
                </c:pt>
                <c:pt idx="8387">
                  <c:v>0</c:v>
                </c:pt>
                <c:pt idx="8388">
                  <c:v>0</c:v>
                </c:pt>
                <c:pt idx="8389">
                  <c:v>0</c:v>
                </c:pt>
                <c:pt idx="8390">
                  <c:v>0</c:v>
                </c:pt>
                <c:pt idx="8391">
                  <c:v>0</c:v>
                </c:pt>
                <c:pt idx="8392">
                  <c:v>0</c:v>
                </c:pt>
                <c:pt idx="8393">
                  <c:v>0</c:v>
                </c:pt>
                <c:pt idx="8394">
                  <c:v>0</c:v>
                </c:pt>
                <c:pt idx="8395">
                  <c:v>0</c:v>
                </c:pt>
                <c:pt idx="8396">
                  <c:v>0</c:v>
                </c:pt>
                <c:pt idx="8397">
                  <c:v>0</c:v>
                </c:pt>
                <c:pt idx="8398">
                  <c:v>0</c:v>
                </c:pt>
                <c:pt idx="8399">
                  <c:v>0</c:v>
                </c:pt>
                <c:pt idx="8400">
                  <c:v>0</c:v>
                </c:pt>
                <c:pt idx="8401">
                  <c:v>0</c:v>
                </c:pt>
                <c:pt idx="8402">
                  <c:v>0</c:v>
                </c:pt>
                <c:pt idx="8403">
                  <c:v>0</c:v>
                </c:pt>
                <c:pt idx="8404">
                  <c:v>0</c:v>
                </c:pt>
                <c:pt idx="8405">
                  <c:v>0</c:v>
                </c:pt>
                <c:pt idx="8406">
                  <c:v>0</c:v>
                </c:pt>
                <c:pt idx="8407">
                  <c:v>0</c:v>
                </c:pt>
                <c:pt idx="8408">
                  <c:v>0</c:v>
                </c:pt>
                <c:pt idx="8409">
                  <c:v>0</c:v>
                </c:pt>
                <c:pt idx="8410">
                  <c:v>0</c:v>
                </c:pt>
                <c:pt idx="8411">
                  <c:v>0</c:v>
                </c:pt>
                <c:pt idx="8412">
                  <c:v>0</c:v>
                </c:pt>
                <c:pt idx="8413">
                  <c:v>0</c:v>
                </c:pt>
                <c:pt idx="8414">
                  <c:v>0</c:v>
                </c:pt>
                <c:pt idx="8415">
                  <c:v>0</c:v>
                </c:pt>
                <c:pt idx="8416">
                  <c:v>0</c:v>
                </c:pt>
                <c:pt idx="8417">
                  <c:v>0</c:v>
                </c:pt>
                <c:pt idx="8418">
                  <c:v>0</c:v>
                </c:pt>
                <c:pt idx="8419">
                  <c:v>0</c:v>
                </c:pt>
                <c:pt idx="8420">
                  <c:v>0</c:v>
                </c:pt>
                <c:pt idx="8421">
                  <c:v>0</c:v>
                </c:pt>
                <c:pt idx="8422">
                  <c:v>0</c:v>
                </c:pt>
                <c:pt idx="8423">
                  <c:v>0</c:v>
                </c:pt>
                <c:pt idx="8424">
                  <c:v>0</c:v>
                </c:pt>
                <c:pt idx="8425">
                  <c:v>0</c:v>
                </c:pt>
                <c:pt idx="8426">
                  <c:v>0</c:v>
                </c:pt>
                <c:pt idx="8427">
                  <c:v>0</c:v>
                </c:pt>
                <c:pt idx="8428">
                  <c:v>0</c:v>
                </c:pt>
                <c:pt idx="8429">
                  <c:v>0</c:v>
                </c:pt>
                <c:pt idx="8430">
                  <c:v>0</c:v>
                </c:pt>
                <c:pt idx="8431">
                  <c:v>0</c:v>
                </c:pt>
                <c:pt idx="8432">
                  <c:v>0</c:v>
                </c:pt>
                <c:pt idx="8433">
                  <c:v>0</c:v>
                </c:pt>
                <c:pt idx="8434">
                  <c:v>0</c:v>
                </c:pt>
                <c:pt idx="8435">
                  <c:v>0</c:v>
                </c:pt>
                <c:pt idx="8436">
                  <c:v>0</c:v>
                </c:pt>
                <c:pt idx="8437">
                  <c:v>0</c:v>
                </c:pt>
                <c:pt idx="8438">
                  <c:v>0</c:v>
                </c:pt>
                <c:pt idx="8439">
                  <c:v>0</c:v>
                </c:pt>
                <c:pt idx="8440">
                  <c:v>0</c:v>
                </c:pt>
                <c:pt idx="8441">
                  <c:v>0</c:v>
                </c:pt>
                <c:pt idx="8442">
                  <c:v>0</c:v>
                </c:pt>
                <c:pt idx="8443">
                  <c:v>0</c:v>
                </c:pt>
                <c:pt idx="8444">
                  <c:v>0</c:v>
                </c:pt>
                <c:pt idx="8445">
                  <c:v>0</c:v>
                </c:pt>
                <c:pt idx="8446">
                  <c:v>0</c:v>
                </c:pt>
                <c:pt idx="8447">
                  <c:v>0</c:v>
                </c:pt>
                <c:pt idx="8448">
                  <c:v>0</c:v>
                </c:pt>
                <c:pt idx="8449">
                  <c:v>0</c:v>
                </c:pt>
                <c:pt idx="8450">
                  <c:v>0</c:v>
                </c:pt>
                <c:pt idx="8451">
                  <c:v>0</c:v>
                </c:pt>
                <c:pt idx="8452">
                  <c:v>0</c:v>
                </c:pt>
                <c:pt idx="8453">
                  <c:v>0</c:v>
                </c:pt>
                <c:pt idx="8454">
                  <c:v>0</c:v>
                </c:pt>
                <c:pt idx="8455">
                  <c:v>0</c:v>
                </c:pt>
                <c:pt idx="8456">
                  <c:v>0</c:v>
                </c:pt>
                <c:pt idx="8457">
                  <c:v>0</c:v>
                </c:pt>
                <c:pt idx="8458">
                  <c:v>0</c:v>
                </c:pt>
                <c:pt idx="8459">
                  <c:v>0</c:v>
                </c:pt>
                <c:pt idx="8460">
                  <c:v>0</c:v>
                </c:pt>
                <c:pt idx="8461">
                  <c:v>0</c:v>
                </c:pt>
                <c:pt idx="8462">
                  <c:v>0</c:v>
                </c:pt>
                <c:pt idx="8463">
                  <c:v>0</c:v>
                </c:pt>
                <c:pt idx="8464">
                  <c:v>0</c:v>
                </c:pt>
                <c:pt idx="8465">
                  <c:v>0</c:v>
                </c:pt>
                <c:pt idx="8466">
                  <c:v>0</c:v>
                </c:pt>
                <c:pt idx="8467">
                  <c:v>0</c:v>
                </c:pt>
                <c:pt idx="8468">
                  <c:v>0</c:v>
                </c:pt>
                <c:pt idx="8469">
                  <c:v>0</c:v>
                </c:pt>
                <c:pt idx="8470">
                  <c:v>0</c:v>
                </c:pt>
                <c:pt idx="8471">
                  <c:v>0</c:v>
                </c:pt>
                <c:pt idx="8472">
                  <c:v>0</c:v>
                </c:pt>
                <c:pt idx="8473">
                  <c:v>0</c:v>
                </c:pt>
                <c:pt idx="8474">
                  <c:v>0</c:v>
                </c:pt>
                <c:pt idx="8475">
                  <c:v>0</c:v>
                </c:pt>
                <c:pt idx="8476">
                  <c:v>0</c:v>
                </c:pt>
                <c:pt idx="8477">
                  <c:v>0</c:v>
                </c:pt>
                <c:pt idx="8478">
                  <c:v>0</c:v>
                </c:pt>
                <c:pt idx="8479">
                  <c:v>0</c:v>
                </c:pt>
                <c:pt idx="8480">
                  <c:v>0</c:v>
                </c:pt>
                <c:pt idx="8481">
                  <c:v>0</c:v>
                </c:pt>
                <c:pt idx="8482">
                  <c:v>0</c:v>
                </c:pt>
                <c:pt idx="8483">
                  <c:v>0</c:v>
                </c:pt>
                <c:pt idx="8484">
                  <c:v>0</c:v>
                </c:pt>
                <c:pt idx="8485">
                  <c:v>0</c:v>
                </c:pt>
                <c:pt idx="8486">
                  <c:v>0</c:v>
                </c:pt>
                <c:pt idx="8487">
                  <c:v>0</c:v>
                </c:pt>
                <c:pt idx="8488">
                  <c:v>0</c:v>
                </c:pt>
                <c:pt idx="8489">
                  <c:v>0</c:v>
                </c:pt>
                <c:pt idx="8490">
                  <c:v>0</c:v>
                </c:pt>
                <c:pt idx="8491">
                  <c:v>0</c:v>
                </c:pt>
                <c:pt idx="8492">
                  <c:v>0</c:v>
                </c:pt>
                <c:pt idx="8493">
                  <c:v>0</c:v>
                </c:pt>
                <c:pt idx="8494">
                  <c:v>0</c:v>
                </c:pt>
                <c:pt idx="8495">
                  <c:v>0</c:v>
                </c:pt>
                <c:pt idx="8496">
                  <c:v>0</c:v>
                </c:pt>
                <c:pt idx="8497">
                  <c:v>0</c:v>
                </c:pt>
                <c:pt idx="8498">
                  <c:v>0</c:v>
                </c:pt>
                <c:pt idx="8499">
                  <c:v>0</c:v>
                </c:pt>
                <c:pt idx="8500">
                  <c:v>0</c:v>
                </c:pt>
                <c:pt idx="8501">
                  <c:v>0</c:v>
                </c:pt>
                <c:pt idx="8502">
                  <c:v>0</c:v>
                </c:pt>
                <c:pt idx="8503">
                  <c:v>0</c:v>
                </c:pt>
                <c:pt idx="8504">
                  <c:v>0</c:v>
                </c:pt>
                <c:pt idx="8505">
                  <c:v>0</c:v>
                </c:pt>
                <c:pt idx="8506">
                  <c:v>0</c:v>
                </c:pt>
                <c:pt idx="8507">
                  <c:v>0</c:v>
                </c:pt>
                <c:pt idx="8508">
                  <c:v>0</c:v>
                </c:pt>
                <c:pt idx="8509">
                  <c:v>0</c:v>
                </c:pt>
                <c:pt idx="8510">
                  <c:v>0</c:v>
                </c:pt>
                <c:pt idx="8511">
                  <c:v>0</c:v>
                </c:pt>
                <c:pt idx="8512">
                  <c:v>0</c:v>
                </c:pt>
                <c:pt idx="8513">
                  <c:v>0</c:v>
                </c:pt>
                <c:pt idx="8514">
                  <c:v>0</c:v>
                </c:pt>
                <c:pt idx="8515">
                  <c:v>0</c:v>
                </c:pt>
                <c:pt idx="8516">
                  <c:v>0</c:v>
                </c:pt>
                <c:pt idx="8517">
                  <c:v>0</c:v>
                </c:pt>
                <c:pt idx="8518">
                  <c:v>0</c:v>
                </c:pt>
                <c:pt idx="8519">
                  <c:v>0</c:v>
                </c:pt>
                <c:pt idx="8520">
                  <c:v>0</c:v>
                </c:pt>
                <c:pt idx="8521">
                  <c:v>0</c:v>
                </c:pt>
                <c:pt idx="8522">
                  <c:v>0</c:v>
                </c:pt>
                <c:pt idx="8523">
                  <c:v>0</c:v>
                </c:pt>
                <c:pt idx="8524">
                  <c:v>0</c:v>
                </c:pt>
                <c:pt idx="8525">
                  <c:v>0</c:v>
                </c:pt>
                <c:pt idx="8526">
                  <c:v>0</c:v>
                </c:pt>
                <c:pt idx="8527">
                  <c:v>0</c:v>
                </c:pt>
                <c:pt idx="8528">
                  <c:v>0</c:v>
                </c:pt>
                <c:pt idx="8529">
                  <c:v>0</c:v>
                </c:pt>
                <c:pt idx="8530">
                  <c:v>0</c:v>
                </c:pt>
                <c:pt idx="8531">
                  <c:v>0</c:v>
                </c:pt>
                <c:pt idx="8532">
                  <c:v>0</c:v>
                </c:pt>
                <c:pt idx="8533">
                  <c:v>0</c:v>
                </c:pt>
                <c:pt idx="8534">
                  <c:v>0</c:v>
                </c:pt>
                <c:pt idx="8535">
                  <c:v>0</c:v>
                </c:pt>
                <c:pt idx="8536">
                  <c:v>0</c:v>
                </c:pt>
                <c:pt idx="8537">
                  <c:v>0</c:v>
                </c:pt>
                <c:pt idx="8538">
                  <c:v>0</c:v>
                </c:pt>
                <c:pt idx="8539">
                  <c:v>0</c:v>
                </c:pt>
                <c:pt idx="8540">
                  <c:v>0</c:v>
                </c:pt>
                <c:pt idx="8541">
                  <c:v>0</c:v>
                </c:pt>
                <c:pt idx="8542">
                  <c:v>0</c:v>
                </c:pt>
                <c:pt idx="8543">
                  <c:v>0</c:v>
                </c:pt>
                <c:pt idx="8544">
                  <c:v>0</c:v>
                </c:pt>
                <c:pt idx="8545">
                  <c:v>0</c:v>
                </c:pt>
                <c:pt idx="8546">
                  <c:v>0</c:v>
                </c:pt>
                <c:pt idx="8547">
                  <c:v>0</c:v>
                </c:pt>
                <c:pt idx="8548">
                  <c:v>0</c:v>
                </c:pt>
                <c:pt idx="8549">
                  <c:v>0</c:v>
                </c:pt>
                <c:pt idx="8550">
                  <c:v>0</c:v>
                </c:pt>
                <c:pt idx="8551">
                  <c:v>0</c:v>
                </c:pt>
                <c:pt idx="8552">
                  <c:v>0</c:v>
                </c:pt>
                <c:pt idx="8553">
                  <c:v>0</c:v>
                </c:pt>
                <c:pt idx="8554">
                  <c:v>0</c:v>
                </c:pt>
                <c:pt idx="8555">
                  <c:v>0</c:v>
                </c:pt>
                <c:pt idx="8556">
                  <c:v>0</c:v>
                </c:pt>
                <c:pt idx="8557">
                  <c:v>0</c:v>
                </c:pt>
                <c:pt idx="8558">
                  <c:v>0</c:v>
                </c:pt>
                <c:pt idx="8559">
                  <c:v>0</c:v>
                </c:pt>
                <c:pt idx="8560">
                  <c:v>0</c:v>
                </c:pt>
                <c:pt idx="8561">
                  <c:v>0</c:v>
                </c:pt>
                <c:pt idx="8562">
                  <c:v>0</c:v>
                </c:pt>
                <c:pt idx="8563">
                  <c:v>0</c:v>
                </c:pt>
                <c:pt idx="8564">
                  <c:v>0</c:v>
                </c:pt>
                <c:pt idx="8565">
                  <c:v>0</c:v>
                </c:pt>
                <c:pt idx="8566">
                  <c:v>0</c:v>
                </c:pt>
                <c:pt idx="8567">
                  <c:v>0</c:v>
                </c:pt>
                <c:pt idx="8568">
                  <c:v>0</c:v>
                </c:pt>
                <c:pt idx="8569">
                  <c:v>0</c:v>
                </c:pt>
                <c:pt idx="8570">
                  <c:v>0</c:v>
                </c:pt>
                <c:pt idx="8571">
                  <c:v>0</c:v>
                </c:pt>
                <c:pt idx="8572">
                  <c:v>0</c:v>
                </c:pt>
                <c:pt idx="8573">
                  <c:v>0</c:v>
                </c:pt>
                <c:pt idx="8574">
                  <c:v>0</c:v>
                </c:pt>
                <c:pt idx="8575">
                  <c:v>0</c:v>
                </c:pt>
                <c:pt idx="8576">
                  <c:v>0</c:v>
                </c:pt>
                <c:pt idx="8577">
                  <c:v>0</c:v>
                </c:pt>
                <c:pt idx="8578">
                  <c:v>0</c:v>
                </c:pt>
                <c:pt idx="8579">
                  <c:v>0</c:v>
                </c:pt>
                <c:pt idx="8580">
                  <c:v>0</c:v>
                </c:pt>
                <c:pt idx="8581">
                  <c:v>0</c:v>
                </c:pt>
                <c:pt idx="8582">
                  <c:v>0</c:v>
                </c:pt>
                <c:pt idx="8583">
                  <c:v>0</c:v>
                </c:pt>
                <c:pt idx="8584">
                  <c:v>0</c:v>
                </c:pt>
                <c:pt idx="8585">
                  <c:v>0</c:v>
                </c:pt>
                <c:pt idx="8586">
                  <c:v>0</c:v>
                </c:pt>
                <c:pt idx="8587">
                  <c:v>0</c:v>
                </c:pt>
                <c:pt idx="8588">
                  <c:v>0</c:v>
                </c:pt>
                <c:pt idx="8589">
                  <c:v>0</c:v>
                </c:pt>
                <c:pt idx="8590">
                  <c:v>0</c:v>
                </c:pt>
                <c:pt idx="8591">
                  <c:v>0</c:v>
                </c:pt>
                <c:pt idx="8592">
                  <c:v>0</c:v>
                </c:pt>
                <c:pt idx="8593">
                  <c:v>0</c:v>
                </c:pt>
                <c:pt idx="8594">
                  <c:v>0</c:v>
                </c:pt>
                <c:pt idx="8595">
                  <c:v>0</c:v>
                </c:pt>
                <c:pt idx="8596">
                  <c:v>0</c:v>
                </c:pt>
                <c:pt idx="8597">
                  <c:v>0</c:v>
                </c:pt>
                <c:pt idx="8598">
                  <c:v>0</c:v>
                </c:pt>
                <c:pt idx="8599">
                  <c:v>0</c:v>
                </c:pt>
                <c:pt idx="8600">
                  <c:v>0</c:v>
                </c:pt>
                <c:pt idx="8601">
                  <c:v>0</c:v>
                </c:pt>
                <c:pt idx="8602">
                  <c:v>0</c:v>
                </c:pt>
                <c:pt idx="8603">
                  <c:v>0</c:v>
                </c:pt>
                <c:pt idx="8604">
                  <c:v>0</c:v>
                </c:pt>
                <c:pt idx="8605">
                  <c:v>0</c:v>
                </c:pt>
                <c:pt idx="8606">
                  <c:v>0</c:v>
                </c:pt>
                <c:pt idx="8607">
                  <c:v>0</c:v>
                </c:pt>
                <c:pt idx="8608">
                  <c:v>0</c:v>
                </c:pt>
                <c:pt idx="8609">
                  <c:v>0</c:v>
                </c:pt>
                <c:pt idx="8610">
                  <c:v>0</c:v>
                </c:pt>
                <c:pt idx="8611">
                  <c:v>0</c:v>
                </c:pt>
                <c:pt idx="8612">
                  <c:v>0</c:v>
                </c:pt>
                <c:pt idx="8613">
                  <c:v>0</c:v>
                </c:pt>
                <c:pt idx="8614">
                  <c:v>0</c:v>
                </c:pt>
                <c:pt idx="8615">
                  <c:v>0</c:v>
                </c:pt>
                <c:pt idx="8616">
                  <c:v>0</c:v>
                </c:pt>
                <c:pt idx="8617">
                  <c:v>0</c:v>
                </c:pt>
                <c:pt idx="8618">
                  <c:v>0</c:v>
                </c:pt>
                <c:pt idx="8619">
                  <c:v>0</c:v>
                </c:pt>
                <c:pt idx="8620">
                  <c:v>0</c:v>
                </c:pt>
                <c:pt idx="8621">
                  <c:v>0</c:v>
                </c:pt>
                <c:pt idx="8622">
                  <c:v>0</c:v>
                </c:pt>
                <c:pt idx="8623">
                  <c:v>0</c:v>
                </c:pt>
                <c:pt idx="8624">
                  <c:v>0</c:v>
                </c:pt>
                <c:pt idx="8625">
                  <c:v>0</c:v>
                </c:pt>
                <c:pt idx="8626">
                  <c:v>0</c:v>
                </c:pt>
                <c:pt idx="8627">
                  <c:v>0</c:v>
                </c:pt>
                <c:pt idx="8628">
                  <c:v>0</c:v>
                </c:pt>
                <c:pt idx="8629">
                  <c:v>0</c:v>
                </c:pt>
                <c:pt idx="8630">
                  <c:v>0</c:v>
                </c:pt>
                <c:pt idx="8631">
                  <c:v>0</c:v>
                </c:pt>
                <c:pt idx="8632">
                  <c:v>0</c:v>
                </c:pt>
                <c:pt idx="8633">
                  <c:v>0</c:v>
                </c:pt>
                <c:pt idx="8634">
                  <c:v>0</c:v>
                </c:pt>
                <c:pt idx="8635">
                  <c:v>0</c:v>
                </c:pt>
                <c:pt idx="8636">
                  <c:v>0</c:v>
                </c:pt>
                <c:pt idx="8637">
                  <c:v>0</c:v>
                </c:pt>
                <c:pt idx="8638">
                  <c:v>0</c:v>
                </c:pt>
                <c:pt idx="8639">
                  <c:v>0</c:v>
                </c:pt>
                <c:pt idx="8640">
                  <c:v>0</c:v>
                </c:pt>
                <c:pt idx="8641">
                  <c:v>0</c:v>
                </c:pt>
                <c:pt idx="8642">
                  <c:v>0</c:v>
                </c:pt>
                <c:pt idx="8643">
                  <c:v>0</c:v>
                </c:pt>
                <c:pt idx="8644">
                  <c:v>0</c:v>
                </c:pt>
                <c:pt idx="8645">
                  <c:v>0</c:v>
                </c:pt>
                <c:pt idx="8646">
                  <c:v>0</c:v>
                </c:pt>
                <c:pt idx="8647">
                  <c:v>0</c:v>
                </c:pt>
                <c:pt idx="8648">
                  <c:v>0</c:v>
                </c:pt>
                <c:pt idx="8649">
                  <c:v>0</c:v>
                </c:pt>
                <c:pt idx="8650">
                  <c:v>0</c:v>
                </c:pt>
                <c:pt idx="8651">
                  <c:v>0</c:v>
                </c:pt>
                <c:pt idx="8652">
                  <c:v>0</c:v>
                </c:pt>
                <c:pt idx="8653">
                  <c:v>0</c:v>
                </c:pt>
                <c:pt idx="8654">
                  <c:v>0</c:v>
                </c:pt>
                <c:pt idx="8655">
                  <c:v>0</c:v>
                </c:pt>
                <c:pt idx="8656">
                  <c:v>0</c:v>
                </c:pt>
                <c:pt idx="8657">
                  <c:v>0</c:v>
                </c:pt>
                <c:pt idx="8658">
                  <c:v>0</c:v>
                </c:pt>
                <c:pt idx="8659">
                  <c:v>0</c:v>
                </c:pt>
                <c:pt idx="8660">
                  <c:v>0</c:v>
                </c:pt>
                <c:pt idx="8661">
                  <c:v>0</c:v>
                </c:pt>
                <c:pt idx="8662">
                  <c:v>0</c:v>
                </c:pt>
                <c:pt idx="8663">
                  <c:v>0</c:v>
                </c:pt>
                <c:pt idx="8664">
                  <c:v>0</c:v>
                </c:pt>
                <c:pt idx="8665">
                  <c:v>0</c:v>
                </c:pt>
                <c:pt idx="8666">
                  <c:v>0</c:v>
                </c:pt>
                <c:pt idx="8667">
                  <c:v>0</c:v>
                </c:pt>
                <c:pt idx="8668">
                  <c:v>0</c:v>
                </c:pt>
                <c:pt idx="8669">
                  <c:v>0</c:v>
                </c:pt>
                <c:pt idx="8670">
                  <c:v>0</c:v>
                </c:pt>
                <c:pt idx="8671">
                  <c:v>0</c:v>
                </c:pt>
                <c:pt idx="8672">
                  <c:v>0</c:v>
                </c:pt>
                <c:pt idx="8673">
                  <c:v>0</c:v>
                </c:pt>
                <c:pt idx="8674">
                  <c:v>0</c:v>
                </c:pt>
                <c:pt idx="8675">
                  <c:v>0</c:v>
                </c:pt>
                <c:pt idx="8676">
                  <c:v>0</c:v>
                </c:pt>
                <c:pt idx="8677">
                  <c:v>0</c:v>
                </c:pt>
                <c:pt idx="8678">
                  <c:v>0</c:v>
                </c:pt>
                <c:pt idx="8679">
                  <c:v>0</c:v>
                </c:pt>
                <c:pt idx="8680">
                  <c:v>0</c:v>
                </c:pt>
                <c:pt idx="8681">
                  <c:v>0</c:v>
                </c:pt>
                <c:pt idx="8682">
                  <c:v>0</c:v>
                </c:pt>
                <c:pt idx="8683">
                  <c:v>0</c:v>
                </c:pt>
                <c:pt idx="8684">
                  <c:v>0</c:v>
                </c:pt>
                <c:pt idx="8685">
                  <c:v>0</c:v>
                </c:pt>
                <c:pt idx="8686">
                  <c:v>0</c:v>
                </c:pt>
                <c:pt idx="8687">
                  <c:v>0</c:v>
                </c:pt>
                <c:pt idx="8688">
                  <c:v>0</c:v>
                </c:pt>
                <c:pt idx="8689">
                  <c:v>0</c:v>
                </c:pt>
                <c:pt idx="8690">
                  <c:v>0</c:v>
                </c:pt>
                <c:pt idx="8691">
                  <c:v>0</c:v>
                </c:pt>
                <c:pt idx="8692">
                  <c:v>0</c:v>
                </c:pt>
                <c:pt idx="8693">
                  <c:v>0</c:v>
                </c:pt>
                <c:pt idx="8694">
                  <c:v>0</c:v>
                </c:pt>
                <c:pt idx="8695">
                  <c:v>0</c:v>
                </c:pt>
                <c:pt idx="8696">
                  <c:v>0</c:v>
                </c:pt>
                <c:pt idx="8697">
                  <c:v>0</c:v>
                </c:pt>
                <c:pt idx="8698">
                  <c:v>0</c:v>
                </c:pt>
                <c:pt idx="8699">
                  <c:v>0</c:v>
                </c:pt>
                <c:pt idx="8700">
                  <c:v>0</c:v>
                </c:pt>
                <c:pt idx="8701">
                  <c:v>0</c:v>
                </c:pt>
                <c:pt idx="8702">
                  <c:v>0</c:v>
                </c:pt>
                <c:pt idx="8703">
                  <c:v>0</c:v>
                </c:pt>
                <c:pt idx="8704">
                  <c:v>0</c:v>
                </c:pt>
                <c:pt idx="8705">
                  <c:v>0</c:v>
                </c:pt>
                <c:pt idx="8706">
                  <c:v>0</c:v>
                </c:pt>
                <c:pt idx="8707">
                  <c:v>0</c:v>
                </c:pt>
                <c:pt idx="8708">
                  <c:v>0</c:v>
                </c:pt>
                <c:pt idx="8709">
                  <c:v>0</c:v>
                </c:pt>
                <c:pt idx="8710">
                  <c:v>0</c:v>
                </c:pt>
                <c:pt idx="8711">
                  <c:v>0</c:v>
                </c:pt>
                <c:pt idx="8712">
                  <c:v>0</c:v>
                </c:pt>
                <c:pt idx="8713">
                  <c:v>0</c:v>
                </c:pt>
                <c:pt idx="8714">
                  <c:v>0</c:v>
                </c:pt>
                <c:pt idx="8715">
                  <c:v>0</c:v>
                </c:pt>
                <c:pt idx="8716">
                  <c:v>0</c:v>
                </c:pt>
                <c:pt idx="8717">
                  <c:v>0</c:v>
                </c:pt>
                <c:pt idx="8718">
                  <c:v>0</c:v>
                </c:pt>
                <c:pt idx="8719">
                  <c:v>0</c:v>
                </c:pt>
                <c:pt idx="8720">
                  <c:v>0</c:v>
                </c:pt>
                <c:pt idx="8721">
                  <c:v>0</c:v>
                </c:pt>
                <c:pt idx="8722">
                  <c:v>0</c:v>
                </c:pt>
                <c:pt idx="8723">
                  <c:v>0</c:v>
                </c:pt>
                <c:pt idx="8724">
                  <c:v>0</c:v>
                </c:pt>
                <c:pt idx="8725">
                  <c:v>0</c:v>
                </c:pt>
                <c:pt idx="8726">
                  <c:v>0</c:v>
                </c:pt>
                <c:pt idx="8727">
                  <c:v>0</c:v>
                </c:pt>
                <c:pt idx="8728">
                  <c:v>0</c:v>
                </c:pt>
                <c:pt idx="8729">
                  <c:v>0</c:v>
                </c:pt>
                <c:pt idx="8730">
                  <c:v>0</c:v>
                </c:pt>
                <c:pt idx="8731">
                  <c:v>0</c:v>
                </c:pt>
                <c:pt idx="8732">
                  <c:v>0</c:v>
                </c:pt>
                <c:pt idx="8733">
                  <c:v>0</c:v>
                </c:pt>
                <c:pt idx="8734">
                  <c:v>0</c:v>
                </c:pt>
                <c:pt idx="8735">
                  <c:v>0</c:v>
                </c:pt>
                <c:pt idx="8736">
                  <c:v>0</c:v>
                </c:pt>
                <c:pt idx="8737">
                  <c:v>0</c:v>
                </c:pt>
                <c:pt idx="8738">
                  <c:v>0</c:v>
                </c:pt>
                <c:pt idx="8739">
                  <c:v>0</c:v>
                </c:pt>
                <c:pt idx="8740">
                  <c:v>0</c:v>
                </c:pt>
                <c:pt idx="8741">
                  <c:v>0</c:v>
                </c:pt>
                <c:pt idx="8742">
                  <c:v>0</c:v>
                </c:pt>
                <c:pt idx="8743">
                  <c:v>0</c:v>
                </c:pt>
                <c:pt idx="8744">
                  <c:v>0</c:v>
                </c:pt>
                <c:pt idx="8745">
                  <c:v>0</c:v>
                </c:pt>
                <c:pt idx="8746">
                  <c:v>0</c:v>
                </c:pt>
                <c:pt idx="8747">
                  <c:v>0</c:v>
                </c:pt>
                <c:pt idx="8748">
                  <c:v>0</c:v>
                </c:pt>
                <c:pt idx="8749">
                  <c:v>0</c:v>
                </c:pt>
                <c:pt idx="8750">
                  <c:v>0</c:v>
                </c:pt>
                <c:pt idx="8751">
                  <c:v>0</c:v>
                </c:pt>
                <c:pt idx="8752">
                  <c:v>0</c:v>
                </c:pt>
                <c:pt idx="8753">
                  <c:v>0</c:v>
                </c:pt>
                <c:pt idx="8754">
                  <c:v>0</c:v>
                </c:pt>
                <c:pt idx="8755">
                  <c:v>0</c:v>
                </c:pt>
                <c:pt idx="8756">
                  <c:v>0</c:v>
                </c:pt>
                <c:pt idx="8757">
                  <c:v>0</c:v>
                </c:pt>
                <c:pt idx="8758">
                  <c:v>0</c:v>
                </c:pt>
                <c:pt idx="8759">
                  <c:v>0</c:v>
                </c:pt>
                <c:pt idx="8760">
                  <c:v>0</c:v>
                </c:pt>
                <c:pt idx="8761">
                  <c:v>0</c:v>
                </c:pt>
                <c:pt idx="8762">
                  <c:v>0</c:v>
                </c:pt>
                <c:pt idx="8763">
                  <c:v>0</c:v>
                </c:pt>
                <c:pt idx="8764">
                  <c:v>0</c:v>
                </c:pt>
                <c:pt idx="8765">
                  <c:v>0</c:v>
                </c:pt>
                <c:pt idx="8766">
                  <c:v>0</c:v>
                </c:pt>
                <c:pt idx="8767">
                  <c:v>0</c:v>
                </c:pt>
                <c:pt idx="8768">
                  <c:v>0</c:v>
                </c:pt>
                <c:pt idx="8769">
                  <c:v>0</c:v>
                </c:pt>
                <c:pt idx="8770">
                  <c:v>0</c:v>
                </c:pt>
                <c:pt idx="8771">
                  <c:v>0</c:v>
                </c:pt>
                <c:pt idx="8772">
                  <c:v>0</c:v>
                </c:pt>
                <c:pt idx="8773">
                  <c:v>0</c:v>
                </c:pt>
                <c:pt idx="8774">
                  <c:v>0</c:v>
                </c:pt>
                <c:pt idx="8775">
                  <c:v>0</c:v>
                </c:pt>
                <c:pt idx="8776">
                  <c:v>0</c:v>
                </c:pt>
                <c:pt idx="8777">
                  <c:v>0</c:v>
                </c:pt>
                <c:pt idx="8778">
                  <c:v>0</c:v>
                </c:pt>
                <c:pt idx="8779">
                  <c:v>0</c:v>
                </c:pt>
                <c:pt idx="8780">
                  <c:v>0</c:v>
                </c:pt>
                <c:pt idx="8781">
                  <c:v>0</c:v>
                </c:pt>
                <c:pt idx="8782">
                  <c:v>0</c:v>
                </c:pt>
                <c:pt idx="8783">
                  <c:v>0</c:v>
                </c:pt>
                <c:pt idx="8784">
                  <c:v>0</c:v>
                </c:pt>
                <c:pt idx="8785">
                  <c:v>0</c:v>
                </c:pt>
                <c:pt idx="8786">
                  <c:v>0</c:v>
                </c:pt>
                <c:pt idx="8787">
                  <c:v>0</c:v>
                </c:pt>
                <c:pt idx="8788">
                  <c:v>0</c:v>
                </c:pt>
                <c:pt idx="8789">
                  <c:v>0</c:v>
                </c:pt>
                <c:pt idx="8790">
                  <c:v>0</c:v>
                </c:pt>
                <c:pt idx="8791">
                  <c:v>0</c:v>
                </c:pt>
                <c:pt idx="8792">
                  <c:v>0</c:v>
                </c:pt>
                <c:pt idx="8793">
                  <c:v>0</c:v>
                </c:pt>
                <c:pt idx="8794">
                  <c:v>0</c:v>
                </c:pt>
                <c:pt idx="8795">
                  <c:v>0</c:v>
                </c:pt>
                <c:pt idx="8796">
                  <c:v>0</c:v>
                </c:pt>
                <c:pt idx="8797">
                  <c:v>0</c:v>
                </c:pt>
                <c:pt idx="8798">
                  <c:v>0</c:v>
                </c:pt>
                <c:pt idx="8799">
                  <c:v>0</c:v>
                </c:pt>
                <c:pt idx="8800">
                  <c:v>0</c:v>
                </c:pt>
                <c:pt idx="8801">
                  <c:v>0</c:v>
                </c:pt>
                <c:pt idx="8802">
                  <c:v>0</c:v>
                </c:pt>
                <c:pt idx="8803">
                  <c:v>0</c:v>
                </c:pt>
                <c:pt idx="8804">
                  <c:v>0</c:v>
                </c:pt>
                <c:pt idx="8805">
                  <c:v>0</c:v>
                </c:pt>
                <c:pt idx="8806">
                  <c:v>0</c:v>
                </c:pt>
                <c:pt idx="8807">
                  <c:v>0</c:v>
                </c:pt>
                <c:pt idx="8808">
                  <c:v>0</c:v>
                </c:pt>
                <c:pt idx="8809">
                  <c:v>0</c:v>
                </c:pt>
                <c:pt idx="8810">
                  <c:v>0</c:v>
                </c:pt>
                <c:pt idx="8811">
                  <c:v>0</c:v>
                </c:pt>
                <c:pt idx="8812">
                  <c:v>0</c:v>
                </c:pt>
                <c:pt idx="8813">
                  <c:v>0</c:v>
                </c:pt>
                <c:pt idx="8814">
                  <c:v>0</c:v>
                </c:pt>
                <c:pt idx="8815">
                  <c:v>0</c:v>
                </c:pt>
                <c:pt idx="8816">
                  <c:v>0</c:v>
                </c:pt>
                <c:pt idx="8817">
                  <c:v>0</c:v>
                </c:pt>
                <c:pt idx="8818">
                  <c:v>0</c:v>
                </c:pt>
                <c:pt idx="8819">
                  <c:v>0</c:v>
                </c:pt>
                <c:pt idx="8820">
                  <c:v>0</c:v>
                </c:pt>
                <c:pt idx="8821">
                  <c:v>0</c:v>
                </c:pt>
                <c:pt idx="8822">
                  <c:v>0</c:v>
                </c:pt>
                <c:pt idx="8823">
                  <c:v>0</c:v>
                </c:pt>
                <c:pt idx="8824">
                  <c:v>0</c:v>
                </c:pt>
                <c:pt idx="8825">
                  <c:v>0</c:v>
                </c:pt>
                <c:pt idx="8826">
                  <c:v>0</c:v>
                </c:pt>
                <c:pt idx="8827">
                  <c:v>0</c:v>
                </c:pt>
                <c:pt idx="8828">
                  <c:v>0</c:v>
                </c:pt>
                <c:pt idx="8829">
                  <c:v>0</c:v>
                </c:pt>
                <c:pt idx="8830">
                  <c:v>0</c:v>
                </c:pt>
                <c:pt idx="8831">
                  <c:v>0</c:v>
                </c:pt>
                <c:pt idx="8832">
                  <c:v>0</c:v>
                </c:pt>
                <c:pt idx="8833">
                  <c:v>0</c:v>
                </c:pt>
                <c:pt idx="8834">
                  <c:v>0</c:v>
                </c:pt>
                <c:pt idx="8835">
                  <c:v>0</c:v>
                </c:pt>
                <c:pt idx="8836">
                  <c:v>0</c:v>
                </c:pt>
                <c:pt idx="8837">
                  <c:v>0</c:v>
                </c:pt>
                <c:pt idx="8838">
                  <c:v>0</c:v>
                </c:pt>
                <c:pt idx="8839">
                  <c:v>0</c:v>
                </c:pt>
                <c:pt idx="8840">
                  <c:v>0</c:v>
                </c:pt>
                <c:pt idx="8841">
                  <c:v>0</c:v>
                </c:pt>
                <c:pt idx="8842">
                  <c:v>0</c:v>
                </c:pt>
                <c:pt idx="8843">
                  <c:v>0</c:v>
                </c:pt>
                <c:pt idx="8844">
                  <c:v>0</c:v>
                </c:pt>
                <c:pt idx="8845">
                  <c:v>0</c:v>
                </c:pt>
                <c:pt idx="8846">
                  <c:v>0</c:v>
                </c:pt>
                <c:pt idx="8847">
                  <c:v>0</c:v>
                </c:pt>
                <c:pt idx="8848">
                  <c:v>0</c:v>
                </c:pt>
                <c:pt idx="8849">
                  <c:v>0</c:v>
                </c:pt>
                <c:pt idx="8850">
                  <c:v>0</c:v>
                </c:pt>
                <c:pt idx="8851">
                  <c:v>0</c:v>
                </c:pt>
                <c:pt idx="8852">
                  <c:v>0</c:v>
                </c:pt>
                <c:pt idx="8853">
                  <c:v>0</c:v>
                </c:pt>
                <c:pt idx="8854">
                  <c:v>0</c:v>
                </c:pt>
                <c:pt idx="8855">
                  <c:v>0</c:v>
                </c:pt>
                <c:pt idx="8856">
                  <c:v>0</c:v>
                </c:pt>
                <c:pt idx="8857">
                  <c:v>0</c:v>
                </c:pt>
                <c:pt idx="8858">
                  <c:v>0</c:v>
                </c:pt>
                <c:pt idx="8859">
                  <c:v>0</c:v>
                </c:pt>
                <c:pt idx="8860">
                  <c:v>0</c:v>
                </c:pt>
                <c:pt idx="8861">
                  <c:v>0</c:v>
                </c:pt>
                <c:pt idx="8862">
                  <c:v>0</c:v>
                </c:pt>
                <c:pt idx="8863">
                  <c:v>0</c:v>
                </c:pt>
                <c:pt idx="8864">
                  <c:v>0</c:v>
                </c:pt>
                <c:pt idx="8865">
                  <c:v>0</c:v>
                </c:pt>
                <c:pt idx="8866">
                  <c:v>0</c:v>
                </c:pt>
                <c:pt idx="8867">
                  <c:v>0</c:v>
                </c:pt>
                <c:pt idx="8868">
                  <c:v>0</c:v>
                </c:pt>
                <c:pt idx="8869">
                  <c:v>0</c:v>
                </c:pt>
                <c:pt idx="8870">
                  <c:v>0</c:v>
                </c:pt>
                <c:pt idx="8871">
                  <c:v>0</c:v>
                </c:pt>
                <c:pt idx="8872">
                  <c:v>0</c:v>
                </c:pt>
                <c:pt idx="8873">
                  <c:v>0</c:v>
                </c:pt>
                <c:pt idx="8874">
                  <c:v>0</c:v>
                </c:pt>
                <c:pt idx="8875">
                  <c:v>0</c:v>
                </c:pt>
                <c:pt idx="8876">
                  <c:v>0</c:v>
                </c:pt>
                <c:pt idx="8877">
                  <c:v>0</c:v>
                </c:pt>
                <c:pt idx="8878">
                  <c:v>0</c:v>
                </c:pt>
                <c:pt idx="8879">
                  <c:v>0</c:v>
                </c:pt>
                <c:pt idx="8880">
                  <c:v>0</c:v>
                </c:pt>
                <c:pt idx="8881">
                  <c:v>0</c:v>
                </c:pt>
                <c:pt idx="8882">
                  <c:v>0</c:v>
                </c:pt>
                <c:pt idx="8883">
                  <c:v>0</c:v>
                </c:pt>
                <c:pt idx="8884">
                  <c:v>0</c:v>
                </c:pt>
                <c:pt idx="8885">
                  <c:v>0</c:v>
                </c:pt>
                <c:pt idx="8886">
                  <c:v>0</c:v>
                </c:pt>
                <c:pt idx="8887">
                  <c:v>0</c:v>
                </c:pt>
                <c:pt idx="8888">
                  <c:v>0</c:v>
                </c:pt>
                <c:pt idx="8889">
                  <c:v>0</c:v>
                </c:pt>
                <c:pt idx="8890">
                  <c:v>0</c:v>
                </c:pt>
                <c:pt idx="8891">
                  <c:v>0</c:v>
                </c:pt>
                <c:pt idx="8892">
                  <c:v>0</c:v>
                </c:pt>
                <c:pt idx="8893">
                  <c:v>0</c:v>
                </c:pt>
                <c:pt idx="8894">
                  <c:v>0</c:v>
                </c:pt>
                <c:pt idx="8895">
                  <c:v>0</c:v>
                </c:pt>
                <c:pt idx="8896">
                  <c:v>0</c:v>
                </c:pt>
                <c:pt idx="8897">
                  <c:v>0</c:v>
                </c:pt>
                <c:pt idx="8898">
                  <c:v>0</c:v>
                </c:pt>
                <c:pt idx="8899">
                  <c:v>0</c:v>
                </c:pt>
                <c:pt idx="8900">
                  <c:v>0</c:v>
                </c:pt>
                <c:pt idx="8901">
                  <c:v>0</c:v>
                </c:pt>
                <c:pt idx="8902">
                  <c:v>0</c:v>
                </c:pt>
                <c:pt idx="8903">
                  <c:v>0</c:v>
                </c:pt>
                <c:pt idx="8904">
                  <c:v>0</c:v>
                </c:pt>
                <c:pt idx="8905">
                  <c:v>0</c:v>
                </c:pt>
                <c:pt idx="8906">
                  <c:v>0</c:v>
                </c:pt>
                <c:pt idx="8907">
                  <c:v>0</c:v>
                </c:pt>
                <c:pt idx="8908">
                  <c:v>0</c:v>
                </c:pt>
                <c:pt idx="8909">
                  <c:v>0</c:v>
                </c:pt>
                <c:pt idx="8910">
                  <c:v>0</c:v>
                </c:pt>
                <c:pt idx="8911">
                  <c:v>0</c:v>
                </c:pt>
                <c:pt idx="8912">
                  <c:v>0</c:v>
                </c:pt>
                <c:pt idx="8913">
                  <c:v>0</c:v>
                </c:pt>
                <c:pt idx="8914">
                  <c:v>0</c:v>
                </c:pt>
                <c:pt idx="8915">
                  <c:v>0</c:v>
                </c:pt>
                <c:pt idx="8916">
                  <c:v>0</c:v>
                </c:pt>
                <c:pt idx="8917">
                  <c:v>0</c:v>
                </c:pt>
                <c:pt idx="8918">
                  <c:v>0</c:v>
                </c:pt>
                <c:pt idx="8919">
                  <c:v>0</c:v>
                </c:pt>
                <c:pt idx="8920">
                  <c:v>0</c:v>
                </c:pt>
                <c:pt idx="8921">
                  <c:v>0</c:v>
                </c:pt>
                <c:pt idx="8922">
                  <c:v>0</c:v>
                </c:pt>
                <c:pt idx="8923">
                  <c:v>0</c:v>
                </c:pt>
                <c:pt idx="8924">
                  <c:v>0</c:v>
                </c:pt>
                <c:pt idx="8925">
                  <c:v>0</c:v>
                </c:pt>
                <c:pt idx="8926">
                  <c:v>0</c:v>
                </c:pt>
                <c:pt idx="8927">
                  <c:v>0</c:v>
                </c:pt>
                <c:pt idx="8928">
                  <c:v>0</c:v>
                </c:pt>
                <c:pt idx="8929">
                  <c:v>0</c:v>
                </c:pt>
                <c:pt idx="8930">
                  <c:v>0</c:v>
                </c:pt>
                <c:pt idx="8931">
                  <c:v>0</c:v>
                </c:pt>
                <c:pt idx="8932">
                  <c:v>0</c:v>
                </c:pt>
                <c:pt idx="8933">
                  <c:v>0</c:v>
                </c:pt>
                <c:pt idx="8934">
                  <c:v>0</c:v>
                </c:pt>
                <c:pt idx="8935">
                  <c:v>0</c:v>
                </c:pt>
                <c:pt idx="8936">
                  <c:v>0</c:v>
                </c:pt>
                <c:pt idx="8937">
                  <c:v>0</c:v>
                </c:pt>
                <c:pt idx="8938">
                  <c:v>0</c:v>
                </c:pt>
                <c:pt idx="8939">
                  <c:v>0</c:v>
                </c:pt>
                <c:pt idx="8940">
                  <c:v>0</c:v>
                </c:pt>
                <c:pt idx="8941">
                  <c:v>0</c:v>
                </c:pt>
                <c:pt idx="8942">
                  <c:v>0</c:v>
                </c:pt>
                <c:pt idx="8943">
                  <c:v>0</c:v>
                </c:pt>
                <c:pt idx="8944">
                  <c:v>0</c:v>
                </c:pt>
                <c:pt idx="8945">
                  <c:v>0</c:v>
                </c:pt>
                <c:pt idx="8946">
                  <c:v>0</c:v>
                </c:pt>
                <c:pt idx="8947">
                  <c:v>0</c:v>
                </c:pt>
                <c:pt idx="8948">
                  <c:v>0</c:v>
                </c:pt>
                <c:pt idx="8949">
                  <c:v>0</c:v>
                </c:pt>
                <c:pt idx="8950">
                  <c:v>0</c:v>
                </c:pt>
                <c:pt idx="8951">
                  <c:v>0</c:v>
                </c:pt>
                <c:pt idx="8952">
                  <c:v>0</c:v>
                </c:pt>
                <c:pt idx="8953">
                  <c:v>0</c:v>
                </c:pt>
                <c:pt idx="8954">
                  <c:v>0</c:v>
                </c:pt>
                <c:pt idx="8955">
                  <c:v>0</c:v>
                </c:pt>
                <c:pt idx="8956">
                  <c:v>0</c:v>
                </c:pt>
                <c:pt idx="8957">
                  <c:v>0</c:v>
                </c:pt>
                <c:pt idx="8958">
                  <c:v>0</c:v>
                </c:pt>
                <c:pt idx="8959">
                  <c:v>0</c:v>
                </c:pt>
                <c:pt idx="8960">
                  <c:v>0</c:v>
                </c:pt>
                <c:pt idx="8961">
                  <c:v>0</c:v>
                </c:pt>
                <c:pt idx="8962">
                  <c:v>0</c:v>
                </c:pt>
                <c:pt idx="8963">
                  <c:v>0</c:v>
                </c:pt>
                <c:pt idx="8964">
                  <c:v>0</c:v>
                </c:pt>
                <c:pt idx="8965">
                  <c:v>0</c:v>
                </c:pt>
                <c:pt idx="8966">
                  <c:v>0</c:v>
                </c:pt>
                <c:pt idx="8967">
                  <c:v>0</c:v>
                </c:pt>
                <c:pt idx="8968">
                  <c:v>0</c:v>
                </c:pt>
                <c:pt idx="8969">
                  <c:v>0</c:v>
                </c:pt>
                <c:pt idx="8970">
                  <c:v>0</c:v>
                </c:pt>
                <c:pt idx="8971">
                  <c:v>0</c:v>
                </c:pt>
                <c:pt idx="8972">
                  <c:v>0</c:v>
                </c:pt>
                <c:pt idx="8973">
                  <c:v>0</c:v>
                </c:pt>
                <c:pt idx="8974">
                  <c:v>0</c:v>
                </c:pt>
                <c:pt idx="8975">
                  <c:v>0</c:v>
                </c:pt>
                <c:pt idx="8976">
                  <c:v>0</c:v>
                </c:pt>
                <c:pt idx="8977">
                  <c:v>0</c:v>
                </c:pt>
                <c:pt idx="8978">
                  <c:v>0</c:v>
                </c:pt>
                <c:pt idx="8979">
                  <c:v>0</c:v>
                </c:pt>
                <c:pt idx="8980">
                  <c:v>0</c:v>
                </c:pt>
                <c:pt idx="8981">
                  <c:v>0</c:v>
                </c:pt>
                <c:pt idx="8982">
                  <c:v>0</c:v>
                </c:pt>
                <c:pt idx="8983">
                  <c:v>0</c:v>
                </c:pt>
                <c:pt idx="8984">
                  <c:v>0</c:v>
                </c:pt>
                <c:pt idx="8985">
                  <c:v>0</c:v>
                </c:pt>
                <c:pt idx="8986">
                  <c:v>0</c:v>
                </c:pt>
                <c:pt idx="8987">
                  <c:v>0</c:v>
                </c:pt>
                <c:pt idx="8988">
                  <c:v>0</c:v>
                </c:pt>
                <c:pt idx="8989">
                  <c:v>0</c:v>
                </c:pt>
                <c:pt idx="8990">
                  <c:v>0</c:v>
                </c:pt>
                <c:pt idx="8991">
                  <c:v>0</c:v>
                </c:pt>
                <c:pt idx="8992">
                  <c:v>0</c:v>
                </c:pt>
                <c:pt idx="8993">
                  <c:v>0</c:v>
                </c:pt>
                <c:pt idx="8994">
                  <c:v>0</c:v>
                </c:pt>
                <c:pt idx="8995">
                  <c:v>0</c:v>
                </c:pt>
                <c:pt idx="8996">
                  <c:v>0</c:v>
                </c:pt>
                <c:pt idx="8997">
                  <c:v>0</c:v>
                </c:pt>
                <c:pt idx="8998">
                  <c:v>0</c:v>
                </c:pt>
                <c:pt idx="8999">
                  <c:v>0</c:v>
                </c:pt>
                <c:pt idx="9000">
                  <c:v>0</c:v>
                </c:pt>
                <c:pt idx="9001">
                  <c:v>0</c:v>
                </c:pt>
                <c:pt idx="9002">
                  <c:v>0</c:v>
                </c:pt>
                <c:pt idx="9003">
                  <c:v>0</c:v>
                </c:pt>
                <c:pt idx="9004">
                  <c:v>0</c:v>
                </c:pt>
                <c:pt idx="9005">
                  <c:v>0</c:v>
                </c:pt>
                <c:pt idx="9006">
                  <c:v>0</c:v>
                </c:pt>
                <c:pt idx="9007">
                  <c:v>0</c:v>
                </c:pt>
                <c:pt idx="9008">
                  <c:v>0</c:v>
                </c:pt>
                <c:pt idx="9009">
                  <c:v>0</c:v>
                </c:pt>
                <c:pt idx="9010">
                  <c:v>0</c:v>
                </c:pt>
                <c:pt idx="9011">
                  <c:v>0</c:v>
                </c:pt>
                <c:pt idx="9012">
                  <c:v>0</c:v>
                </c:pt>
                <c:pt idx="9013">
                  <c:v>0</c:v>
                </c:pt>
                <c:pt idx="9014">
                  <c:v>0</c:v>
                </c:pt>
                <c:pt idx="9015">
                  <c:v>0</c:v>
                </c:pt>
                <c:pt idx="9016">
                  <c:v>0</c:v>
                </c:pt>
                <c:pt idx="9017">
                  <c:v>0</c:v>
                </c:pt>
                <c:pt idx="9018">
                  <c:v>0</c:v>
                </c:pt>
                <c:pt idx="9019">
                  <c:v>0</c:v>
                </c:pt>
                <c:pt idx="9020">
                  <c:v>0</c:v>
                </c:pt>
                <c:pt idx="9021">
                  <c:v>0</c:v>
                </c:pt>
                <c:pt idx="9022">
                  <c:v>0</c:v>
                </c:pt>
                <c:pt idx="9023">
                  <c:v>0</c:v>
                </c:pt>
                <c:pt idx="9024">
                  <c:v>0</c:v>
                </c:pt>
                <c:pt idx="9025">
                  <c:v>0</c:v>
                </c:pt>
                <c:pt idx="9026">
                  <c:v>0</c:v>
                </c:pt>
                <c:pt idx="9027">
                  <c:v>0</c:v>
                </c:pt>
                <c:pt idx="9028">
                  <c:v>0</c:v>
                </c:pt>
                <c:pt idx="9029">
                  <c:v>0</c:v>
                </c:pt>
                <c:pt idx="9030">
                  <c:v>0</c:v>
                </c:pt>
                <c:pt idx="9031">
                  <c:v>0</c:v>
                </c:pt>
                <c:pt idx="9032">
                  <c:v>0</c:v>
                </c:pt>
                <c:pt idx="9033">
                  <c:v>0</c:v>
                </c:pt>
                <c:pt idx="9034">
                  <c:v>0</c:v>
                </c:pt>
                <c:pt idx="9035">
                  <c:v>0</c:v>
                </c:pt>
                <c:pt idx="9036">
                  <c:v>0</c:v>
                </c:pt>
                <c:pt idx="9037">
                  <c:v>0</c:v>
                </c:pt>
                <c:pt idx="9038">
                  <c:v>0</c:v>
                </c:pt>
                <c:pt idx="9039">
                  <c:v>0</c:v>
                </c:pt>
                <c:pt idx="9040">
                  <c:v>0</c:v>
                </c:pt>
                <c:pt idx="9041">
                  <c:v>0</c:v>
                </c:pt>
                <c:pt idx="9042">
                  <c:v>0</c:v>
                </c:pt>
                <c:pt idx="9043">
                  <c:v>0</c:v>
                </c:pt>
                <c:pt idx="9044">
                  <c:v>0</c:v>
                </c:pt>
                <c:pt idx="9045">
                  <c:v>0</c:v>
                </c:pt>
                <c:pt idx="9046">
                  <c:v>0</c:v>
                </c:pt>
                <c:pt idx="9047">
                  <c:v>0</c:v>
                </c:pt>
                <c:pt idx="9048">
                  <c:v>0</c:v>
                </c:pt>
                <c:pt idx="9049">
                  <c:v>0</c:v>
                </c:pt>
                <c:pt idx="9050">
                  <c:v>0</c:v>
                </c:pt>
                <c:pt idx="9051">
                  <c:v>0</c:v>
                </c:pt>
                <c:pt idx="9052">
                  <c:v>0</c:v>
                </c:pt>
                <c:pt idx="9053">
                  <c:v>0</c:v>
                </c:pt>
                <c:pt idx="9054">
                  <c:v>0</c:v>
                </c:pt>
                <c:pt idx="9055">
                  <c:v>0</c:v>
                </c:pt>
                <c:pt idx="9056">
                  <c:v>0</c:v>
                </c:pt>
                <c:pt idx="9057">
                  <c:v>0</c:v>
                </c:pt>
                <c:pt idx="9058">
                  <c:v>0</c:v>
                </c:pt>
                <c:pt idx="9059">
                  <c:v>0</c:v>
                </c:pt>
                <c:pt idx="9060">
                  <c:v>0</c:v>
                </c:pt>
                <c:pt idx="9061">
                  <c:v>0</c:v>
                </c:pt>
                <c:pt idx="9062">
                  <c:v>0</c:v>
                </c:pt>
                <c:pt idx="9063">
                  <c:v>0</c:v>
                </c:pt>
                <c:pt idx="9064">
                  <c:v>0</c:v>
                </c:pt>
                <c:pt idx="9065">
                  <c:v>0</c:v>
                </c:pt>
                <c:pt idx="9066">
                  <c:v>0</c:v>
                </c:pt>
                <c:pt idx="9067">
                  <c:v>0</c:v>
                </c:pt>
                <c:pt idx="9068">
                  <c:v>0</c:v>
                </c:pt>
                <c:pt idx="9069">
                  <c:v>0</c:v>
                </c:pt>
                <c:pt idx="9070">
                  <c:v>0</c:v>
                </c:pt>
                <c:pt idx="9071">
                  <c:v>0</c:v>
                </c:pt>
                <c:pt idx="9072">
                  <c:v>0</c:v>
                </c:pt>
                <c:pt idx="9073">
                  <c:v>0</c:v>
                </c:pt>
                <c:pt idx="9074">
                  <c:v>0</c:v>
                </c:pt>
                <c:pt idx="9075">
                  <c:v>0</c:v>
                </c:pt>
                <c:pt idx="9076">
                  <c:v>0</c:v>
                </c:pt>
                <c:pt idx="9077">
                  <c:v>0</c:v>
                </c:pt>
                <c:pt idx="9078">
                  <c:v>0</c:v>
                </c:pt>
                <c:pt idx="9079">
                  <c:v>0</c:v>
                </c:pt>
                <c:pt idx="9080">
                  <c:v>0</c:v>
                </c:pt>
                <c:pt idx="9081">
                  <c:v>0</c:v>
                </c:pt>
                <c:pt idx="9082">
                  <c:v>0</c:v>
                </c:pt>
                <c:pt idx="9083">
                  <c:v>0</c:v>
                </c:pt>
                <c:pt idx="9084">
                  <c:v>0</c:v>
                </c:pt>
                <c:pt idx="9085">
                  <c:v>0</c:v>
                </c:pt>
                <c:pt idx="9086">
                  <c:v>0</c:v>
                </c:pt>
                <c:pt idx="9087">
                  <c:v>0</c:v>
                </c:pt>
                <c:pt idx="9088">
                  <c:v>0</c:v>
                </c:pt>
                <c:pt idx="9089">
                  <c:v>0</c:v>
                </c:pt>
                <c:pt idx="9090">
                  <c:v>0</c:v>
                </c:pt>
                <c:pt idx="9091">
                  <c:v>0</c:v>
                </c:pt>
                <c:pt idx="9092">
                  <c:v>0</c:v>
                </c:pt>
                <c:pt idx="9093">
                  <c:v>0</c:v>
                </c:pt>
                <c:pt idx="9094">
                  <c:v>0</c:v>
                </c:pt>
                <c:pt idx="9095">
                  <c:v>0</c:v>
                </c:pt>
                <c:pt idx="9096">
                  <c:v>0</c:v>
                </c:pt>
                <c:pt idx="9097">
                  <c:v>0</c:v>
                </c:pt>
                <c:pt idx="9098">
                  <c:v>0</c:v>
                </c:pt>
                <c:pt idx="9099">
                  <c:v>0</c:v>
                </c:pt>
                <c:pt idx="9100">
                  <c:v>0</c:v>
                </c:pt>
                <c:pt idx="9101">
                  <c:v>0</c:v>
                </c:pt>
                <c:pt idx="9102">
                  <c:v>0</c:v>
                </c:pt>
                <c:pt idx="9103">
                  <c:v>0</c:v>
                </c:pt>
                <c:pt idx="9104">
                  <c:v>0</c:v>
                </c:pt>
                <c:pt idx="9105">
                  <c:v>0</c:v>
                </c:pt>
                <c:pt idx="9106">
                  <c:v>0</c:v>
                </c:pt>
                <c:pt idx="9107">
                  <c:v>0</c:v>
                </c:pt>
                <c:pt idx="9108">
                  <c:v>0</c:v>
                </c:pt>
                <c:pt idx="9109">
                  <c:v>0</c:v>
                </c:pt>
                <c:pt idx="9110">
                  <c:v>0</c:v>
                </c:pt>
                <c:pt idx="9111">
                  <c:v>0</c:v>
                </c:pt>
                <c:pt idx="9112">
                  <c:v>0</c:v>
                </c:pt>
                <c:pt idx="9113">
                  <c:v>0</c:v>
                </c:pt>
                <c:pt idx="9114">
                  <c:v>0</c:v>
                </c:pt>
                <c:pt idx="9115">
                  <c:v>0</c:v>
                </c:pt>
                <c:pt idx="9116">
                  <c:v>0</c:v>
                </c:pt>
                <c:pt idx="9117">
                  <c:v>0</c:v>
                </c:pt>
                <c:pt idx="9118">
                  <c:v>0</c:v>
                </c:pt>
                <c:pt idx="9119">
                  <c:v>0</c:v>
                </c:pt>
                <c:pt idx="9120">
                  <c:v>0</c:v>
                </c:pt>
                <c:pt idx="9121">
                  <c:v>0</c:v>
                </c:pt>
                <c:pt idx="9122">
                  <c:v>0</c:v>
                </c:pt>
                <c:pt idx="9123">
                  <c:v>0</c:v>
                </c:pt>
                <c:pt idx="9124">
                  <c:v>0</c:v>
                </c:pt>
                <c:pt idx="9125">
                  <c:v>0</c:v>
                </c:pt>
                <c:pt idx="9126">
                  <c:v>0</c:v>
                </c:pt>
                <c:pt idx="9127">
                  <c:v>0</c:v>
                </c:pt>
                <c:pt idx="9128">
                  <c:v>0</c:v>
                </c:pt>
                <c:pt idx="9129">
                  <c:v>0</c:v>
                </c:pt>
                <c:pt idx="9130">
                  <c:v>0</c:v>
                </c:pt>
                <c:pt idx="9131">
                  <c:v>0</c:v>
                </c:pt>
                <c:pt idx="9132">
                  <c:v>0</c:v>
                </c:pt>
                <c:pt idx="9133">
                  <c:v>0</c:v>
                </c:pt>
                <c:pt idx="9134">
                  <c:v>0</c:v>
                </c:pt>
                <c:pt idx="9135">
                  <c:v>0</c:v>
                </c:pt>
                <c:pt idx="9136">
                  <c:v>0</c:v>
                </c:pt>
                <c:pt idx="9137">
                  <c:v>0</c:v>
                </c:pt>
                <c:pt idx="9138">
                  <c:v>0</c:v>
                </c:pt>
                <c:pt idx="9139">
                  <c:v>0</c:v>
                </c:pt>
                <c:pt idx="9140">
                  <c:v>0</c:v>
                </c:pt>
                <c:pt idx="9141">
                  <c:v>0</c:v>
                </c:pt>
                <c:pt idx="9142">
                  <c:v>0</c:v>
                </c:pt>
                <c:pt idx="9143">
                  <c:v>0</c:v>
                </c:pt>
                <c:pt idx="9144">
                  <c:v>0</c:v>
                </c:pt>
                <c:pt idx="9145">
                  <c:v>0</c:v>
                </c:pt>
                <c:pt idx="9146">
                  <c:v>0</c:v>
                </c:pt>
                <c:pt idx="9147">
                  <c:v>0</c:v>
                </c:pt>
                <c:pt idx="9148">
                  <c:v>0</c:v>
                </c:pt>
                <c:pt idx="9149">
                  <c:v>0</c:v>
                </c:pt>
                <c:pt idx="9150">
                  <c:v>0</c:v>
                </c:pt>
                <c:pt idx="9151">
                  <c:v>0</c:v>
                </c:pt>
                <c:pt idx="9152">
                  <c:v>0</c:v>
                </c:pt>
                <c:pt idx="9153">
                  <c:v>0</c:v>
                </c:pt>
                <c:pt idx="9154">
                  <c:v>0</c:v>
                </c:pt>
                <c:pt idx="9155">
                  <c:v>0</c:v>
                </c:pt>
                <c:pt idx="9156">
                  <c:v>0</c:v>
                </c:pt>
                <c:pt idx="9157">
                  <c:v>0</c:v>
                </c:pt>
                <c:pt idx="9158">
                  <c:v>0</c:v>
                </c:pt>
                <c:pt idx="9159">
                  <c:v>0</c:v>
                </c:pt>
                <c:pt idx="9160">
                  <c:v>0</c:v>
                </c:pt>
                <c:pt idx="9161">
                  <c:v>0</c:v>
                </c:pt>
                <c:pt idx="9162">
                  <c:v>0</c:v>
                </c:pt>
                <c:pt idx="9163">
                  <c:v>0</c:v>
                </c:pt>
                <c:pt idx="9164">
                  <c:v>0</c:v>
                </c:pt>
                <c:pt idx="9165">
                  <c:v>0</c:v>
                </c:pt>
                <c:pt idx="9166">
                  <c:v>0</c:v>
                </c:pt>
                <c:pt idx="9167">
                  <c:v>0</c:v>
                </c:pt>
                <c:pt idx="9168">
                  <c:v>0</c:v>
                </c:pt>
                <c:pt idx="9169">
                  <c:v>0</c:v>
                </c:pt>
                <c:pt idx="9170">
                  <c:v>0</c:v>
                </c:pt>
                <c:pt idx="9171">
                  <c:v>0</c:v>
                </c:pt>
                <c:pt idx="9172">
                  <c:v>0</c:v>
                </c:pt>
                <c:pt idx="9173">
                  <c:v>0</c:v>
                </c:pt>
                <c:pt idx="9174">
                  <c:v>0</c:v>
                </c:pt>
                <c:pt idx="9175">
                  <c:v>0</c:v>
                </c:pt>
                <c:pt idx="9176">
                  <c:v>0</c:v>
                </c:pt>
                <c:pt idx="9177">
                  <c:v>0</c:v>
                </c:pt>
                <c:pt idx="9178">
                  <c:v>0</c:v>
                </c:pt>
                <c:pt idx="9179">
                  <c:v>0</c:v>
                </c:pt>
                <c:pt idx="9180">
                  <c:v>0</c:v>
                </c:pt>
                <c:pt idx="9181">
                  <c:v>0</c:v>
                </c:pt>
                <c:pt idx="9182">
                  <c:v>0</c:v>
                </c:pt>
                <c:pt idx="9183">
                  <c:v>0</c:v>
                </c:pt>
                <c:pt idx="9184">
                  <c:v>0</c:v>
                </c:pt>
                <c:pt idx="9185">
                  <c:v>0</c:v>
                </c:pt>
                <c:pt idx="9186">
                  <c:v>0</c:v>
                </c:pt>
                <c:pt idx="9187">
                  <c:v>0</c:v>
                </c:pt>
                <c:pt idx="9188">
                  <c:v>0</c:v>
                </c:pt>
                <c:pt idx="9189">
                  <c:v>0</c:v>
                </c:pt>
                <c:pt idx="9190">
                  <c:v>0</c:v>
                </c:pt>
                <c:pt idx="9191">
                  <c:v>0</c:v>
                </c:pt>
                <c:pt idx="9192">
                  <c:v>0</c:v>
                </c:pt>
                <c:pt idx="9193">
                  <c:v>0</c:v>
                </c:pt>
                <c:pt idx="9194">
                  <c:v>0</c:v>
                </c:pt>
                <c:pt idx="9195">
                  <c:v>0</c:v>
                </c:pt>
                <c:pt idx="9196">
                  <c:v>0</c:v>
                </c:pt>
                <c:pt idx="9197">
                  <c:v>0</c:v>
                </c:pt>
                <c:pt idx="9198">
                  <c:v>0</c:v>
                </c:pt>
                <c:pt idx="9199">
                  <c:v>0</c:v>
                </c:pt>
                <c:pt idx="9200">
                  <c:v>0</c:v>
                </c:pt>
                <c:pt idx="9201">
                  <c:v>0</c:v>
                </c:pt>
                <c:pt idx="9202">
                  <c:v>0</c:v>
                </c:pt>
                <c:pt idx="9203">
                  <c:v>0</c:v>
                </c:pt>
                <c:pt idx="9204">
                  <c:v>0</c:v>
                </c:pt>
                <c:pt idx="9205">
                  <c:v>0</c:v>
                </c:pt>
                <c:pt idx="9206">
                  <c:v>0</c:v>
                </c:pt>
                <c:pt idx="9207">
                  <c:v>0</c:v>
                </c:pt>
                <c:pt idx="9208">
                  <c:v>0</c:v>
                </c:pt>
                <c:pt idx="9209">
                  <c:v>0</c:v>
                </c:pt>
                <c:pt idx="9210">
                  <c:v>0</c:v>
                </c:pt>
                <c:pt idx="9211">
                  <c:v>0</c:v>
                </c:pt>
                <c:pt idx="9212">
                  <c:v>0</c:v>
                </c:pt>
                <c:pt idx="9213">
                  <c:v>0</c:v>
                </c:pt>
                <c:pt idx="9214">
                  <c:v>0</c:v>
                </c:pt>
                <c:pt idx="9215">
                  <c:v>0</c:v>
                </c:pt>
                <c:pt idx="9216">
                  <c:v>0</c:v>
                </c:pt>
                <c:pt idx="9217">
                  <c:v>0</c:v>
                </c:pt>
                <c:pt idx="9218">
                  <c:v>0</c:v>
                </c:pt>
                <c:pt idx="9219">
                  <c:v>0</c:v>
                </c:pt>
                <c:pt idx="9220">
                  <c:v>0</c:v>
                </c:pt>
                <c:pt idx="9221">
                  <c:v>0</c:v>
                </c:pt>
                <c:pt idx="9222">
                  <c:v>0</c:v>
                </c:pt>
                <c:pt idx="9223">
                  <c:v>0</c:v>
                </c:pt>
                <c:pt idx="9224">
                  <c:v>0</c:v>
                </c:pt>
                <c:pt idx="9225">
                  <c:v>0</c:v>
                </c:pt>
                <c:pt idx="9226">
                  <c:v>0</c:v>
                </c:pt>
                <c:pt idx="9227">
                  <c:v>0</c:v>
                </c:pt>
                <c:pt idx="9228">
                  <c:v>0</c:v>
                </c:pt>
                <c:pt idx="9229">
                  <c:v>0</c:v>
                </c:pt>
                <c:pt idx="9230">
                  <c:v>0</c:v>
                </c:pt>
                <c:pt idx="9231">
                  <c:v>0</c:v>
                </c:pt>
                <c:pt idx="9232">
                  <c:v>0</c:v>
                </c:pt>
                <c:pt idx="9233">
                  <c:v>0</c:v>
                </c:pt>
                <c:pt idx="9234">
                  <c:v>0</c:v>
                </c:pt>
                <c:pt idx="9235">
                  <c:v>0</c:v>
                </c:pt>
                <c:pt idx="9236">
                  <c:v>0</c:v>
                </c:pt>
                <c:pt idx="9237">
                  <c:v>0</c:v>
                </c:pt>
                <c:pt idx="9238">
                  <c:v>0</c:v>
                </c:pt>
                <c:pt idx="9239">
                  <c:v>0</c:v>
                </c:pt>
                <c:pt idx="9240">
                  <c:v>0</c:v>
                </c:pt>
                <c:pt idx="9241">
                  <c:v>0</c:v>
                </c:pt>
                <c:pt idx="9242">
                  <c:v>0</c:v>
                </c:pt>
                <c:pt idx="9243">
                  <c:v>0</c:v>
                </c:pt>
                <c:pt idx="9244">
                  <c:v>0</c:v>
                </c:pt>
                <c:pt idx="9245">
                  <c:v>0</c:v>
                </c:pt>
                <c:pt idx="9246">
                  <c:v>0</c:v>
                </c:pt>
                <c:pt idx="9247">
                  <c:v>0</c:v>
                </c:pt>
                <c:pt idx="9248">
                  <c:v>0</c:v>
                </c:pt>
                <c:pt idx="9249">
                  <c:v>0</c:v>
                </c:pt>
                <c:pt idx="9250">
                  <c:v>0</c:v>
                </c:pt>
                <c:pt idx="9251">
                  <c:v>0</c:v>
                </c:pt>
                <c:pt idx="9252">
                  <c:v>0</c:v>
                </c:pt>
                <c:pt idx="9253">
                  <c:v>0</c:v>
                </c:pt>
                <c:pt idx="9254">
                  <c:v>0</c:v>
                </c:pt>
                <c:pt idx="9255">
                  <c:v>0</c:v>
                </c:pt>
                <c:pt idx="9256">
                  <c:v>0</c:v>
                </c:pt>
                <c:pt idx="9257">
                  <c:v>0</c:v>
                </c:pt>
                <c:pt idx="9258">
                  <c:v>0</c:v>
                </c:pt>
                <c:pt idx="9259">
                  <c:v>0</c:v>
                </c:pt>
                <c:pt idx="9260">
                  <c:v>0</c:v>
                </c:pt>
                <c:pt idx="9261">
                  <c:v>0</c:v>
                </c:pt>
                <c:pt idx="9262">
                  <c:v>0</c:v>
                </c:pt>
                <c:pt idx="9263">
                  <c:v>0</c:v>
                </c:pt>
                <c:pt idx="9264">
                  <c:v>0</c:v>
                </c:pt>
                <c:pt idx="9265">
                  <c:v>0</c:v>
                </c:pt>
                <c:pt idx="9266">
                  <c:v>0</c:v>
                </c:pt>
                <c:pt idx="9267">
                  <c:v>0</c:v>
                </c:pt>
                <c:pt idx="9268">
                  <c:v>0</c:v>
                </c:pt>
                <c:pt idx="9269">
                  <c:v>0</c:v>
                </c:pt>
                <c:pt idx="9270">
                  <c:v>0</c:v>
                </c:pt>
                <c:pt idx="9271">
                  <c:v>0</c:v>
                </c:pt>
                <c:pt idx="9272">
                  <c:v>0</c:v>
                </c:pt>
                <c:pt idx="9273">
                  <c:v>0</c:v>
                </c:pt>
                <c:pt idx="9274">
                  <c:v>0</c:v>
                </c:pt>
                <c:pt idx="9275">
                  <c:v>0</c:v>
                </c:pt>
                <c:pt idx="9276">
                  <c:v>0</c:v>
                </c:pt>
                <c:pt idx="9277">
                  <c:v>0</c:v>
                </c:pt>
                <c:pt idx="9278">
                  <c:v>0</c:v>
                </c:pt>
                <c:pt idx="9279">
                  <c:v>0</c:v>
                </c:pt>
                <c:pt idx="9280">
                  <c:v>0</c:v>
                </c:pt>
                <c:pt idx="9281">
                  <c:v>0</c:v>
                </c:pt>
                <c:pt idx="9282">
                  <c:v>0</c:v>
                </c:pt>
                <c:pt idx="9283">
                  <c:v>0</c:v>
                </c:pt>
                <c:pt idx="9284">
                  <c:v>0</c:v>
                </c:pt>
                <c:pt idx="9285">
                  <c:v>0</c:v>
                </c:pt>
                <c:pt idx="9286">
                  <c:v>0</c:v>
                </c:pt>
                <c:pt idx="9287">
                  <c:v>0</c:v>
                </c:pt>
                <c:pt idx="9288">
                  <c:v>0</c:v>
                </c:pt>
                <c:pt idx="9289">
                  <c:v>0</c:v>
                </c:pt>
                <c:pt idx="9290">
                  <c:v>0</c:v>
                </c:pt>
                <c:pt idx="9291">
                  <c:v>0</c:v>
                </c:pt>
                <c:pt idx="9292">
                  <c:v>0</c:v>
                </c:pt>
                <c:pt idx="9293">
                  <c:v>0</c:v>
                </c:pt>
                <c:pt idx="9294">
                  <c:v>0</c:v>
                </c:pt>
                <c:pt idx="9295">
                  <c:v>0</c:v>
                </c:pt>
                <c:pt idx="9296">
                  <c:v>0</c:v>
                </c:pt>
                <c:pt idx="9297">
                  <c:v>0</c:v>
                </c:pt>
                <c:pt idx="9298">
                  <c:v>0</c:v>
                </c:pt>
                <c:pt idx="9299">
                  <c:v>0</c:v>
                </c:pt>
                <c:pt idx="9300">
                  <c:v>0</c:v>
                </c:pt>
                <c:pt idx="9301">
                  <c:v>0</c:v>
                </c:pt>
                <c:pt idx="9302">
                  <c:v>0</c:v>
                </c:pt>
                <c:pt idx="9303">
                  <c:v>0</c:v>
                </c:pt>
                <c:pt idx="9304">
                  <c:v>0</c:v>
                </c:pt>
                <c:pt idx="9305">
                  <c:v>0</c:v>
                </c:pt>
                <c:pt idx="9306">
                  <c:v>0</c:v>
                </c:pt>
                <c:pt idx="9307">
                  <c:v>0</c:v>
                </c:pt>
                <c:pt idx="9308">
                  <c:v>0</c:v>
                </c:pt>
                <c:pt idx="9309">
                  <c:v>0</c:v>
                </c:pt>
                <c:pt idx="9310">
                  <c:v>0</c:v>
                </c:pt>
                <c:pt idx="9311">
                  <c:v>0</c:v>
                </c:pt>
                <c:pt idx="9312">
                  <c:v>0</c:v>
                </c:pt>
                <c:pt idx="9313">
                  <c:v>0</c:v>
                </c:pt>
                <c:pt idx="9314">
                  <c:v>0</c:v>
                </c:pt>
                <c:pt idx="9315">
                  <c:v>0</c:v>
                </c:pt>
                <c:pt idx="9316">
                  <c:v>0</c:v>
                </c:pt>
                <c:pt idx="9317">
                  <c:v>0</c:v>
                </c:pt>
                <c:pt idx="9318">
                  <c:v>0</c:v>
                </c:pt>
                <c:pt idx="9319">
                  <c:v>0</c:v>
                </c:pt>
                <c:pt idx="9320">
                  <c:v>0</c:v>
                </c:pt>
                <c:pt idx="9321">
                  <c:v>0</c:v>
                </c:pt>
                <c:pt idx="9322">
                  <c:v>0</c:v>
                </c:pt>
                <c:pt idx="9323">
                  <c:v>0</c:v>
                </c:pt>
                <c:pt idx="9324">
                  <c:v>0</c:v>
                </c:pt>
                <c:pt idx="9325">
                  <c:v>0</c:v>
                </c:pt>
                <c:pt idx="9326">
                  <c:v>0</c:v>
                </c:pt>
                <c:pt idx="9327">
                  <c:v>0</c:v>
                </c:pt>
                <c:pt idx="9328">
                  <c:v>0</c:v>
                </c:pt>
                <c:pt idx="9329">
                  <c:v>0</c:v>
                </c:pt>
                <c:pt idx="9330">
                  <c:v>0</c:v>
                </c:pt>
                <c:pt idx="9331">
                  <c:v>0</c:v>
                </c:pt>
                <c:pt idx="9332">
                  <c:v>0</c:v>
                </c:pt>
                <c:pt idx="9333">
                  <c:v>0</c:v>
                </c:pt>
                <c:pt idx="9334">
                  <c:v>0</c:v>
                </c:pt>
                <c:pt idx="9335">
                  <c:v>0</c:v>
                </c:pt>
                <c:pt idx="9336">
                  <c:v>0</c:v>
                </c:pt>
                <c:pt idx="9337">
                  <c:v>0</c:v>
                </c:pt>
                <c:pt idx="9338">
                  <c:v>0</c:v>
                </c:pt>
                <c:pt idx="9339">
                  <c:v>0</c:v>
                </c:pt>
                <c:pt idx="9340">
                  <c:v>0</c:v>
                </c:pt>
                <c:pt idx="9341">
                  <c:v>0</c:v>
                </c:pt>
                <c:pt idx="9342">
                  <c:v>0</c:v>
                </c:pt>
                <c:pt idx="9343">
                  <c:v>0</c:v>
                </c:pt>
                <c:pt idx="9344">
                  <c:v>0</c:v>
                </c:pt>
                <c:pt idx="9345">
                  <c:v>0</c:v>
                </c:pt>
                <c:pt idx="9346">
                  <c:v>0</c:v>
                </c:pt>
                <c:pt idx="9347">
                  <c:v>0</c:v>
                </c:pt>
                <c:pt idx="9348">
                  <c:v>0</c:v>
                </c:pt>
                <c:pt idx="9349">
                  <c:v>0</c:v>
                </c:pt>
                <c:pt idx="9350">
                  <c:v>0</c:v>
                </c:pt>
                <c:pt idx="9351">
                  <c:v>0</c:v>
                </c:pt>
                <c:pt idx="9352">
                  <c:v>0</c:v>
                </c:pt>
                <c:pt idx="9353">
                  <c:v>0</c:v>
                </c:pt>
                <c:pt idx="9354">
                  <c:v>0</c:v>
                </c:pt>
                <c:pt idx="9355">
                  <c:v>0</c:v>
                </c:pt>
                <c:pt idx="9356">
                  <c:v>0</c:v>
                </c:pt>
                <c:pt idx="9357">
                  <c:v>0</c:v>
                </c:pt>
                <c:pt idx="9358">
                  <c:v>0</c:v>
                </c:pt>
                <c:pt idx="9359">
                  <c:v>0</c:v>
                </c:pt>
                <c:pt idx="9360">
                  <c:v>0</c:v>
                </c:pt>
                <c:pt idx="9361">
                  <c:v>0</c:v>
                </c:pt>
                <c:pt idx="9362">
                  <c:v>0</c:v>
                </c:pt>
                <c:pt idx="9363">
                  <c:v>0</c:v>
                </c:pt>
                <c:pt idx="9364">
                  <c:v>0</c:v>
                </c:pt>
                <c:pt idx="9365">
                  <c:v>0</c:v>
                </c:pt>
                <c:pt idx="9366">
                  <c:v>0</c:v>
                </c:pt>
                <c:pt idx="9367">
                  <c:v>0</c:v>
                </c:pt>
                <c:pt idx="9368">
                  <c:v>0</c:v>
                </c:pt>
                <c:pt idx="9369">
                  <c:v>0</c:v>
                </c:pt>
                <c:pt idx="9370">
                  <c:v>0</c:v>
                </c:pt>
                <c:pt idx="9371">
                  <c:v>0</c:v>
                </c:pt>
                <c:pt idx="9372">
                  <c:v>0</c:v>
                </c:pt>
                <c:pt idx="9373">
                  <c:v>0</c:v>
                </c:pt>
                <c:pt idx="9374">
                  <c:v>0</c:v>
                </c:pt>
                <c:pt idx="9375">
                  <c:v>0</c:v>
                </c:pt>
                <c:pt idx="9376">
                  <c:v>0</c:v>
                </c:pt>
                <c:pt idx="9377">
                  <c:v>0</c:v>
                </c:pt>
                <c:pt idx="9378">
                  <c:v>0</c:v>
                </c:pt>
                <c:pt idx="9379">
                  <c:v>0</c:v>
                </c:pt>
                <c:pt idx="9380">
                  <c:v>0</c:v>
                </c:pt>
                <c:pt idx="9381">
                  <c:v>0</c:v>
                </c:pt>
                <c:pt idx="9382">
                  <c:v>0</c:v>
                </c:pt>
                <c:pt idx="9383">
                  <c:v>0</c:v>
                </c:pt>
                <c:pt idx="9384">
                  <c:v>0</c:v>
                </c:pt>
                <c:pt idx="9385">
                  <c:v>0</c:v>
                </c:pt>
                <c:pt idx="9386">
                  <c:v>0</c:v>
                </c:pt>
                <c:pt idx="9387">
                  <c:v>0</c:v>
                </c:pt>
                <c:pt idx="9388">
                  <c:v>0</c:v>
                </c:pt>
                <c:pt idx="9389">
                  <c:v>0</c:v>
                </c:pt>
                <c:pt idx="9390">
                  <c:v>0</c:v>
                </c:pt>
                <c:pt idx="9391">
                  <c:v>0</c:v>
                </c:pt>
                <c:pt idx="9392">
                  <c:v>0</c:v>
                </c:pt>
                <c:pt idx="9393">
                  <c:v>0</c:v>
                </c:pt>
                <c:pt idx="9394">
                  <c:v>0</c:v>
                </c:pt>
                <c:pt idx="9395">
                  <c:v>0</c:v>
                </c:pt>
                <c:pt idx="9396">
                  <c:v>0</c:v>
                </c:pt>
                <c:pt idx="9397">
                  <c:v>0</c:v>
                </c:pt>
                <c:pt idx="9398">
                  <c:v>0</c:v>
                </c:pt>
                <c:pt idx="9399">
                  <c:v>0</c:v>
                </c:pt>
                <c:pt idx="9400">
                  <c:v>0</c:v>
                </c:pt>
                <c:pt idx="9401">
                  <c:v>0</c:v>
                </c:pt>
                <c:pt idx="9402">
                  <c:v>0</c:v>
                </c:pt>
                <c:pt idx="9403">
                  <c:v>0</c:v>
                </c:pt>
                <c:pt idx="9404">
                  <c:v>0</c:v>
                </c:pt>
                <c:pt idx="9405">
                  <c:v>0</c:v>
                </c:pt>
                <c:pt idx="9406">
                  <c:v>0</c:v>
                </c:pt>
                <c:pt idx="9407">
                  <c:v>0</c:v>
                </c:pt>
                <c:pt idx="9408">
                  <c:v>0</c:v>
                </c:pt>
                <c:pt idx="9409">
                  <c:v>0</c:v>
                </c:pt>
                <c:pt idx="9410">
                  <c:v>0</c:v>
                </c:pt>
                <c:pt idx="9411">
                  <c:v>0</c:v>
                </c:pt>
                <c:pt idx="9412">
                  <c:v>0</c:v>
                </c:pt>
                <c:pt idx="9413">
                  <c:v>0</c:v>
                </c:pt>
                <c:pt idx="9414">
                  <c:v>0</c:v>
                </c:pt>
                <c:pt idx="9415">
                  <c:v>0</c:v>
                </c:pt>
                <c:pt idx="9416">
                  <c:v>0</c:v>
                </c:pt>
                <c:pt idx="9417">
                  <c:v>0</c:v>
                </c:pt>
                <c:pt idx="9418">
                  <c:v>0</c:v>
                </c:pt>
                <c:pt idx="9419">
                  <c:v>0</c:v>
                </c:pt>
                <c:pt idx="9420">
                  <c:v>0</c:v>
                </c:pt>
                <c:pt idx="9421">
                  <c:v>0</c:v>
                </c:pt>
                <c:pt idx="9422">
                  <c:v>0</c:v>
                </c:pt>
                <c:pt idx="9423">
                  <c:v>0</c:v>
                </c:pt>
                <c:pt idx="9424">
                  <c:v>0</c:v>
                </c:pt>
                <c:pt idx="9425">
                  <c:v>0</c:v>
                </c:pt>
                <c:pt idx="9426">
                  <c:v>0</c:v>
                </c:pt>
                <c:pt idx="9427">
                  <c:v>0</c:v>
                </c:pt>
                <c:pt idx="9428">
                  <c:v>0</c:v>
                </c:pt>
                <c:pt idx="9429">
                  <c:v>0</c:v>
                </c:pt>
                <c:pt idx="9430">
                  <c:v>0</c:v>
                </c:pt>
                <c:pt idx="9431">
                  <c:v>0</c:v>
                </c:pt>
                <c:pt idx="9432">
                  <c:v>0</c:v>
                </c:pt>
                <c:pt idx="9433">
                  <c:v>0</c:v>
                </c:pt>
                <c:pt idx="9434">
                  <c:v>0</c:v>
                </c:pt>
                <c:pt idx="9435">
                  <c:v>0</c:v>
                </c:pt>
                <c:pt idx="9436">
                  <c:v>0</c:v>
                </c:pt>
                <c:pt idx="9437">
                  <c:v>0</c:v>
                </c:pt>
                <c:pt idx="9438">
                  <c:v>0</c:v>
                </c:pt>
                <c:pt idx="9439">
                  <c:v>0</c:v>
                </c:pt>
                <c:pt idx="9440">
                  <c:v>0</c:v>
                </c:pt>
                <c:pt idx="9441">
                  <c:v>0</c:v>
                </c:pt>
                <c:pt idx="9442">
                  <c:v>0</c:v>
                </c:pt>
                <c:pt idx="9443">
                  <c:v>0</c:v>
                </c:pt>
                <c:pt idx="9444">
                  <c:v>0</c:v>
                </c:pt>
                <c:pt idx="9445">
                  <c:v>0</c:v>
                </c:pt>
                <c:pt idx="9446">
                  <c:v>0</c:v>
                </c:pt>
                <c:pt idx="9447">
                  <c:v>0</c:v>
                </c:pt>
                <c:pt idx="9448">
                  <c:v>0</c:v>
                </c:pt>
                <c:pt idx="9449">
                  <c:v>0</c:v>
                </c:pt>
                <c:pt idx="9450">
                  <c:v>0</c:v>
                </c:pt>
                <c:pt idx="9451">
                  <c:v>0</c:v>
                </c:pt>
                <c:pt idx="9452">
                  <c:v>0</c:v>
                </c:pt>
                <c:pt idx="9453">
                  <c:v>0</c:v>
                </c:pt>
                <c:pt idx="9454">
                  <c:v>0</c:v>
                </c:pt>
                <c:pt idx="9455">
                  <c:v>0</c:v>
                </c:pt>
                <c:pt idx="9456">
                  <c:v>0</c:v>
                </c:pt>
                <c:pt idx="9457">
                  <c:v>0</c:v>
                </c:pt>
                <c:pt idx="9458">
                  <c:v>0</c:v>
                </c:pt>
                <c:pt idx="9459">
                  <c:v>0</c:v>
                </c:pt>
                <c:pt idx="9460">
                  <c:v>0</c:v>
                </c:pt>
                <c:pt idx="9461">
                  <c:v>0</c:v>
                </c:pt>
                <c:pt idx="9462">
                  <c:v>0</c:v>
                </c:pt>
                <c:pt idx="9463">
                  <c:v>0</c:v>
                </c:pt>
                <c:pt idx="9464">
                  <c:v>0</c:v>
                </c:pt>
                <c:pt idx="9465">
                  <c:v>0</c:v>
                </c:pt>
                <c:pt idx="9466">
                  <c:v>0</c:v>
                </c:pt>
                <c:pt idx="9467">
                  <c:v>0</c:v>
                </c:pt>
                <c:pt idx="9468">
                  <c:v>0</c:v>
                </c:pt>
                <c:pt idx="9469">
                  <c:v>0</c:v>
                </c:pt>
                <c:pt idx="9470">
                  <c:v>0</c:v>
                </c:pt>
                <c:pt idx="9471">
                  <c:v>0</c:v>
                </c:pt>
                <c:pt idx="9472">
                  <c:v>0</c:v>
                </c:pt>
                <c:pt idx="9473">
                  <c:v>0</c:v>
                </c:pt>
                <c:pt idx="9474">
                  <c:v>0</c:v>
                </c:pt>
                <c:pt idx="9475">
                  <c:v>0</c:v>
                </c:pt>
                <c:pt idx="9476">
                  <c:v>0</c:v>
                </c:pt>
                <c:pt idx="9477">
                  <c:v>0</c:v>
                </c:pt>
                <c:pt idx="9478">
                  <c:v>0</c:v>
                </c:pt>
                <c:pt idx="9479">
                  <c:v>0</c:v>
                </c:pt>
                <c:pt idx="9480">
                  <c:v>0</c:v>
                </c:pt>
                <c:pt idx="9481">
                  <c:v>0</c:v>
                </c:pt>
                <c:pt idx="9482">
                  <c:v>0</c:v>
                </c:pt>
                <c:pt idx="9483">
                  <c:v>0</c:v>
                </c:pt>
                <c:pt idx="9484">
                  <c:v>0</c:v>
                </c:pt>
                <c:pt idx="9485">
                  <c:v>0</c:v>
                </c:pt>
                <c:pt idx="9486">
                  <c:v>0</c:v>
                </c:pt>
                <c:pt idx="9487">
                  <c:v>0</c:v>
                </c:pt>
                <c:pt idx="9488">
                  <c:v>0</c:v>
                </c:pt>
                <c:pt idx="9489">
                  <c:v>0</c:v>
                </c:pt>
                <c:pt idx="9490">
                  <c:v>0</c:v>
                </c:pt>
                <c:pt idx="9491">
                  <c:v>0</c:v>
                </c:pt>
                <c:pt idx="9492">
                  <c:v>0</c:v>
                </c:pt>
                <c:pt idx="9493">
                  <c:v>0</c:v>
                </c:pt>
                <c:pt idx="9494">
                  <c:v>0</c:v>
                </c:pt>
                <c:pt idx="9495">
                  <c:v>0</c:v>
                </c:pt>
                <c:pt idx="9496">
                  <c:v>0</c:v>
                </c:pt>
                <c:pt idx="9497">
                  <c:v>0</c:v>
                </c:pt>
                <c:pt idx="9498">
                  <c:v>0</c:v>
                </c:pt>
                <c:pt idx="9499">
                  <c:v>0</c:v>
                </c:pt>
                <c:pt idx="9500">
                  <c:v>0</c:v>
                </c:pt>
                <c:pt idx="9501">
                  <c:v>0</c:v>
                </c:pt>
                <c:pt idx="9502">
                  <c:v>0</c:v>
                </c:pt>
                <c:pt idx="9503">
                  <c:v>0</c:v>
                </c:pt>
                <c:pt idx="9504">
                  <c:v>0</c:v>
                </c:pt>
                <c:pt idx="9505">
                  <c:v>0</c:v>
                </c:pt>
                <c:pt idx="9506">
                  <c:v>0</c:v>
                </c:pt>
                <c:pt idx="9507">
                  <c:v>0</c:v>
                </c:pt>
                <c:pt idx="9508">
                  <c:v>0</c:v>
                </c:pt>
                <c:pt idx="9509">
                  <c:v>0</c:v>
                </c:pt>
                <c:pt idx="9510">
                  <c:v>0</c:v>
                </c:pt>
                <c:pt idx="9511">
                  <c:v>0</c:v>
                </c:pt>
                <c:pt idx="9512">
                  <c:v>0</c:v>
                </c:pt>
                <c:pt idx="9513">
                  <c:v>0</c:v>
                </c:pt>
                <c:pt idx="9514">
                  <c:v>0</c:v>
                </c:pt>
                <c:pt idx="9515">
                  <c:v>0</c:v>
                </c:pt>
                <c:pt idx="9516">
                  <c:v>0</c:v>
                </c:pt>
                <c:pt idx="9517">
                  <c:v>0</c:v>
                </c:pt>
                <c:pt idx="9518">
                  <c:v>0</c:v>
                </c:pt>
                <c:pt idx="9519">
                  <c:v>0</c:v>
                </c:pt>
                <c:pt idx="9520">
                  <c:v>0</c:v>
                </c:pt>
                <c:pt idx="9521">
                  <c:v>0</c:v>
                </c:pt>
                <c:pt idx="9522">
                  <c:v>0</c:v>
                </c:pt>
                <c:pt idx="9523">
                  <c:v>0</c:v>
                </c:pt>
                <c:pt idx="9524">
                  <c:v>0</c:v>
                </c:pt>
                <c:pt idx="9525">
                  <c:v>0</c:v>
                </c:pt>
                <c:pt idx="9526">
                  <c:v>0</c:v>
                </c:pt>
                <c:pt idx="9527">
                  <c:v>0</c:v>
                </c:pt>
                <c:pt idx="9528">
                  <c:v>0</c:v>
                </c:pt>
                <c:pt idx="9529">
                  <c:v>0</c:v>
                </c:pt>
                <c:pt idx="9530">
                  <c:v>0</c:v>
                </c:pt>
                <c:pt idx="9531">
                  <c:v>0</c:v>
                </c:pt>
                <c:pt idx="9532">
                  <c:v>0</c:v>
                </c:pt>
                <c:pt idx="9533">
                  <c:v>0</c:v>
                </c:pt>
                <c:pt idx="9534">
                  <c:v>0</c:v>
                </c:pt>
                <c:pt idx="9535">
                  <c:v>0</c:v>
                </c:pt>
                <c:pt idx="9536">
                  <c:v>0</c:v>
                </c:pt>
                <c:pt idx="9537">
                  <c:v>0</c:v>
                </c:pt>
                <c:pt idx="9538">
                  <c:v>0</c:v>
                </c:pt>
                <c:pt idx="9539">
                  <c:v>0</c:v>
                </c:pt>
                <c:pt idx="9540">
                  <c:v>0</c:v>
                </c:pt>
                <c:pt idx="9541">
                  <c:v>0</c:v>
                </c:pt>
                <c:pt idx="9542">
                  <c:v>0</c:v>
                </c:pt>
                <c:pt idx="9543">
                  <c:v>0</c:v>
                </c:pt>
                <c:pt idx="9544">
                  <c:v>0</c:v>
                </c:pt>
                <c:pt idx="9545">
                  <c:v>0</c:v>
                </c:pt>
                <c:pt idx="9546">
                  <c:v>0</c:v>
                </c:pt>
                <c:pt idx="9547">
                  <c:v>0</c:v>
                </c:pt>
                <c:pt idx="9548">
                  <c:v>0</c:v>
                </c:pt>
                <c:pt idx="9549">
                  <c:v>0</c:v>
                </c:pt>
                <c:pt idx="9550">
                  <c:v>0</c:v>
                </c:pt>
                <c:pt idx="9551">
                  <c:v>0</c:v>
                </c:pt>
                <c:pt idx="9552">
                  <c:v>0</c:v>
                </c:pt>
                <c:pt idx="9553">
                  <c:v>0</c:v>
                </c:pt>
                <c:pt idx="9554">
                  <c:v>0</c:v>
                </c:pt>
                <c:pt idx="9555">
                  <c:v>0</c:v>
                </c:pt>
                <c:pt idx="9556">
                  <c:v>0</c:v>
                </c:pt>
                <c:pt idx="9557">
                  <c:v>0</c:v>
                </c:pt>
                <c:pt idx="9558">
                  <c:v>0</c:v>
                </c:pt>
                <c:pt idx="9559">
                  <c:v>0</c:v>
                </c:pt>
                <c:pt idx="9560">
                  <c:v>0</c:v>
                </c:pt>
                <c:pt idx="9561">
                  <c:v>0</c:v>
                </c:pt>
                <c:pt idx="9562">
                  <c:v>0</c:v>
                </c:pt>
                <c:pt idx="9563">
                  <c:v>0</c:v>
                </c:pt>
                <c:pt idx="9564">
                  <c:v>0</c:v>
                </c:pt>
                <c:pt idx="9565">
                  <c:v>0</c:v>
                </c:pt>
                <c:pt idx="9566">
                  <c:v>0</c:v>
                </c:pt>
                <c:pt idx="9567">
                  <c:v>0</c:v>
                </c:pt>
                <c:pt idx="9568">
                  <c:v>0</c:v>
                </c:pt>
                <c:pt idx="9569">
                  <c:v>0</c:v>
                </c:pt>
                <c:pt idx="9570">
                  <c:v>0</c:v>
                </c:pt>
                <c:pt idx="9571">
                  <c:v>0</c:v>
                </c:pt>
                <c:pt idx="9572">
                  <c:v>0</c:v>
                </c:pt>
                <c:pt idx="9573">
                  <c:v>0</c:v>
                </c:pt>
                <c:pt idx="9574">
                  <c:v>0</c:v>
                </c:pt>
                <c:pt idx="9575">
                  <c:v>0</c:v>
                </c:pt>
                <c:pt idx="9576">
                  <c:v>0</c:v>
                </c:pt>
                <c:pt idx="9577">
                  <c:v>0</c:v>
                </c:pt>
                <c:pt idx="9578">
                  <c:v>0</c:v>
                </c:pt>
                <c:pt idx="9579">
                  <c:v>0</c:v>
                </c:pt>
                <c:pt idx="9580">
                  <c:v>0</c:v>
                </c:pt>
                <c:pt idx="9581">
                  <c:v>0</c:v>
                </c:pt>
                <c:pt idx="9582">
                  <c:v>0</c:v>
                </c:pt>
                <c:pt idx="9583">
                  <c:v>0</c:v>
                </c:pt>
                <c:pt idx="9584">
                  <c:v>0</c:v>
                </c:pt>
                <c:pt idx="9585">
                  <c:v>0</c:v>
                </c:pt>
                <c:pt idx="9586">
                  <c:v>0</c:v>
                </c:pt>
                <c:pt idx="9587">
                  <c:v>0</c:v>
                </c:pt>
                <c:pt idx="9588">
                  <c:v>0</c:v>
                </c:pt>
                <c:pt idx="9589">
                  <c:v>0</c:v>
                </c:pt>
                <c:pt idx="9590">
                  <c:v>0</c:v>
                </c:pt>
                <c:pt idx="9591">
                  <c:v>0</c:v>
                </c:pt>
                <c:pt idx="9592">
                  <c:v>0</c:v>
                </c:pt>
                <c:pt idx="9593">
                  <c:v>0</c:v>
                </c:pt>
                <c:pt idx="9594">
                  <c:v>0</c:v>
                </c:pt>
                <c:pt idx="9595">
                  <c:v>0</c:v>
                </c:pt>
                <c:pt idx="9596">
                  <c:v>0</c:v>
                </c:pt>
                <c:pt idx="9597">
                  <c:v>0</c:v>
                </c:pt>
                <c:pt idx="9598">
                  <c:v>0</c:v>
                </c:pt>
                <c:pt idx="9599">
                  <c:v>0</c:v>
                </c:pt>
                <c:pt idx="9600">
                  <c:v>0</c:v>
                </c:pt>
                <c:pt idx="9601">
                  <c:v>0</c:v>
                </c:pt>
                <c:pt idx="9602">
                  <c:v>0</c:v>
                </c:pt>
                <c:pt idx="9603">
                  <c:v>0</c:v>
                </c:pt>
                <c:pt idx="9604">
                  <c:v>0</c:v>
                </c:pt>
                <c:pt idx="9605">
                  <c:v>0</c:v>
                </c:pt>
                <c:pt idx="9606">
                  <c:v>0</c:v>
                </c:pt>
                <c:pt idx="9607">
                  <c:v>0</c:v>
                </c:pt>
                <c:pt idx="9608">
                  <c:v>0</c:v>
                </c:pt>
                <c:pt idx="9609">
                  <c:v>0</c:v>
                </c:pt>
                <c:pt idx="9610">
                  <c:v>0</c:v>
                </c:pt>
                <c:pt idx="9611">
                  <c:v>0</c:v>
                </c:pt>
                <c:pt idx="9612">
                  <c:v>0</c:v>
                </c:pt>
                <c:pt idx="9613">
                  <c:v>0</c:v>
                </c:pt>
                <c:pt idx="9614">
                  <c:v>0</c:v>
                </c:pt>
                <c:pt idx="9615">
                  <c:v>0</c:v>
                </c:pt>
                <c:pt idx="9616">
                  <c:v>0</c:v>
                </c:pt>
                <c:pt idx="9617">
                  <c:v>0</c:v>
                </c:pt>
                <c:pt idx="9618">
                  <c:v>0</c:v>
                </c:pt>
                <c:pt idx="9619">
                  <c:v>0</c:v>
                </c:pt>
                <c:pt idx="9620">
                  <c:v>0</c:v>
                </c:pt>
                <c:pt idx="9621">
                  <c:v>0</c:v>
                </c:pt>
                <c:pt idx="9622">
                  <c:v>0</c:v>
                </c:pt>
                <c:pt idx="9623">
                  <c:v>0</c:v>
                </c:pt>
                <c:pt idx="9624">
                  <c:v>0</c:v>
                </c:pt>
                <c:pt idx="9625">
                  <c:v>0</c:v>
                </c:pt>
                <c:pt idx="9626">
                  <c:v>0</c:v>
                </c:pt>
                <c:pt idx="9627">
                  <c:v>0</c:v>
                </c:pt>
                <c:pt idx="9628">
                  <c:v>0</c:v>
                </c:pt>
                <c:pt idx="9629">
                  <c:v>0</c:v>
                </c:pt>
                <c:pt idx="9630">
                  <c:v>0</c:v>
                </c:pt>
                <c:pt idx="9631">
                  <c:v>0</c:v>
                </c:pt>
                <c:pt idx="9632">
                  <c:v>0</c:v>
                </c:pt>
                <c:pt idx="9633">
                  <c:v>0</c:v>
                </c:pt>
                <c:pt idx="9634">
                  <c:v>0</c:v>
                </c:pt>
                <c:pt idx="9635">
                  <c:v>0</c:v>
                </c:pt>
                <c:pt idx="9636">
                  <c:v>0</c:v>
                </c:pt>
                <c:pt idx="9637">
                  <c:v>0</c:v>
                </c:pt>
                <c:pt idx="9638">
                  <c:v>0</c:v>
                </c:pt>
                <c:pt idx="9639">
                  <c:v>0</c:v>
                </c:pt>
                <c:pt idx="9640">
                  <c:v>0</c:v>
                </c:pt>
                <c:pt idx="9641">
                  <c:v>0</c:v>
                </c:pt>
                <c:pt idx="9642">
                  <c:v>0</c:v>
                </c:pt>
                <c:pt idx="9643">
                  <c:v>0</c:v>
                </c:pt>
                <c:pt idx="9644">
                  <c:v>0</c:v>
                </c:pt>
                <c:pt idx="9645">
                  <c:v>0</c:v>
                </c:pt>
                <c:pt idx="9646">
                  <c:v>0</c:v>
                </c:pt>
                <c:pt idx="9647">
                  <c:v>0</c:v>
                </c:pt>
                <c:pt idx="9648">
                  <c:v>0</c:v>
                </c:pt>
                <c:pt idx="9649">
                  <c:v>0</c:v>
                </c:pt>
                <c:pt idx="9650">
                  <c:v>0</c:v>
                </c:pt>
                <c:pt idx="9651">
                  <c:v>0</c:v>
                </c:pt>
                <c:pt idx="9652">
                  <c:v>0</c:v>
                </c:pt>
                <c:pt idx="9653">
                  <c:v>0</c:v>
                </c:pt>
                <c:pt idx="9654">
                  <c:v>0</c:v>
                </c:pt>
                <c:pt idx="9655">
                  <c:v>0</c:v>
                </c:pt>
                <c:pt idx="9656">
                  <c:v>0</c:v>
                </c:pt>
                <c:pt idx="9657">
                  <c:v>0</c:v>
                </c:pt>
                <c:pt idx="9658">
                  <c:v>0</c:v>
                </c:pt>
                <c:pt idx="9659">
                  <c:v>0</c:v>
                </c:pt>
                <c:pt idx="9660">
                  <c:v>0</c:v>
                </c:pt>
                <c:pt idx="9661">
                  <c:v>0</c:v>
                </c:pt>
                <c:pt idx="9662">
                  <c:v>0</c:v>
                </c:pt>
                <c:pt idx="9663">
                  <c:v>0</c:v>
                </c:pt>
                <c:pt idx="9664">
                  <c:v>0</c:v>
                </c:pt>
                <c:pt idx="9665">
                  <c:v>0</c:v>
                </c:pt>
                <c:pt idx="9666">
                  <c:v>0</c:v>
                </c:pt>
                <c:pt idx="9667">
                  <c:v>0</c:v>
                </c:pt>
                <c:pt idx="9668">
                  <c:v>0</c:v>
                </c:pt>
                <c:pt idx="9669">
                  <c:v>0</c:v>
                </c:pt>
                <c:pt idx="9670">
                  <c:v>0</c:v>
                </c:pt>
                <c:pt idx="9671">
                  <c:v>0</c:v>
                </c:pt>
                <c:pt idx="9672">
                  <c:v>0</c:v>
                </c:pt>
                <c:pt idx="9673">
                  <c:v>0</c:v>
                </c:pt>
                <c:pt idx="9674">
                  <c:v>0</c:v>
                </c:pt>
                <c:pt idx="9675">
                  <c:v>0</c:v>
                </c:pt>
                <c:pt idx="9676">
                  <c:v>0</c:v>
                </c:pt>
                <c:pt idx="9677">
                  <c:v>0</c:v>
                </c:pt>
                <c:pt idx="9678">
                  <c:v>0</c:v>
                </c:pt>
                <c:pt idx="9679">
                  <c:v>0</c:v>
                </c:pt>
                <c:pt idx="9680">
                  <c:v>0</c:v>
                </c:pt>
                <c:pt idx="9681">
                  <c:v>0</c:v>
                </c:pt>
                <c:pt idx="9682">
                  <c:v>0</c:v>
                </c:pt>
                <c:pt idx="9683">
                  <c:v>0</c:v>
                </c:pt>
                <c:pt idx="9684">
                  <c:v>0</c:v>
                </c:pt>
                <c:pt idx="9685">
                  <c:v>0</c:v>
                </c:pt>
                <c:pt idx="9686">
                  <c:v>0</c:v>
                </c:pt>
                <c:pt idx="9687">
                  <c:v>0</c:v>
                </c:pt>
                <c:pt idx="9688">
                  <c:v>0</c:v>
                </c:pt>
                <c:pt idx="9689">
                  <c:v>0</c:v>
                </c:pt>
                <c:pt idx="9690">
                  <c:v>0</c:v>
                </c:pt>
                <c:pt idx="9691">
                  <c:v>0</c:v>
                </c:pt>
                <c:pt idx="9692">
                  <c:v>0</c:v>
                </c:pt>
                <c:pt idx="9693">
                  <c:v>0</c:v>
                </c:pt>
                <c:pt idx="9694">
                  <c:v>0</c:v>
                </c:pt>
                <c:pt idx="9695">
                  <c:v>0</c:v>
                </c:pt>
                <c:pt idx="9696">
                  <c:v>0</c:v>
                </c:pt>
                <c:pt idx="9697">
                  <c:v>0</c:v>
                </c:pt>
                <c:pt idx="9698">
                  <c:v>0</c:v>
                </c:pt>
                <c:pt idx="9699">
                  <c:v>0</c:v>
                </c:pt>
                <c:pt idx="9700">
                  <c:v>0</c:v>
                </c:pt>
                <c:pt idx="9701">
                  <c:v>0</c:v>
                </c:pt>
                <c:pt idx="9702">
                  <c:v>0</c:v>
                </c:pt>
                <c:pt idx="9703">
                  <c:v>0</c:v>
                </c:pt>
                <c:pt idx="9704">
                  <c:v>0</c:v>
                </c:pt>
                <c:pt idx="9705">
                  <c:v>0</c:v>
                </c:pt>
                <c:pt idx="9706">
                  <c:v>0</c:v>
                </c:pt>
                <c:pt idx="9707">
                  <c:v>0</c:v>
                </c:pt>
                <c:pt idx="9708">
                  <c:v>0</c:v>
                </c:pt>
                <c:pt idx="9709">
                  <c:v>0</c:v>
                </c:pt>
                <c:pt idx="9710">
                  <c:v>0</c:v>
                </c:pt>
                <c:pt idx="9711">
                  <c:v>0</c:v>
                </c:pt>
                <c:pt idx="9712">
                  <c:v>0</c:v>
                </c:pt>
                <c:pt idx="9713">
                  <c:v>0</c:v>
                </c:pt>
                <c:pt idx="9714">
                  <c:v>0</c:v>
                </c:pt>
                <c:pt idx="9715">
                  <c:v>0</c:v>
                </c:pt>
                <c:pt idx="9716">
                  <c:v>0</c:v>
                </c:pt>
                <c:pt idx="9717">
                  <c:v>0</c:v>
                </c:pt>
                <c:pt idx="9718">
                  <c:v>0</c:v>
                </c:pt>
                <c:pt idx="9719">
                  <c:v>0</c:v>
                </c:pt>
                <c:pt idx="9720">
                  <c:v>0</c:v>
                </c:pt>
                <c:pt idx="9721">
                  <c:v>0</c:v>
                </c:pt>
                <c:pt idx="9722">
                  <c:v>0</c:v>
                </c:pt>
                <c:pt idx="9723">
                  <c:v>0</c:v>
                </c:pt>
                <c:pt idx="9724">
                  <c:v>0</c:v>
                </c:pt>
                <c:pt idx="9725">
                  <c:v>0</c:v>
                </c:pt>
                <c:pt idx="9726">
                  <c:v>0</c:v>
                </c:pt>
                <c:pt idx="9727">
                  <c:v>0</c:v>
                </c:pt>
                <c:pt idx="9728">
                  <c:v>0</c:v>
                </c:pt>
                <c:pt idx="9729">
                  <c:v>0</c:v>
                </c:pt>
                <c:pt idx="9730">
                  <c:v>0</c:v>
                </c:pt>
                <c:pt idx="9731">
                  <c:v>0</c:v>
                </c:pt>
                <c:pt idx="9732">
                  <c:v>0</c:v>
                </c:pt>
                <c:pt idx="9733">
                  <c:v>0</c:v>
                </c:pt>
                <c:pt idx="9734">
                  <c:v>0</c:v>
                </c:pt>
                <c:pt idx="9735">
                  <c:v>0</c:v>
                </c:pt>
                <c:pt idx="9736">
                  <c:v>0</c:v>
                </c:pt>
                <c:pt idx="9737">
                  <c:v>0</c:v>
                </c:pt>
                <c:pt idx="9738">
                  <c:v>0</c:v>
                </c:pt>
                <c:pt idx="9739">
                  <c:v>0</c:v>
                </c:pt>
                <c:pt idx="9740">
                  <c:v>0</c:v>
                </c:pt>
                <c:pt idx="9741">
                  <c:v>0</c:v>
                </c:pt>
                <c:pt idx="9742">
                  <c:v>0</c:v>
                </c:pt>
                <c:pt idx="9743">
                  <c:v>0</c:v>
                </c:pt>
                <c:pt idx="9744">
                  <c:v>0</c:v>
                </c:pt>
                <c:pt idx="9745">
                  <c:v>0</c:v>
                </c:pt>
                <c:pt idx="9746">
                  <c:v>0</c:v>
                </c:pt>
                <c:pt idx="9747">
                  <c:v>0</c:v>
                </c:pt>
                <c:pt idx="9748">
                  <c:v>0</c:v>
                </c:pt>
                <c:pt idx="9749">
                  <c:v>0</c:v>
                </c:pt>
                <c:pt idx="9750">
                  <c:v>0</c:v>
                </c:pt>
                <c:pt idx="9751">
                  <c:v>0</c:v>
                </c:pt>
                <c:pt idx="9752">
                  <c:v>0</c:v>
                </c:pt>
                <c:pt idx="9753">
                  <c:v>0</c:v>
                </c:pt>
                <c:pt idx="9754">
                  <c:v>0</c:v>
                </c:pt>
                <c:pt idx="9755">
                  <c:v>0</c:v>
                </c:pt>
                <c:pt idx="9756">
                  <c:v>0</c:v>
                </c:pt>
                <c:pt idx="9757">
                  <c:v>0</c:v>
                </c:pt>
                <c:pt idx="9758">
                  <c:v>0</c:v>
                </c:pt>
                <c:pt idx="9759">
                  <c:v>0</c:v>
                </c:pt>
                <c:pt idx="9760">
                  <c:v>0</c:v>
                </c:pt>
                <c:pt idx="9761">
                  <c:v>0</c:v>
                </c:pt>
                <c:pt idx="9762">
                  <c:v>0</c:v>
                </c:pt>
                <c:pt idx="9763">
                  <c:v>0</c:v>
                </c:pt>
                <c:pt idx="9764">
                  <c:v>0</c:v>
                </c:pt>
                <c:pt idx="9765">
                  <c:v>0</c:v>
                </c:pt>
                <c:pt idx="9766">
                  <c:v>0</c:v>
                </c:pt>
                <c:pt idx="9767">
                  <c:v>0</c:v>
                </c:pt>
                <c:pt idx="9768">
                  <c:v>0</c:v>
                </c:pt>
                <c:pt idx="9769">
                  <c:v>0</c:v>
                </c:pt>
                <c:pt idx="9770">
                  <c:v>0</c:v>
                </c:pt>
                <c:pt idx="9771">
                  <c:v>0</c:v>
                </c:pt>
                <c:pt idx="9772">
                  <c:v>0</c:v>
                </c:pt>
                <c:pt idx="9773">
                  <c:v>0</c:v>
                </c:pt>
                <c:pt idx="9774">
                  <c:v>0</c:v>
                </c:pt>
                <c:pt idx="9775">
                  <c:v>0</c:v>
                </c:pt>
                <c:pt idx="9776">
                  <c:v>0</c:v>
                </c:pt>
                <c:pt idx="9777">
                  <c:v>0</c:v>
                </c:pt>
                <c:pt idx="9778">
                  <c:v>0</c:v>
                </c:pt>
                <c:pt idx="9779">
                  <c:v>0</c:v>
                </c:pt>
                <c:pt idx="9780">
                  <c:v>0</c:v>
                </c:pt>
                <c:pt idx="9781">
                  <c:v>0</c:v>
                </c:pt>
                <c:pt idx="9782">
                  <c:v>0</c:v>
                </c:pt>
                <c:pt idx="9783">
                  <c:v>0</c:v>
                </c:pt>
                <c:pt idx="9784">
                  <c:v>0</c:v>
                </c:pt>
                <c:pt idx="9785">
                  <c:v>0</c:v>
                </c:pt>
                <c:pt idx="9786">
                  <c:v>0</c:v>
                </c:pt>
                <c:pt idx="9787">
                  <c:v>0</c:v>
                </c:pt>
                <c:pt idx="9788">
                  <c:v>0</c:v>
                </c:pt>
                <c:pt idx="9789">
                  <c:v>0</c:v>
                </c:pt>
                <c:pt idx="9790">
                  <c:v>0</c:v>
                </c:pt>
                <c:pt idx="9791">
                  <c:v>0</c:v>
                </c:pt>
                <c:pt idx="9792">
                  <c:v>0</c:v>
                </c:pt>
                <c:pt idx="9793">
                  <c:v>0</c:v>
                </c:pt>
                <c:pt idx="9794">
                  <c:v>0</c:v>
                </c:pt>
                <c:pt idx="9795">
                  <c:v>0</c:v>
                </c:pt>
                <c:pt idx="9796">
                  <c:v>0</c:v>
                </c:pt>
                <c:pt idx="9797">
                  <c:v>0</c:v>
                </c:pt>
                <c:pt idx="9798">
                  <c:v>0</c:v>
                </c:pt>
                <c:pt idx="9799">
                  <c:v>0</c:v>
                </c:pt>
                <c:pt idx="9800">
                  <c:v>0</c:v>
                </c:pt>
                <c:pt idx="9801">
                  <c:v>0</c:v>
                </c:pt>
                <c:pt idx="9802">
                  <c:v>0</c:v>
                </c:pt>
                <c:pt idx="9803">
                  <c:v>0</c:v>
                </c:pt>
                <c:pt idx="9804">
                  <c:v>0</c:v>
                </c:pt>
                <c:pt idx="9805">
                  <c:v>0</c:v>
                </c:pt>
                <c:pt idx="9806">
                  <c:v>0</c:v>
                </c:pt>
                <c:pt idx="9807">
                  <c:v>0</c:v>
                </c:pt>
                <c:pt idx="9808">
                  <c:v>0</c:v>
                </c:pt>
                <c:pt idx="9809">
                  <c:v>0</c:v>
                </c:pt>
                <c:pt idx="9810">
                  <c:v>0</c:v>
                </c:pt>
                <c:pt idx="9811">
                  <c:v>0</c:v>
                </c:pt>
                <c:pt idx="9812">
                  <c:v>0</c:v>
                </c:pt>
                <c:pt idx="9813">
                  <c:v>0</c:v>
                </c:pt>
                <c:pt idx="9814">
                  <c:v>0</c:v>
                </c:pt>
                <c:pt idx="9815">
                  <c:v>0</c:v>
                </c:pt>
                <c:pt idx="9816">
                  <c:v>0</c:v>
                </c:pt>
                <c:pt idx="9817">
                  <c:v>0</c:v>
                </c:pt>
                <c:pt idx="9818">
                  <c:v>0</c:v>
                </c:pt>
                <c:pt idx="9819">
                  <c:v>0</c:v>
                </c:pt>
                <c:pt idx="9820">
                  <c:v>0</c:v>
                </c:pt>
                <c:pt idx="9821">
                  <c:v>0</c:v>
                </c:pt>
                <c:pt idx="9822">
                  <c:v>0</c:v>
                </c:pt>
                <c:pt idx="9823">
                  <c:v>0</c:v>
                </c:pt>
                <c:pt idx="9824">
                  <c:v>0</c:v>
                </c:pt>
                <c:pt idx="9825">
                  <c:v>0</c:v>
                </c:pt>
                <c:pt idx="9826">
                  <c:v>0</c:v>
                </c:pt>
                <c:pt idx="9827">
                  <c:v>0</c:v>
                </c:pt>
                <c:pt idx="9828">
                  <c:v>0</c:v>
                </c:pt>
                <c:pt idx="9829">
                  <c:v>0</c:v>
                </c:pt>
                <c:pt idx="9830">
                  <c:v>0</c:v>
                </c:pt>
                <c:pt idx="9831">
                  <c:v>0</c:v>
                </c:pt>
                <c:pt idx="9832">
                  <c:v>0</c:v>
                </c:pt>
                <c:pt idx="9833">
                  <c:v>0</c:v>
                </c:pt>
                <c:pt idx="9834">
                  <c:v>0</c:v>
                </c:pt>
                <c:pt idx="9835">
                  <c:v>0</c:v>
                </c:pt>
                <c:pt idx="9836">
                  <c:v>0</c:v>
                </c:pt>
                <c:pt idx="9837">
                  <c:v>0</c:v>
                </c:pt>
                <c:pt idx="9838">
                  <c:v>0</c:v>
                </c:pt>
                <c:pt idx="9839">
                  <c:v>0</c:v>
                </c:pt>
                <c:pt idx="9840">
                  <c:v>0</c:v>
                </c:pt>
                <c:pt idx="9841">
                  <c:v>0</c:v>
                </c:pt>
                <c:pt idx="9842">
                  <c:v>0</c:v>
                </c:pt>
                <c:pt idx="9843">
                  <c:v>0</c:v>
                </c:pt>
                <c:pt idx="9844">
                  <c:v>0</c:v>
                </c:pt>
                <c:pt idx="9845">
                  <c:v>0</c:v>
                </c:pt>
                <c:pt idx="9846">
                  <c:v>0</c:v>
                </c:pt>
                <c:pt idx="9847">
                  <c:v>0</c:v>
                </c:pt>
                <c:pt idx="9848">
                  <c:v>0</c:v>
                </c:pt>
                <c:pt idx="9849">
                  <c:v>0</c:v>
                </c:pt>
                <c:pt idx="9850">
                  <c:v>0</c:v>
                </c:pt>
                <c:pt idx="9851">
                  <c:v>0</c:v>
                </c:pt>
                <c:pt idx="9852">
                  <c:v>0</c:v>
                </c:pt>
                <c:pt idx="9853">
                  <c:v>0</c:v>
                </c:pt>
                <c:pt idx="9854">
                  <c:v>0</c:v>
                </c:pt>
                <c:pt idx="9855">
                  <c:v>0</c:v>
                </c:pt>
                <c:pt idx="9856">
                  <c:v>0</c:v>
                </c:pt>
                <c:pt idx="9857">
                  <c:v>0</c:v>
                </c:pt>
                <c:pt idx="9858">
                  <c:v>0</c:v>
                </c:pt>
                <c:pt idx="9859">
                  <c:v>0</c:v>
                </c:pt>
                <c:pt idx="9860">
                  <c:v>0</c:v>
                </c:pt>
                <c:pt idx="9861">
                  <c:v>0</c:v>
                </c:pt>
                <c:pt idx="9862">
                  <c:v>0</c:v>
                </c:pt>
                <c:pt idx="9863">
                  <c:v>0</c:v>
                </c:pt>
                <c:pt idx="9864">
                  <c:v>0</c:v>
                </c:pt>
                <c:pt idx="9865">
                  <c:v>0</c:v>
                </c:pt>
                <c:pt idx="9866">
                  <c:v>0</c:v>
                </c:pt>
                <c:pt idx="9867">
                  <c:v>0</c:v>
                </c:pt>
                <c:pt idx="9868">
                  <c:v>0</c:v>
                </c:pt>
                <c:pt idx="9869">
                  <c:v>0</c:v>
                </c:pt>
                <c:pt idx="9870">
                  <c:v>0</c:v>
                </c:pt>
                <c:pt idx="9871">
                  <c:v>0</c:v>
                </c:pt>
                <c:pt idx="9872">
                  <c:v>0</c:v>
                </c:pt>
                <c:pt idx="9873">
                  <c:v>0</c:v>
                </c:pt>
                <c:pt idx="9874">
                  <c:v>0</c:v>
                </c:pt>
                <c:pt idx="9875">
                  <c:v>0</c:v>
                </c:pt>
                <c:pt idx="9876">
                  <c:v>0</c:v>
                </c:pt>
                <c:pt idx="9877">
                  <c:v>0</c:v>
                </c:pt>
                <c:pt idx="9878">
                  <c:v>0</c:v>
                </c:pt>
                <c:pt idx="9879">
                  <c:v>0</c:v>
                </c:pt>
                <c:pt idx="9880">
                  <c:v>0</c:v>
                </c:pt>
                <c:pt idx="9881">
                  <c:v>0</c:v>
                </c:pt>
                <c:pt idx="9882">
                  <c:v>0</c:v>
                </c:pt>
                <c:pt idx="9883">
                  <c:v>0</c:v>
                </c:pt>
                <c:pt idx="9884">
                  <c:v>0</c:v>
                </c:pt>
                <c:pt idx="9885">
                  <c:v>0</c:v>
                </c:pt>
                <c:pt idx="9886">
                  <c:v>0</c:v>
                </c:pt>
                <c:pt idx="9887">
                  <c:v>0</c:v>
                </c:pt>
                <c:pt idx="9888">
                  <c:v>0</c:v>
                </c:pt>
                <c:pt idx="9889">
                  <c:v>0</c:v>
                </c:pt>
                <c:pt idx="9890">
                  <c:v>0</c:v>
                </c:pt>
                <c:pt idx="9891">
                  <c:v>0</c:v>
                </c:pt>
                <c:pt idx="9892">
                  <c:v>0</c:v>
                </c:pt>
                <c:pt idx="9893">
                  <c:v>0</c:v>
                </c:pt>
                <c:pt idx="9894">
                  <c:v>0</c:v>
                </c:pt>
                <c:pt idx="9895">
                  <c:v>0</c:v>
                </c:pt>
                <c:pt idx="9896">
                  <c:v>0</c:v>
                </c:pt>
                <c:pt idx="9897">
                  <c:v>0</c:v>
                </c:pt>
                <c:pt idx="9898">
                  <c:v>0</c:v>
                </c:pt>
                <c:pt idx="9899">
                  <c:v>0</c:v>
                </c:pt>
                <c:pt idx="9900">
                  <c:v>0</c:v>
                </c:pt>
                <c:pt idx="9901">
                  <c:v>0</c:v>
                </c:pt>
                <c:pt idx="9902">
                  <c:v>0</c:v>
                </c:pt>
                <c:pt idx="9903">
                  <c:v>0</c:v>
                </c:pt>
                <c:pt idx="9904">
                  <c:v>0</c:v>
                </c:pt>
                <c:pt idx="9905">
                  <c:v>0</c:v>
                </c:pt>
                <c:pt idx="9906">
                  <c:v>0</c:v>
                </c:pt>
                <c:pt idx="9907">
                  <c:v>0</c:v>
                </c:pt>
                <c:pt idx="9908">
                  <c:v>0</c:v>
                </c:pt>
                <c:pt idx="9909">
                  <c:v>0</c:v>
                </c:pt>
                <c:pt idx="9910">
                  <c:v>0</c:v>
                </c:pt>
                <c:pt idx="9911">
                  <c:v>0</c:v>
                </c:pt>
                <c:pt idx="9912">
                  <c:v>0</c:v>
                </c:pt>
                <c:pt idx="9913">
                  <c:v>0</c:v>
                </c:pt>
                <c:pt idx="9914">
                  <c:v>0</c:v>
                </c:pt>
                <c:pt idx="9915">
                  <c:v>0</c:v>
                </c:pt>
                <c:pt idx="9916">
                  <c:v>0</c:v>
                </c:pt>
                <c:pt idx="9917">
                  <c:v>0</c:v>
                </c:pt>
                <c:pt idx="9918">
                  <c:v>0</c:v>
                </c:pt>
                <c:pt idx="9919">
                  <c:v>0</c:v>
                </c:pt>
                <c:pt idx="9920">
                  <c:v>0</c:v>
                </c:pt>
                <c:pt idx="9921">
                  <c:v>0</c:v>
                </c:pt>
                <c:pt idx="9922">
                  <c:v>0</c:v>
                </c:pt>
                <c:pt idx="9923">
                  <c:v>0</c:v>
                </c:pt>
                <c:pt idx="9924">
                  <c:v>0</c:v>
                </c:pt>
                <c:pt idx="9925">
                  <c:v>0</c:v>
                </c:pt>
                <c:pt idx="9926">
                  <c:v>0</c:v>
                </c:pt>
                <c:pt idx="9927">
                  <c:v>0</c:v>
                </c:pt>
                <c:pt idx="9928">
                  <c:v>0</c:v>
                </c:pt>
                <c:pt idx="9929">
                  <c:v>0</c:v>
                </c:pt>
                <c:pt idx="9930">
                  <c:v>0</c:v>
                </c:pt>
                <c:pt idx="9931">
                  <c:v>0</c:v>
                </c:pt>
                <c:pt idx="9932">
                  <c:v>0</c:v>
                </c:pt>
                <c:pt idx="9933">
                  <c:v>0</c:v>
                </c:pt>
                <c:pt idx="9934">
                  <c:v>0</c:v>
                </c:pt>
                <c:pt idx="9935">
                  <c:v>0</c:v>
                </c:pt>
                <c:pt idx="9936">
                  <c:v>0</c:v>
                </c:pt>
                <c:pt idx="9937">
                  <c:v>0</c:v>
                </c:pt>
                <c:pt idx="9938">
                  <c:v>0</c:v>
                </c:pt>
                <c:pt idx="9939">
                  <c:v>0</c:v>
                </c:pt>
                <c:pt idx="9940">
                  <c:v>0</c:v>
                </c:pt>
                <c:pt idx="9941">
                  <c:v>0</c:v>
                </c:pt>
                <c:pt idx="9942">
                  <c:v>0</c:v>
                </c:pt>
                <c:pt idx="9943">
                  <c:v>0</c:v>
                </c:pt>
                <c:pt idx="9944">
                  <c:v>0</c:v>
                </c:pt>
                <c:pt idx="9945">
                  <c:v>0</c:v>
                </c:pt>
                <c:pt idx="9946">
                  <c:v>0</c:v>
                </c:pt>
                <c:pt idx="9947">
                  <c:v>0</c:v>
                </c:pt>
                <c:pt idx="9948">
                  <c:v>0</c:v>
                </c:pt>
                <c:pt idx="9949">
                  <c:v>0</c:v>
                </c:pt>
                <c:pt idx="9950">
                  <c:v>0</c:v>
                </c:pt>
                <c:pt idx="9951">
                  <c:v>0</c:v>
                </c:pt>
                <c:pt idx="9952">
                  <c:v>0</c:v>
                </c:pt>
                <c:pt idx="9953">
                  <c:v>0</c:v>
                </c:pt>
                <c:pt idx="9954">
                  <c:v>0</c:v>
                </c:pt>
                <c:pt idx="9955">
                  <c:v>0</c:v>
                </c:pt>
                <c:pt idx="9956">
                  <c:v>0</c:v>
                </c:pt>
                <c:pt idx="9957">
                  <c:v>0</c:v>
                </c:pt>
                <c:pt idx="9958">
                  <c:v>0</c:v>
                </c:pt>
                <c:pt idx="9959">
                  <c:v>0</c:v>
                </c:pt>
                <c:pt idx="9960">
                  <c:v>0</c:v>
                </c:pt>
                <c:pt idx="9961">
                  <c:v>0</c:v>
                </c:pt>
                <c:pt idx="9962">
                  <c:v>0</c:v>
                </c:pt>
                <c:pt idx="9963">
                  <c:v>0</c:v>
                </c:pt>
                <c:pt idx="9964">
                  <c:v>0</c:v>
                </c:pt>
                <c:pt idx="9965">
                  <c:v>0</c:v>
                </c:pt>
                <c:pt idx="9966">
                  <c:v>0</c:v>
                </c:pt>
                <c:pt idx="9967">
                  <c:v>0</c:v>
                </c:pt>
                <c:pt idx="9968">
                  <c:v>0</c:v>
                </c:pt>
                <c:pt idx="9969">
                  <c:v>0</c:v>
                </c:pt>
                <c:pt idx="9970">
                  <c:v>0</c:v>
                </c:pt>
                <c:pt idx="9971">
                  <c:v>0</c:v>
                </c:pt>
                <c:pt idx="9972">
                  <c:v>0</c:v>
                </c:pt>
                <c:pt idx="9973">
                  <c:v>0</c:v>
                </c:pt>
                <c:pt idx="9974">
                  <c:v>0</c:v>
                </c:pt>
                <c:pt idx="9975">
                  <c:v>0</c:v>
                </c:pt>
                <c:pt idx="9976">
                  <c:v>0</c:v>
                </c:pt>
                <c:pt idx="9977">
                  <c:v>0</c:v>
                </c:pt>
                <c:pt idx="9978">
                  <c:v>0</c:v>
                </c:pt>
                <c:pt idx="9979">
                  <c:v>0</c:v>
                </c:pt>
                <c:pt idx="9980">
                  <c:v>0</c:v>
                </c:pt>
                <c:pt idx="9981">
                  <c:v>0</c:v>
                </c:pt>
                <c:pt idx="9982">
                  <c:v>0</c:v>
                </c:pt>
                <c:pt idx="9983">
                  <c:v>0</c:v>
                </c:pt>
                <c:pt idx="9984">
                  <c:v>0</c:v>
                </c:pt>
                <c:pt idx="9985">
                  <c:v>0</c:v>
                </c:pt>
                <c:pt idx="9986">
                  <c:v>0</c:v>
                </c:pt>
                <c:pt idx="9987">
                  <c:v>0</c:v>
                </c:pt>
                <c:pt idx="9988">
                  <c:v>0</c:v>
                </c:pt>
                <c:pt idx="9989">
                  <c:v>0</c:v>
                </c:pt>
                <c:pt idx="9990">
                  <c:v>0</c:v>
                </c:pt>
                <c:pt idx="9991">
                  <c:v>0</c:v>
                </c:pt>
                <c:pt idx="9992">
                  <c:v>0</c:v>
                </c:pt>
                <c:pt idx="9993">
                  <c:v>0</c:v>
                </c:pt>
                <c:pt idx="9994">
                  <c:v>0</c:v>
                </c:pt>
                <c:pt idx="9995">
                  <c:v>0</c:v>
                </c:pt>
                <c:pt idx="9996">
                  <c:v>0</c:v>
                </c:pt>
              </c:numCache>
            </c:numRef>
          </c:val>
          <c:smooth val="0"/>
          <c:extLst>
            <c:ext xmlns:c16="http://schemas.microsoft.com/office/drawing/2014/chart" uri="{C3380CC4-5D6E-409C-BE32-E72D297353CC}">
              <c16:uniqueId val="{00000001-B3AA-B344-80D4-8EE0A270E19D}"/>
            </c:ext>
          </c:extLst>
        </c:ser>
        <c:dLbls>
          <c:showLegendKey val="0"/>
          <c:showVal val="0"/>
          <c:showCatName val="0"/>
          <c:showSerName val="0"/>
          <c:showPercent val="0"/>
          <c:showBubbleSize val="0"/>
        </c:dLbls>
        <c:smooth val="0"/>
        <c:axId val="1978582991"/>
        <c:axId val="2017380559"/>
      </c:lineChart>
      <c:dateAx>
        <c:axId val="1978582991"/>
        <c:scaling>
          <c:orientation val="minMax"/>
          <c:min val="43989"/>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7380559"/>
        <c:crosses val="autoZero"/>
        <c:auto val="1"/>
        <c:lblOffset val="100"/>
        <c:baseTimeUnit val="days"/>
        <c:majorUnit val="7"/>
        <c:majorTimeUnit val="days"/>
      </c:dateAx>
      <c:valAx>
        <c:axId val="20173805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New Cases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97858299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Local New Deaths - Covid-19</a:t>
            </a:r>
          </a:p>
          <a:p>
            <a:pPr>
              <a:defRPr sz="1600"/>
            </a:pPr>
            <a:r>
              <a:rPr lang="en-US" sz="1200" baseline="0"/>
              <a:t>(14-day Trailing Average)</a:t>
            </a:r>
            <a:endParaRPr lang="en-US" sz="12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Louisville Metro Area*</c:v>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Fields'!$K$3:$K$6</c:f>
              <c:strCache>
                <c:ptCount val="4"/>
                <c:pt idx="0">
                  <c:v>Three Weeks Earlier</c:v>
                </c:pt>
                <c:pt idx="1">
                  <c:v>Two Weeks Earlier</c:v>
                </c:pt>
                <c:pt idx="2">
                  <c:v>One Week Earlier</c:v>
                </c:pt>
                <c:pt idx="3">
                  <c:v>8/23/2020</c:v>
                </c:pt>
              </c:strCache>
            </c:strRef>
          </c:cat>
          <c:val>
            <c:numRef>
              <c:f>'Louisville Metro Chart Fields'!$I$3:$I$6</c:f>
              <c:numCache>
                <c:formatCode>0.0</c:formatCode>
                <c:ptCount val="4"/>
                <c:pt idx="0">
                  <c:v>1.9285714285714286</c:v>
                </c:pt>
                <c:pt idx="1">
                  <c:v>2.2142857142857144</c:v>
                </c:pt>
                <c:pt idx="2">
                  <c:v>2.3571428571428572</c:v>
                </c:pt>
                <c:pt idx="3">
                  <c:v>2.8571428571428572</c:v>
                </c:pt>
              </c:numCache>
            </c:numRef>
          </c:val>
          <c:extLst>
            <c:ext xmlns:c16="http://schemas.microsoft.com/office/drawing/2014/chart" uri="{C3380CC4-5D6E-409C-BE32-E72D297353CC}">
              <c16:uniqueId val="{00000000-36D9-ED43-8FDC-B7E1ADA45A6E}"/>
            </c:ext>
          </c:extLst>
        </c:ser>
        <c:ser>
          <c:idx val="1"/>
          <c:order val="1"/>
          <c:tx>
            <c:v>Jefferson County</c:v>
          </c:tx>
          <c:spPr>
            <a:solidFill>
              <a:schemeClr val="accent2"/>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'Louisville Metro Chart Fields'!$K$3:$K$6</c:f>
              <c:strCache>
                <c:ptCount val="4"/>
                <c:pt idx="0">
                  <c:v>Three Weeks Earlier</c:v>
                </c:pt>
                <c:pt idx="1">
                  <c:v>Two Weeks Earlier</c:v>
                </c:pt>
                <c:pt idx="2">
                  <c:v>One Week Earlier</c:v>
                </c:pt>
                <c:pt idx="3">
                  <c:v>8/23/2020</c:v>
                </c:pt>
              </c:strCache>
            </c:strRef>
          </c:cat>
          <c:val>
            <c:numRef>
              <c:f>'Louisville Metro Chart Fields'!$J$3:$J$6</c:f>
              <c:numCache>
                <c:formatCode>0.0</c:formatCode>
                <c:ptCount val="4"/>
                <c:pt idx="0">
                  <c:v>1.2857142857142858</c:v>
                </c:pt>
                <c:pt idx="1">
                  <c:v>1.2142857142857142</c:v>
                </c:pt>
                <c:pt idx="2">
                  <c:v>1.2857142857142858</c:v>
                </c:pt>
                <c:pt idx="3">
                  <c:v>1.5</c:v>
                </c:pt>
              </c:numCache>
            </c:numRef>
          </c:val>
          <c:extLst>
            <c:ext xmlns:c16="http://schemas.microsoft.com/office/drawing/2014/chart" uri="{C3380CC4-5D6E-409C-BE32-E72D297353CC}">
              <c16:uniqueId val="{00000001-36D9-ED43-8FDC-B7E1ADA45A6E}"/>
            </c:ext>
          </c:extLst>
        </c:ser>
        <c:dLbls>
          <c:showLegendKey val="0"/>
          <c:showVal val="0"/>
          <c:showCatName val="0"/>
          <c:showSerName val="0"/>
          <c:showPercent val="0"/>
          <c:showBubbleSize val="0"/>
        </c:dLbls>
        <c:gapWidth val="202"/>
        <c:overlap val="-23"/>
        <c:axId val="1954053695"/>
        <c:axId val="2015621423"/>
      </c:barChart>
      <c:catAx>
        <c:axId val="1954053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015621423"/>
        <c:crosses val="autoZero"/>
        <c:auto val="1"/>
        <c:lblAlgn val="ctr"/>
        <c:lblOffset val="100"/>
        <c:noMultiLvlLbl val="0"/>
      </c:catAx>
      <c:valAx>
        <c:axId val="20156214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New Deaths per Day</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95405369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F4F16-89D9-C94B-AF32-3DA706BB2D8C}" type="datetimeFigureOut">
              <a:rPr lang="en-US" smtClean="0"/>
              <a:t>8/24/20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1C8EF-1952-4544-B43C-486EE06D1961}" type="slidenum">
              <a:rPr lang="en-US" smtClean="0"/>
              <a:t>‹#›</a:t>
            </a:fld>
            <a:endParaRPr lang="en-US"/>
          </a:p>
        </p:txBody>
      </p:sp>
    </p:spTree>
    <p:extLst>
      <p:ext uri="{BB962C8B-B14F-4D97-AF65-F5344CB8AC3E}">
        <p14:creationId xmlns:p14="http://schemas.microsoft.com/office/powerpoint/2010/main" val="322677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2F98-644B-9F4B-A933-F5F09D13E2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BC0788-471A-B941-90E8-78B670552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EAA699-F5B6-0143-904D-F9F86D1CC904}"/>
              </a:ext>
            </a:extLst>
          </p:cNvPr>
          <p:cNvSpPr>
            <a:spLocks noGrp="1"/>
          </p:cNvSpPr>
          <p:nvPr>
            <p:ph type="dt" sz="half" idx="10"/>
          </p:nvPr>
        </p:nvSpPr>
        <p:spPr/>
        <p:txBody>
          <a:bodyPr/>
          <a:lstStyle/>
          <a:p>
            <a:fld id="{2229AEDE-6F0D-0943-AF04-3E067DEBB739}" type="datetime4">
              <a:rPr lang="en-US" smtClean="0"/>
              <a:t>August 24, 2020</a:t>
            </a:fld>
            <a:endParaRPr lang="en-US"/>
          </a:p>
        </p:txBody>
      </p:sp>
      <p:sp>
        <p:nvSpPr>
          <p:cNvPr id="5" name="Footer Placeholder 4">
            <a:extLst>
              <a:ext uri="{FF2B5EF4-FFF2-40B4-BE49-F238E27FC236}">
                <a16:creationId xmlns:a16="http://schemas.microsoft.com/office/drawing/2014/main" id="{70FA0961-E154-9545-9D26-0812E8462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95235-FD7E-7147-B253-A78543C8DBD4}"/>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04854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6792-3148-A449-9294-68BB6D8CB9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6680FF-9C28-174D-884B-80AB86422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748DD-5D10-AB42-82EE-7810C45EDEBD}"/>
              </a:ext>
            </a:extLst>
          </p:cNvPr>
          <p:cNvSpPr>
            <a:spLocks noGrp="1"/>
          </p:cNvSpPr>
          <p:nvPr>
            <p:ph type="dt" sz="half" idx="10"/>
          </p:nvPr>
        </p:nvSpPr>
        <p:spPr/>
        <p:txBody>
          <a:bodyPr/>
          <a:lstStyle/>
          <a:p>
            <a:fld id="{A7AB0683-2866-FE44-AD13-26552D5CE7B1}" type="datetime4">
              <a:rPr lang="en-US" smtClean="0"/>
              <a:t>August 24, 2020</a:t>
            </a:fld>
            <a:endParaRPr lang="en-US"/>
          </a:p>
        </p:txBody>
      </p:sp>
      <p:sp>
        <p:nvSpPr>
          <p:cNvPr id="5" name="Footer Placeholder 4">
            <a:extLst>
              <a:ext uri="{FF2B5EF4-FFF2-40B4-BE49-F238E27FC236}">
                <a16:creationId xmlns:a16="http://schemas.microsoft.com/office/drawing/2014/main" id="{9E140022-271F-B442-AD45-9488F35BE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19F58-750C-6F42-A56B-5859ABBD3AD1}"/>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65196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AE3443-7232-0E40-98B6-09E98D8C8E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63B514-E723-E04F-8D69-3B97B00F2C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77FF3-8889-9B4B-9583-99E402E09C34}"/>
              </a:ext>
            </a:extLst>
          </p:cNvPr>
          <p:cNvSpPr>
            <a:spLocks noGrp="1"/>
          </p:cNvSpPr>
          <p:nvPr>
            <p:ph type="dt" sz="half" idx="10"/>
          </p:nvPr>
        </p:nvSpPr>
        <p:spPr/>
        <p:txBody>
          <a:bodyPr/>
          <a:lstStyle/>
          <a:p>
            <a:fld id="{9F718CA1-DAE7-934C-A495-20465376A1DC}" type="datetime4">
              <a:rPr lang="en-US" smtClean="0"/>
              <a:t>August 24, 2020</a:t>
            </a:fld>
            <a:endParaRPr lang="en-US"/>
          </a:p>
        </p:txBody>
      </p:sp>
      <p:sp>
        <p:nvSpPr>
          <p:cNvPr id="5" name="Footer Placeholder 4">
            <a:extLst>
              <a:ext uri="{FF2B5EF4-FFF2-40B4-BE49-F238E27FC236}">
                <a16:creationId xmlns:a16="http://schemas.microsoft.com/office/drawing/2014/main" id="{6B1C4DC8-FC79-D948-BD5D-35BC13653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EE686-D3FD-7A47-B60C-1822840F8A6C}"/>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16146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39C1-7793-B643-A05C-51023017E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808CB7-1526-7F46-86B6-D9ECFAE551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1C74A-A293-0F42-AA09-1E89345C5253}"/>
              </a:ext>
            </a:extLst>
          </p:cNvPr>
          <p:cNvSpPr>
            <a:spLocks noGrp="1"/>
          </p:cNvSpPr>
          <p:nvPr>
            <p:ph type="dt" sz="half" idx="10"/>
          </p:nvPr>
        </p:nvSpPr>
        <p:spPr/>
        <p:txBody>
          <a:bodyPr/>
          <a:lstStyle/>
          <a:p>
            <a:fld id="{152B95A6-253B-B949-9AF5-D15D5C73BCB7}" type="datetime4">
              <a:rPr lang="en-US" smtClean="0"/>
              <a:t>August 24, 2020</a:t>
            </a:fld>
            <a:endParaRPr lang="en-US"/>
          </a:p>
        </p:txBody>
      </p:sp>
      <p:sp>
        <p:nvSpPr>
          <p:cNvPr id="5" name="Footer Placeholder 4">
            <a:extLst>
              <a:ext uri="{FF2B5EF4-FFF2-40B4-BE49-F238E27FC236}">
                <a16:creationId xmlns:a16="http://schemas.microsoft.com/office/drawing/2014/main" id="{7487B0BC-58C5-3548-9C3F-6477D987D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85A82-96E4-7D49-A8D2-ED47B0B8658F}"/>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26745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277E-E2A2-D04F-8FC3-618BC85AF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2D4249-F9A9-6D4E-9B78-CBB5EDA35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96CB2-8C05-4048-ABD0-615721C887FC}"/>
              </a:ext>
            </a:extLst>
          </p:cNvPr>
          <p:cNvSpPr>
            <a:spLocks noGrp="1"/>
          </p:cNvSpPr>
          <p:nvPr>
            <p:ph type="dt" sz="half" idx="10"/>
          </p:nvPr>
        </p:nvSpPr>
        <p:spPr/>
        <p:txBody>
          <a:bodyPr/>
          <a:lstStyle/>
          <a:p>
            <a:fld id="{7021B5F1-049B-0B4B-A90F-940FDEAD4797}" type="datetime4">
              <a:rPr lang="en-US" smtClean="0"/>
              <a:t>August 24, 2020</a:t>
            </a:fld>
            <a:endParaRPr lang="en-US"/>
          </a:p>
        </p:txBody>
      </p:sp>
      <p:sp>
        <p:nvSpPr>
          <p:cNvPr id="5" name="Footer Placeholder 4">
            <a:extLst>
              <a:ext uri="{FF2B5EF4-FFF2-40B4-BE49-F238E27FC236}">
                <a16:creationId xmlns:a16="http://schemas.microsoft.com/office/drawing/2014/main" id="{867EA911-3CB0-0145-BD9E-934185877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2778C-AA94-7745-A0E9-978AF20FB986}"/>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39122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319A-7594-8A4C-BD3E-A7322EE09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7EF517-979E-AF43-9487-59B2DFAAEC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D0990D-F2E5-8A42-B576-CEF6F8F9C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A78A4E-86E5-694E-8C85-75E2E07ABE40}"/>
              </a:ext>
            </a:extLst>
          </p:cNvPr>
          <p:cNvSpPr>
            <a:spLocks noGrp="1"/>
          </p:cNvSpPr>
          <p:nvPr>
            <p:ph type="dt" sz="half" idx="10"/>
          </p:nvPr>
        </p:nvSpPr>
        <p:spPr/>
        <p:txBody>
          <a:bodyPr/>
          <a:lstStyle/>
          <a:p>
            <a:fld id="{D206B19F-601E-4E48-A5DB-F5DCA2C280BB}" type="datetime4">
              <a:rPr lang="en-US" smtClean="0"/>
              <a:t>August 24, 2020</a:t>
            </a:fld>
            <a:endParaRPr lang="en-US"/>
          </a:p>
        </p:txBody>
      </p:sp>
      <p:sp>
        <p:nvSpPr>
          <p:cNvPr id="6" name="Footer Placeholder 5">
            <a:extLst>
              <a:ext uri="{FF2B5EF4-FFF2-40B4-BE49-F238E27FC236}">
                <a16:creationId xmlns:a16="http://schemas.microsoft.com/office/drawing/2014/main" id="{463B3507-B417-674F-9E33-6D75FB74C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FE37A-7081-324E-855B-761EDFCD8D87}"/>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315731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716E-F2DB-954A-AF40-DC9F14CA77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A974E-7385-3D42-93EC-7FE82CC3F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3E2BD3-AF38-0349-8609-6257B1EBF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95209A-FCE0-1446-9559-A985D3651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26D26-B6A1-854E-92C1-AFB568440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4EB3D8-74AF-D84D-9485-1F6302B49BF7}"/>
              </a:ext>
            </a:extLst>
          </p:cNvPr>
          <p:cNvSpPr>
            <a:spLocks noGrp="1"/>
          </p:cNvSpPr>
          <p:nvPr>
            <p:ph type="dt" sz="half" idx="10"/>
          </p:nvPr>
        </p:nvSpPr>
        <p:spPr/>
        <p:txBody>
          <a:bodyPr/>
          <a:lstStyle/>
          <a:p>
            <a:fld id="{871927EF-5739-3745-9372-FB49A8462DBE}" type="datetime4">
              <a:rPr lang="en-US" smtClean="0"/>
              <a:t>August 24, 2020</a:t>
            </a:fld>
            <a:endParaRPr lang="en-US"/>
          </a:p>
        </p:txBody>
      </p:sp>
      <p:sp>
        <p:nvSpPr>
          <p:cNvPr id="8" name="Footer Placeholder 7">
            <a:extLst>
              <a:ext uri="{FF2B5EF4-FFF2-40B4-BE49-F238E27FC236}">
                <a16:creationId xmlns:a16="http://schemas.microsoft.com/office/drawing/2014/main" id="{F644F1CD-4570-504E-B174-35FC2738C2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CA8E67-18FC-C344-9F89-36341DCF3CA9}"/>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22777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4033-F7D5-2046-B3CA-20124C8DF1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9C0F53-E8A2-794B-BF78-C0F0C60D5D4F}"/>
              </a:ext>
            </a:extLst>
          </p:cNvPr>
          <p:cNvSpPr>
            <a:spLocks noGrp="1"/>
          </p:cNvSpPr>
          <p:nvPr>
            <p:ph type="dt" sz="half" idx="10"/>
          </p:nvPr>
        </p:nvSpPr>
        <p:spPr/>
        <p:txBody>
          <a:bodyPr/>
          <a:lstStyle/>
          <a:p>
            <a:fld id="{B8ECFD98-BCA4-4E42-BD0F-E0FAF773FA65}" type="datetime4">
              <a:rPr lang="en-US" smtClean="0"/>
              <a:t>August 24, 2020</a:t>
            </a:fld>
            <a:endParaRPr lang="en-US"/>
          </a:p>
        </p:txBody>
      </p:sp>
      <p:sp>
        <p:nvSpPr>
          <p:cNvPr id="4" name="Footer Placeholder 3">
            <a:extLst>
              <a:ext uri="{FF2B5EF4-FFF2-40B4-BE49-F238E27FC236}">
                <a16:creationId xmlns:a16="http://schemas.microsoft.com/office/drawing/2014/main" id="{B1A708DF-C282-2748-ABD1-B76D94D885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BE02A-EB9E-D442-BFB6-4F55044C1693}"/>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80244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7CC153-6143-F243-B434-D525005E5E33}"/>
              </a:ext>
            </a:extLst>
          </p:cNvPr>
          <p:cNvSpPr>
            <a:spLocks noGrp="1"/>
          </p:cNvSpPr>
          <p:nvPr>
            <p:ph type="dt" sz="half" idx="10"/>
          </p:nvPr>
        </p:nvSpPr>
        <p:spPr/>
        <p:txBody>
          <a:bodyPr/>
          <a:lstStyle/>
          <a:p>
            <a:fld id="{48F9C854-82E0-A841-B3D0-081BA6C4AED1}" type="datetime4">
              <a:rPr lang="en-US" smtClean="0"/>
              <a:t>August 24, 2020</a:t>
            </a:fld>
            <a:endParaRPr lang="en-US"/>
          </a:p>
        </p:txBody>
      </p:sp>
      <p:sp>
        <p:nvSpPr>
          <p:cNvPr id="3" name="Footer Placeholder 2">
            <a:extLst>
              <a:ext uri="{FF2B5EF4-FFF2-40B4-BE49-F238E27FC236}">
                <a16:creationId xmlns:a16="http://schemas.microsoft.com/office/drawing/2014/main" id="{5304E391-FC41-D049-9202-3DAC7B647E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5B287-FA64-D247-9986-AD50ADE4E84E}"/>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351307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1675-FD1C-444A-BC53-0D71F3AA7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C6595B-59DB-BD4D-87E8-4C8896343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E418EA-5EAA-5A49-841E-24E04F18E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4E45F-3B15-BF48-89B2-C6406639E0E1}"/>
              </a:ext>
            </a:extLst>
          </p:cNvPr>
          <p:cNvSpPr>
            <a:spLocks noGrp="1"/>
          </p:cNvSpPr>
          <p:nvPr>
            <p:ph type="dt" sz="half" idx="10"/>
          </p:nvPr>
        </p:nvSpPr>
        <p:spPr/>
        <p:txBody>
          <a:bodyPr/>
          <a:lstStyle/>
          <a:p>
            <a:fld id="{F10EFA61-6D4C-2442-9A88-7AC3F50BCD76}" type="datetime4">
              <a:rPr lang="en-US" smtClean="0"/>
              <a:t>August 24, 2020</a:t>
            </a:fld>
            <a:endParaRPr lang="en-US"/>
          </a:p>
        </p:txBody>
      </p:sp>
      <p:sp>
        <p:nvSpPr>
          <p:cNvPr id="6" name="Footer Placeholder 5">
            <a:extLst>
              <a:ext uri="{FF2B5EF4-FFF2-40B4-BE49-F238E27FC236}">
                <a16:creationId xmlns:a16="http://schemas.microsoft.com/office/drawing/2014/main" id="{6CB4B1DD-9484-0D43-BD82-D3CAAE11D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F4A4F-7AD1-7F42-934D-6ECCEFF26025}"/>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929277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9D21-9E0D-F847-B082-DD28AEEF1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AA4986-9940-F34C-8F26-68CD624B19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254370-08C7-3745-A106-6D575BE38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A0EEE-AFF2-E543-BBEF-772F1844A51D}"/>
              </a:ext>
            </a:extLst>
          </p:cNvPr>
          <p:cNvSpPr>
            <a:spLocks noGrp="1"/>
          </p:cNvSpPr>
          <p:nvPr>
            <p:ph type="dt" sz="half" idx="10"/>
          </p:nvPr>
        </p:nvSpPr>
        <p:spPr/>
        <p:txBody>
          <a:bodyPr/>
          <a:lstStyle/>
          <a:p>
            <a:fld id="{E7482A4B-1573-B449-BA92-8ECE8F96DE31}" type="datetime4">
              <a:rPr lang="en-US" smtClean="0"/>
              <a:t>August 24, 2020</a:t>
            </a:fld>
            <a:endParaRPr lang="en-US"/>
          </a:p>
        </p:txBody>
      </p:sp>
      <p:sp>
        <p:nvSpPr>
          <p:cNvPr id="6" name="Footer Placeholder 5">
            <a:extLst>
              <a:ext uri="{FF2B5EF4-FFF2-40B4-BE49-F238E27FC236}">
                <a16:creationId xmlns:a16="http://schemas.microsoft.com/office/drawing/2014/main" id="{F4C1E727-540F-E14E-833F-6D1E1F169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954D7-A73C-234F-A95A-504AC2F6306F}"/>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33760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EAA3C8-653F-954A-884D-C6B5AE767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09B8A5-0612-064C-8B1E-D394BF1EB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D212A-CE69-A64B-8262-AA0BCD5D6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ED197-2081-9D44-A305-C64764C2948E}" type="datetime4">
              <a:rPr lang="en-US" smtClean="0"/>
              <a:t>August 24, 2020</a:t>
            </a:fld>
            <a:endParaRPr lang="en-US"/>
          </a:p>
        </p:txBody>
      </p:sp>
      <p:sp>
        <p:nvSpPr>
          <p:cNvPr id="5" name="Footer Placeholder 4">
            <a:extLst>
              <a:ext uri="{FF2B5EF4-FFF2-40B4-BE49-F238E27FC236}">
                <a16:creationId xmlns:a16="http://schemas.microsoft.com/office/drawing/2014/main" id="{4EA580AC-1D1C-6141-AA25-A8C95AC05D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1F4E70-0AA4-EA47-9249-5B84BB120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07596-B774-9440-AC5E-55B59D9DBBB9}" type="slidenum">
              <a:rPr lang="en-US" smtClean="0"/>
              <a:t>‹#›</a:t>
            </a:fld>
            <a:endParaRPr lang="en-US"/>
          </a:p>
        </p:txBody>
      </p:sp>
    </p:spTree>
    <p:extLst>
      <p:ext uri="{BB962C8B-B14F-4D97-AF65-F5344CB8AC3E}">
        <p14:creationId xmlns:p14="http://schemas.microsoft.com/office/powerpoint/2010/main" val="296762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fs.ky.gov/agencies/dph/covid19/COVID19DailyReport.pdf" TargetMode="External"/><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hyperlink" Target="https://hub.mph.in.gov/dataset/covid-19-county-wide-test-case-and-death-trends/resource/afaa225d-ac4e-4e80-9190-f6800c366b5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census.gov/programs-surveys/metro-micro/about/delineation-files.html" TargetMode="External"/><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hart" Target="../charts/chart1.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hyperlink" Target="https://chfs.ky.gov/agencies/dph/covid19/COVID19DailyRepor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hart" Target="../charts/chart3.xml"/><Relationship Id="rId1" Type="http://schemas.openxmlformats.org/officeDocument/2006/relationships/slideLayout" Target="../slideLayouts/slideLayout7.xml"/><Relationship Id="rId5" Type="http://schemas.openxmlformats.org/officeDocument/2006/relationships/chart" Target="../charts/chart4.xml"/><Relationship Id="rId4" Type="http://schemas.openxmlformats.org/officeDocument/2006/relationships/hyperlink" Target="https://chfs.ky.gov/agencies/dph/covid19/COVID19DailyReport.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hfs.ky.gov/agencies/dph/covid19/COVID19DailyReport.pdf" TargetMode="External"/><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 Id="rId6" Type="http://schemas.openxmlformats.org/officeDocument/2006/relationships/hyperlink" Target="https://hub.mph.in.gov/dataset/covid-19-county-wide-test-case-and-death-trends" TargetMode="External"/><Relationship Id="rId5" Type="http://schemas.openxmlformats.org/officeDocument/2006/relationships/hyperlink" Target="https://chfs.ky.gov/agencies/dph/covid19/COVID19DailyReport.pdf" TargetMode="Externa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hart" Target="../charts/chart9.xml"/><Relationship Id="rId1" Type="http://schemas.openxmlformats.org/officeDocument/2006/relationships/slideLayout" Target="../slideLayouts/slideLayout7.xml"/><Relationship Id="rId6" Type="http://schemas.openxmlformats.org/officeDocument/2006/relationships/chart" Target="../charts/chart10.xml"/><Relationship Id="rId5" Type="http://schemas.openxmlformats.org/officeDocument/2006/relationships/hyperlink" Target="https://hub.mph.in.gov/dataset/covid-19-county-wide-test-case-and-death-trends" TargetMode="External"/><Relationship Id="rId4" Type="http://schemas.openxmlformats.org/officeDocument/2006/relationships/hyperlink" Target="https://chfs.ky.gov/agencies/dph/covid19/COVID19DailyReport.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12" name="Date Placeholder 11">
            <a:extLst>
              <a:ext uri="{FF2B5EF4-FFF2-40B4-BE49-F238E27FC236}">
                <a16:creationId xmlns:a16="http://schemas.microsoft.com/office/drawing/2014/main" id="{66EE95C1-7405-994B-9FAB-C6490F12E546}"/>
              </a:ext>
            </a:extLst>
          </p:cNvPr>
          <p:cNvSpPr>
            <a:spLocks noGrp="1"/>
          </p:cNvSpPr>
          <p:nvPr>
            <p:ph type="dt" sz="half" idx="10"/>
          </p:nvPr>
        </p:nvSpPr>
        <p:spPr/>
        <p:txBody>
          <a:bodyPr/>
          <a:lstStyle/>
          <a:p>
            <a:fld id="{629DA939-780A-B443-A103-A84CD8E4DA60}" type="datetime4">
              <a:rPr lang="en-US" smtClean="0"/>
              <a:t>August 24, 2020</a:t>
            </a:fld>
            <a:endParaRPr lang="en-US" dirty="0"/>
          </a:p>
        </p:txBody>
      </p:sp>
      <p:sp>
        <p:nvSpPr>
          <p:cNvPr id="13" name="Slide Number Placeholder 12">
            <a:extLst>
              <a:ext uri="{FF2B5EF4-FFF2-40B4-BE49-F238E27FC236}">
                <a16:creationId xmlns:a16="http://schemas.microsoft.com/office/drawing/2014/main" id="{7D21528F-E203-1844-9FE1-4CD6EC9BC983}"/>
              </a:ext>
            </a:extLst>
          </p:cNvPr>
          <p:cNvSpPr>
            <a:spLocks noGrp="1"/>
          </p:cNvSpPr>
          <p:nvPr>
            <p:ph type="sldNum" sz="quarter" idx="12"/>
          </p:nvPr>
        </p:nvSpPr>
        <p:spPr>
          <a:xfrm>
            <a:off x="9333053" y="6356350"/>
            <a:ext cx="2743200" cy="365125"/>
          </a:xfrm>
        </p:spPr>
        <p:txBody>
          <a:bodyPr/>
          <a:lstStyle/>
          <a:p>
            <a:fld id="{39607596-B774-9440-AC5E-55B59D9DBBB9}" type="slidenum">
              <a:rPr lang="en-US" smtClean="0"/>
              <a:t>1</a:t>
            </a:fld>
            <a:endParaRPr lang="en-US" dirty="0"/>
          </a:p>
        </p:txBody>
      </p:sp>
      <p:sp>
        <p:nvSpPr>
          <p:cNvPr id="5" name="TextBox 4">
            <a:extLst>
              <a:ext uri="{FF2B5EF4-FFF2-40B4-BE49-F238E27FC236}">
                <a16:creationId xmlns:a16="http://schemas.microsoft.com/office/drawing/2014/main" id="{509CFF82-796B-DC44-9C77-E2AFCDF2CC34}"/>
              </a:ext>
            </a:extLst>
          </p:cNvPr>
          <p:cNvSpPr txBox="1"/>
          <p:nvPr/>
        </p:nvSpPr>
        <p:spPr>
          <a:xfrm>
            <a:off x="838200" y="612844"/>
            <a:ext cx="10296646" cy="5509200"/>
          </a:xfrm>
          <a:prstGeom prst="rect">
            <a:avLst/>
          </a:prstGeom>
          <a:noFill/>
        </p:spPr>
        <p:txBody>
          <a:bodyPr wrap="square" rtlCol="0">
            <a:spAutoFit/>
          </a:bodyPr>
          <a:lstStyle/>
          <a:p>
            <a:r>
              <a:rPr lang="en-US" sz="1600" b="1" u="sng" dirty="0"/>
              <a:t>About the Data Sources</a:t>
            </a:r>
          </a:p>
          <a:p>
            <a:pPr marL="285750" indent="-285750">
              <a:buFont typeface="Arial" panose="020B0604020202020204" pitchFamily="34" charset="0"/>
              <a:buChar char="•"/>
            </a:pPr>
            <a:r>
              <a:rPr lang="en-US" sz="1600" b="1" dirty="0"/>
              <a:t>The data and visualizations reported are from two data sources: 1) the daily Kentucky Public Health KY COVID-19 Daily Summary (</a:t>
            </a:r>
            <a:r>
              <a:rPr lang="en-US" sz="1600" dirty="0">
                <a:solidFill>
                  <a:schemeClr val="tx1">
                    <a:lumMod val="50000"/>
                    <a:lumOff val="50000"/>
                  </a:schemeClr>
                </a:solidFill>
                <a:hlinkClick r:id="rId3"/>
              </a:rPr>
              <a:t>https://chfs.ky.gov/agencies/dph/covid19/COVID19DailyReport.pdf</a:t>
            </a:r>
            <a:r>
              <a:rPr lang="en-US" sz="1600" dirty="0">
                <a:solidFill>
                  <a:schemeClr val="tx1">
                    <a:lumMod val="50000"/>
                    <a:lumOff val="50000"/>
                  </a:schemeClr>
                </a:solidFill>
              </a:rPr>
              <a:t>)</a:t>
            </a:r>
            <a:r>
              <a:rPr lang="en-US" sz="1600" b="1" dirty="0"/>
              <a:t>;</a:t>
            </a:r>
            <a:r>
              <a:rPr lang="en-US" sz="1600" dirty="0">
                <a:solidFill>
                  <a:schemeClr val="tx1">
                    <a:lumMod val="50000"/>
                    <a:lumOff val="50000"/>
                  </a:schemeClr>
                </a:solidFill>
              </a:rPr>
              <a:t> </a:t>
            </a:r>
            <a:r>
              <a:rPr lang="en-US" sz="1600" b="1" dirty="0"/>
              <a:t>and 2) the daily Indiana State Department of Health Covid-19 County-Wide Test, Case, and Death Trends </a:t>
            </a:r>
            <a:r>
              <a:rPr lang="en-US" sz="1600" dirty="0">
                <a:solidFill>
                  <a:schemeClr val="tx1">
                    <a:lumMod val="50000"/>
                    <a:lumOff val="50000"/>
                  </a:schemeClr>
                </a:solidFill>
              </a:rPr>
              <a:t>(</a:t>
            </a:r>
            <a:r>
              <a:rPr lang="en-US" sz="1600" dirty="0">
                <a:solidFill>
                  <a:schemeClr val="tx1">
                    <a:lumMod val="50000"/>
                    <a:lumOff val="50000"/>
                  </a:schemeClr>
                </a:solidFill>
                <a:hlinkClick r:id="rId4"/>
              </a:rPr>
              <a:t>https://hub.mph.in.gov/dataset/covid-19-county-wide-test-case-and-death-trends/resource/afaa225d-ac4e-4e80-9190-f6800c366b58</a:t>
            </a:r>
            <a:r>
              <a:rPr lang="en-US" sz="1600" dirty="0">
                <a:solidFill>
                  <a:schemeClr val="tx1">
                    <a:lumMod val="50000"/>
                    <a:lumOff val="50000"/>
                  </a:schemeClr>
                </a:solidFill>
              </a:rPr>
              <a:t>).</a:t>
            </a:r>
          </a:p>
          <a:p>
            <a:endParaRPr lang="en-US" sz="1600" dirty="0"/>
          </a:p>
          <a:p>
            <a:pPr marL="285750" indent="-285750">
              <a:buFont typeface="Arial" panose="020B0604020202020204" pitchFamily="34" charset="0"/>
              <a:buChar char="•"/>
            </a:pPr>
            <a:r>
              <a:rPr lang="en-US" sz="1600" dirty="0"/>
              <a:t>From Kentucky Public Health: </a:t>
            </a:r>
            <a:r>
              <a:rPr lang="en-US" sz="1600" i="1" dirty="0"/>
              <a:t>The data collected by the Kentucky Department for Public Health (KDPH) on case patients comes from a number of sources, including electronic laboratory reports, provider case disease and COVID-19 investigation reports, local health department investigation results, hospital infection prevention clinical patient data, and KDPH investigation results. Data is often found incomplete and/or incorrect and during KDPH investigation individual patient-level data is added to, corrected, and de-duplicated so that overall case counts and aggregate data values change daily. </a:t>
            </a:r>
            <a:r>
              <a:rPr lang="en-US" sz="1600" dirty="0"/>
              <a:t>The charts herein represent historic accumulations of the daily numbers posted in the Kentucky Public Health (KPH) daily report. Note that the date used in the x-axis of the visualizations is the report date in the header of the KPH report.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From Indiana State Department of Health: </a:t>
            </a:r>
            <a:r>
              <a:rPr lang="en-US" sz="1600" i="1" dirty="0"/>
              <a:t>All data displayed is preliminary and subject to change as more information is reported to ISDH. New positive cases, deaths and tests have occurred over a range of dates but were reported to ISDH in the last 24 hours. Tests are displayed by the date the test was performed and deaths are displayed by the date the death occurred. Expect historical data to change as data is reported to ISDH. </a:t>
            </a:r>
            <a:r>
              <a:rPr lang="en-US" sz="1600" dirty="0"/>
              <a:t>The charts herein represent the updated historic file posted daily by ISDH. </a:t>
            </a:r>
          </a:p>
          <a:p>
            <a:endParaRPr lang="en-US" sz="1600" dirty="0"/>
          </a:p>
          <a:p>
            <a:pPr algn="r"/>
            <a:r>
              <a:rPr lang="en-US" sz="1600" i="1" dirty="0"/>
              <a:t>Italicized text </a:t>
            </a:r>
            <a:r>
              <a:rPr lang="en-US" sz="1600" dirty="0"/>
              <a:t>represents a direct quote from the source website.</a:t>
            </a:r>
          </a:p>
        </p:txBody>
      </p:sp>
    </p:spTree>
    <p:extLst>
      <p:ext uri="{BB962C8B-B14F-4D97-AF65-F5344CB8AC3E}">
        <p14:creationId xmlns:p14="http://schemas.microsoft.com/office/powerpoint/2010/main" val="29726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12" name="Date Placeholder 11">
            <a:extLst>
              <a:ext uri="{FF2B5EF4-FFF2-40B4-BE49-F238E27FC236}">
                <a16:creationId xmlns:a16="http://schemas.microsoft.com/office/drawing/2014/main" id="{66EE95C1-7405-994B-9FAB-C6490F12E546}"/>
              </a:ext>
            </a:extLst>
          </p:cNvPr>
          <p:cNvSpPr>
            <a:spLocks noGrp="1"/>
          </p:cNvSpPr>
          <p:nvPr>
            <p:ph type="dt" sz="half" idx="10"/>
          </p:nvPr>
        </p:nvSpPr>
        <p:spPr/>
        <p:txBody>
          <a:bodyPr/>
          <a:lstStyle/>
          <a:p>
            <a:fld id="{629DA939-780A-B443-A103-A84CD8E4DA60}" type="datetime4">
              <a:rPr lang="en-US" smtClean="0"/>
              <a:t>August 24, 2020</a:t>
            </a:fld>
            <a:endParaRPr lang="en-US" dirty="0"/>
          </a:p>
        </p:txBody>
      </p:sp>
      <p:sp>
        <p:nvSpPr>
          <p:cNvPr id="13" name="Slide Number Placeholder 12">
            <a:extLst>
              <a:ext uri="{FF2B5EF4-FFF2-40B4-BE49-F238E27FC236}">
                <a16:creationId xmlns:a16="http://schemas.microsoft.com/office/drawing/2014/main" id="{7D21528F-E203-1844-9FE1-4CD6EC9BC983}"/>
              </a:ext>
            </a:extLst>
          </p:cNvPr>
          <p:cNvSpPr>
            <a:spLocks noGrp="1"/>
          </p:cNvSpPr>
          <p:nvPr>
            <p:ph type="sldNum" sz="quarter" idx="12"/>
          </p:nvPr>
        </p:nvSpPr>
        <p:spPr>
          <a:xfrm>
            <a:off x="9333053" y="6356350"/>
            <a:ext cx="2743200" cy="365125"/>
          </a:xfrm>
        </p:spPr>
        <p:txBody>
          <a:bodyPr/>
          <a:lstStyle/>
          <a:p>
            <a:fld id="{39607596-B774-9440-AC5E-55B59D9DBBB9}" type="slidenum">
              <a:rPr lang="en-US" smtClean="0"/>
              <a:t>2</a:t>
            </a:fld>
            <a:endParaRPr lang="en-US" dirty="0"/>
          </a:p>
        </p:txBody>
      </p:sp>
      <p:sp>
        <p:nvSpPr>
          <p:cNvPr id="5" name="TextBox 4">
            <a:extLst>
              <a:ext uri="{FF2B5EF4-FFF2-40B4-BE49-F238E27FC236}">
                <a16:creationId xmlns:a16="http://schemas.microsoft.com/office/drawing/2014/main" id="{509CFF82-796B-DC44-9C77-E2AFCDF2CC34}"/>
              </a:ext>
            </a:extLst>
          </p:cNvPr>
          <p:cNvSpPr txBox="1"/>
          <p:nvPr/>
        </p:nvSpPr>
        <p:spPr>
          <a:xfrm>
            <a:off x="838200" y="612844"/>
            <a:ext cx="10296646" cy="5262979"/>
          </a:xfrm>
          <a:prstGeom prst="rect">
            <a:avLst/>
          </a:prstGeom>
          <a:noFill/>
        </p:spPr>
        <p:txBody>
          <a:bodyPr wrap="square" rtlCol="0">
            <a:spAutoFit/>
          </a:bodyPr>
          <a:lstStyle/>
          <a:p>
            <a:r>
              <a:rPr lang="en-US" sz="1600" b="1" u="sng" dirty="0"/>
              <a:t>About the Calculations</a:t>
            </a:r>
          </a:p>
          <a:p>
            <a:pPr marL="285750" indent="-285750">
              <a:buFont typeface="Arial" panose="020B0604020202020204" pitchFamily="34" charset="0"/>
              <a:buChar char="•"/>
            </a:pPr>
            <a:r>
              <a:rPr lang="en-US" sz="1600" dirty="0"/>
              <a:t>A 14-day Trailing Average is computed by averaging all available daily values among the latest reported date and previous 13 calendar days. (For example, the average between July 16 and July 29, 2020 would be reported on July 29, 2020) If a day’s data is unavailable within that time window (for instance, the KPH report does not usually include hospitalization data on Sundays), the average is performed without that day. For instance, if there are only 13 values over the last two weeks, the average is taken over those 13 values.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Louisville Metro data represents a sum of the data from the counties listed below. The counties are based on the OMB’s delineation for Louisville/Jefferson County CBSA as of March 2020. (</a:t>
            </a:r>
            <a:r>
              <a:rPr lang="en-US" sz="1600" dirty="0">
                <a:hlinkClick r:id="rId3"/>
              </a:rPr>
              <a:t>https://www.census.gov/programs-surveys/metro-micro/about/delineation-files.html</a:t>
            </a:r>
            <a:r>
              <a:rPr lang="en-US" sz="1600" dirty="0"/>
              <a:t>)</a:t>
            </a:r>
          </a:p>
          <a:p>
            <a:pPr marL="742950" lvl="1" indent="-285750">
              <a:buFont typeface="Arial" panose="020B0604020202020204" pitchFamily="34" charset="0"/>
              <a:buChar char="•"/>
            </a:pPr>
            <a:r>
              <a:rPr lang="en-US" sz="1600" dirty="0"/>
              <a:t>Kentucky counties: Bullitt, Henry, Jefferson, Oldham, Shelby and Spencer</a:t>
            </a:r>
          </a:p>
          <a:p>
            <a:pPr marL="742950" lvl="1" indent="-285750">
              <a:buFont typeface="Arial" panose="020B0604020202020204" pitchFamily="34" charset="0"/>
              <a:buChar char="•"/>
            </a:pPr>
            <a:r>
              <a:rPr lang="en-US" sz="1600" dirty="0"/>
              <a:t>Indiana counties: Clark, Floyd, Harrison and Washington</a:t>
            </a:r>
          </a:p>
          <a:p>
            <a:pPr lvl="1"/>
            <a:endParaRPr lang="en-US" sz="1600" dirty="0"/>
          </a:p>
          <a:p>
            <a:r>
              <a:rPr lang="en-US" sz="1600" b="1" u="sng" dirty="0"/>
              <a:t>About the Trends</a:t>
            </a:r>
          </a:p>
          <a:p>
            <a:pPr marL="285750" indent="-285750">
              <a:buFont typeface="Arial" panose="020B0604020202020204" pitchFamily="34" charset="0"/>
              <a:buChar char="•"/>
            </a:pPr>
            <a:r>
              <a:rPr lang="en-US" sz="1600" b="1" dirty="0"/>
              <a:t>For the 14-day-averages, Up</a:t>
            </a:r>
            <a:r>
              <a:rPr lang="en-US" sz="1600" dirty="0"/>
              <a:t> or </a:t>
            </a:r>
            <a:r>
              <a:rPr lang="en-US" sz="1600" b="1" dirty="0"/>
              <a:t>Down</a:t>
            </a:r>
            <a:r>
              <a:rPr lang="en-US" sz="1600" dirty="0"/>
              <a:t> means an increase or decrease in the 14-day-average of a quantity between today and a week ago, where the absolute change is at least 5%. </a:t>
            </a:r>
            <a:r>
              <a:rPr lang="en-US" sz="1600" b="1" dirty="0"/>
              <a:t>Same</a:t>
            </a:r>
            <a:r>
              <a:rPr lang="en-US" sz="1600" dirty="0"/>
              <a:t> means that the absolute change in the 14-day-average of a quantity between today and a week ago was less than 5%.</a:t>
            </a:r>
          </a:p>
          <a:p>
            <a:pPr marL="285750" indent="-285750">
              <a:buFont typeface="Arial" panose="020B0604020202020204" pitchFamily="34" charset="0"/>
              <a:buChar char="•"/>
            </a:pPr>
            <a:r>
              <a:rPr lang="en-US" sz="1600" b="1" dirty="0"/>
              <a:t>[Coming soon] For the daily plots, Up or Down </a:t>
            </a:r>
            <a:r>
              <a:rPr lang="en-US" sz="1600" dirty="0"/>
              <a:t>means that the Mann-Kendall test indicated a statistically significant trend at a 95% confidence level over the last 14 days of data. </a:t>
            </a:r>
            <a:r>
              <a:rPr lang="en-US" sz="1600" b="1" dirty="0"/>
              <a:t>No trend </a:t>
            </a:r>
            <a:r>
              <a:rPr lang="en-US" sz="1600" dirty="0"/>
              <a:t>means that the null hypothesis could not be rejected using the statistical test. </a:t>
            </a:r>
          </a:p>
          <a:p>
            <a:pPr lvl="1"/>
            <a:endParaRPr lang="en-US" sz="1600" dirty="0"/>
          </a:p>
        </p:txBody>
      </p:sp>
      <p:sp>
        <p:nvSpPr>
          <p:cNvPr id="8" name="Up Arrow 7">
            <a:extLst>
              <a:ext uri="{FF2B5EF4-FFF2-40B4-BE49-F238E27FC236}">
                <a16:creationId xmlns:a16="http://schemas.microsoft.com/office/drawing/2014/main" id="{D8C3A776-39CD-FF46-9467-3DAE5D61105B}"/>
              </a:ext>
            </a:extLst>
          </p:cNvPr>
          <p:cNvSpPr/>
          <p:nvPr/>
        </p:nvSpPr>
        <p:spPr>
          <a:xfrm>
            <a:off x="8618158" y="3556961"/>
            <a:ext cx="428264" cy="486137"/>
          </a:xfrm>
          <a:prstGeom prst="up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a:extLst>
              <a:ext uri="{FF2B5EF4-FFF2-40B4-BE49-F238E27FC236}">
                <a16:creationId xmlns:a16="http://schemas.microsoft.com/office/drawing/2014/main" id="{4191EDDF-7655-AA4D-A9AD-0BFCA4607D21}"/>
              </a:ext>
            </a:extLst>
          </p:cNvPr>
          <p:cNvSpPr/>
          <p:nvPr/>
        </p:nvSpPr>
        <p:spPr>
          <a:xfrm rot="10800000">
            <a:off x="9333053" y="3590210"/>
            <a:ext cx="428264" cy="486137"/>
          </a:xfrm>
          <a:prstGeom prst="up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a:extLst>
              <a:ext uri="{FF2B5EF4-FFF2-40B4-BE49-F238E27FC236}">
                <a16:creationId xmlns:a16="http://schemas.microsoft.com/office/drawing/2014/main" id="{5D5387BC-71F8-3F44-94B7-CA5837DBBD19}"/>
              </a:ext>
            </a:extLst>
          </p:cNvPr>
          <p:cNvSpPr/>
          <p:nvPr/>
        </p:nvSpPr>
        <p:spPr>
          <a:xfrm>
            <a:off x="9980947" y="3590210"/>
            <a:ext cx="648769" cy="452888"/>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a:extLst>
              <a:ext uri="{FF2B5EF4-FFF2-40B4-BE49-F238E27FC236}">
                <a16:creationId xmlns:a16="http://schemas.microsoft.com/office/drawing/2014/main" id="{78472434-233F-FA40-8043-6A820B433625}"/>
              </a:ext>
            </a:extLst>
          </p:cNvPr>
          <p:cNvGraphicFramePr>
            <a:graphicFrameLocks/>
          </p:cNvGraphicFramePr>
          <p:nvPr>
            <p:extLst>
              <p:ext uri="{D42A27DB-BD31-4B8C-83A1-F6EECF244321}">
                <p14:modId xmlns:p14="http://schemas.microsoft.com/office/powerpoint/2010/main" val="1486392505"/>
              </p:ext>
            </p:extLst>
          </p:nvPr>
        </p:nvGraphicFramePr>
        <p:xfrm>
          <a:off x="6385078" y="1093256"/>
          <a:ext cx="5200650" cy="3435350"/>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3"/>
          <a:stretch>
            <a:fillRect/>
          </a:stretch>
        </p:blipFill>
        <p:spPr>
          <a:xfrm>
            <a:off x="9981822" y="6136211"/>
            <a:ext cx="1962727" cy="484909"/>
          </a:xfrm>
          <a:prstGeom prst="rect">
            <a:avLst/>
          </a:prstGeom>
        </p:spPr>
      </p:pic>
      <p:graphicFrame>
        <p:nvGraphicFramePr>
          <p:cNvPr id="7" name="Table 6">
            <a:extLst>
              <a:ext uri="{FF2B5EF4-FFF2-40B4-BE49-F238E27FC236}">
                <a16:creationId xmlns:a16="http://schemas.microsoft.com/office/drawing/2014/main" id="{8A457ECF-42F7-684B-9300-C8FD8CC26760}"/>
              </a:ext>
            </a:extLst>
          </p:cNvPr>
          <p:cNvGraphicFramePr>
            <a:graphicFrameLocks noGrp="1"/>
          </p:cNvGraphicFramePr>
          <p:nvPr>
            <p:extLst>
              <p:ext uri="{D42A27DB-BD31-4B8C-83A1-F6EECF244321}">
                <p14:modId xmlns:p14="http://schemas.microsoft.com/office/powerpoint/2010/main" val="952054287"/>
              </p:ext>
            </p:extLst>
          </p:nvPr>
        </p:nvGraphicFramePr>
        <p:xfrm>
          <a:off x="1070882" y="5371708"/>
          <a:ext cx="10050236" cy="426720"/>
        </p:xfrm>
        <a:graphic>
          <a:graphicData uri="http://schemas.openxmlformats.org/drawingml/2006/table">
            <a:tbl>
              <a:tblPr>
                <a:tableStyleId>{5C22544A-7EE6-4342-B048-85BDC9FD1C3A}</a:tableStyleId>
              </a:tblPr>
              <a:tblGrid>
                <a:gridCol w="10050236">
                  <a:extLst>
                    <a:ext uri="{9D8B030D-6E8A-4147-A177-3AD203B41FA5}">
                      <a16:colId xmlns:a16="http://schemas.microsoft.com/office/drawing/2014/main" val="3177430281"/>
                    </a:ext>
                  </a:extLst>
                </a:gridCol>
              </a:tblGrid>
              <a:tr h="241300">
                <a:tc>
                  <a:txBody>
                    <a:bodyPr/>
                    <a:lstStyle/>
                    <a:p>
                      <a:pPr algn="l" fontAlgn="b"/>
                      <a:r>
                        <a:rPr lang="en-US" sz="1400" u="none" strike="noStrike" dirty="0">
                          <a:effectLst/>
                        </a:rPr>
                        <a:t>NOTE: Kentucky Public Health reported on 7/11/2020 that ICU data may have been underreported and that its Hospital Operations Dashboard was being updated. </a:t>
                      </a:r>
                      <a:endParaRPr lang="en-US" sz="1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5072679"/>
                  </a:ext>
                </a:extLst>
              </a:tr>
            </a:tbl>
          </a:graphicData>
        </a:graphic>
      </p:graphicFrame>
      <p:sp>
        <p:nvSpPr>
          <p:cNvPr id="12" name="Date Placeholder 11">
            <a:extLst>
              <a:ext uri="{FF2B5EF4-FFF2-40B4-BE49-F238E27FC236}">
                <a16:creationId xmlns:a16="http://schemas.microsoft.com/office/drawing/2014/main" id="{66EE95C1-7405-994B-9FAB-C6490F12E546}"/>
              </a:ext>
            </a:extLst>
          </p:cNvPr>
          <p:cNvSpPr>
            <a:spLocks noGrp="1"/>
          </p:cNvSpPr>
          <p:nvPr>
            <p:ph type="dt" sz="half" idx="10"/>
          </p:nvPr>
        </p:nvSpPr>
        <p:spPr/>
        <p:txBody>
          <a:bodyPr/>
          <a:lstStyle/>
          <a:p>
            <a:fld id="{629DA939-780A-B443-A103-A84CD8E4DA60}" type="datetime4">
              <a:rPr lang="en-US" smtClean="0"/>
              <a:t>August 24, 2020</a:t>
            </a:fld>
            <a:endParaRPr lang="en-US" dirty="0"/>
          </a:p>
        </p:txBody>
      </p:sp>
      <p:sp>
        <p:nvSpPr>
          <p:cNvPr id="13" name="Slide Number Placeholder 12">
            <a:extLst>
              <a:ext uri="{FF2B5EF4-FFF2-40B4-BE49-F238E27FC236}">
                <a16:creationId xmlns:a16="http://schemas.microsoft.com/office/drawing/2014/main" id="{7D21528F-E203-1844-9FE1-4CD6EC9BC983}"/>
              </a:ext>
            </a:extLst>
          </p:cNvPr>
          <p:cNvSpPr>
            <a:spLocks noGrp="1"/>
          </p:cNvSpPr>
          <p:nvPr>
            <p:ph type="sldNum" sz="quarter" idx="12"/>
          </p:nvPr>
        </p:nvSpPr>
        <p:spPr>
          <a:xfrm>
            <a:off x="9333053" y="6356350"/>
            <a:ext cx="2743200" cy="365125"/>
          </a:xfrm>
        </p:spPr>
        <p:txBody>
          <a:bodyPr/>
          <a:lstStyle/>
          <a:p>
            <a:fld id="{39607596-B774-9440-AC5E-55B59D9DBBB9}" type="slidenum">
              <a:rPr lang="en-US" smtClean="0"/>
              <a:t>3</a:t>
            </a:fld>
            <a:endParaRPr lang="en-US" dirty="0"/>
          </a:p>
        </p:txBody>
      </p:sp>
      <p:sp>
        <p:nvSpPr>
          <p:cNvPr id="14" name="TextBox 13">
            <a:extLst>
              <a:ext uri="{FF2B5EF4-FFF2-40B4-BE49-F238E27FC236}">
                <a16:creationId xmlns:a16="http://schemas.microsoft.com/office/drawing/2014/main" id="{62999CF2-686B-C746-9AC2-15FD40D38B24}"/>
              </a:ext>
            </a:extLst>
          </p:cNvPr>
          <p:cNvSpPr txBox="1"/>
          <p:nvPr/>
        </p:nvSpPr>
        <p:spPr>
          <a:xfrm>
            <a:off x="3550686" y="6136211"/>
            <a:ext cx="5090624" cy="523220"/>
          </a:xfrm>
          <a:prstGeom prst="rect">
            <a:avLst/>
          </a:prstGeom>
          <a:noFill/>
        </p:spPr>
        <p:txBody>
          <a:bodyPr wrap="none" rtlCol="0">
            <a:spAutoFit/>
          </a:bodyPr>
          <a:lstStyle/>
          <a:p>
            <a:pPr algn="ctr"/>
            <a:r>
              <a:rPr lang="en-US" sz="1400" dirty="0">
                <a:solidFill>
                  <a:schemeClr val="tx1">
                    <a:lumMod val="50000"/>
                    <a:lumOff val="50000"/>
                  </a:schemeClr>
                </a:solidFill>
              </a:rPr>
              <a:t>Source: Kentucky Public Health daily report</a:t>
            </a:r>
          </a:p>
          <a:p>
            <a:pPr algn="ctr"/>
            <a:r>
              <a:rPr lang="en-US" sz="1400" dirty="0">
                <a:solidFill>
                  <a:schemeClr val="tx1">
                    <a:lumMod val="50000"/>
                    <a:lumOff val="50000"/>
                  </a:schemeClr>
                </a:solidFill>
                <a:hlinkClick r:id="rId4"/>
              </a:rPr>
              <a:t>https://chfs.ky.gov/agencies/dph/covid19/COVID19DailyReport.pdf</a:t>
            </a:r>
            <a:endParaRPr lang="en-US" sz="1400" dirty="0">
              <a:solidFill>
                <a:schemeClr val="tx1">
                  <a:lumMod val="50000"/>
                  <a:lumOff val="50000"/>
                </a:schemeClr>
              </a:solidFill>
            </a:endParaRPr>
          </a:p>
        </p:txBody>
      </p:sp>
      <p:graphicFrame>
        <p:nvGraphicFramePr>
          <p:cNvPr id="18" name="Chart 17">
            <a:extLst>
              <a:ext uri="{FF2B5EF4-FFF2-40B4-BE49-F238E27FC236}">
                <a16:creationId xmlns:a16="http://schemas.microsoft.com/office/drawing/2014/main" id="{B563D091-5980-B04B-87A3-D330C76D78BA}"/>
              </a:ext>
            </a:extLst>
          </p:cNvPr>
          <p:cNvGraphicFramePr>
            <a:graphicFrameLocks/>
          </p:cNvGraphicFramePr>
          <p:nvPr>
            <p:extLst>
              <p:ext uri="{D42A27DB-BD31-4B8C-83A1-F6EECF244321}">
                <p14:modId xmlns:p14="http://schemas.microsoft.com/office/powerpoint/2010/main" val="3674892523"/>
              </p:ext>
            </p:extLst>
          </p:nvPr>
        </p:nvGraphicFramePr>
        <p:xfrm>
          <a:off x="522589" y="1099606"/>
          <a:ext cx="5073650" cy="3422650"/>
        </p:xfrm>
        <a:graphic>
          <a:graphicData uri="http://schemas.openxmlformats.org/drawingml/2006/chart">
            <c:chart xmlns:c="http://schemas.openxmlformats.org/drawingml/2006/chart" xmlns:r="http://schemas.openxmlformats.org/officeDocument/2006/relationships" r:id="rId5"/>
          </a:graphicData>
        </a:graphic>
      </p:graphicFrame>
      <p:sp>
        <p:nvSpPr>
          <p:cNvPr id="25" name="TextBox 24">
            <a:extLst>
              <a:ext uri="{FF2B5EF4-FFF2-40B4-BE49-F238E27FC236}">
                <a16:creationId xmlns:a16="http://schemas.microsoft.com/office/drawing/2014/main" id="{C10001CF-A68D-E847-9F78-261723C3C26B}"/>
              </a:ext>
            </a:extLst>
          </p:cNvPr>
          <p:cNvSpPr txBox="1"/>
          <p:nvPr/>
        </p:nvSpPr>
        <p:spPr>
          <a:xfrm>
            <a:off x="5250160" y="2844611"/>
            <a:ext cx="898284" cy="861774"/>
          </a:xfrm>
          <a:prstGeom prst="rect">
            <a:avLst/>
          </a:prstGeom>
          <a:solidFill>
            <a:schemeClr val="bg1"/>
          </a:solidFill>
        </p:spPr>
        <p:txBody>
          <a:bodyPr wrap="square" rtlCol="0">
            <a:spAutoFit/>
          </a:bodyPr>
          <a:lstStyle/>
          <a:p>
            <a:pPr algn="ctr"/>
            <a:r>
              <a:rPr lang="en-US" sz="1000" dirty="0"/>
              <a:t>Compares latest average to one week earlier</a:t>
            </a:r>
          </a:p>
        </p:txBody>
      </p:sp>
      <p:sp>
        <p:nvSpPr>
          <p:cNvPr id="15" name="TextBox 14">
            <a:extLst>
              <a:ext uri="{FF2B5EF4-FFF2-40B4-BE49-F238E27FC236}">
                <a16:creationId xmlns:a16="http://schemas.microsoft.com/office/drawing/2014/main" id="{CC633D5E-FDDA-DA4B-91BF-5EC9F79A37FB}"/>
              </a:ext>
            </a:extLst>
          </p:cNvPr>
          <p:cNvSpPr txBox="1"/>
          <p:nvPr/>
        </p:nvSpPr>
        <p:spPr>
          <a:xfrm>
            <a:off x="5013295" y="1892373"/>
            <a:ext cx="700833" cy="3693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accent1"/>
                </a:solidFill>
              </a:rPr>
              <a:t>Same</a:t>
            </a:r>
          </a:p>
        </p:txBody>
      </p:sp>
      <p:sp>
        <p:nvSpPr>
          <p:cNvPr id="19" name="Left-Right Arrow 18">
            <a:extLst>
              <a:ext uri="{FF2B5EF4-FFF2-40B4-BE49-F238E27FC236}">
                <a16:creationId xmlns:a16="http://schemas.microsoft.com/office/drawing/2014/main" id="{486AB7E6-BF7C-AD42-B8E2-B13E2814997E}"/>
              </a:ext>
            </a:extLst>
          </p:cNvPr>
          <p:cNvSpPr/>
          <p:nvPr/>
        </p:nvSpPr>
        <p:spPr>
          <a:xfrm>
            <a:off x="5039326" y="2332613"/>
            <a:ext cx="648769" cy="452888"/>
          </a:xfrm>
          <a:prstGeom prst="lef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Up Arrow 15">
            <a:extLst>
              <a:ext uri="{FF2B5EF4-FFF2-40B4-BE49-F238E27FC236}">
                <a16:creationId xmlns:a16="http://schemas.microsoft.com/office/drawing/2014/main" id="{819B707A-B1FB-5545-A98F-D2E99DEC0CB8}"/>
              </a:ext>
            </a:extLst>
          </p:cNvPr>
          <p:cNvSpPr/>
          <p:nvPr/>
        </p:nvSpPr>
        <p:spPr>
          <a:xfrm>
            <a:off x="5762334" y="2323749"/>
            <a:ext cx="428264" cy="486137"/>
          </a:xfrm>
          <a:prstGeom prst="upArrow">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74E4D"/>
              </a:solidFill>
            </a:endParaRPr>
          </a:p>
        </p:txBody>
      </p:sp>
      <p:sp>
        <p:nvSpPr>
          <p:cNvPr id="17" name="TextBox 16">
            <a:extLst>
              <a:ext uri="{FF2B5EF4-FFF2-40B4-BE49-F238E27FC236}">
                <a16:creationId xmlns:a16="http://schemas.microsoft.com/office/drawing/2014/main" id="{A7E8AC56-9E76-B745-B301-75E2AFE881C1}"/>
              </a:ext>
            </a:extLst>
          </p:cNvPr>
          <p:cNvSpPr txBox="1"/>
          <p:nvPr/>
        </p:nvSpPr>
        <p:spPr>
          <a:xfrm>
            <a:off x="5749481" y="1892373"/>
            <a:ext cx="453970" cy="369332"/>
          </a:xfrm>
          <a:prstGeom prst="rect">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rgbClr val="B74E4D"/>
                </a:solidFill>
              </a:rPr>
              <a:t>Up</a:t>
            </a:r>
          </a:p>
        </p:txBody>
      </p:sp>
    </p:spTree>
    <p:extLst>
      <p:ext uri="{BB962C8B-B14F-4D97-AF65-F5344CB8AC3E}">
        <p14:creationId xmlns:p14="http://schemas.microsoft.com/office/powerpoint/2010/main" val="270629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a:extLst>
              <a:ext uri="{FF2B5EF4-FFF2-40B4-BE49-F238E27FC236}">
                <a16:creationId xmlns:a16="http://schemas.microsoft.com/office/drawing/2014/main" id="{EACAD85A-B3AE-DF48-A891-B966DE9D4E70}"/>
              </a:ext>
            </a:extLst>
          </p:cNvPr>
          <p:cNvGraphicFramePr>
            <a:graphicFrameLocks/>
          </p:cNvGraphicFramePr>
          <p:nvPr>
            <p:extLst>
              <p:ext uri="{D42A27DB-BD31-4B8C-83A1-F6EECF244321}">
                <p14:modId xmlns:p14="http://schemas.microsoft.com/office/powerpoint/2010/main" val="466460708"/>
              </p:ext>
            </p:extLst>
          </p:nvPr>
        </p:nvGraphicFramePr>
        <p:xfrm>
          <a:off x="6147800" y="1101602"/>
          <a:ext cx="5200650" cy="3435350"/>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3"/>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D19D21BE-91CC-D44E-AE46-AE403F0749E4}" type="datetime4">
              <a:rPr lang="en-US" smtClean="0"/>
              <a:t>August 24, 2020</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152897" y="6356350"/>
            <a:ext cx="2743200" cy="365125"/>
          </a:xfrm>
        </p:spPr>
        <p:txBody>
          <a:bodyPr/>
          <a:lstStyle/>
          <a:p>
            <a:fld id="{39607596-B774-9440-AC5E-55B59D9DBBB9}" type="slidenum">
              <a:rPr lang="en-US" smtClean="0"/>
              <a:t>4</a:t>
            </a:fld>
            <a:endParaRPr lang="en-US" dirty="0"/>
          </a:p>
        </p:txBody>
      </p:sp>
      <p:sp>
        <p:nvSpPr>
          <p:cNvPr id="17" name="TextBox 16">
            <a:extLst>
              <a:ext uri="{FF2B5EF4-FFF2-40B4-BE49-F238E27FC236}">
                <a16:creationId xmlns:a16="http://schemas.microsoft.com/office/drawing/2014/main" id="{E61481DB-8100-F846-82AF-CF8A455DFB4E}"/>
              </a:ext>
            </a:extLst>
          </p:cNvPr>
          <p:cNvSpPr txBox="1"/>
          <p:nvPr/>
        </p:nvSpPr>
        <p:spPr>
          <a:xfrm>
            <a:off x="3550686" y="6136211"/>
            <a:ext cx="5090624" cy="523220"/>
          </a:xfrm>
          <a:prstGeom prst="rect">
            <a:avLst/>
          </a:prstGeom>
          <a:noFill/>
        </p:spPr>
        <p:txBody>
          <a:bodyPr wrap="none" rtlCol="0">
            <a:spAutoFit/>
          </a:bodyPr>
          <a:lstStyle/>
          <a:p>
            <a:pPr algn="ctr"/>
            <a:r>
              <a:rPr lang="en-US" sz="1400" dirty="0">
                <a:solidFill>
                  <a:schemeClr val="tx1">
                    <a:lumMod val="50000"/>
                    <a:lumOff val="50000"/>
                  </a:schemeClr>
                </a:solidFill>
              </a:rPr>
              <a:t>Source: Kentucky Public Health daily report</a:t>
            </a:r>
          </a:p>
          <a:p>
            <a:pPr algn="ctr"/>
            <a:r>
              <a:rPr lang="en-US" sz="1400" dirty="0">
                <a:solidFill>
                  <a:schemeClr val="tx1">
                    <a:lumMod val="50000"/>
                    <a:lumOff val="50000"/>
                  </a:schemeClr>
                </a:solidFill>
                <a:hlinkClick r:id="rId4"/>
              </a:rPr>
              <a:t>https://chfs.ky.gov/agencies/dph/covid19/COVID19DailyReport.pdf</a:t>
            </a:r>
            <a:endParaRPr lang="en-US" sz="1400" dirty="0">
              <a:solidFill>
                <a:schemeClr val="tx1">
                  <a:lumMod val="50000"/>
                  <a:lumOff val="50000"/>
                </a:schemeClr>
              </a:solidFill>
            </a:endParaRPr>
          </a:p>
        </p:txBody>
      </p:sp>
      <p:graphicFrame>
        <p:nvGraphicFramePr>
          <p:cNvPr id="10" name="Chart 9">
            <a:extLst>
              <a:ext uri="{FF2B5EF4-FFF2-40B4-BE49-F238E27FC236}">
                <a16:creationId xmlns:a16="http://schemas.microsoft.com/office/drawing/2014/main" id="{70D6E2A4-A0F9-D24F-AE7D-BCC95FE7E605}"/>
              </a:ext>
            </a:extLst>
          </p:cNvPr>
          <p:cNvGraphicFramePr>
            <a:graphicFrameLocks/>
          </p:cNvGraphicFramePr>
          <p:nvPr>
            <p:extLst>
              <p:ext uri="{D42A27DB-BD31-4B8C-83A1-F6EECF244321}">
                <p14:modId xmlns:p14="http://schemas.microsoft.com/office/powerpoint/2010/main" val="144532885"/>
              </p:ext>
            </p:extLst>
          </p:nvPr>
        </p:nvGraphicFramePr>
        <p:xfrm>
          <a:off x="509889" y="1107952"/>
          <a:ext cx="5073650" cy="3422650"/>
        </p:xfrm>
        <a:graphic>
          <a:graphicData uri="http://schemas.openxmlformats.org/drawingml/2006/chart">
            <c:chart xmlns:c="http://schemas.openxmlformats.org/drawingml/2006/chart" xmlns:r="http://schemas.openxmlformats.org/officeDocument/2006/relationships" r:id="rId5"/>
          </a:graphicData>
        </a:graphic>
      </p:graphicFrame>
      <p:sp>
        <p:nvSpPr>
          <p:cNvPr id="24" name="TextBox 23">
            <a:extLst>
              <a:ext uri="{FF2B5EF4-FFF2-40B4-BE49-F238E27FC236}">
                <a16:creationId xmlns:a16="http://schemas.microsoft.com/office/drawing/2014/main" id="{C6753EAB-B18E-2D40-BAFE-58CF473AD273}"/>
              </a:ext>
            </a:extLst>
          </p:cNvPr>
          <p:cNvSpPr txBox="1"/>
          <p:nvPr/>
        </p:nvSpPr>
        <p:spPr>
          <a:xfrm>
            <a:off x="5197714" y="2880221"/>
            <a:ext cx="898284" cy="861774"/>
          </a:xfrm>
          <a:prstGeom prst="rect">
            <a:avLst/>
          </a:prstGeom>
          <a:solidFill>
            <a:schemeClr val="bg1"/>
          </a:solidFill>
        </p:spPr>
        <p:txBody>
          <a:bodyPr wrap="square" rtlCol="0">
            <a:spAutoFit/>
          </a:bodyPr>
          <a:lstStyle/>
          <a:p>
            <a:pPr algn="ctr"/>
            <a:r>
              <a:rPr lang="en-US" sz="1000" dirty="0"/>
              <a:t>Compares latest average to one week earlier</a:t>
            </a:r>
          </a:p>
        </p:txBody>
      </p:sp>
      <p:sp>
        <p:nvSpPr>
          <p:cNvPr id="11" name="Up Arrow 10">
            <a:extLst>
              <a:ext uri="{FF2B5EF4-FFF2-40B4-BE49-F238E27FC236}">
                <a16:creationId xmlns:a16="http://schemas.microsoft.com/office/drawing/2014/main" id="{7E8D90A6-3C16-6342-B998-00CF31C74A5D}"/>
              </a:ext>
            </a:extLst>
          </p:cNvPr>
          <p:cNvSpPr/>
          <p:nvPr/>
        </p:nvSpPr>
        <p:spPr>
          <a:xfrm>
            <a:off x="5421209" y="2332040"/>
            <a:ext cx="428264" cy="486137"/>
          </a:xfrm>
          <a:prstGeom prst="upArrow">
            <a:avLst/>
          </a:prstGeom>
          <a:solidFill>
            <a:schemeClr val="bg1"/>
          </a:solidFill>
          <a:ln>
            <a:solidFill>
              <a:srgbClr val="5182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182BB"/>
              </a:solidFill>
            </a:endParaRPr>
          </a:p>
        </p:txBody>
      </p:sp>
      <p:sp>
        <p:nvSpPr>
          <p:cNvPr id="12" name="TextBox 11">
            <a:extLst>
              <a:ext uri="{FF2B5EF4-FFF2-40B4-BE49-F238E27FC236}">
                <a16:creationId xmlns:a16="http://schemas.microsoft.com/office/drawing/2014/main" id="{95DA1178-FE0B-DD4B-8F16-0CB556C8AD8D}"/>
              </a:ext>
            </a:extLst>
          </p:cNvPr>
          <p:cNvSpPr txBox="1"/>
          <p:nvPr/>
        </p:nvSpPr>
        <p:spPr>
          <a:xfrm>
            <a:off x="5408356" y="1900664"/>
            <a:ext cx="453970" cy="369332"/>
          </a:xfrm>
          <a:prstGeom prst="rect">
            <a:avLst/>
          </a:prstGeom>
          <a:solidFill>
            <a:schemeClr val="bg1"/>
          </a:solidFill>
          <a:ln>
            <a:solidFill>
              <a:srgbClr val="5182BB"/>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rgbClr val="5182BB"/>
                </a:solidFill>
              </a:rPr>
              <a:t>Up</a:t>
            </a:r>
          </a:p>
        </p:txBody>
      </p:sp>
    </p:spTree>
    <p:extLst>
      <p:ext uri="{BB962C8B-B14F-4D97-AF65-F5344CB8AC3E}">
        <p14:creationId xmlns:p14="http://schemas.microsoft.com/office/powerpoint/2010/main" val="119474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9C895A81-C6FD-D44E-BB52-6F7745254900}" type="datetime4">
              <a:rPr lang="en-US" smtClean="0"/>
              <a:t>August 24, 2020</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152897" y="6356350"/>
            <a:ext cx="2743200" cy="365125"/>
          </a:xfrm>
        </p:spPr>
        <p:txBody>
          <a:bodyPr/>
          <a:lstStyle/>
          <a:p>
            <a:fld id="{39607596-B774-9440-AC5E-55B59D9DBBB9}" type="slidenum">
              <a:rPr lang="en-US" smtClean="0"/>
              <a:t>5</a:t>
            </a:fld>
            <a:endParaRPr lang="en-US"/>
          </a:p>
        </p:txBody>
      </p:sp>
      <p:sp>
        <p:nvSpPr>
          <p:cNvPr id="7" name="TextBox 6">
            <a:extLst>
              <a:ext uri="{FF2B5EF4-FFF2-40B4-BE49-F238E27FC236}">
                <a16:creationId xmlns:a16="http://schemas.microsoft.com/office/drawing/2014/main" id="{D631D8C2-9489-A347-9BD3-C82EA20D81E2}"/>
              </a:ext>
            </a:extLst>
          </p:cNvPr>
          <p:cNvSpPr txBox="1"/>
          <p:nvPr/>
        </p:nvSpPr>
        <p:spPr>
          <a:xfrm>
            <a:off x="3550686" y="6136211"/>
            <a:ext cx="5090624" cy="523220"/>
          </a:xfrm>
          <a:prstGeom prst="rect">
            <a:avLst/>
          </a:prstGeom>
          <a:noFill/>
        </p:spPr>
        <p:txBody>
          <a:bodyPr wrap="none" rtlCol="0">
            <a:spAutoFit/>
          </a:bodyPr>
          <a:lstStyle/>
          <a:p>
            <a:pPr algn="ctr"/>
            <a:r>
              <a:rPr lang="en-US" sz="1400" dirty="0">
                <a:solidFill>
                  <a:schemeClr val="tx1">
                    <a:lumMod val="50000"/>
                    <a:lumOff val="50000"/>
                  </a:schemeClr>
                </a:solidFill>
              </a:rPr>
              <a:t>Source: Kentucky Public Health daily report</a:t>
            </a:r>
          </a:p>
          <a:p>
            <a:pPr algn="ctr"/>
            <a:r>
              <a:rPr lang="en-US" sz="1400" dirty="0">
                <a:solidFill>
                  <a:schemeClr val="tx1">
                    <a:lumMod val="50000"/>
                    <a:lumOff val="50000"/>
                  </a:schemeClr>
                </a:solidFill>
                <a:hlinkClick r:id="rId3"/>
              </a:rPr>
              <a:t>https://chfs.ky.gov/agencies/dph/covid19/COVID19DailyReport.pdf</a:t>
            </a:r>
            <a:endParaRPr lang="en-US" sz="1400" dirty="0">
              <a:solidFill>
                <a:schemeClr val="tx1">
                  <a:lumMod val="50000"/>
                  <a:lumOff val="50000"/>
                </a:schemeClr>
              </a:solidFill>
            </a:endParaRPr>
          </a:p>
        </p:txBody>
      </p:sp>
      <p:graphicFrame>
        <p:nvGraphicFramePr>
          <p:cNvPr id="10" name="Chart 9">
            <a:extLst>
              <a:ext uri="{FF2B5EF4-FFF2-40B4-BE49-F238E27FC236}">
                <a16:creationId xmlns:a16="http://schemas.microsoft.com/office/drawing/2014/main" id="{C0FC2A36-400B-9041-B290-8220B3480027}"/>
              </a:ext>
            </a:extLst>
          </p:cNvPr>
          <p:cNvGraphicFramePr>
            <a:graphicFrameLocks/>
          </p:cNvGraphicFramePr>
          <p:nvPr>
            <p:extLst>
              <p:ext uri="{D42A27DB-BD31-4B8C-83A1-F6EECF244321}">
                <p14:modId xmlns:p14="http://schemas.microsoft.com/office/powerpoint/2010/main" val="1396536419"/>
              </p:ext>
            </p:extLst>
          </p:nvPr>
        </p:nvGraphicFramePr>
        <p:xfrm>
          <a:off x="497036" y="1099606"/>
          <a:ext cx="5073650" cy="34226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A65E029B-F174-224C-AFAD-60CBBCCEB5D5}"/>
              </a:ext>
            </a:extLst>
          </p:cNvPr>
          <p:cNvGraphicFramePr>
            <a:graphicFrameLocks/>
          </p:cNvGraphicFramePr>
          <p:nvPr>
            <p:extLst>
              <p:ext uri="{D42A27DB-BD31-4B8C-83A1-F6EECF244321}">
                <p14:modId xmlns:p14="http://schemas.microsoft.com/office/powerpoint/2010/main" val="770918418"/>
              </p:ext>
            </p:extLst>
          </p:nvPr>
        </p:nvGraphicFramePr>
        <p:xfrm>
          <a:off x="6621316" y="1093256"/>
          <a:ext cx="5200650" cy="3435350"/>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5156D240-681A-0A4E-9C64-D42518BBB22D}"/>
              </a:ext>
            </a:extLst>
          </p:cNvPr>
          <p:cNvSpPr txBox="1"/>
          <p:nvPr/>
        </p:nvSpPr>
        <p:spPr>
          <a:xfrm>
            <a:off x="5197714" y="2880221"/>
            <a:ext cx="898284" cy="861774"/>
          </a:xfrm>
          <a:prstGeom prst="rect">
            <a:avLst/>
          </a:prstGeom>
          <a:solidFill>
            <a:schemeClr val="bg1"/>
          </a:solidFill>
        </p:spPr>
        <p:txBody>
          <a:bodyPr wrap="square" rtlCol="0">
            <a:spAutoFit/>
          </a:bodyPr>
          <a:lstStyle/>
          <a:p>
            <a:pPr algn="ctr"/>
            <a:r>
              <a:rPr lang="en-US" sz="1000" dirty="0"/>
              <a:t>Compares latest average to one week earlier</a:t>
            </a:r>
          </a:p>
        </p:txBody>
      </p:sp>
      <p:sp>
        <p:nvSpPr>
          <p:cNvPr id="15" name="Up Arrow 14">
            <a:extLst>
              <a:ext uri="{FF2B5EF4-FFF2-40B4-BE49-F238E27FC236}">
                <a16:creationId xmlns:a16="http://schemas.microsoft.com/office/drawing/2014/main" id="{7B97F8A3-3212-EB4E-B80D-6294B6A1429C}"/>
              </a:ext>
            </a:extLst>
          </p:cNvPr>
          <p:cNvSpPr/>
          <p:nvPr/>
        </p:nvSpPr>
        <p:spPr>
          <a:xfrm>
            <a:off x="5432724" y="2394084"/>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74619AC-1C60-F847-B904-B6966BEA7253}"/>
              </a:ext>
            </a:extLst>
          </p:cNvPr>
          <p:cNvSpPr txBox="1"/>
          <p:nvPr/>
        </p:nvSpPr>
        <p:spPr>
          <a:xfrm>
            <a:off x="5419871" y="1962708"/>
            <a:ext cx="453970" cy="369332"/>
          </a:xfrm>
          <a:prstGeom prst="rect">
            <a:avLst/>
          </a:prstGeom>
          <a:solidFill>
            <a:schemeClr val="bg1"/>
          </a:solidFill>
          <a:ln>
            <a:solidFill>
              <a:srgbClr val="5182BB"/>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chemeClr val="accent1"/>
                </a:solidFill>
              </a:rPr>
              <a:t>Up</a:t>
            </a:r>
          </a:p>
        </p:txBody>
      </p:sp>
    </p:spTree>
    <p:extLst>
      <p:ext uri="{BB962C8B-B14F-4D97-AF65-F5344CB8AC3E}">
        <p14:creationId xmlns:p14="http://schemas.microsoft.com/office/powerpoint/2010/main" val="160608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Chart 20">
            <a:extLst>
              <a:ext uri="{FF2B5EF4-FFF2-40B4-BE49-F238E27FC236}">
                <a16:creationId xmlns:a16="http://schemas.microsoft.com/office/drawing/2014/main" id="{F7D41E88-C27B-574B-A3A3-1EAD492EFD6D}"/>
              </a:ext>
            </a:extLst>
          </p:cNvPr>
          <p:cNvGraphicFramePr>
            <a:graphicFrameLocks/>
          </p:cNvGraphicFramePr>
          <p:nvPr>
            <p:extLst>
              <p:ext uri="{D42A27DB-BD31-4B8C-83A1-F6EECF244321}">
                <p14:modId xmlns:p14="http://schemas.microsoft.com/office/powerpoint/2010/main" val="221299485"/>
              </p:ext>
            </p:extLst>
          </p:nvPr>
        </p:nvGraphicFramePr>
        <p:xfrm>
          <a:off x="463165" y="1169177"/>
          <a:ext cx="5073650" cy="34226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Chart 22">
            <a:extLst>
              <a:ext uri="{FF2B5EF4-FFF2-40B4-BE49-F238E27FC236}">
                <a16:creationId xmlns:a16="http://schemas.microsoft.com/office/drawing/2014/main" id="{B2943D61-3B7E-B146-84B5-5624CE53D9F4}"/>
              </a:ext>
            </a:extLst>
          </p:cNvPr>
          <p:cNvGraphicFramePr>
            <a:graphicFrameLocks/>
          </p:cNvGraphicFramePr>
          <p:nvPr>
            <p:extLst>
              <p:ext uri="{D42A27DB-BD31-4B8C-83A1-F6EECF244321}">
                <p14:modId xmlns:p14="http://schemas.microsoft.com/office/powerpoint/2010/main" val="2940218925"/>
              </p:ext>
            </p:extLst>
          </p:nvPr>
        </p:nvGraphicFramePr>
        <p:xfrm>
          <a:off x="6312636" y="1162827"/>
          <a:ext cx="5200650" cy="3435350"/>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4"/>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40950137-3555-9545-AA47-2795985E1A5B}" type="datetime4">
              <a:rPr lang="en-US" smtClean="0"/>
              <a:t>August 24, 2020</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201349" y="6356350"/>
            <a:ext cx="2743200" cy="365125"/>
          </a:xfrm>
        </p:spPr>
        <p:txBody>
          <a:bodyPr/>
          <a:lstStyle/>
          <a:p>
            <a:fld id="{39607596-B774-9440-AC5E-55B59D9DBBB9}" type="slidenum">
              <a:rPr lang="en-US" smtClean="0"/>
              <a:t>6</a:t>
            </a:fld>
            <a:endParaRPr lang="en-US" dirty="0"/>
          </a:p>
        </p:txBody>
      </p:sp>
      <p:sp>
        <p:nvSpPr>
          <p:cNvPr id="11" name="TextBox 10">
            <a:extLst>
              <a:ext uri="{FF2B5EF4-FFF2-40B4-BE49-F238E27FC236}">
                <a16:creationId xmlns:a16="http://schemas.microsoft.com/office/drawing/2014/main" id="{D5142758-2BC3-CA4F-A9BB-282186D41C5A}"/>
              </a:ext>
            </a:extLst>
          </p:cNvPr>
          <p:cNvSpPr txBox="1"/>
          <p:nvPr/>
        </p:nvSpPr>
        <p:spPr>
          <a:xfrm>
            <a:off x="2999990" y="5612991"/>
            <a:ext cx="6192016" cy="954107"/>
          </a:xfrm>
          <a:prstGeom prst="rect">
            <a:avLst/>
          </a:prstGeom>
          <a:noFill/>
        </p:spPr>
        <p:txBody>
          <a:bodyPr wrap="none" rtlCol="0">
            <a:spAutoFit/>
          </a:bodyPr>
          <a:lstStyle/>
          <a:p>
            <a:pPr algn="ctr"/>
            <a:r>
              <a:rPr lang="en-US" sz="1400" dirty="0">
                <a:solidFill>
                  <a:schemeClr val="tx1">
                    <a:lumMod val="50000"/>
                    <a:lumOff val="50000"/>
                  </a:schemeClr>
                </a:solidFill>
              </a:rPr>
              <a:t>Sources: Kentucky Public Health daily report</a:t>
            </a:r>
          </a:p>
          <a:p>
            <a:pPr algn="ctr"/>
            <a:r>
              <a:rPr lang="en-US" sz="1400" dirty="0">
                <a:solidFill>
                  <a:schemeClr val="tx1">
                    <a:lumMod val="50000"/>
                    <a:lumOff val="50000"/>
                  </a:schemeClr>
                </a:solidFill>
                <a:hlinkClick r:id="rId5"/>
              </a:rPr>
              <a:t>https://chfs.ky.gov/agencies/dph/covid19/COVID19DailyReport.pdf</a:t>
            </a:r>
            <a:endParaRPr lang="en-US" sz="1400" dirty="0">
              <a:solidFill>
                <a:schemeClr val="tx1">
                  <a:lumMod val="50000"/>
                  <a:lumOff val="50000"/>
                </a:schemeClr>
              </a:solidFill>
            </a:endParaRPr>
          </a:p>
          <a:p>
            <a:pPr algn="ctr"/>
            <a:r>
              <a:rPr lang="en-US" sz="1400" dirty="0">
                <a:solidFill>
                  <a:schemeClr val="tx1">
                    <a:lumMod val="50000"/>
                    <a:lumOff val="50000"/>
                  </a:schemeClr>
                </a:solidFill>
              </a:rPr>
              <a:t>Indiana State Department of Health Data Hub</a:t>
            </a:r>
          </a:p>
          <a:p>
            <a:pPr algn="ctr"/>
            <a:r>
              <a:rPr lang="en-US" sz="1400" dirty="0">
                <a:solidFill>
                  <a:schemeClr val="tx1">
                    <a:lumMod val="50000"/>
                    <a:lumOff val="50000"/>
                  </a:schemeClr>
                </a:solidFill>
                <a:hlinkClick r:id="rId6"/>
              </a:rPr>
              <a:t>https://hub.mph.in.gov/dataset/covid-19-county-wide-test-case-and-death-trends</a:t>
            </a:r>
            <a:endParaRPr lang="en-US" sz="1400" dirty="0">
              <a:solidFill>
                <a:schemeClr val="tx1">
                  <a:lumMod val="50000"/>
                  <a:lumOff val="50000"/>
                </a:schemeClr>
              </a:solidFill>
            </a:endParaRPr>
          </a:p>
        </p:txBody>
      </p:sp>
      <p:sp>
        <p:nvSpPr>
          <p:cNvPr id="5" name="TextBox 4">
            <a:extLst>
              <a:ext uri="{FF2B5EF4-FFF2-40B4-BE49-F238E27FC236}">
                <a16:creationId xmlns:a16="http://schemas.microsoft.com/office/drawing/2014/main" id="{C8E3BC1A-3ED7-E84F-94E6-B3353A24C70B}"/>
              </a:ext>
            </a:extLst>
          </p:cNvPr>
          <p:cNvSpPr txBox="1"/>
          <p:nvPr/>
        </p:nvSpPr>
        <p:spPr>
          <a:xfrm>
            <a:off x="6633030" y="4519895"/>
            <a:ext cx="4986392" cy="938719"/>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a:p>
            <a:endParaRPr lang="en-US" sz="1100" dirty="0"/>
          </a:p>
          <a:p>
            <a:endParaRPr lang="en-US" sz="1100" dirty="0"/>
          </a:p>
        </p:txBody>
      </p:sp>
      <p:sp>
        <p:nvSpPr>
          <p:cNvPr id="24" name="TextBox 23">
            <a:extLst>
              <a:ext uri="{FF2B5EF4-FFF2-40B4-BE49-F238E27FC236}">
                <a16:creationId xmlns:a16="http://schemas.microsoft.com/office/drawing/2014/main" id="{1BABC52D-756B-B84B-8098-08E4A40E66F4}"/>
              </a:ext>
            </a:extLst>
          </p:cNvPr>
          <p:cNvSpPr txBox="1"/>
          <p:nvPr/>
        </p:nvSpPr>
        <p:spPr>
          <a:xfrm>
            <a:off x="773950" y="4519895"/>
            <a:ext cx="4986392" cy="938719"/>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a:p>
            <a:endParaRPr lang="en-US" sz="1100" dirty="0"/>
          </a:p>
          <a:p>
            <a:endParaRPr lang="en-US" sz="1100" dirty="0"/>
          </a:p>
        </p:txBody>
      </p:sp>
      <p:sp>
        <p:nvSpPr>
          <p:cNvPr id="15" name="TextBox 14">
            <a:extLst>
              <a:ext uri="{FF2B5EF4-FFF2-40B4-BE49-F238E27FC236}">
                <a16:creationId xmlns:a16="http://schemas.microsoft.com/office/drawing/2014/main" id="{C53F82F3-AE3F-544A-99D2-3C7DA914107A}"/>
              </a:ext>
            </a:extLst>
          </p:cNvPr>
          <p:cNvSpPr txBox="1"/>
          <p:nvPr/>
        </p:nvSpPr>
        <p:spPr>
          <a:xfrm>
            <a:off x="5250160" y="2844611"/>
            <a:ext cx="898284" cy="861774"/>
          </a:xfrm>
          <a:prstGeom prst="rect">
            <a:avLst/>
          </a:prstGeom>
          <a:solidFill>
            <a:schemeClr val="bg1"/>
          </a:solidFill>
        </p:spPr>
        <p:txBody>
          <a:bodyPr wrap="square" rtlCol="0">
            <a:spAutoFit/>
          </a:bodyPr>
          <a:lstStyle/>
          <a:p>
            <a:pPr algn="ctr"/>
            <a:r>
              <a:rPr lang="en-US" sz="1000" dirty="0"/>
              <a:t>Compares latest average to one week earlier</a:t>
            </a:r>
          </a:p>
        </p:txBody>
      </p:sp>
      <p:sp>
        <p:nvSpPr>
          <p:cNvPr id="16" name="Up Arrow 15">
            <a:extLst>
              <a:ext uri="{FF2B5EF4-FFF2-40B4-BE49-F238E27FC236}">
                <a16:creationId xmlns:a16="http://schemas.microsoft.com/office/drawing/2014/main" id="{9CADBED3-C4D0-E04B-9153-91A2612B0B41}"/>
              </a:ext>
            </a:extLst>
          </p:cNvPr>
          <p:cNvSpPr/>
          <p:nvPr/>
        </p:nvSpPr>
        <p:spPr>
          <a:xfrm>
            <a:off x="5763673" y="2323749"/>
            <a:ext cx="428264" cy="486137"/>
          </a:xfrm>
          <a:prstGeom prst="upArrow">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74E4D"/>
              </a:solidFill>
            </a:endParaRPr>
          </a:p>
        </p:txBody>
      </p:sp>
      <p:sp>
        <p:nvSpPr>
          <p:cNvPr id="17" name="TextBox 16">
            <a:extLst>
              <a:ext uri="{FF2B5EF4-FFF2-40B4-BE49-F238E27FC236}">
                <a16:creationId xmlns:a16="http://schemas.microsoft.com/office/drawing/2014/main" id="{6791BEE1-9158-544C-8B46-36F46A93CD63}"/>
              </a:ext>
            </a:extLst>
          </p:cNvPr>
          <p:cNvSpPr txBox="1"/>
          <p:nvPr/>
        </p:nvSpPr>
        <p:spPr>
          <a:xfrm>
            <a:off x="5750820" y="1892373"/>
            <a:ext cx="453970" cy="369332"/>
          </a:xfrm>
          <a:prstGeom prst="rect">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rgbClr val="B74E4D"/>
                </a:solidFill>
              </a:rPr>
              <a:t>Up</a:t>
            </a:r>
          </a:p>
        </p:txBody>
      </p:sp>
      <p:sp>
        <p:nvSpPr>
          <p:cNvPr id="18" name="Up Arrow 17">
            <a:extLst>
              <a:ext uri="{FF2B5EF4-FFF2-40B4-BE49-F238E27FC236}">
                <a16:creationId xmlns:a16="http://schemas.microsoft.com/office/drawing/2014/main" id="{3DF49282-CCCA-6540-B5F4-EF6E7EA6CD64}"/>
              </a:ext>
            </a:extLst>
          </p:cNvPr>
          <p:cNvSpPr/>
          <p:nvPr/>
        </p:nvSpPr>
        <p:spPr>
          <a:xfrm>
            <a:off x="5263013" y="2323749"/>
            <a:ext cx="428264" cy="486137"/>
          </a:xfrm>
          <a:prstGeom prst="upArrow">
            <a:avLst/>
          </a:prstGeom>
          <a:solidFill>
            <a:schemeClr val="bg1"/>
          </a:solidFill>
          <a:ln>
            <a:solidFill>
              <a:srgbClr val="5182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182BB"/>
              </a:solidFill>
            </a:endParaRPr>
          </a:p>
        </p:txBody>
      </p:sp>
      <p:sp>
        <p:nvSpPr>
          <p:cNvPr id="19" name="TextBox 18">
            <a:extLst>
              <a:ext uri="{FF2B5EF4-FFF2-40B4-BE49-F238E27FC236}">
                <a16:creationId xmlns:a16="http://schemas.microsoft.com/office/drawing/2014/main" id="{8FE31E47-0EE9-1448-9BC4-02A15E5BF96F}"/>
              </a:ext>
            </a:extLst>
          </p:cNvPr>
          <p:cNvSpPr txBox="1"/>
          <p:nvPr/>
        </p:nvSpPr>
        <p:spPr>
          <a:xfrm>
            <a:off x="5250160" y="1892373"/>
            <a:ext cx="453970" cy="369332"/>
          </a:xfrm>
          <a:prstGeom prst="rect">
            <a:avLst/>
          </a:prstGeom>
          <a:solidFill>
            <a:schemeClr val="bg1"/>
          </a:solidFill>
          <a:ln>
            <a:solidFill>
              <a:srgbClr val="5182BB"/>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rgbClr val="5182BB"/>
                </a:solidFill>
              </a:rPr>
              <a:t>Up</a:t>
            </a:r>
          </a:p>
        </p:txBody>
      </p:sp>
    </p:spTree>
    <p:extLst>
      <p:ext uri="{BB962C8B-B14F-4D97-AF65-F5344CB8AC3E}">
        <p14:creationId xmlns:p14="http://schemas.microsoft.com/office/powerpoint/2010/main" val="102887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a:extLst>
              <a:ext uri="{FF2B5EF4-FFF2-40B4-BE49-F238E27FC236}">
                <a16:creationId xmlns:a16="http://schemas.microsoft.com/office/drawing/2014/main" id="{CED871DA-6406-E045-8DDD-7BD64013CCA2}"/>
              </a:ext>
            </a:extLst>
          </p:cNvPr>
          <p:cNvGraphicFramePr>
            <a:graphicFrameLocks/>
          </p:cNvGraphicFramePr>
          <p:nvPr>
            <p:extLst>
              <p:ext uri="{D42A27DB-BD31-4B8C-83A1-F6EECF244321}">
                <p14:modId xmlns:p14="http://schemas.microsoft.com/office/powerpoint/2010/main" val="3672203973"/>
              </p:ext>
            </p:extLst>
          </p:nvPr>
        </p:nvGraphicFramePr>
        <p:xfrm>
          <a:off x="463165" y="1199366"/>
          <a:ext cx="5073650" cy="3422650"/>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3"/>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825C979F-2A59-1C42-A208-7A3D8333C8AD}" type="datetime4">
              <a:rPr lang="en-US" smtClean="0"/>
              <a:t>August 24, 2020</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152897" y="6356350"/>
            <a:ext cx="2743200" cy="365125"/>
          </a:xfrm>
        </p:spPr>
        <p:txBody>
          <a:bodyPr/>
          <a:lstStyle/>
          <a:p>
            <a:fld id="{39607596-B774-9440-AC5E-55B59D9DBBB9}" type="slidenum">
              <a:rPr lang="en-US" smtClean="0"/>
              <a:t>7</a:t>
            </a:fld>
            <a:endParaRPr lang="en-US"/>
          </a:p>
        </p:txBody>
      </p:sp>
      <p:graphicFrame>
        <p:nvGraphicFramePr>
          <p:cNvPr id="13" name="Table 12">
            <a:extLst>
              <a:ext uri="{FF2B5EF4-FFF2-40B4-BE49-F238E27FC236}">
                <a16:creationId xmlns:a16="http://schemas.microsoft.com/office/drawing/2014/main" id="{5425CEA2-D02F-AA49-AFF3-6845E9349829}"/>
              </a:ext>
            </a:extLst>
          </p:cNvPr>
          <p:cNvGraphicFramePr>
            <a:graphicFrameLocks noGrp="1"/>
          </p:cNvGraphicFramePr>
          <p:nvPr>
            <p:extLst>
              <p:ext uri="{D42A27DB-BD31-4B8C-83A1-F6EECF244321}">
                <p14:modId xmlns:p14="http://schemas.microsoft.com/office/powerpoint/2010/main" val="3405041803"/>
              </p:ext>
            </p:extLst>
          </p:nvPr>
        </p:nvGraphicFramePr>
        <p:xfrm>
          <a:off x="1070882" y="5371708"/>
          <a:ext cx="10050236" cy="241300"/>
        </p:xfrm>
        <a:graphic>
          <a:graphicData uri="http://schemas.openxmlformats.org/drawingml/2006/table">
            <a:tbl>
              <a:tblPr>
                <a:tableStyleId>{5C22544A-7EE6-4342-B048-85BDC9FD1C3A}</a:tableStyleId>
              </a:tblPr>
              <a:tblGrid>
                <a:gridCol w="10050236">
                  <a:extLst>
                    <a:ext uri="{9D8B030D-6E8A-4147-A177-3AD203B41FA5}">
                      <a16:colId xmlns:a16="http://schemas.microsoft.com/office/drawing/2014/main" val="3177430281"/>
                    </a:ext>
                  </a:extLst>
                </a:gridCol>
              </a:tblGrid>
              <a:tr h="241300">
                <a:tc>
                  <a:txBody>
                    <a:bodyPr/>
                    <a:lstStyle/>
                    <a:p>
                      <a:pPr algn="l" fontAlgn="b"/>
                      <a:r>
                        <a:rPr lang="en-US" sz="1400" u="none" strike="noStrike" dirty="0">
                          <a:effectLst/>
                        </a:rPr>
                        <a:t>NOTE: Total deaths for 7/8/2020 for Jefferson, Oldham and Trimble Counties were corrected to local data or previous values.</a:t>
                      </a:r>
                      <a:endParaRPr lang="en-US" sz="14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5072679"/>
                  </a:ext>
                </a:extLst>
              </a:tr>
            </a:tbl>
          </a:graphicData>
        </a:graphic>
      </p:graphicFrame>
      <p:sp>
        <p:nvSpPr>
          <p:cNvPr id="14" name="TextBox 13">
            <a:extLst>
              <a:ext uri="{FF2B5EF4-FFF2-40B4-BE49-F238E27FC236}">
                <a16:creationId xmlns:a16="http://schemas.microsoft.com/office/drawing/2014/main" id="{75C5B029-7571-774D-B4AC-651D780F9BF5}"/>
              </a:ext>
            </a:extLst>
          </p:cNvPr>
          <p:cNvSpPr txBox="1"/>
          <p:nvPr/>
        </p:nvSpPr>
        <p:spPr>
          <a:xfrm>
            <a:off x="2999990" y="5612991"/>
            <a:ext cx="6192016" cy="954107"/>
          </a:xfrm>
          <a:prstGeom prst="rect">
            <a:avLst/>
          </a:prstGeom>
          <a:noFill/>
        </p:spPr>
        <p:txBody>
          <a:bodyPr wrap="none" rtlCol="0">
            <a:spAutoFit/>
          </a:bodyPr>
          <a:lstStyle/>
          <a:p>
            <a:pPr algn="ctr"/>
            <a:r>
              <a:rPr lang="en-US" sz="1400" dirty="0">
                <a:solidFill>
                  <a:schemeClr val="tx1">
                    <a:lumMod val="50000"/>
                    <a:lumOff val="50000"/>
                  </a:schemeClr>
                </a:solidFill>
              </a:rPr>
              <a:t>Sources: Kentucky Public Health daily report</a:t>
            </a:r>
          </a:p>
          <a:p>
            <a:pPr algn="ctr"/>
            <a:r>
              <a:rPr lang="en-US" sz="1400" dirty="0">
                <a:solidFill>
                  <a:schemeClr val="tx1">
                    <a:lumMod val="50000"/>
                    <a:lumOff val="50000"/>
                  </a:schemeClr>
                </a:solidFill>
                <a:hlinkClick r:id="rId4"/>
              </a:rPr>
              <a:t>https://chfs.ky.gov/agencies/dph/covid19/COVID19DailyReport.pdf</a:t>
            </a:r>
            <a:endParaRPr lang="en-US" sz="1400" dirty="0">
              <a:solidFill>
                <a:schemeClr val="tx1">
                  <a:lumMod val="50000"/>
                  <a:lumOff val="50000"/>
                </a:schemeClr>
              </a:solidFill>
            </a:endParaRPr>
          </a:p>
          <a:p>
            <a:pPr algn="ctr"/>
            <a:r>
              <a:rPr lang="en-US" sz="1400" dirty="0">
                <a:solidFill>
                  <a:schemeClr val="tx1">
                    <a:lumMod val="50000"/>
                    <a:lumOff val="50000"/>
                  </a:schemeClr>
                </a:solidFill>
              </a:rPr>
              <a:t>Indiana State Department of Health Data Hub</a:t>
            </a:r>
          </a:p>
          <a:p>
            <a:pPr algn="ctr"/>
            <a:r>
              <a:rPr lang="en-US" sz="1400" dirty="0">
                <a:solidFill>
                  <a:schemeClr val="tx1">
                    <a:lumMod val="50000"/>
                    <a:lumOff val="50000"/>
                  </a:schemeClr>
                </a:solidFill>
                <a:hlinkClick r:id="rId5"/>
              </a:rPr>
              <a:t>https://hub.mph.in.gov/dataset/covid-19-county-wide-test-case-and-death-trends</a:t>
            </a:r>
            <a:endParaRPr lang="en-US" sz="1400" dirty="0">
              <a:solidFill>
                <a:schemeClr val="tx1">
                  <a:lumMod val="50000"/>
                  <a:lumOff val="50000"/>
                </a:schemeClr>
              </a:solidFill>
            </a:endParaRPr>
          </a:p>
        </p:txBody>
      </p:sp>
      <p:graphicFrame>
        <p:nvGraphicFramePr>
          <p:cNvPr id="22" name="Chart 21">
            <a:extLst>
              <a:ext uri="{FF2B5EF4-FFF2-40B4-BE49-F238E27FC236}">
                <a16:creationId xmlns:a16="http://schemas.microsoft.com/office/drawing/2014/main" id="{71A7EDAF-A437-804A-BF5F-D54744ED83C4}"/>
              </a:ext>
            </a:extLst>
          </p:cNvPr>
          <p:cNvGraphicFramePr>
            <a:graphicFrameLocks/>
          </p:cNvGraphicFramePr>
          <p:nvPr>
            <p:extLst>
              <p:ext uri="{D42A27DB-BD31-4B8C-83A1-F6EECF244321}">
                <p14:modId xmlns:p14="http://schemas.microsoft.com/office/powerpoint/2010/main" val="574655124"/>
              </p:ext>
            </p:extLst>
          </p:nvPr>
        </p:nvGraphicFramePr>
        <p:xfrm>
          <a:off x="6436181" y="1193016"/>
          <a:ext cx="5200650" cy="3435350"/>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CDF123DF-8CC3-6041-8C18-9BEF700C9653}"/>
              </a:ext>
            </a:extLst>
          </p:cNvPr>
          <p:cNvSpPr txBox="1"/>
          <p:nvPr/>
        </p:nvSpPr>
        <p:spPr>
          <a:xfrm>
            <a:off x="6633030" y="4519895"/>
            <a:ext cx="4986392" cy="938719"/>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a:p>
            <a:endParaRPr lang="en-US" sz="1100" dirty="0"/>
          </a:p>
          <a:p>
            <a:endParaRPr lang="en-US" sz="1100" dirty="0"/>
          </a:p>
        </p:txBody>
      </p:sp>
      <p:sp>
        <p:nvSpPr>
          <p:cNvPr id="25" name="TextBox 24">
            <a:extLst>
              <a:ext uri="{FF2B5EF4-FFF2-40B4-BE49-F238E27FC236}">
                <a16:creationId xmlns:a16="http://schemas.microsoft.com/office/drawing/2014/main" id="{0E6EFC7B-397C-F640-BC87-DB2A8BB55DA9}"/>
              </a:ext>
            </a:extLst>
          </p:cNvPr>
          <p:cNvSpPr txBox="1"/>
          <p:nvPr/>
        </p:nvSpPr>
        <p:spPr>
          <a:xfrm>
            <a:off x="773950" y="4519895"/>
            <a:ext cx="4986392" cy="938719"/>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a:p>
            <a:endParaRPr lang="en-US" sz="1100" dirty="0"/>
          </a:p>
          <a:p>
            <a:endParaRPr lang="en-US" sz="1100" dirty="0"/>
          </a:p>
        </p:txBody>
      </p:sp>
      <p:sp>
        <p:nvSpPr>
          <p:cNvPr id="16" name="TextBox 15">
            <a:extLst>
              <a:ext uri="{FF2B5EF4-FFF2-40B4-BE49-F238E27FC236}">
                <a16:creationId xmlns:a16="http://schemas.microsoft.com/office/drawing/2014/main" id="{9EE0A2AF-7AFF-7741-8DFE-0470E8E7A650}"/>
              </a:ext>
            </a:extLst>
          </p:cNvPr>
          <p:cNvSpPr txBox="1"/>
          <p:nvPr/>
        </p:nvSpPr>
        <p:spPr>
          <a:xfrm>
            <a:off x="5250160" y="2844611"/>
            <a:ext cx="898284" cy="861774"/>
          </a:xfrm>
          <a:prstGeom prst="rect">
            <a:avLst/>
          </a:prstGeom>
          <a:solidFill>
            <a:schemeClr val="bg1"/>
          </a:solidFill>
        </p:spPr>
        <p:txBody>
          <a:bodyPr wrap="square" rtlCol="0">
            <a:spAutoFit/>
          </a:bodyPr>
          <a:lstStyle/>
          <a:p>
            <a:pPr algn="ctr"/>
            <a:r>
              <a:rPr lang="en-US" sz="1000" dirty="0"/>
              <a:t>Compares latest average to one week earlier</a:t>
            </a:r>
          </a:p>
        </p:txBody>
      </p:sp>
      <p:sp>
        <p:nvSpPr>
          <p:cNvPr id="21" name="Up Arrow 20">
            <a:extLst>
              <a:ext uri="{FF2B5EF4-FFF2-40B4-BE49-F238E27FC236}">
                <a16:creationId xmlns:a16="http://schemas.microsoft.com/office/drawing/2014/main" id="{3C8990A9-E40B-2640-AA32-E8045C71E1B6}"/>
              </a:ext>
            </a:extLst>
          </p:cNvPr>
          <p:cNvSpPr/>
          <p:nvPr/>
        </p:nvSpPr>
        <p:spPr>
          <a:xfrm>
            <a:off x="5763673" y="2323749"/>
            <a:ext cx="428264" cy="486137"/>
          </a:xfrm>
          <a:prstGeom prst="upArrow">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B74E4D"/>
              </a:solidFill>
            </a:endParaRPr>
          </a:p>
        </p:txBody>
      </p:sp>
      <p:sp>
        <p:nvSpPr>
          <p:cNvPr id="26" name="TextBox 25">
            <a:extLst>
              <a:ext uri="{FF2B5EF4-FFF2-40B4-BE49-F238E27FC236}">
                <a16:creationId xmlns:a16="http://schemas.microsoft.com/office/drawing/2014/main" id="{39B8ACCA-516A-2C4F-B40A-4C7FE34BFEF7}"/>
              </a:ext>
            </a:extLst>
          </p:cNvPr>
          <p:cNvSpPr txBox="1"/>
          <p:nvPr/>
        </p:nvSpPr>
        <p:spPr>
          <a:xfrm>
            <a:off x="5750820" y="1892373"/>
            <a:ext cx="453970" cy="369332"/>
          </a:xfrm>
          <a:prstGeom prst="rect">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rgbClr val="B74E4D"/>
                </a:solidFill>
              </a:rPr>
              <a:t>Up</a:t>
            </a:r>
          </a:p>
        </p:txBody>
      </p:sp>
      <p:sp>
        <p:nvSpPr>
          <p:cNvPr id="17" name="Up Arrow 16">
            <a:extLst>
              <a:ext uri="{FF2B5EF4-FFF2-40B4-BE49-F238E27FC236}">
                <a16:creationId xmlns:a16="http://schemas.microsoft.com/office/drawing/2014/main" id="{B4FBCB48-928D-FD4F-A5CC-E70013FADE2E}"/>
              </a:ext>
            </a:extLst>
          </p:cNvPr>
          <p:cNvSpPr/>
          <p:nvPr/>
        </p:nvSpPr>
        <p:spPr>
          <a:xfrm>
            <a:off x="5263013" y="2323749"/>
            <a:ext cx="428264" cy="486137"/>
          </a:xfrm>
          <a:prstGeom prst="upArrow">
            <a:avLst/>
          </a:prstGeom>
          <a:solidFill>
            <a:schemeClr val="bg1"/>
          </a:solidFill>
          <a:ln>
            <a:solidFill>
              <a:srgbClr val="5182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182BB"/>
              </a:solidFill>
            </a:endParaRPr>
          </a:p>
        </p:txBody>
      </p:sp>
      <p:sp>
        <p:nvSpPr>
          <p:cNvPr id="18" name="TextBox 17">
            <a:extLst>
              <a:ext uri="{FF2B5EF4-FFF2-40B4-BE49-F238E27FC236}">
                <a16:creationId xmlns:a16="http://schemas.microsoft.com/office/drawing/2014/main" id="{F9F64959-C046-1847-A813-6A4C7A5005BD}"/>
              </a:ext>
            </a:extLst>
          </p:cNvPr>
          <p:cNvSpPr txBox="1"/>
          <p:nvPr/>
        </p:nvSpPr>
        <p:spPr>
          <a:xfrm>
            <a:off x="5250160" y="1892373"/>
            <a:ext cx="453970" cy="369332"/>
          </a:xfrm>
          <a:prstGeom prst="rect">
            <a:avLst/>
          </a:prstGeom>
          <a:solidFill>
            <a:schemeClr val="bg1"/>
          </a:solidFill>
          <a:ln>
            <a:solidFill>
              <a:srgbClr val="5182BB"/>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a:solidFill>
                  <a:srgbClr val="5182BB"/>
                </a:solidFill>
              </a:rPr>
              <a:t>Up</a:t>
            </a:r>
          </a:p>
        </p:txBody>
      </p:sp>
    </p:spTree>
    <p:extLst>
      <p:ext uri="{BB962C8B-B14F-4D97-AF65-F5344CB8AC3E}">
        <p14:creationId xmlns:p14="http://schemas.microsoft.com/office/powerpoint/2010/main" val="4101891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1343</TotalTime>
  <Words>1188</Words>
  <Application>Microsoft Macintosh PowerPoint</Application>
  <PresentationFormat>Widescreen</PresentationFormat>
  <Paragraphs>96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Olson</dc:creator>
  <cp:lastModifiedBy>Susan Olson</cp:lastModifiedBy>
  <cp:revision>108</cp:revision>
  <dcterms:created xsi:type="dcterms:W3CDTF">2020-07-12T13:53:07Z</dcterms:created>
  <dcterms:modified xsi:type="dcterms:W3CDTF">2020-08-24T16:25:29Z</dcterms:modified>
</cp:coreProperties>
</file>