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9" r:id="rId3"/>
    <p:sldId id="261" r:id="rId4"/>
    <p:sldId id="318" r:id="rId5"/>
    <p:sldId id="317" r:id="rId6"/>
    <p:sldId id="267" r:id="rId7"/>
    <p:sldId id="319" r:id="rId8"/>
    <p:sldId id="258" r:id="rId9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1"/>
      <p:italic r:id="rId12"/>
    </p:embeddedFont>
    <p:embeddedFont>
      <p:font typeface="Anton" pitchFamily="2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Darker Grotesque" panose="020B0604020202020204" charset="0"/>
      <p:regular r:id="rId15"/>
      <p:bold r:id="rId16"/>
    </p:embeddedFont>
    <p:embeddedFont>
      <p:font typeface="Darker Grotesque Med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E615E-1176-4087-B21B-DA98C31A5478}">
  <a:tblStyle styleId="{588E615E-1176-4087-B21B-DA98C31A5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>
          <a:extLst>
            <a:ext uri="{FF2B5EF4-FFF2-40B4-BE49-F238E27FC236}">
              <a16:creationId xmlns:a16="http://schemas.microsoft.com/office/drawing/2014/main" id="{D1A1F397-6CBD-B66E-6A5D-9158AA49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d6c00e730_0_89:notes">
            <a:extLst>
              <a:ext uri="{FF2B5EF4-FFF2-40B4-BE49-F238E27FC236}">
                <a16:creationId xmlns:a16="http://schemas.microsoft.com/office/drawing/2014/main" id="{55F41E0E-7DA7-4CBA-CA20-D072116ED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d6c00e730_0_89:notes">
            <a:extLst>
              <a:ext uri="{FF2B5EF4-FFF2-40B4-BE49-F238E27FC236}">
                <a16:creationId xmlns:a16="http://schemas.microsoft.com/office/drawing/2014/main" id="{3B9FAE31-612D-F8A2-F9F4-E1E67E1F5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6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>
          <a:extLst>
            <a:ext uri="{FF2B5EF4-FFF2-40B4-BE49-F238E27FC236}">
              <a16:creationId xmlns:a16="http://schemas.microsoft.com/office/drawing/2014/main" id="{3BBDEE0A-0DBC-CEDA-C908-4EB64A6D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d6c00e730_0_89:notes">
            <a:extLst>
              <a:ext uri="{FF2B5EF4-FFF2-40B4-BE49-F238E27FC236}">
                <a16:creationId xmlns:a16="http://schemas.microsoft.com/office/drawing/2014/main" id="{59C68296-4706-566D-67F6-AE6AD3F46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d6c00e730_0_89:notes">
            <a:extLst>
              <a:ext uri="{FF2B5EF4-FFF2-40B4-BE49-F238E27FC236}">
                <a16:creationId xmlns:a16="http://schemas.microsoft.com/office/drawing/2014/main" id="{D8733453-80FA-21CC-31A8-840F0F00A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3bb0cf07a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3bb0cf07a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0307" y="-584630"/>
            <a:ext cx="10466422" cy="6229989"/>
            <a:chOff x="-220307" y="-584630"/>
            <a:chExt cx="10466422" cy="622998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220307" y="-584630"/>
              <a:ext cx="10466422" cy="6229989"/>
              <a:chOff x="919620" y="4052663"/>
              <a:chExt cx="2393200" cy="1424518"/>
            </a:xfrm>
          </p:grpSpPr>
          <p:sp>
            <p:nvSpPr>
              <p:cNvPr id="12" name="Google Shape;12;p2"/>
              <p:cNvSpPr/>
              <p:nvPr/>
            </p:nvSpPr>
            <p:spPr>
              <a:xfrm rot="1510878">
                <a:off x="2634974" y="4441905"/>
                <a:ext cx="493519" cy="976690"/>
              </a:xfrm>
              <a:custGeom>
                <a:avLst/>
                <a:gdLst/>
                <a:ahLst/>
                <a:cxnLst/>
                <a:rect l="l" t="t" r="r" b="b"/>
                <a:pathLst>
                  <a:path w="19740" h="37959" extrusionOk="0">
                    <a:moveTo>
                      <a:pt x="9400" y="0"/>
                    </a:moveTo>
                    <a:cubicBezTo>
                      <a:pt x="7123" y="819"/>
                      <a:pt x="4556" y="1735"/>
                      <a:pt x="2724" y="3604"/>
                    </a:cubicBezTo>
                    <a:cubicBezTo>
                      <a:pt x="1026" y="5339"/>
                      <a:pt x="1" y="8400"/>
                      <a:pt x="1471" y="10665"/>
                    </a:cubicBezTo>
                    <a:cubicBezTo>
                      <a:pt x="2459" y="12171"/>
                      <a:pt x="4231" y="12894"/>
                      <a:pt x="5942" y="13593"/>
                    </a:cubicBezTo>
                    <a:cubicBezTo>
                      <a:pt x="7858" y="14364"/>
                      <a:pt x="9678" y="15100"/>
                      <a:pt x="10449" y="16847"/>
                    </a:cubicBezTo>
                    <a:cubicBezTo>
                      <a:pt x="11558" y="19377"/>
                      <a:pt x="9569" y="22258"/>
                      <a:pt x="7328" y="24125"/>
                    </a:cubicBezTo>
                    <a:cubicBezTo>
                      <a:pt x="7063" y="24342"/>
                      <a:pt x="6786" y="24571"/>
                      <a:pt x="6508" y="24788"/>
                    </a:cubicBezTo>
                    <a:cubicBezTo>
                      <a:pt x="4460" y="26451"/>
                      <a:pt x="2351" y="28162"/>
                      <a:pt x="1929" y="30693"/>
                    </a:cubicBezTo>
                    <a:cubicBezTo>
                      <a:pt x="1543" y="33091"/>
                      <a:pt x="3014" y="35742"/>
                      <a:pt x="5436" y="36995"/>
                    </a:cubicBezTo>
                    <a:cubicBezTo>
                      <a:pt x="6749" y="37682"/>
                      <a:pt x="8111" y="37959"/>
                      <a:pt x="9473" y="37959"/>
                    </a:cubicBezTo>
                    <a:cubicBezTo>
                      <a:pt x="13256" y="37959"/>
                      <a:pt x="17005" y="35778"/>
                      <a:pt x="19740" y="34199"/>
                    </a:cubicBezTo>
                    <a:lnTo>
                      <a:pt x="19632" y="34019"/>
                    </a:lnTo>
                    <a:cubicBezTo>
                      <a:pt x="16926" y="35586"/>
                      <a:pt x="13201" y="37750"/>
                      <a:pt x="9457" y="37750"/>
                    </a:cubicBezTo>
                    <a:cubicBezTo>
                      <a:pt x="8132" y="37750"/>
                      <a:pt x="6805" y="37479"/>
                      <a:pt x="5520" y="36815"/>
                    </a:cubicBezTo>
                    <a:cubicBezTo>
                      <a:pt x="3182" y="35597"/>
                      <a:pt x="1760" y="33042"/>
                      <a:pt x="2134" y="30729"/>
                    </a:cubicBezTo>
                    <a:cubicBezTo>
                      <a:pt x="2532" y="28270"/>
                      <a:pt x="4617" y="26583"/>
                      <a:pt x="6629" y="24957"/>
                    </a:cubicBezTo>
                    <a:cubicBezTo>
                      <a:pt x="6918" y="24728"/>
                      <a:pt x="7196" y="24499"/>
                      <a:pt x="7461" y="24282"/>
                    </a:cubicBezTo>
                    <a:cubicBezTo>
                      <a:pt x="8714" y="23233"/>
                      <a:pt x="9738" y="22017"/>
                      <a:pt x="10329" y="20847"/>
                    </a:cubicBezTo>
                    <a:cubicBezTo>
                      <a:pt x="11076" y="19377"/>
                      <a:pt x="11184" y="18003"/>
                      <a:pt x="10642" y="16774"/>
                    </a:cubicBezTo>
                    <a:cubicBezTo>
                      <a:pt x="9834" y="14943"/>
                      <a:pt x="7895" y="14160"/>
                      <a:pt x="6026" y="13400"/>
                    </a:cubicBezTo>
                    <a:cubicBezTo>
                      <a:pt x="4339" y="12714"/>
                      <a:pt x="2592" y="12002"/>
                      <a:pt x="1652" y="10545"/>
                    </a:cubicBezTo>
                    <a:cubicBezTo>
                      <a:pt x="242" y="8376"/>
                      <a:pt x="1230" y="5423"/>
                      <a:pt x="2869" y="3748"/>
                    </a:cubicBezTo>
                    <a:cubicBezTo>
                      <a:pt x="4665" y="1917"/>
                      <a:pt x="7220" y="1001"/>
                      <a:pt x="9473" y="193"/>
                    </a:cubicBezTo>
                    <a:lnTo>
                      <a:pt x="9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28561" h="18185" extrusionOk="0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19621" y="4916207"/>
                <a:ext cx="775775" cy="560975"/>
              </a:xfrm>
              <a:custGeom>
                <a:avLst/>
                <a:gdLst/>
                <a:ahLst/>
                <a:cxnLst/>
                <a:rect l="l" t="t" r="r" b="b"/>
                <a:pathLst>
                  <a:path w="31031" h="22439" extrusionOk="0">
                    <a:moveTo>
                      <a:pt x="206" y="1"/>
                    </a:moveTo>
                    <a:lnTo>
                      <a:pt x="0" y="61"/>
                    </a:lnTo>
                    <a:cubicBezTo>
                      <a:pt x="1796" y="5641"/>
                      <a:pt x="4001" y="8966"/>
                      <a:pt x="6773" y="10255"/>
                    </a:cubicBezTo>
                    <a:cubicBezTo>
                      <a:pt x="7710" y="10688"/>
                      <a:pt x="8660" y="10862"/>
                      <a:pt x="9609" y="10862"/>
                    </a:cubicBezTo>
                    <a:cubicBezTo>
                      <a:pt x="11724" y="10862"/>
                      <a:pt x="13829" y="9997"/>
                      <a:pt x="15751" y="9207"/>
                    </a:cubicBezTo>
                    <a:cubicBezTo>
                      <a:pt x="17004" y="8689"/>
                      <a:pt x="18185" y="8207"/>
                      <a:pt x="19245" y="8014"/>
                    </a:cubicBezTo>
                    <a:cubicBezTo>
                      <a:pt x="19829" y="7906"/>
                      <a:pt x="20410" y="7853"/>
                      <a:pt x="20984" y="7853"/>
                    </a:cubicBezTo>
                    <a:cubicBezTo>
                      <a:pt x="24057" y="7853"/>
                      <a:pt x="26904" y="9370"/>
                      <a:pt x="28680" y="12051"/>
                    </a:cubicBezTo>
                    <a:cubicBezTo>
                      <a:pt x="30790" y="15233"/>
                      <a:pt x="30801" y="19173"/>
                      <a:pt x="28729" y="22318"/>
                    </a:cubicBezTo>
                    <a:lnTo>
                      <a:pt x="28897" y="22439"/>
                    </a:lnTo>
                    <a:cubicBezTo>
                      <a:pt x="31031" y="19209"/>
                      <a:pt x="31007" y="15184"/>
                      <a:pt x="28849" y="11942"/>
                    </a:cubicBezTo>
                    <a:cubicBezTo>
                      <a:pt x="27040" y="9199"/>
                      <a:pt x="24126" y="7646"/>
                      <a:pt x="20974" y="7646"/>
                    </a:cubicBezTo>
                    <a:cubicBezTo>
                      <a:pt x="20388" y="7646"/>
                      <a:pt x="19794" y="7700"/>
                      <a:pt x="19197" y="7810"/>
                    </a:cubicBezTo>
                    <a:cubicBezTo>
                      <a:pt x="18124" y="8002"/>
                      <a:pt x="16932" y="8496"/>
                      <a:pt x="15678" y="9015"/>
                    </a:cubicBezTo>
                    <a:cubicBezTo>
                      <a:pt x="13769" y="9798"/>
                      <a:pt x="11693" y="10656"/>
                      <a:pt x="9617" y="10656"/>
                    </a:cubicBezTo>
                    <a:cubicBezTo>
                      <a:pt x="8692" y="10656"/>
                      <a:pt x="7768" y="10486"/>
                      <a:pt x="6858" y="10063"/>
                    </a:cubicBezTo>
                    <a:cubicBezTo>
                      <a:pt x="4146" y="8809"/>
                      <a:pt x="1977" y="5520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45595" y="5099881"/>
                <a:ext cx="140700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4676" extrusionOk="0">
                    <a:moveTo>
                      <a:pt x="3785" y="205"/>
                    </a:moveTo>
                    <a:cubicBezTo>
                      <a:pt x="4122" y="205"/>
                      <a:pt x="4460" y="337"/>
                      <a:pt x="4701" y="554"/>
                    </a:cubicBezTo>
                    <a:cubicBezTo>
                      <a:pt x="5242" y="1036"/>
                      <a:pt x="5411" y="1844"/>
                      <a:pt x="5146" y="2651"/>
                    </a:cubicBezTo>
                    <a:cubicBezTo>
                      <a:pt x="4809" y="3652"/>
                      <a:pt x="3941" y="4362"/>
                      <a:pt x="2929" y="4459"/>
                    </a:cubicBezTo>
                    <a:cubicBezTo>
                      <a:pt x="2880" y="4471"/>
                      <a:pt x="2821" y="4471"/>
                      <a:pt x="2773" y="4471"/>
                    </a:cubicBezTo>
                    <a:cubicBezTo>
                      <a:pt x="1760" y="4471"/>
                      <a:pt x="242" y="3712"/>
                      <a:pt x="218" y="2675"/>
                    </a:cubicBezTo>
                    <a:cubicBezTo>
                      <a:pt x="205" y="2543"/>
                      <a:pt x="229" y="2458"/>
                      <a:pt x="290" y="2399"/>
                    </a:cubicBezTo>
                    <a:cubicBezTo>
                      <a:pt x="374" y="2314"/>
                      <a:pt x="531" y="2302"/>
                      <a:pt x="748" y="2302"/>
                    </a:cubicBezTo>
                    <a:lnTo>
                      <a:pt x="1025" y="2302"/>
                    </a:lnTo>
                    <a:cubicBezTo>
                      <a:pt x="1471" y="2302"/>
                      <a:pt x="1929" y="2241"/>
                      <a:pt x="2242" y="1820"/>
                    </a:cubicBezTo>
                    <a:cubicBezTo>
                      <a:pt x="2387" y="1627"/>
                      <a:pt x="2483" y="1410"/>
                      <a:pt x="2580" y="1205"/>
                    </a:cubicBezTo>
                    <a:cubicBezTo>
                      <a:pt x="2700" y="940"/>
                      <a:pt x="2808" y="699"/>
                      <a:pt x="3001" y="506"/>
                    </a:cubicBezTo>
                    <a:cubicBezTo>
                      <a:pt x="3194" y="313"/>
                      <a:pt x="3471" y="205"/>
                      <a:pt x="3785" y="205"/>
                    </a:cubicBezTo>
                    <a:close/>
                    <a:moveTo>
                      <a:pt x="3785" y="0"/>
                    </a:moveTo>
                    <a:cubicBezTo>
                      <a:pt x="3423" y="0"/>
                      <a:pt x="3086" y="133"/>
                      <a:pt x="2856" y="362"/>
                    </a:cubicBezTo>
                    <a:cubicBezTo>
                      <a:pt x="2639" y="578"/>
                      <a:pt x="2507" y="856"/>
                      <a:pt x="2387" y="1121"/>
                    </a:cubicBezTo>
                    <a:cubicBezTo>
                      <a:pt x="2302" y="1326"/>
                      <a:pt x="2206" y="1531"/>
                      <a:pt x="2085" y="1700"/>
                    </a:cubicBezTo>
                    <a:cubicBezTo>
                      <a:pt x="1796" y="2073"/>
                      <a:pt x="1386" y="2097"/>
                      <a:pt x="1025" y="2097"/>
                    </a:cubicBezTo>
                    <a:lnTo>
                      <a:pt x="748" y="2097"/>
                    </a:lnTo>
                    <a:cubicBezTo>
                      <a:pt x="519" y="2097"/>
                      <a:pt x="290" y="2109"/>
                      <a:pt x="146" y="2254"/>
                    </a:cubicBezTo>
                    <a:cubicBezTo>
                      <a:pt x="49" y="2350"/>
                      <a:pt x="1" y="2495"/>
                      <a:pt x="12" y="2675"/>
                    </a:cubicBezTo>
                    <a:cubicBezTo>
                      <a:pt x="37" y="3880"/>
                      <a:pt x="1688" y="4676"/>
                      <a:pt x="2773" y="4676"/>
                    </a:cubicBezTo>
                    <a:cubicBezTo>
                      <a:pt x="2832" y="4676"/>
                      <a:pt x="2893" y="4676"/>
                      <a:pt x="2941" y="4664"/>
                    </a:cubicBezTo>
                    <a:cubicBezTo>
                      <a:pt x="4037" y="4568"/>
                      <a:pt x="4977" y="3796"/>
                      <a:pt x="5339" y="2712"/>
                    </a:cubicBezTo>
                    <a:cubicBezTo>
                      <a:pt x="5628" y="1832"/>
                      <a:pt x="5435" y="940"/>
                      <a:pt x="4845" y="398"/>
                    </a:cubicBezTo>
                    <a:cubicBezTo>
                      <a:pt x="4556" y="145"/>
                      <a:pt x="4182" y="0"/>
                      <a:pt x="3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97862" y="4260413"/>
                <a:ext cx="587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820" extrusionOk="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 rot="4500019">
              <a:off x="3805528" y="4359330"/>
              <a:ext cx="256938" cy="308326"/>
            </a:xfrm>
            <a:custGeom>
              <a:avLst/>
              <a:gdLst/>
              <a:ahLst/>
              <a:cxnLst/>
              <a:rect l="l" t="t" r="r" b="b"/>
              <a:pathLst>
                <a:path w="2350" h="2820" extrusionOk="0">
                  <a:moveTo>
                    <a:pt x="1072" y="205"/>
                  </a:moveTo>
                  <a:cubicBezTo>
                    <a:pt x="1482" y="205"/>
                    <a:pt x="1832" y="543"/>
                    <a:pt x="2001" y="1109"/>
                  </a:cubicBezTo>
                  <a:cubicBezTo>
                    <a:pt x="2133" y="1567"/>
                    <a:pt x="2085" y="2001"/>
                    <a:pt x="1868" y="2302"/>
                  </a:cubicBezTo>
                  <a:cubicBezTo>
                    <a:pt x="1711" y="2495"/>
                    <a:pt x="1506" y="2616"/>
                    <a:pt x="1289" y="2616"/>
                  </a:cubicBezTo>
                  <a:cubicBezTo>
                    <a:pt x="928" y="2616"/>
                    <a:pt x="603" y="2314"/>
                    <a:pt x="410" y="1796"/>
                  </a:cubicBezTo>
                  <a:cubicBezTo>
                    <a:pt x="217" y="1314"/>
                    <a:pt x="241" y="856"/>
                    <a:pt x="446" y="543"/>
                  </a:cubicBezTo>
                  <a:cubicBezTo>
                    <a:pt x="603" y="326"/>
                    <a:pt x="820" y="205"/>
                    <a:pt x="1072" y="205"/>
                  </a:cubicBezTo>
                  <a:close/>
                  <a:moveTo>
                    <a:pt x="1072" y="0"/>
                  </a:moveTo>
                  <a:cubicBezTo>
                    <a:pt x="759" y="0"/>
                    <a:pt x="470" y="157"/>
                    <a:pt x="277" y="422"/>
                  </a:cubicBezTo>
                  <a:cubicBezTo>
                    <a:pt x="24" y="795"/>
                    <a:pt x="0" y="1314"/>
                    <a:pt x="217" y="1868"/>
                  </a:cubicBezTo>
                  <a:cubicBezTo>
                    <a:pt x="446" y="2471"/>
                    <a:pt x="844" y="2820"/>
                    <a:pt x="1289" y="2820"/>
                  </a:cubicBezTo>
                  <a:cubicBezTo>
                    <a:pt x="1578" y="2820"/>
                    <a:pt x="1844" y="2675"/>
                    <a:pt x="2025" y="2423"/>
                  </a:cubicBezTo>
                  <a:cubicBezTo>
                    <a:pt x="2290" y="2073"/>
                    <a:pt x="2350" y="1567"/>
                    <a:pt x="2194" y="1049"/>
                  </a:cubicBezTo>
                  <a:cubicBezTo>
                    <a:pt x="2001" y="386"/>
                    <a:pt x="1578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20000" y="335760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 idx="2"/>
          </p:nvPr>
        </p:nvSpPr>
        <p:spPr>
          <a:xfrm>
            <a:off x="6893700" y="539500"/>
            <a:ext cx="1750800" cy="59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8100000">
            <a:off x="4370292" y="635573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73" name="Google Shape;373;p38"/>
          <p:cNvGrpSpPr/>
          <p:nvPr/>
        </p:nvGrpSpPr>
        <p:grpSpPr>
          <a:xfrm>
            <a:off x="-646975" y="-374130"/>
            <a:ext cx="10194565" cy="5800128"/>
            <a:chOff x="-646975" y="-374130"/>
            <a:chExt cx="10194565" cy="5800128"/>
          </a:xfrm>
        </p:grpSpPr>
        <p:sp>
          <p:nvSpPr>
            <p:cNvPr id="374" name="Google Shape;374;p38"/>
            <p:cNvSpPr/>
            <p:nvPr/>
          </p:nvSpPr>
          <p:spPr>
            <a:xfrm>
              <a:off x="1870840" y="-37413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5" name="Google Shape;375;p38"/>
            <p:cNvSpPr/>
            <p:nvPr/>
          </p:nvSpPr>
          <p:spPr>
            <a:xfrm rot="10800000">
              <a:off x="5512892" y="3299823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Google Shape;376;p38"/>
            <p:cNvSpPr/>
            <p:nvPr/>
          </p:nvSpPr>
          <p:spPr>
            <a:xfrm rot="10800000" flipH="1">
              <a:off x="-646975" y="3368779"/>
              <a:ext cx="3122717" cy="1988257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8014879" y="-175025"/>
              <a:ext cx="1494275" cy="2914475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" name="Google Shape;378;p38"/>
            <p:cNvSpPr/>
            <p:nvPr/>
          </p:nvSpPr>
          <p:spPr>
            <a:xfrm rot="-6134353">
              <a:off x="-50436" y="691332"/>
              <a:ext cx="993579" cy="1181760"/>
            </a:xfrm>
            <a:custGeom>
              <a:avLst/>
              <a:gdLst/>
              <a:ahLst/>
              <a:cxnLst/>
              <a:rect l="l" t="t" r="r" b="b"/>
              <a:pathLst>
                <a:path w="39742" h="47269" extrusionOk="0">
                  <a:moveTo>
                    <a:pt x="30774" y="0"/>
                  </a:moveTo>
                  <a:cubicBezTo>
                    <a:pt x="24418" y="0"/>
                    <a:pt x="17192" y="76"/>
                    <a:pt x="12106" y="3889"/>
                  </a:cubicBezTo>
                  <a:cubicBezTo>
                    <a:pt x="7041" y="7686"/>
                    <a:pt x="3566" y="13568"/>
                    <a:pt x="1216" y="19446"/>
                  </a:cubicBezTo>
                  <a:cubicBezTo>
                    <a:pt x="-2489" y="28711"/>
                    <a:pt x="3982" y="44251"/>
                    <a:pt x="13662" y="46671"/>
                  </a:cubicBezTo>
                  <a:cubicBezTo>
                    <a:pt x="23224" y="49061"/>
                    <a:pt x="34657" y="38908"/>
                    <a:pt x="37775" y="29558"/>
                  </a:cubicBezTo>
                  <a:cubicBezTo>
                    <a:pt x="40978" y="19953"/>
                    <a:pt x="40899" y="0"/>
                    <a:pt x="3077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" name="Google Shape;379;p38"/>
          <p:cNvSpPr/>
          <p:nvPr/>
        </p:nvSpPr>
        <p:spPr>
          <a:xfrm rot="8100000">
            <a:off x="2620167" y="4451460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646975" y="-938080"/>
            <a:ext cx="10019565" cy="6825505"/>
            <a:chOff x="-646975" y="-938080"/>
            <a:chExt cx="10019565" cy="6825505"/>
          </a:xfrm>
        </p:grpSpPr>
        <p:sp>
          <p:nvSpPr>
            <p:cNvPr id="79" name="Google Shape;79;p9"/>
            <p:cNvSpPr/>
            <p:nvPr/>
          </p:nvSpPr>
          <p:spPr>
            <a:xfrm>
              <a:off x="680625" y="-43650"/>
              <a:ext cx="4034825" cy="5931075"/>
            </a:xfrm>
            <a:custGeom>
              <a:avLst/>
              <a:gdLst/>
              <a:ahLst/>
              <a:cxnLst/>
              <a:rect l="l" t="t" r="r" b="b"/>
              <a:pathLst>
                <a:path w="161393" h="237243" extrusionOk="0">
                  <a:moveTo>
                    <a:pt x="150124" y="0"/>
                  </a:moveTo>
                  <a:cubicBezTo>
                    <a:pt x="163197" y="3269"/>
                    <a:pt x="163211" y="27285"/>
                    <a:pt x="157902" y="39670"/>
                  </a:cubicBezTo>
                  <a:cubicBezTo>
                    <a:pt x="147974" y="62830"/>
                    <a:pt x="124249" y="80712"/>
                    <a:pt x="100342" y="88674"/>
                  </a:cubicBezTo>
                  <a:cubicBezTo>
                    <a:pt x="91472" y="91628"/>
                    <a:pt x="87536" y="106440"/>
                    <a:pt x="91007" y="115121"/>
                  </a:cubicBezTo>
                  <a:cubicBezTo>
                    <a:pt x="95497" y="126352"/>
                    <a:pt x="106743" y="134501"/>
                    <a:pt x="109676" y="146235"/>
                  </a:cubicBezTo>
                  <a:cubicBezTo>
                    <a:pt x="110972" y="151421"/>
                    <a:pt x="108535" y="157208"/>
                    <a:pt x="105786" y="161792"/>
                  </a:cubicBezTo>
                  <a:cubicBezTo>
                    <a:pt x="96546" y="177199"/>
                    <a:pt x="72843" y="176936"/>
                    <a:pt x="55227" y="180460"/>
                  </a:cubicBezTo>
                  <a:cubicBezTo>
                    <a:pt x="45006" y="182505"/>
                    <a:pt x="33694" y="179467"/>
                    <a:pt x="24113" y="183572"/>
                  </a:cubicBezTo>
                  <a:cubicBezTo>
                    <a:pt x="6085" y="191296"/>
                    <a:pt x="0" y="217630"/>
                    <a:pt x="0" y="23724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0" name="Google Shape;80;p9"/>
            <p:cNvGrpSpPr/>
            <p:nvPr/>
          </p:nvGrpSpPr>
          <p:grpSpPr>
            <a:xfrm rot="10800000">
              <a:off x="2712750" y="4093325"/>
              <a:ext cx="5133775" cy="1263711"/>
              <a:chOff x="2946100" y="-106950"/>
              <a:chExt cx="5133775" cy="1263711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2946100" y="-106950"/>
                <a:ext cx="5133775" cy="1145250"/>
              </a:xfrm>
              <a:custGeom>
                <a:avLst/>
                <a:gdLst/>
                <a:ahLst/>
                <a:cxnLst/>
                <a:rect l="l" t="t" r="r" b="b"/>
                <a:pathLst>
                  <a:path w="205351" h="45810" extrusionOk="0">
                    <a:moveTo>
                      <a:pt x="0" y="3111"/>
                    </a:moveTo>
                    <a:cubicBezTo>
                      <a:pt x="0" y="22732"/>
                      <a:pt x="21273" y="43999"/>
                      <a:pt x="40836" y="45504"/>
                    </a:cubicBezTo>
                    <a:cubicBezTo>
                      <a:pt x="49686" y="46185"/>
                      <a:pt x="59123" y="45886"/>
                      <a:pt x="67283" y="42392"/>
                    </a:cubicBezTo>
                    <a:cubicBezTo>
                      <a:pt x="78174" y="37728"/>
                      <a:pt x="88131" y="29179"/>
                      <a:pt x="99953" y="28391"/>
                    </a:cubicBezTo>
                    <a:cubicBezTo>
                      <a:pt x="106957" y="27924"/>
                      <a:pt x="114676" y="26807"/>
                      <a:pt x="120954" y="29947"/>
                    </a:cubicBezTo>
                    <a:cubicBezTo>
                      <a:pt x="133274" y="36110"/>
                      <a:pt x="146517" y="44028"/>
                      <a:pt x="160236" y="42781"/>
                    </a:cubicBezTo>
                    <a:cubicBezTo>
                      <a:pt x="180875" y="40904"/>
                      <a:pt x="205351" y="20725"/>
                      <a:pt x="205351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" name="Google Shape;82;p9"/>
              <p:cNvSpPr/>
              <p:nvPr/>
            </p:nvSpPr>
            <p:spPr>
              <a:xfrm>
                <a:off x="5684090" y="880936"/>
                <a:ext cx="472550" cy="275825"/>
              </a:xfrm>
              <a:custGeom>
                <a:avLst/>
                <a:gdLst/>
                <a:ahLst/>
                <a:cxnLst/>
                <a:rect l="l" t="t" r="r" b="b"/>
                <a:pathLst>
                  <a:path w="18902" h="11033" extrusionOk="0">
                    <a:moveTo>
                      <a:pt x="8323" y="155"/>
                    </a:moveTo>
                    <a:cubicBezTo>
                      <a:pt x="4757" y="1344"/>
                      <a:pt x="-1862" y="5434"/>
                      <a:pt x="545" y="8322"/>
                    </a:cubicBezTo>
                    <a:cubicBezTo>
                      <a:pt x="4302" y="12831"/>
                      <a:pt x="14524" y="11074"/>
                      <a:pt x="18046" y="6378"/>
                    </a:cubicBezTo>
                    <a:cubicBezTo>
                      <a:pt x="19138" y="4922"/>
                      <a:pt x="19285" y="1747"/>
                      <a:pt x="17657" y="933"/>
                    </a:cubicBezTo>
                    <a:cubicBezTo>
                      <a:pt x="14864" y="-463"/>
                      <a:pt x="11445" y="155"/>
                      <a:pt x="8323" y="155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3" name="Google Shape;83;p9"/>
            <p:cNvSpPr/>
            <p:nvPr/>
          </p:nvSpPr>
          <p:spPr>
            <a:xfrm>
              <a:off x="-646975" y="-433079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" name="Google Shape;84;p9"/>
            <p:cNvGrpSpPr/>
            <p:nvPr/>
          </p:nvGrpSpPr>
          <p:grpSpPr>
            <a:xfrm flipH="1">
              <a:off x="5712091" y="-938080"/>
              <a:ext cx="3660499" cy="1988257"/>
              <a:chOff x="919620" y="4052663"/>
              <a:chExt cx="836992" cy="454625"/>
            </a:xfrm>
          </p:grpSpPr>
          <p:sp>
            <p:nvSpPr>
              <p:cNvPr id="85" name="Google Shape;85;p9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28561" h="18185" extrusionOk="0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1697862" y="4347531"/>
                <a:ext cx="587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820" extrusionOk="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9"/>
            <p:cNvSpPr/>
            <p:nvPr/>
          </p:nvSpPr>
          <p:spPr>
            <a:xfrm rot="-9826972" flipH="1">
              <a:off x="3137774" y="880814"/>
              <a:ext cx="615340" cy="511252"/>
            </a:xfrm>
            <a:custGeom>
              <a:avLst/>
              <a:gdLst/>
              <a:ahLst/>
              <a:cxnLst/>
              <a:rect l="l" t="t" r="r" b="b"/>
              <a:pathLst>
                <a:path w="5628" h="4676" extrusionOk="0">
                  <a:moveTo>
                    <a:pt x="3785" y="205"/>
                  </a:moveTo>
                  <a:cubicBezTo>
                    <a:pt x="4122" y="205"/>
                    <a:pt x="4460" y="337"/>
                    <a:pt x="4701" y="554"/>
                  </a:cubicBezTo>
                  <a:cubicBezTo>
                    <a:pt x="5242" y="1036"/>
                    <a:pt x="5411" y="1844"/>
                    <a:pt x="5146" y="2651"/>
                  </a:cubicBezTo>
                  <a:cubicBezTo>
                    <a:pt x="4809" y="3652"/>
                    <a:pt x="3941" y="4362"/>
                    <a:pt x="2929" y="4459"/>
                  </a:cubicBezTo>
                  <a:cubicBezTo>
                    <a:pt x="2880" y="4471"/>
                    <a:pt x="2821" y="4471"/>
                    <a:pt x="2773" y="4471"/>
                  </a:cubicBezTo>
                  <a:cubicBezTo>
                    <a:pt x="1760" y="4471"/>
                    <a:pt x="242" y="3712"/>
                    <a:pt x="218" y="2675"/>
                  </a:cubicBezTo>
                  <a:cubicBezTo>
                    <a:pt x="205" y="2543"/>
                    <a:pt x="229" y="2458"/>
                    <a:pt x="290" y="2399"/>
                  </a:cubicBezTo>
                  <a:cubicBezTo>
                    <a:pt x="374" y="2314"/>
                    <a:pt x="531" y="2302"/>
                    <a:pt x="748" y="2302"/>
                  </a:cubicBezTo>
                  <a:lnTo>
                    <a:pt x="1025" y="2302"/>
                  </a:lnTo>
                  <a:cubicBezTo>
                    <a:pt x="1471" y="2302"/>
                    <a:pt x="1929" y="2241"/>
                    <a:pt x="2242" y="1820"/>
                  </a:cubicBezTo>
                  <a:cubicBezTo>
                    <a:pt x="2387" y="1627"/>
                    <a:pt x="2483" y="1410"/>
                    <a:pt x="2580" y="1205"/>
                  </a:cubicBezTo>
                  <a:cubicBezTo>
                    <a:pt x="2700" y="940"/>
                    <a:pt x="2808" y="699"/>
                    <a:pt x="3001" y="506"/>
                  </a:cubicBezTo>
                  <a:cubicBezTo>
                    <a:pt x="3194" y="313"/>
                    <a:pt x="3471" y="205"/>
                    <a:pt x="3785" y="205"/>
                  </a:cubicBezTo>
                  <a:close/>
                  <a:moveTo>
                    <a:pt x="3785" y="0"/>
                  </a:moveTo>
                  <a:cubicBezTo>
                    <a:pt x="3423" y="0"/>
                    <a:pt x="3086" y="133"/>
                    <a:pt x="2856" y="362"/>
                  </a:cubicBezTo>
                  <a:cubicBezTo>
                    <a:pt x="2639" y="578"/>
                    <a:pt x="2507" y="856"/>
                    <a:pt x="2387" y="1121"/>
                  </a:cubicBezTo>
                  <a:cubicBezTo>
                    <a:pt x="2302" y="1326"/>
                    <a:pt x="2206" y="1531"/>
                    <a:pt x="2085" y="1700"/>
                  </a:cubicBezTo>
                  <a:cubicBezTo>
                    <a:pt x="1796" y="2073"/>
                    <a:pt x="1386" y="2097"/>
                    <a:pt x="1025" y="2097"/>
                  </a:cubicBezTo>
                  <a:lnTo>
                    <a:pt x="748" y="2097"/>
                  </a:lnTo>
                  <a:cubicBezTo>
                    <a:pt x="519" y="2097"/>
                    <a:pt x="290" y="2109"/>
                    <a:pt x="146" y="2254"/>
                  </a:cubicBezTo>
                  <a:cubicBezTo>
                    <a:pt x="49" y="2350"/>
                    <a:pt x="1" y="2495"/>
                    <a:pt x="12" y="2675"/>
                  </a:cubicBezTo>
                  <a:cubicBezTo>
                    <a:pt x="37" y="3880"/>
                    <a:pt x="1688" y="4676"/>
                    <a:pt x="2773" y="4676"/>
                  </a:cubicBezTo>
                  <a:cubicBezTo>
                    <a:pt x="2832" y="4676"/>
                    <a:pt x="2893" y="4676"/>
                    <a:pt x="2941" y="4664"/>
                  </a:cubicBezTo>
                  <a:cubicBezTo>
                    <a:pt x="4037" y="4568"/>
                    <a:pt x="4977" y="3796"/>
                    <a:pt x="5339" y="2712"/>
                  </a:cubicBezTo>
                  <a:cubicBezTo>
                    <a:pt x="5628" y="1832"/>
                    <a:pt x="5435" y="940"/>
                    <a:pt x="4845" y="398"/>
                  </a:cubicBezTo>
                  <a:cubicBezTo>
                    <a:pt x="4556" y="145"/>
                    <a:pt x="4182" y="0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4572000" y="14629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4572000" y="2457175"/>
            <a:ext cx="3852000" cy="12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3532925" y="4756621"/>
            <a:ext cx="356698" cy="303278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9899999">
            <a:off x="7662088" y="314740"/>
            <a:ext cx="528706" cy="449497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388925" y="-486500"/>
            <a:ext cx="10343747" cy="6394949"/>
            <a:chOff x="-388925" y="-486500"/>
            <a:chExt cx="10343747" cy="6394949"/>
          </a:xfrm>
        </p:grpSpPr>
        <p:sp>
          <p:nvSpPr>
            <p:cNvPr id="109" name="Google Shape;109;p13"/>
            <p:cNvSpPr/>
            <p:nvPr/>
          </p:nvSpPr>
          <p:spPr>
            <a:xfrm>
              <a:off x="-388925" y="1839224"/>
              <a:ext cx="3586225" cy="4069225"/>
            </a:xfrm>
            <a:custGeom>
              <a:avLst/>
              <a:gdLst/>
              <a:ahLst/>
              <a:cxnLst/>
              <a:rect l="l" t="t" r="r" b="b"/>
              <a:pathLst>
                <a:path w="143449" h="162769" extrusionOk="0">
                  <a:moveTo>
                    <a:pt x="0" y="7200"/>
                  </a:moveTo>
                  <a:cubicBezTo>
                    <a:pt x="15320" y="1071"/>
                    <a:pt x="32504" y="200"/>
                    <a:pt x="49004" y="200"/>
                  </a:cubicBezTo>
                  <a:cubicBezTo>
                    <a:pt x="62734" y="200"/>
                    <a:pt x="78732" y="-600"/>
                    <a:pt x="89452" y="7978"/>
                  </a:cubicBezTo>
                  <a:cubicBezTo>
                    <a:pt x="94981" y="12403"/>
                    <a:pt x="99727" y="20554"/>
                    <a:pt x="98009" y="27424"/>
                  </a:cubicBezTo>
                  <a:cubicBezTo>
                    <a:pt x="96056" y="35238"/>
                    <a:pt x="90756" y="45843"/>
                    <a:pt x="96453" y="51537"/>
                  </a:cubicBezTo>
                  <a:cubicBezTo>
                    <a:pt x="106841" y="61921"/>
                    <a:pt x="128866" y="55344"/>
                    <a:pt x="137679" y="67094"/>
                  </a:cubicBezTo>
                  <a:cubicBezTo>
                    <a:pt x="141271" y="71883"/>
                    <a:pt x="144298" y="78337"/>
                    <a:pt x="143124" y="84207"/>
                  </a:cubicBezTo>
                  <a:cubicBezTo>
                    <a:pt x="141780" y="90924"/>
                    <a:pt x="136072" y="95969"/>
                    <a:pt x="133012" y="102097"/>
                  </a:cubicBezTo>
                  <a:cubicBezTo>
                    <a:pt x="130555" y="107018"/>
                    <a:pt x="130678" y="112932"/>
                    <a:pt x="130678" y="118432"/>
                  </a:cubicBezTo>
                  <a:cubicBezTo>
                    <a:pt x="130678" y="132196"/>
                    <a:pt x="142741" y="149922"/>
                    <a:pt x="133012" y="159658"/>
                  </a:cubicBezTo>
                  <a:cubicBezTo>
                    <a:pt x="132096" y="160575"/>
                    <a:pt x="131974" y="162769"/>
                    <a:pt x="130678" y="16276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8257847" y="311150"/>
              <a:ext cx="1696975" cy="3850325"/>
            </a:xfrm>
            <a:custGeom>
              <a:avLst/>
              <a:gdLst/>
              <a:ahLst/>
              <a:cxnLst/>
              <a:rect l="l" t="t" r="r" b="b"/>
              <a:pathLst>
                <a:path w="67879" h="154013" extrusionOk="0">
                  <a:moveTo>
                    <a:pt x="49211" y="0"/>
                  </a:moveTo>
                  <a:cubicBezTo>
                    <a:pt x="30478" y="3119"/>
                    <a:pt x="6986" y="12317"/>
                    <a:pt x="985" y="30335"/>
                  </a:cubicBezTo>
                  <a:cubicBezTo>
                    <a:pt x="-1897" y="38987"/>
                    <a:pt x="2512" y="49487"/>
                    <a:pt x="7985" y="56782"/>
                  </a:cubicBezTo>
                  <a:cubicBezTo>
                    <a:pt x="13431" y="64041"/>
                    <a:pt x="22540" y="69663"/>
                    <a:pt x="24320" y="78562"/>
                  </a:cubicBezTo>
                  <a:cubicBezTo>
                    <a:pt x="27103" y="92471"/>
                    <a:pt x="8318" y="105100"/>
                    <a:pt x="11097" y="119010"/>
                  </a:cubicBezTo>
                  <a:cubicBezTo>
                    <a:pt x="13110" y="129084"/>
                    <a:pt x="23289" y="136280"/>
                    <a:pt x="32098" y="141567"/>
                  </a:cubicBezTo>
                  <a:cubicBezTo>
                    <a:pt x="42926" y="148065"/>
                    <a:pt x="55251" y="154013"/>
                    <a:pt x="67879" y="15401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4142000" y="-486500"/>
              <a:ext cx="3947575" cy="931525"/>
            </a:xfrm>
            <a:custGeom>
              <a:avLst/>
              <a:gdLst/>
              <a:ahLst/>
              <a:cxnLst/>
              <a:rect l="l" t="t" r="r" b="b"/>
              <a:pathLst>
                <a:path w="157903" h="37261" extrusionOk="0">
                  <a:moveTo>
                    <a:pt x="0" y="0"/>
                  </a:moveTo>
                  <a:cubicBezTo>
                    <a:pt x="9722" y="12959"/>
                    <a:pt x="21968" y="25992"/>
                    <a:pt x="37337" y="31114"/>
                  </a:cubicBezTo>
                  <a:cubicBezTo>
                    <a:pt x="54886" y="36963"/>
                    <a:pt x="74142" y="38231"/>
                    <a:pt x="92564" y="36558"/>
                  </a:cubicBezTo>
                  <a:cubicBezTo>
                    <a:pt x="108987" y="35067"/>
                    <a:pt x="125597" y="30565"/>
                    <a:pt x="140013" y="22557"/>
                  </a:cubicBezTo>
                  <a:cubicBezTo>
                    <a:pt x="146363" y="19029"/>
                    <a:pt x="151406" y="13361"/>
                    <a:pt x="157903" y="101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/>
          </p:nvPr>
        </p:nvSpPr>
        <p:spPr>
          <a:xfrm>
            <a:off x="3405186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3405186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6087423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6087423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/>
          </p:nvPr>
        </p:nvSpPr>
        <p:spPr>
          <a:xfrm>
            <a:off x="3405186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3405186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/>
          </p:nvPr>
        </p:nvSpPr>
        <p:spPr>
          <a:xfrm>
            <a:off x="3405186" y="356921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3405186" y="38924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6087423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6087423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/>
          </p:nvPr>
        </p:nvSpPr>
        <p:spPr>
          <a:xfrm>
            <a:off x="6087423" y="356921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6087423" y="38924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6"/>
          </p:nvPr>
        </p:nvSpPr>
        <p:spPr>
          <a:xfrm>
            <a:off x="722950" y="3569225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7"/>
          </p:nvPr>
        </p:nvSpPr>
        <p:spPr>
          <a:xfrm>
            <a:off x="722950" y="3892482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2315354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 flipH="1">
            <a:off x="-1093832" y="-553080"/>
            <a:ext cx="10466422" cy="6229989"/>
            <a:chOff x="919620" y="4052663"/>
            <a:chExt cx="2393200" cy="1424518"/>
          </a:xfrm>
        </p:grpSpPr>
        <p:sp>
          <p:nvSpPr>
            <p:cNvPr id="130" name="Google Shape;130;p14"/>
            <p:cNvSpPr/>
            <p:nvPr/>
          </p:nvSpPr>
          <p:spPr>
            <a:xfrm rot="1510878">
              <a:off x="2634974" y="4441905"/>
              <a:ext cx="493519" cy="976690"/>
            </a:xfrm>
            <a:custGeom>
              <a:avLst/>
              <a:gdLst/>
              <a:ahLst/>
              <a:cxnLst/>
              <a:rect l="l" t="t" r="r" b="b"/>
              <a:pathLst>
                <a:path w="19740" h="37959" extrusionOk="0">
                  <a:moveTo>
                    <a:pt x="9400" y="0"/>
                  </a:moveTo>
                  <a:cubicBezTo>
                    <a:pt x="7123" y="819"/>
                    <a:pt x="4556" y="1735"/>
                    <a:pt x="2724" y="3604"/>
                  </a:cubicBezTo>
                  <a:cubicBezTo>
                    <a:pt x="1026" y="5339"/>
                    <a:pt x="1" y="8400"/>
                    <a:pt x="1471" y="10665"/>
                  </a:cubicBezTo>
                  <a:cubicBezTo>
                    <a:pt x="2459" y="12171"/>
                    <a:pt x="4231" y="12894"/>
                    <a:pt x="5942" y="13593"/>
                  </a:cubicBezTo>
                  <a:cubicBezTo>
                    <a:pt x="7858" y="14364"/>
                    <a:pt x="9678" y="15100"/>
                    <a:pt x="10449" y="16847"/>
                  </a:cubicBezTo>
                  <a:cubicBezTo>
                    <a:pt x="11558" y="19377"/>
                    <a:pt x="9569" y="22258"/>
                    <a:pt x="7328" y="24125"/>
                  </a:cubicBezTo>
                  <a:cubicBezTo>
                    <a:pt x="7063" y="24342"/>
                    <a:pt x="6786" y="24571"/>
                    <a:pt x="6508" y="24788"/>
                  </a:cubicBezTo>
                  <a:cubicBezTo>
                    <a:pt x="4460" y="26451"/>
                    <a:pt x="2351" y="28162"/>
                    <a:pt x="1929" y="30693"/>
                  </a:cubicBezTo>
                  <a:cubicBezTo>
                    <a:pt x="1543" y="33091"/>
                    <a:pt x="3014" y="35742"/>
                    <a:pt x="5436" y="36995"/>
                  </a:cubicBezTo>
                  <a:cubicBezTo>
                    <a:pt x="6749" y="37682"/>
                    <a:pt x="8111" y="37959"/>
                    <a:pt x="9473" y="37959"/>
                  </a:cubicBezTo>
                  <a:cubicBezTo>
                    <a:pt x="13256" y="37959"/>
                    <a:pt x="17005" y="35778"/>
                    <a:pt x="19740" y="34199"/>
                  </a:cubicBezTo>
                  <a:lnTo>
                    <a:pt x="19632" y="34019"/>
                  </a:lnTo>
                  <a:cubicBezTo>
                    <a:pt x="16926" y="35586"/>
                    <a:pt x="13201" y="37750"/>
                    <a:pt x="9457" y="37750"/>
                  </a:cubicBezTo>
                  <a:cubicBezTo>
                    <a:pt x="8132" y="37750"/>
                    <a:pt x="6805" y="37479"/>
                    <a:pt x="5520" y="36815"/>
                  </a:cubicBezTo>
                  <a:cubicBezTo>
                    <a:pt x="3182" y="35597"/>
                    <a:pt x="1760" y="33042"/>
                    <a:pt x="2134" y="30729"/>
                  </a:cubicBezTo>
                  <a:cubicBezTo>
                    <a:pt x="2532" y="28270"/>
                    <a:pt x="4617" y="26583"/>
                    <a:pt x="6629" y="24957"/>
                  </a:cubicBezTo>
                  <a:cubicBezTo>
                    <a:pt x="6918" y="24728"/>
                    <a:pt x="7196" y="24499"/>
                    <a:pt x="7461" y="24282"/>
                  </a:cubicBezTo>
                  <a:cubicBezTo>
                    <a:pt x="8714" y="23233"/>
                    <a:pt x="9738" y="22017"/>
                    <a:pt x="10329" y="20847"/>
                  </a:cubicBezTo>
                  <a:cubicBezTo>
                    <a:pt x="11076" y="19377"/>
                    <a:pt x="11184" y="18003"/>
                    <a:pt x="10642" y="16774"/>
                  </a:cubicBezTo>
                  <a:cubicBezTo>
                    <a:pt x="9834" y="14943"/>
                    <a:pt x="7895" y="14160"/>
                    <a:pt x="6026" y="13400"/>
                  </a:cubicBezTo>
                  <a:cubicBezTo>
                    <a:pt x="4339" y="12714"/>
                    <a:pt x="2592" y="12002"/>
                    <a:pt x="1652" y="10545"/>
                  </a:cubicBezTo>
                  <a:cubicBezTo>
                    <a:pt x="242" y="8376"/>
                    <a:pt x="1230" y="5423"/>
                    <a:pt x="2869" y="3748"/>
                  </a:cubicBezTo>
                  <a:cubicBezTo>
                    <a:pt x="4665" y="1917"/>
                    <a:pt x="7220" y="1001"/>
                    <a:pt x="9473" y="193"/>
                  </a:cubicBezTo>
                  <a:lnTo>
                    <a:pt x="9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919620" y="4052663"/>
              <a:ext cx="714025" cy="454625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19621" y="4916207"/>
              <a:ext cx="775775" cy="560975"/>
            </a:xfrm>
            <a:custGeom>
              <a:avLst/>
              <a:gdLst/>
              <a:ahLst/>
              <a:cxnLst/>
              <a:rect l="l" t="t" r="r" b="b"/>
              <a:pathLst>
                <a:path w="31031" h="22439" extrusionOk="0">
                  <a:moveTo>
                    <a:pt x="206" y="1"/>
                  </a:moveTo>
                  <a:lnTo>
                    <a:pt x="0" y="61"/>
                  </a:lnTo>
                  <a:cubicBezTo>
                    <a:pt x="1796" y="5641"/>
                    <a:pt x="4001" y="8966"/>
                    <a:pt x="6773" y="10255"/>
                  </a:cubicBezTo>
                  <a:cubicBezTo>
                    <a:pt x="7710" y="10688"/>
                    <a:pt x="8660" y="10862"/>
                    <a:pt x="9609" y="10862"/>
                  </a:cubicBezTo>
                  <a:cubicBezTo>
                    <a:pt x="11724" y="10862"/>
                    <a:pt x="13829" y="9997"/>
                    <a:pt x="15751" y="9207"/>
                  </a:cubicBezTo>
                  <a:cubicBezTo>
                    <a:pt x="17004" y="8689"/>
                    <a:pt x="18185" y="8207"/>
                    <a:pt x="19245" y="8014"/>
                  </a:cubicBezTo>
                  <a:cubicBezTo>
                    <a:pt x="19829" y="7906"/>
                    <a:pt x="20410" y="7853"/>
                    <a:pt x="20984" y="7853"/>
                  </a:cubicBezTo>
                  <a:cubicBezTo>
                    <a:pt x="24057" y="7853"/>
                    <a:pt x="26904" y="9370"/>
                    <a:pt x="28680" y="12051"/>
                  </a:cubicBezTo>
                  <a:cubicBezTo>
                    <a:pt x="30790" y="15233"/>
                    <a:pt x="30801" y="19173"/>
                    <a:pt x="28729" y="22318"/>
                  </a:cubicBezTo>
                  <a:lnTo>
                    <a:pt x="28897" y="22439"/>
                  </a:lnTo>
                  <a:cubicBezTo>
                    <a:pt x="31031" y="19209"/>
                    <a:pt x="31007" y="15184"/>
                    <a:pt x="28849" y="11942"/>
                  </a:cubicBezTo>
                  <a:cubicBezTo>
                    <a:pt x="27040" y="9199"/>
                    <a:pt x="24126" y="7646"/>
                    <a:pt x="20974" y="7646"/>
                  </a:cubicBezTo>
                  <a:cubicBezTo>
                    <a:pt x="20388" y="7646"/>
                    <a:pt x="19794" y="7700"/>
                    <a:pt x="19197" y="7810"/>
                  </a:cubicBezTo>
                  <a:cubicBezTo>
                    <a:pt x="18124" y="8002"/>
                    <a:pt x="16932" y="8496"/>
                    <a:pt x="15678" y="9015"/>
                  </a:cubicBezTo>
                  <a:cubicBezTo>
                    <a:pt x="13769" y="9798"/>
                    <a:pt x="11693" y="10656"/>
                    <a:pt x="9617" y="10656"/>
                  </a:cubicBezTo>
                  <a:cubicBezTo>
                    <a:pt x="8692" y="10656"/>
                    <a:pt x="7768" y="10486"/>
                    <a:pt x="6858" y="10063"/>
                  </a:cubicBezTo>
                  <a:cubicBezTo>
                    <a:pt x="4146" y="8809"/>
                    <a:pt x="1977" y="5520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2139104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447824" y="841206"/>
            <a:ext cx="409215" cy="347900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 rot="3183500">
            <a:off x="5888752" y="603490"/>
            <a:ext cx="258688" cy="219923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046207" y="4051474"/>
            <a:ext cx="3820479" cy="301393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432556" y="-1870780"/>
            <a:ext cx="3519496" cy="277648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176359" y="1591203"/>
            <a:ext cx="582923" cy="52752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7263666" y="-1262600"/>
            <a:ext cx="3519478" cy="277647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8"/>
          <p:cNvGrpSpPr/>
          <p:nvPr/>
        </p:nvGrpSpPr>
        <p:grpSpPr>
          <a:xfrm>
            <a:off x="-797300" y="-466700"/>
            <a:ext cx="10637052" cy="6514450"/>
            <a:chOff x="-797300" y="-466700"/>
            <a:chExt cx="10637052" cy="6514450"/>
          </a:xfrm>
        </p:grpSpPr>
        <p:sp>
          <p:nvSpPr>
            <p:cNvPr id="240" name="Google Shape;240;p28"/>
            <p:cNvSpPr/>
            <p:nvPr/>
          </p:nvSpPr>
          <p:spPr>
            <a:xfrm>
              <a:off x="-797300" y="-466700"/>
              <a:ext cx="2596600" cy="2459075"/>
            </a:xfrm>
            <a:custGeom>
              <a:avLst/>
              <a:gdLst/>
              <a:ahLst/>
              <a:cxnLst/>
              <a:rect l="l" t="t" r="r" b="b"/>
              <a:pathLst>
                <a:path w="103864" h="98363" extrusionOk="0">
                  <a:moveTo>
                    <a:pt x="0" y="86341"/>
                  </a:moveTo>
                  <a:cubicBezTo>
                    <a:pt x="6010" y="101361"/>
                    <a:pt x="34765" y="100757"/>
                    <a:pt x="48227" y="91785"/>
                  </a:cubicBezTo>
                  <a:cubicBezTo>
                    <a:pt x="60727" y="83453"/>
                    <a:pt x="53939" y="60404"/>
                    <a:pt x="64561" y="49782"/>
                  </a:cubicBezTo>
                  <a:cubicBezTo>
                    <a:pt x="73774" y="40569"/>
                    <a:pt x="88796" y="38771"/>
                    <a:pt x="98009" y="29558"/>
                  </a:cubicBezTo>
                  <a:cubicBezTo>
                    <a:pt x="105093" y="22474"/>
                    <a:pt x="103454" y="10018"/>
                    <a:pt x="10345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1" name="Google Shape;241;p28"/>
            <p:cNvSpPr/>
            <p:nvPr/>
          </p:nvSpPr>
          <p:spPr>
            <a:xfrm>
              <a:off x="8098402" y="1264000"/>
              <a:ext cx="1741350" cy="4783750"/>
            </a:xfrm>
            <a:custGeom>
              <a:avLst/>
              <a:gdLst/>
              <a:ahLst/>
              <a:cxnLst/>
              <a:rect l="l" t="t" r="r" b="b"/>
              <a:pathLst>
                <a:path w="69654" h="191350" extrusionOk="0">
                  <a:moveTo>
                    <a:pt x="69654" y="0"/>
                  </a:moveTo>
                  <a:cubicBezTo>
                    <a:pt x="45876" y="0"/>
                    <a:pt x="14170" y="10890"/>
                    <a:pt x="6648" y="33447"/>
                  </a:cubicBezTo>
                  <a:cubicBezTo>
                    <a:pt x="-355" y="54446"/>
                    <a:pt x="27575" y="76533"/>
                    <a:pt x="22205" y="98008"/>
                  </a:cubicBezTo>
                  <a:cubicBezTo>
                    <a:pt x="19424" y="109127"/>
                    <a:pt x="3983" y="114114"/>
                    <a:pt x="1203" y="125233"/>
                  </a:cubicBezTo>
                  <a:cubicBezTo>
                    <a:pt x="-1075" y="134344"/>
                    <a:pt x="2771" y="143971"/>
                    <a:pt x="4315" y="153235"/>
                  </a:cubicBezTo>
                  <a:cubicBezTo>
                    <a:pt x="5775" y="161991"/>
                    <a:pt x="-2767" y="171743"/>
                    <a:pt x="1203" y="179682"/>
                  </a:cubicBezTo>
                  <a:cubicBezTo>
                    <a:pt x="4291" y="185857"/>
                    <a:pt x="11766" y="189167"/>
                    <a:pt x="18316" y="19135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28"/>
            <p:cNvSpPr/>
            <p:nvPr/>
          </p:nvSpPr>
          <p:spPr>
            <a:xfrm>
              <a:off x="-155575" y="4030069"/>
              <a:ext cx="3111375" cy="1434275"/>
            </a:xfrm>
            <a:custGeom>
              <a:avLst/>
              <a:gdLst/>
              <a:ahLst/>
              <a:cxnLst/>
              <a:rect l="l" t="t" r="r" b="b"/>
              <a:pathLst>
                <a:path w="124455" h="57371" extrusionOk="0">
                  <a:moveTo>
                    <a:pt x="0" y="1367"/>
                  </a:moveTo>
                  <a:cubicBezTo>
                    <a:pt x="11620" y="-958"/>
                    <a:pt x="26623" y="-791"/>
                    <a:pt x="35003" y="7589"/>
                  </a:cubicBezTo>
                  <a:cubicBezTo>
                    <a:pt x="43698" y="16284"/>
                    <a:pt x="47965" y="31831"/>
                    <a:pt x="59894" y="34814"/>
                  </a:cubicBezTo>
                  <a:cubicBezTo>
                    <a:pt x="74234" y="38400"/>
                    <a:pt x="89891" y="30450"/>
                    <a:pt x="104231" y="34036"/>
                  </a:cubicBezTo>
                  <a:cubicBezTo>
                    <a:pt x="110289" y="35551"/>
                    <a:pt x="114486" y="41486"/>
                    <a:pt x="118233" y="46482"/>
                  </a:cubicBezTo>
                  <a:cubicBezTo>
                    <a:pt x="120741" y="49826"/>
                    <a:pt x="124455" y="53191"/>
                    <a:pt x="124455" y="5737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2"/>
          </p:nvPr>
        </p:nvSpPr>
        <p:spPr>
          <a:xfrm>
            <a:off x="937775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93770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3"/>
          </p:nvPr>
        </p:nvSpPr>
        <p:spPr>
          <a:xfrm>
            <a:off x="3484496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4"/>
          </p:nvPr>
        </p:nvSpPr>
        <p:spPr>
          <a:xfrm>
            <a:off x="3484422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5"/>
          </p:nvPr>
        </p:nvSpPr>
        <p:spPr>
          <a:xfrm>
            <a:off x="6031224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6"/>
          </p:nvPr>
        </p:nvSpPr>
        <p:spPr>
          <a:xfrm>
            <a:off x="603115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/>
          <p:nvPr/>
        </p:nvSpPr>
        <p:spPr>
          <a:xfrm rot="8100000" flipH="1">
            <a:off x="7643215" y="-358449"/>
            <a:ext cx="1696752" cy="133706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28"/>
          <p:cNvSpPr/>
          <p:nvPr/>
        </p:nvSpPr>
        <p:spPr>
          <a:xfrm rot="8100000" flipH="1">
            <a:off x="421080" y="3073355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/>
          <p:nvPr/>
        </p:nvSpPr>
        <p:spPr>
          <a:xfrm rot="8100000" flipH="1">
            <a:off x="4603339" y="3374702"/>
            <a:ext cx="2814920" cy="221823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9" name="Google Shape;359;p36"/>
          <p:cNvSpPr/>
          <p:nvPr/>
        </p:nvSpPr>
        <p:spPr>
          <a:xfrm rot="-7911159">
            <a:off x="5697577" y="-1687484"/>
            <a:ext cx="5461247" cy="464327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 rot="8100000" flipH="1">
            <a:off x="-1365205" y="-843124"/>
            <a:ext cx="6070835" cy="478920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2700022">
            <a:off x="415206" y="4333749"/>
            <a:ext cx="1569019" cy="1236416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2" name="Google Shape;362;p36"/>
          <p:cNvSpPr/>
          <p:nvPr/>
        </p:nvSpPr>
        <p:spPr>
          <a:xfrm rot="2700000">
            <a:off x="1474355" y="3719217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/>
          <p:nvPr/>
        </p:nvSpPr>
        <p:spPr>
          <a:xfrm rot="-8099985" flipH="1">
            <a:off x="-1869293" y="1388423"/>
            <a:ext cx="4501573" cy="354737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37"/>
          <p:cNvSpPr/>
          <p:nvPr/>
        </p:nvSpPr>
        <p:spPr>
          <a:xfrm rot="-2511145">
            <a:off x="2523510" y="3121309"/>
            <a:ext cx="4444792" cy="3779066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 rot="-8100000" flipH="1">
            <a:off x="6040369" y="-463495"/>
            <a:ext cx="4940932" cy="389784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 rot="8100027">
            <a:off x="1040508" y="199705"/>
            <a:ext cx="1276990" cy="100628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8" name="Google Shape;368;p37"/>
          <p:cNvSpPr/>
          <p:nvPr/>
        </p:nvSpPr>
        <p:spPr>
          <a:xfrm rot="8100000">
            <a:off x="7198510" y="3530734"/>
            <a:ext cx="700242" cy="55180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37"/>
          <p:cNvSpPr/>
          <p:nvPr/>
        </p:nvSpPr>
        <p:spPr>
          <a:xfrm rot="8100000">
            <a:off x="1636805" y="1453098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37"/>
          <p:cNvSpPr/>
          <p:nvPr/>
        </p:nvSpPr>
        <p:spPr>
          <a:xfrm rot="-5662294" flipH="1">
            <a:off x="2101523" y="-2552337"/>
            <a:ext cx="4940943" cy="389785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7" r:id="rId6"/>
    <p:sldLayoutId id="2147483674" r:id="rId7"/>
    <p:sldLayoutId id="2147483682" r:id="rId8"/>
    <p:sldLayoutId id="2147483683" r:id="rId9"/>
    <p:sldLayoutId id="214748368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bhaylagah01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Ruireiesteves@gmail.com" TargetMode="External"/><Relationship Id="rId4" Type="http://schemas.openxmlformats.org/officeDocument/2006/relationships/hyperlink" Target="mailto:tamaramonteiro2001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Street Fitness</a:t>
            </a:r>
            <a:endParaRPr dirty="0"/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1"/>
          </p:nvPr>
        </p:nvSpPr>
        <p:spPr>
          <a:xfrm>
            <a:off x="719999" y="3357607"/>
            <a:ext cx="4790463" cy="98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20221605 Edja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20210958 Rui Esteves </a:t>
            </a:r>
          </a:p>
        </p:txBody>
      </p:sp>
      <p:cxnSp>
        <p:nvCxnSpPr>
          <p:cNvPr id="390" name="Google Shape;390;p41"/>
          <p:cNvCxnSpPr/>
          <p:nvPr/>
        </p:nvCxnSpPr>
        <p:spPr>
          <a:xfrm>
            <a:off x="928547" y="2792140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1" name="Google Shape;391;p41"/>
          <p:cNvGrpSpPr/>
          <p:nvPr/>
        </p:nvGrpSpPr>
        <p:grpSpPr>
          <a:xfrm>
            <a:off x="7005749" y="1594590"/>
            <a:ext cx="1313045" cy="2594616"/>
            <a:chOff x="5108548" y="1478775"/>
            <a:chExt cx="1949585" cy="3852437"/>
          </a:xfrm>
        </p:grpSpPr>
        <p:sp>
          <p:nvSpPr>
            <p:cNvPr id="392" name="Google Shape;392;p41"/>
            <p:cNvSpPr/>
            <p:nvPr/>
          </p:nvSpPr>
          <p:spPr>
            <a:xfrm>
              <a:off x="6266121" y="1564824"/>
              <a:ext cx="792011" cy="1361884"/>
            </a:xfrm>
            <a:custGeom>
              <a:avLst/>
              <a:gdLst/>
              <a:ahLst/>
              <a:cxnLst/>
              <a:rect l="l" t="t" r="r" b="b"/>
              <a:pathLst>
                <a:path w="7750" h="13326" extrusionOk="0">
                  <a:moveTo>
                    <a:pt x="2717" y="1"/>
                  </a:moveTo>
                  <a:cubicBezTo>
                    <a:pt x="1690" y="1"/>
                    <a:pt x="929" y="455"/>
                    <a:pt x="929" y="455"/>
                  </a:cubicBezTo>
                  <a:lnTo>
                    <a:pt x="1001" y="1034"/>
                  </a:lnTo>
                  <a:cubicBezTo>
                    <a:pt x="1001" y="1034"/>
                    <a:pt x="1893" y="1384"/>
                    <a:pt x="2194" y="2107"/>
                  </a:cubicBezTo>
                  <a:cubicBezTo>
                    <a:pt x="2507" y="2841"/>
                    <a:pt x="1507" y="3733"/>
                    <a:pt x="808" y="4697"/>
                  </a:cubicBezTo>
                  <a:cubicBezTo>
                    <a:pt x="121" y="5661"/>
                    <a:pt x="700" y="6504"/>
                    <a:pt x="1085" y="7155"/>
                  </a:cubicBezTo>
                  <a:cubicBezTo>
                    <a:pt x="1471" y="7818"/>
                    <a:pt x="1" y="9939"/>
                    <a:pt x="1" y="11361"/>
                  </a:cubicBezTo>
                  <a:cubicBezTo>
                    <a:pt x="1" y="12783"/>
                    <a:pt x="1423" y="13325"/>
                    <a:pt x="2387" y="13325"/>
                  </a:cubicBezTo>
                  <a:cubicBezTo>
                    <a:pt x="3351" y="13325"/>
                    <a:pt x="5123" y="12867"/>
                    <a:pt x="5664" y="11747"/>
                  </a:cubicBezTo>
                  <a:cubicBezTo>
                    <a:pt x="6207" y="10626"/>
                    <a:pt x="5399" y="10819"/>
                    <a:pt x="5785" y="10012"/>
                  </a:cubicBezTo>
                  <a:cubicBezTo>
                    <a:pt x="6170" y="9204"/>
                    <a:pt x="7749" y="8047"/>
                    <a:pt x="7134" y="6504"/>
                  </a:cubicBezTo>
                  <a:cubicBezTo>
                    <a:pt x="6508" y="4962"/>
                    <a:pt x="5243" y="4613"/>
                    <a:pt x="5364" y="3877"/>
                  </a:cubicBezTo>
                  <a:cubicBezTo>
                    <a:pt x="5471" y="3154"/>
                    <a:pt x="5929" y="1263"/>
                    <a:pt x="4242" y="371"/>
                  </a:cubicBezTo>
                  <a:cubicBezTo>
                    <a:pt x="3710" y="95"/>
                    <a:pt x="3186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5341350" y="1505346"/>
              <a:ext cx="1550503" cy="3825866"/>
            </a:xfrm>
            <a:custGeom>
              <a:avLst/>
              <a:gdLst/>
              <a:ahLst/>
              <a:cxnLst/>
              <a:rect l="l" t="t" r="r" b="b"/>
              <a:pathLst>
                <a:path w="15172" h="37436" extrusionOk="0">
                  <a:moveTo>
                    <a:pt x="8301" y="1"/>
                  </a:moveTo>
                  <a:cubicBezTo>
                    <a:pt x="7339" y="1"/>
                    <a:pt x="6367" y="637"/>
                    <a:pt x="6157" y="1074"/>
                  </a:cubicBezTo>
                  <a:cubicBezTo>
                    <a:pt x="5892" y="1652"/>
                    <a:pt x="6085" y="4002"/>
                    <a:pt x="6157" y="4459"/>
                  </a:cubicBezTo>
                  <a:cubicBezTo>
                    <a:pt x="6242" y="4930"/>
                    <a:pt x="6242" y="5158"/>
                    <a:pt x="6628" y="5158"/>
                  </a:cubicBezTo>
                  <a:cubicBezTo>
                    <a:pt x="7013" y="5158"/>
                    <a:pt x="7664" y="4966"/>
                    <a:pt x="7664" y="4966"/>
                  </a:cubicBezTo>
                  <a:lnTo>
                    <a:pt x="7664" y="4966"/>
                  </a:lnTo>
                  <a:cubicBezTo>
                    <a:pt x="7604" y="6050"/>
                    <a:pt x="7676" y="5689"/>
                    <a:pt x="7471" y="6243"/>
                  </a:cubicBezTo>
                  <a:cubicBezTo>
                    <a:pt x="7351" y="6545"/>
                    <a:pt x="6194" y="6665"/>
                    <a:pt x="5579" y="6737"/>
                  </a:cubicBezTo>
                  <a:cubicBezTo>
                    <a:pt x="4965" y="6821"/>
                    <a:pt x="4387" y="8015"/>
                    <a:pt x="4314" y="8931"/>
                  </a:cubicBezTo>
                  <a:cubicBezTo>
                    <a:pt x="4229" y="9858"/>
                    <a:pt x="4615" y="11473"/>
                    <a:pt x="4652" y="12136"/>
                  </a:cubicBezTo>
                  <a:cubicBezTo>
                    <a:pt x="4700" y="12787"/>
                    <a:pt x="4422" y="16185"/>
                    <a:pt x="4194" y="17064"/>
                  </a:cubicBezTo>
                  <a:cubicBezTo>
                    <a:pt x="3964" y="17956"/>
                    <a:pt x="3423" y="20149"/>
                    <a:pt x="3350" y="21728"/>
                  </a:cubicBezTo>
                  <a:cubicBezTo>
                    <a:pt x="3265" y="23306"/>
                    <a:pt x="3350" y="26777"/>
                    <a:pt x="3350" y="26777"/>
                  </a:cubicBezTo>
                  <a:cubicBezTo>
                    <a:pt x="3350" y="26777"/>
                    <a:pt x="2844" y="28356"/>
                    <a:pt x="2844" y="29585"/>
                  </a:cubicBezTo>
                  <a:cubicBezTo>
                    <a:pt x="2844" y="30826"/>
                    <a:pt x="2350" y="34911"/>
                    <a:pt x="2301" y="35177"/>
                  </a:cubicBezTo>
                  <a:cubicBezTo>
                    <a:pt x="2266" y="35453"/>
                    <a:pt x="2001" y="35755"/>
                    <a:pt x="1964" y="35876"/>
                  </a:cubicBezTo>
                  <a:cubicBezTo>
                    <a:pt x="1916" y="35984"/>
                    <a:pt x="0" y="36912"/>
                    <a:pt x="229" y="37261"/>
                  </a:cubicBezTo>
                  <a:cubicBezTo>
                    <a:pt x="311" y="37386"/>
                    <a:pt x="782" y="37435"/>
                    <a:pt x="1367" y="37435"/>
                  </a:cubicBezTo>
                  <a:cubicBezTo>
                    <a:pt x="2420" y="37435"/>
                    <a:pt x="3843" y="37275"/>
                    <a:pt x="4037" y="37105"/>
                  </a:cubicBezTo>
                  <a:cubicBezTo>
                    <a:pt x="4350" y="36840"/>
                    <a:pt x="4025" y="36189"/>
                    <a:pt x="4025" y="35731"/>
                  </a:cubicBezTo>
                  <a:cubicBezTo>
                    <a:pt x="4025" y="35260"/>
                    <a:pt x="5206" y="30320"/>
                    <a:pt x="5434" y="29055"/>
                  </a:cubicBezTo>
                  <a:cubicBezTo>
                    <a:pt x="5664" y="27778"/>
                    <a:pt x="5543" y="25548"/>
                    <a:pt x="5543" y="25548"/>
                  </a:cubicBezTo>
                  <a:cubicBezTo>
                    <a:pt x="5543" y="25548"/>
                    <a:pt x="6507" y="22572"/>
                    <a:pt x="6664" y="21801"/>
                  </a:cubicBezTo>
                  <a:cubicBezTo>
                    <a:pt x="6821" y="21041"/>
                    <a:pt x="7086" y="20535"/>
                    <a:pt x="7086" y="20535"/>
                  </a:cubicBezTo>
                  <a:lnTo>
                    <a:pt x="7929" y="20535"/>
                  </a:lnTo>
                  <a:cubicBezTo>
                    <a:pt x="7929" y="20535"/>
                    <a:pt x="8508" y="24355"/>
                    <a:pt x="8857" y="25162"/>
                  </a:cubicBezTo>
                  <a:cubicBezTo>
                    <a:pt x="9207" y="25970"/>
                    <a:pt x="9641" y="26548"/>
                    <a:pt x="9713" y="27127"/>
                  </a:cubicBezTo>
                  <a:cubicBezTo>
                    <a:pt x="9797" y="27705"/>
                    <a:pt x="10134" y="29862"/>
                    <a:pt x="10520" y="30705"/>
                  </a:cubicBezTo>
                  <a:cubicBezTo>
                    <a:pt x="10905" y="31561"/>
                    <a:pt x="11472" y="35538"/>
                    <a:pt x="11472" y="35538"/>
                  </a:cubicBezTo>
                  <a:cubicBezTo>
                    <a:pt x="11472" y="35538"/>
                    <a:pt x="11328" y="36923"/>
                    <a:pt x="11749" y="37044"/>
                  </a:cubicBezTo>
                  <a:cubicBezTo>
                    <a:pt x="12081" y="37139"/>
                    <a:pt x="13484" y="37367"/>
                    <a:pt x="14274" y="37367"/>
                  </a:cubicBezTo>
                  <a:cubicBezTo>
                    <a:pt x="14490" y="37367"/>
                    <a:pt x="14660" y="37350"/>
                    <a:pt x="14750" y="37309"/>
                  </a:cubicBezTo>
                  <a:cubicBezTo>
                    <a:pt x="15171" y="37116"/>
                    <a:pt x="12978" y="35622"/>
                    <a:pt x="12978" y="35622"/>
                  </a:cubicBezTo>
                  <a:cubicBezTo>
                    <a:pt x="12978" y="35622"/>
                    <a:pt x="12677" y="29778"/>
                    <a:pt x="12677" y="28549"/>
                  </a:cubicBezTo>
                  <a:cubicBezTo>
                    <a:pt x="12677" y="27320"/>
                    <a:pt x="11749" y="26356"/>
                    <a:pt x="11749" y="25584"/>
                  </a:cubicBezTo>
                  <a:cubicBezTo>
                    <a:pt x="11749" y="24813"/>
                    <a:pt x="11628" y="21728"/>
                    <a:pt x="11400" y="20077"/>
                  </a:cubicBezTo>
                  <a:cubicBezTo>
                    <a:pt x="11170" y="18414"/>
                    <a:pt x="10857" y="16378"/>
                    <a:pt x="10629" y="15715"/>
                  </a:cubicBezTo>
                  <a:cubicBezTo>
                    <a:pt x="10399" y="15064"/>
                    <a:pt x="10436" y="14485"/>
                    <a:pt x="10436" y="12822"/>
                  </a:cubicBezTo>
                  <a:cubicBezTo>
                    <a:pt x="10436" y="11172"/>
                    <a:pt x="11207" y="10208"/>
                    <a:pt x="11436" y="8931"/>
                  </a:cubicBezTo>
                  <a:cubicBezTo>
                    <a:pt x="11665" y="7665"/>
                    <a:pt x="10749" y="6966"/>
                    <a:pt x="10206" y="6821"/>
                  </a:cubicBezTo>
                  <a:cubicBezTo>
                    <a:pt x="9665" y="6665"/>
                    <a:pt x="9207" y="6122"/>
                    <a:pt x="9122" y="5665"/>
                  </a:cubicBezTo>
                  <a:cubicBezTo>
                    <a:pt x="9050" y="5195"/>
                    <a:pt x="9242" y="3881"/>
                    <a:pt x="9242" y="3881"/>
                  </a:cubicBezTo>
                  <a:cubicBezTo>
                    <a:pt x="9242" y="3881"/>
                    <a:pt x="10327" y="3038"/>
                    <a:pt x="10399" y="2387"/>
                  </a:cubicBezTo>
                  <a:cubicBezTo>
                    <a:pt x="10472" y="1724"/>
                    <a:pt x="10364" y="881"/>
                    <a:pt x="9207" y="230"/>
                  </a:cubicBezTo>
                  <a:cubicBezTo>
                    <a:pt x="8923" y="68"/>
                    <a:pt x="8612" y="1"/>
                    <a:pt x="8301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5679925" y="3185146"/>
              <a:ext cx="853533" cy="718142"/>
            </a:xfrm>
            <a:custGeom>
              <a:avLst/>
              <a:gdLst/>
              <a:ahLst/>
              <a:cxnLst/>
              <a:rect l="l" t="t" r="r" b="b"/>
              <a:pathLst>
                <a:path w="8352" h="7027" extrusionOk="0">
                  <a:moveTo>
                    <a:pt x="1001" y="1"/>
                  </a:moveTo>
                  <a:cubicBezTo>
                    <a:pt x="965" y="266"/>
                    <a:pt x="916" y="483"/>
                    <a:pt x="881" y="627"/>
                  </a:cubicBezTo>
                  <a:cubicBezTo>
                    <a:pt x="651" y="1519"/>
                    <a:pt x="110" y="3712"/>
                    <a:pt x="37" y="5291"/>
                  </a:cubicBezTo>
                  <a:cubicBezTo>
                    <a:pt x="25" y="5568"/>
                    <a:pt x="13" y="5894"/>
                    <a:pt x="1" y="6255"/>
                  </a:cubicBezTo>
                  <a:cubicBezTo>
                    <a:pt x="507" y="6460"/>
                    <a:pt x="1122" y="6677"/>
                    <a:pt x="1664" y="6761"/>
                  </a:cubicBezTo>
                  <a:cubicBezTo>
                    <a:pt x="1846" y="6796"/>
                    <a:pt x="2032" y="6810"/>
                    <a:pt x="2216" y="6810"/>
                  </a:cubicBezTo>
                  <a:cubicBezTo>
                    <a:pt x="2482" y="6810"/>
                    <a:pt x="2742" y="6780"/>
                    <a:pt x="2978" y="6737"/>
                  </a:cubicBezTo>
                  <a:cubicBezTo>
                    <a:pt x="3146" y="6159"/>
                    <a:pt x="3291" y="5640"/>
                    <a:pt x="3351" y="5364"/>
                  </a:cubicBezTo>
                  <a:cubicBezTo>
                    <a:pt x="3508" y="4604"/>
                    <a:pt x="3773" y="4098"/>
                    <a:pt x="3773" y="4098"/>
                  </a:cubicBezTo>
                  <a:lnTo>
                    <a:pt x="4616" y="4098"/>
                  </a:lnTo>
                  <a:cubicBezTo>
                    <a:pt x="4616" y="4098"/>
                    <a:pt x="4845" y="5592"/>
                    <a:pt x="5098" y="6906"/>
                  </a:cubicBezTo>
                  <a:cubicBezTo>
                    <a:pt x="5438" y="6976"/>
                    <a:pt x="5860" y="7026"/>
                    <a:pt x="6359" y="7026"/>
                  </a:cubicBezTo>
                  <a:cubicBezTo>
                    <a:pt x="6550" y="7026"/>
                    <a:pt x="6752" y="7019"/>
                    <a:pt x="6966" y="7002"/>
                  </a:cubicBezTo>
                  <a:cubicBezTo>
                    <a:pt x="7568" y="6966"/>
                    <a:pt x="8015" y="6869"/>
                    <a:pt x="8352" y="6761"/>
                  </a:cubicBezTo>
                  <a:cubicBezTo>
                    <a:pt x="8291" y="5677"/>
                    <a:pt x="8207" y="4472"/>
                    <a:pt x="8087" y="3640"/>
                  </a:cubicBezTo>
                  <a:cubicBezTo>
                    <a:pt x="7930" y="2507"/>
                    <a:pt x="7737" y="1218"/>
                    <a:pt x="7557" y="290"/>
                  </a:cubicBezTo>
                  <a:cubicBezTo>
                    <a:pt x="6785" y="246"/>
                    <a:pt x="5715" y="195"/>
                    <a:pt x="4704" y="195"/>
                  </a:cubicBezTo>
                  <a:cubicBezTo>
                    <a:pt x="4340" y="195"/>
                    <a:pt x="3984" y="202"/>
                    <a:pt x="3652" y="218"/>
                  </a:cubicBezTo>
                  <a:cubicBezTo>
                    <a:pt x="3467" y="227"/>
                    <a:pt x="3288" y="232"/>
                    <a:pt x="3115" y="232"/>
                  </a:cubicBezTo>
                  <a:cubicBezTo>
                    <a:pt x="2219" y="232"/>
                    <a:pt x="1496" y="112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6024735" y="1503404"/>
              <a:ext cx="391713" cy="431887"/>
            </a:xfrm>
            <a:custGeom>
              <a:avLst/>
              <a:gdLst/>
              <a:ahLst/>
              <a:cxnLst/>
              <a:rect l="l" t="t" r="r" b="b"/>
              <a:pathLst>
                <a:path w="3833" h="4226" extrusionOk="0">
                  <a:moveTo>
                    <a:pt x="1724" y="0"/>
                  </a:moveTo>
                  <a:cubicBezTo>
                    <a:pt x="1087" y="0"/>
                    <a:pt x="430" y="259"/>
                    <a:pt x="1" y="550"/>
                  </a:cubicBezTo>
                  <a:cubicBezTo>
                    <a:pt x="87" y="540"/>
                    <a:pt x="178" y="533"/>
                    <a:pt x="272" y="533"/>
                  </a:cubicBezTo>
                  <a:cubicBezTo>
                    <a:pt x="608" y="533"/>
                    <a:pt x="976" y="617"/>
                    <a:pt x="1278" y="900"/>
                  </a:cubicBezTo>
                  <a:cubicBezTo>
                    <a:pt x="2014" y="1599"/>
                    <a:pt x="1242" y="1936"/>
                    <a:pt x="1471" y="2213"/>
                  </a:cubicBezTo>
                  <a:cubicBezTo>
                    <a:pt x="1712" y="2478"/>
                    <a:pt x="1941" y="2828"/>
                    <a:pt x="1941" y="2828"/>
                  </a:cubicBezTo>
                  <a:cubicBezTo>
                    <a:pt x="1941" y="2828"/>
                    <a:pt x="2086" y="2540"/>
                    <a:pt x="2397" y="2540"/>
                  </a:cubicBezTo>
                  <a:cubicBezTo>
                    <a:pt x="2446" y="2540"/>
                    <a:pt x="2498" y="2547"/>
                    <a:pt x="2555" y="2563"/>
                  </a:cubicBezTo>
                  <a:cubicBezTo>
                    <a:pt x="2978" y="2671"/>
                    <a:pt x="2820" y="3370"/>
                    <a:pt x="2592" y="3527"/>
                  </a:cubicBezTo>
                  <a:cubicBezTo>
                    <a:pt x="2363" y="3672"/>
                    <a:pt x="2049" y="3707"/>
                    <a:pt x="2049" y="3707"/>
                  </a:cubicBezTo>
                  <a:cubicBezTo>
                    <a:pt x="2049" y="3707"/>
                    <a:pt x="2266" y="4009"/>
                    <a:pt x="2520" y="4226"/>
                  </a:cubicBezTo>
                  <a:cubicBezTo>
                    <a:pt x="2531" y="4033"/>
                    <a:pt x="2555" y="3900"/>
                    <a:pt x="2555" y="3900"/>
                  </a:cubicBezTo>
                  <a:cubicBezTo>
                    <a:pt x="2555" y="3900"/>
                    <a:pt x="3677" y="3057"/>
                    <a:pt x="3760" y="2406"/>
                  </a:cubicBezTo>
                  <a:cubicBezTo>
                    <a:pt x="3833" y="1743"/>
                    <a:pt x="3773" y="876"/>
                    <a:pt x="2616" y="213"/>
                  </a:cubicBezTo>
                  <a:cubicBezTo>
                    <a:pt x="2343" y="62"/>
                    <a:pt x="2036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5761171" y="2160526"/>
              <a:ext cx="705861" cy="1187331"/>
            </a:xfrm>
            <a:custGeom>
              <a:avLst/>
              <a:gdLst/>
              <a:ahLst/>
              <a:cxnLst/>
              <a:rect l="l" t="t" r="r" b="b"/>
              <a:pathLst>
                <a:path w="6907" h="11618" extrusionOk="0">
                  <a:moveTo>
                    <a:pt x="5448" y="1"/>
                  </a:moveTo>
                  <a:lnTo>
                    <a:pt x="5448" y="1"/>
                  </a:lnTo>
                  <a:cubicBezTo>
                    <a:pt x="5460" y="447"/>
                    <a:pt x="5508" y="1640"/>
                    <a:pt x="5592" y="2097"/>
                  </a:cubicBezTo>
                  <a:cubicBezTo>
                    <a:pt x="5713" y="2676"/>
                    <a:pt x="5713" y="3061"/>
                    <a:pt x="5713" y="3061"/>
                  </a:cubicBezTo>
                  <a:cubicBezTo>
                    <a:pt x="5713" y="3061"/>
                    <a:pt x="5158" y="3164"/>
                    <a:pt x="4380" y="3164"/>
                  </a:cubicBezTo>
                  <a:cubicBezTo>
                    <a:pt x="3798" y="3164"/>
                    <a:pt x="3091" y="3106"/>
                    <a:pt x="2399" y="2905"/>
                  </a:cubicBezTo>
                  <a:cubicBezTo>
                    <a:pt x="2399" y="2905"/>
                    <a:pt x="2472" y="1291"/>
                    <a:pt x="2556" y="784"/>
                  </a:cubicBezTo>
                  <a:cubicBezTo>
                    <a:pt x="2592" y="568"/>
                    <a:pt x="2616" y="351"/>
                    <a:pt x="2628" y="158"/>
                  </a:cubicBezTo>
                  <a:lnTo>
                    <a:pt x="2628" y="158"/>
                  </a:lnTo>
                  <a:cubicBezTo>
                    <a:pt x="2375" y="206"/>
                    <a:pt x="2086" y="254"/>
                    <a:pt x="1833" y="278"/>
                  </a:cubicBezTo>
                  <a:cubicBezTo>
                    <a:pt x="1797" y="809"/>
                    <a:pt x="1725" y="1748"/>
                    <a:pt x="1592" y="2447"/>
                  </a:cubicBezTo>
                  <a:cubicBezTo>
                    <a:pt x="1471" y="3086"/>
                    <a:pt x="857" y="4038"/>
                    <a:pt x="411" y="4689"/>
                  </a:cubicBezTo>
                  <a:cubicBezTo>
                    <a:pt x="471" y="5110"/>
                    <a:pt x="531" y="5484"/>
                    <a:pt x="544" y="5725"/>
                  </a:cubicBezTo>
                  <a:cubicBezTo>
                    <a:pt x="592" y="6376"/>
                    <a:pt x="314" y="9774"/>
                    <a:pt x="86" y="10653"/>
                  </a:cubicBezTo>
                  <a:cubicBezTo>
                    <a:pt x="62" y="10750"/>
                    <a:pt x="38" y="10859"/>
                    <a:pt x="1" y="10967"/>
                  </a:cubicBezTo>
                  <a:cubicBezTo>
                    <a:pt x="724" y="11220"/>
                    <a:pt x="2062" y="11617"/>
                    <a:pt x="3243" y="11617"/>
                  </a:cubicBezTo>
                  <a:cubicBezTo>
                    <a:pt x="4435" y="11617"/>
                    <a:pt x="6026" y="11292"/>
                    <a:pt x="6906" y="11087"/>
                  </a:cubicBezTo>
                  <a:cubicBezTo>
                    <a:pt x="6773" y="10292"/>
                    <a:pt x="6641" y="9629"/>
                    <a:pt x="6521" y="9304"/>
                  </a:cubicBezTo>
                  <a:cubicBezTo>
                    <a:pt x="6291" y="8653"/>
                    <a:pt x="6328" y="8074"/>
                    <a:pt x="6328" y="6411"/>
                  </a:cubicBezTo>
                  <a:cubicBezTo>
                    <a:pt x="6328" y="5544"/>
                    <a:pt x="6545" y="4869"/>
                    <a:pt x="6786" y="4231"/>
                  </a:cubicBezTo>
                  <a:cubicBezTo>
                    <a:pt x="6665" y="3857"/>
                    <a:pt x="6521" y="3302"/>
                    <a:pt x="6364" y="2520"/>
                  </a:cubicBezTo>
                  <a:cubicBezTo>
                    <a:pt x="6171" y="1471"/>
                    <a:pt x="6147" y="784"/>
                    <a:pt x="6159" y="423"/>
                  </a:cubicBezTo>
                  <a:cubicBezTo>
                    <a:pt x="6135" y="423"/>
                    <a:pt x="6111" y="410"/>
                    <a:pt x="6098" y="410"/>
                  </a:cubicBezTo>
                  <a:cubicBezTo>
                    <a:pt x="5857" y="338"/>
                    <a:pt x="5629" y="182"/>
                    <a:pt x="5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6384362" y="2202018"/>
              <a:ext cx="555532" cy="1512523"/>
            </a:xfrm>
            <a:custGeom>
              <a:avLst/>
              <a:gdLst/>
              <a:ahLst/>
              <a:cxnLst/>
              <a:rect l="l" t="t" r="r" b="b"/>
              <a:pathLst>
                <a:path w="5436" h="14800" extrusionOk="0">
                  <a:moveTo>
                    <a:pt x="186" y="0"/>
                  </a:moveTo>
                  <a:cubicBezTo>
                    <a:pt x="70" y="0"/>
                    <a:pt x="0" y="4"/>
                    <a:pt x="0" y="4"/>
                  </a:cubicBezTo>
                  <a:lnTo>
                    <a:pt x="699" y="3354"/>
                  </a:lnTo>
                  <a:cubicBezTo>
                    <a:pt x="699" y="3354"/>
                    <a:pt x="1001" y="4005"/>
                    <a:pt x="1194" y="4391"/>
                  </a:cubicBezTo>
                  <a:cubicBezTo>
                    <a:pt x="1387" y="4776"/>
                    <a:pt x="2001" y="6584"/>
                    <a:pt x="2194" y="7090"/>
                  </a:cubicBezTo>
                  <a:cubicBezTo>
                    <a:pt x="2386" y="7585"/>
                    <a:pt x="2700" y="8440"/>
                    <a:pt x="3194" y="9283"/>
                  </a:cubicBezTo>
                  <a:cubicBezTo>
                    <a:pt x="3700" y="10139"/>
                    <a:pt x="4242" y="11561"/>
                    <a:pt x="4242" y="11561"/>
                  </a:cubicBezTo>
                  <a:cubicBezTo>
                    <a:pt x="4242" y="11561"/>
                    <a:pt x="3929" y="12103"/>
                    <a:pt x="3893" y="12525"/>
                  </a:cubicBezTo>
                  <a:cubicBezTo>
                    <a:pt x="3857" y="12947"/>
                    <a:pt x="3893" y="13297"/>
                    <a:pt x="3893" y="13682"/>
                  </a:cubicBezTo>
                  <a:cubicBezTo>
                    <a:pt x="3893" y="13829"/>
                    <a:pt x="3926" y="13875"/>
                    <a:pt x="3967" y="13875"/>
                  </a:cubicBezTo>
                  <a:cubicBezTo>
                    <a:pt x="4034" y="13875"/>
                    <a:pt x="4122" y="13754"/>
                    <a:pt x="4122" y="13754"/>
                  </a:cubicBezTo>
                  <a:lnTo>
                    <a:pt x="4314" y="12947"/>
                  </a:lnTo>
                  <a:cubicBezTo>
                    <a:pt x="4314" y="12947"/>
                    <a:pt x="4544" y="13176"/>
                    <a:pt x="4628" y="13489"/>
                  </a:cubicBezTo>
                  <a:cubicBezTo>
                    <a:pt x="4700" y="13790"/>
                    <a:pt x="4544" y="14489"/>
                    <a:pt x="4628" y="14754"/>
                  </a:cubicBezTo>
                  <a:cubicBezTo>
                    <a:pt x="4636" y="14785"/>
                    <a:pt x="4651" y="14800"/>
                    <a:pt x="4673" y="14800"/>
                  </a:cubicBezTo>
                  <a:cubicBezTo>
                    <a:pt x="4839" y="14800"/>
                    <a:pt x="5356" y="13906"/>
                    <a:pt x="5399" y="13297"/>
                  </a:cubicBezTo>
                  <a:cubicBezTo>
                    <a:pt x="5436" y="12598"/>
                    <a:pt x="5086" y="10175"/>
                    <a:pt x="4700" y="9090"/>
                  </a:cubicBezTo>
                  <a:cubicBezTo>
                    <a:pt x="4314" y="8018"/>
                    <a:pt x="4014" y="7162"/>
                    <a:pt x="3700" y="6669"/>
                  </a:cubicBezTo>
                  <a:cubicBezTo>
                    <a:pt x="3387" y="6163"/>
                    <a:pt x="2579" y="3234"/>
                    <a:pt x="2423" y="2692"/>
                  </a:cubicBezTo>
                  <a:cubicBezTo>
                    <a:pt x="2278" y="2162"/>
                    <a:pt x="2700" y="1077"/>
                    <a:pt x="2037" y="499"/>
                  </a:cubicBezTo>
                  <a:cubicBezTo>
                    <a:pt x="1533" y="51"/>
                    <a:pt x="587" y="0"/>
                    <a:pt x="186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5108548" y="1733244"/>
              <a:ext cx="822670" cy="862138"/>
            </a:xfrm>
            <a:custGeom>
              <a:avLst/>
              <a:gdLst/>
              <a:ahLst/>
              <a:cxnLst/>
              <a:rect l="l" t="t" r="r" b="b"/>
              <a:pathLst>
                <a:path w="8050" h="8436" extrusionOk="0">
                  <a:moveTo>
                    <a:pt x="2772" y="1"/>
                  </a:moveTo>
                  <a:cubicBezTo>
                    <a:pt x="2772" y="1"/>
                    <a:pt x="1808" y="2001"/>
                    <a:pt x="1700" y="2615"/>
                  </a:cubicBezTo>
                  <a:cubicBezTo>
                    <a:pt x="1579" y="3242"/>
                    <a:pt x="579" y="5507"/>
                    <a:pt x="458" y="6170"/>
                  </a:cubicBezTo>
                  <a:cubicBezTo>
                    <a:pt x="350" y="6821"/>
                    <a:pt x="0" y="7858"/>
                    <a:pt x="302" y="8050"/>
                  </a:cubicBezTo>
                  <a:cubicBezTo>
                    <a:pt x="351" y="8080"/>
                    <a:pt x="438" y="8094"/>
                    <a:pt x="556" y="8094"/>
                  </a:cubicBezTo>
                  <a:cubicBezTo>
                    <a:pt x="1197" y="8094"/>
                    <a:pt x="2729" y="7700"/>
                    <a:pt x="3736" y="7435"/>
                  </a:cubicBezTo>
                  <a:cubicBezTo>
                    <a:pt x="4929" y="7134"/>
                    <a:pt x="6122" y="6942"/>
                    <a:pt x="6122" y="6942"/>
                  </a:cubicBezTo>
                  <a:lnTo>
                    <a:pt x="6893" y="8436"/>
                  </a:lnTo>
                  <a:lnTo>
                    <a:pt x="8050" y="4628"/>
                  </a:lnTo>
                  <a:cubicBezTo>
                    <a:pt x="8050" y="4628"/>
                    <a:pt x="7670" y="4428"/>
                    <a:pt x="7169" y="4428"/>
                  </a:cubicBezTo>
                  <a:cubicBezTo>
                    <a:pt x="6974" y="4428"/>
                    <a:pt x="6760" y="4459"/>
                    <a:pt x="6544" y="4543"/>
                  </a:cubicBezTo>
                  <a:cubicBezTo>
                    <a:pt x="5784" y="4856"/>
                    <a:pt x="5821" y="4856"/>
                    <a:pt x="5158" y="5122"/>
                  </a:cubicBezTo>
                  <a:cubicBezTo>
                    <a:pt x="4507" y="5399"/>
                    <a:pt x="2193" y="6013"/>
                    <a:pt x="2193" y="6013"/>
                  </a:cubicBezTo>
                  <a:cubicBezTo>
                    <a:pt x="2193" y="6013"/>
                    <a:pt x="2929" y="3049"/>
                    <a:pt x="2965" y="2663"/>
                  </a:cubicBezTo>
                  <a:cubicBezTo>
                    <a:pt x="3001" y="2278"/>
                    <a:pt x="4520" y="1217"/>
                    <a:pt x="4640" y="1061"/>
                  </a:cubicBezTo>
                  <a:cubicBezTo>
                    <a:pt x="4748" y="916"/>
                    <a:pt x="4459" y="470"/>
                    <a:pt x="4459" y="470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5689736" y="1619908"/>
              <a:ext cx="183644" cy="407155"/>
            </a:xfrm>
            <a:custGeom>
              <a:avLst/>
              <a:gdLst/>
              <a:ahLst/>
              <a:cxnLst/>
              <a:rect l="l" t="t" r="r" b="b"/>
              <a:pathLst>
                <a:path w="1797" h="3984" extrusionOk="0">
                  <a:moveTo>
                    <a:pt x="929" y="1"/>
                  </a:moveTo>
                  <a:lnTo>
                    <a:pt x="869" y="266"/>
                  </a:lnTo>
                  <a:cubicBezTo>
                    <a:pt x="592" y="555"/>
                    <a:pt x="327" y="1145"/>
                    <a:pt x="158" y="1857"/>
                  </a:cubicBezTo>
                  <a:cubicBezTo>
                    <a:pt x="1" y="2567"/>
                    <a:pt x="1" y="3230"/>
                    <a:pt x="134" y="3616"/>
                  </a:cubicBezTo>
                  <a:lnTo>
                    <a:pt x="62" y="3917"/>
                  </a:lnTo>
                  <a:lnTo>
                    <a:pt x="423" y="3978"/>
                  </a:lnTo>
                  <a:cubicBezTo>
                    <a:pt x="442" y="3982"/>
                    <a:pt x="460" y="3984"/>
                    <a:pt x="479" y="3984"/>
                  </a:cubicBezTo>
                  <a:cubicBezTo>
                    <a:pt x="857" y="3984"/>
                    <a:pt x="1326" y="3203"/>
                    <a:pt x="1556" y="2170"/>
                  </a:cubicBezTo>
                  <a:cubicBezTo>
                    <a:pt x="1797" y="1086"/>
                    <a:pt x="1676" y="146"/>
                    <a:pt x="1291" y="6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5645485" y="1619295"/>
              <a:ext cx="191002" cy="401534"/>
            </a:xfrm>
            <a:custGeom>
              <a:avLst/>
              <a:gdLst/>
              <a:ahLst/>
              <a:cxnLst/>
              <a:rect l="l" t="t" r="r" b="b"/>
              <a:pathLst>
                <a:path w="1869" h="3929" extrusionOk="0">
                  <a:moveTo>
                    <a:pt x="1306" y="1"/>
                  </a:moveTo>
                  <a:cubicBezTo>
                    <a:pt x="928" y="1"/>
                    <a:pt x="459" y="782"/>
                    <a:pt x="230" y="1815"/>
                  </a:cubicBezTo>
                  <a:cubicBezTo>
                    <a:pt x="0" y="2887"/>
                    <a:pt x="109" y="3839"/>
                    <a:pt x="495" y="3923"/>
                  </a:cubicBezTo>
                  <a:cubicBezTo>
                    <a:pt x="513" y="3927"/>
                    <a:pt x="532" y="3929"/>
                    <a:pt x="551" y="3929"/>
                  </a:cubicBezTo>
                  <a:cubicBezTo>
                    <a:pt x="929" y="3929"/>
                    <a:pt x="1398" y="3147"/>
                    <a:pt x="1627" y="2115"/>
                  </a:cubicBezTo>
                  <a:cubicBezTo>
                    <a:pt x="1868" y="1031"/>
                    <a:pt x="1748" y="91"/>
                    <a:pt x="1362" y="7"/>
                  </a:cubicBezTo>
                  <a:cubicBezTo>
                    <a:pt x="1344" y="3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5243957" y="1684292"/>
              <a:ext cx="512406" cy="154931"/>
            </a:xfrm>
            <a:custGeom>
              <a:avLst/>
              <a:gdLst/>
              <a:ahLst/>
              <a:cxnLst/>
              <a:rect l="l" t="t" r="r" b="b"/>
              <a:pathLst>
                <a:path w="5014" h="1516" extrusionOk="0">
                  <a:moveTo>
                    <a:pt x="257" y="1"/>
                  </a:moveTo>
                  <a:cubicBezTo>
                    <a:pt x="155" y="1"/>
                    <a:pt x="56" y="78"/>
                    <a:pt x="25" y="190"/>
                  </a:cubicBezTo>
                  <a:cubicBezTo>
                    <a:pt x="1" y="311"/>
                    <a:pt x="86" y="443"/>
                    <a:pt x="206" y="480"/>
                  </a:cubicBezTo>
                  <a:lnTo>
                    <a:pt x="4689" y="1516"/>
                  </a:lnTo>
                  <a:lnTo>
                    <a:pt x="4749" y="1516"/>
                  </a:lnTo>
                  <a:cubicBezTo>
                    <a:pt x="4858" y="1516"/>
                    <a:pt x="4954" y="1444"/>
                    <a:pt x="4978" y="1335"/>
                  </a:cubicBezTo>
                  <a:cubicBezTo>
                    <a:pt x="5014" y="1203"/>
                    <a:pt x="4930" y="1070"/>
                    <a:pt x="4797" y="1046"/>
                  </a:cubicBezTo>
                  <a:lnTo>
                    <a:pt x="314" y="9"/>
                  </a:lnTo>
                  <a:cubicBezTo>
                    <a:pt x="295" y="4"/>
                    <a:pt x="27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5380696" y="1686029"/>
              <a:ext cx="207047" cy="126112"/>
            </a:xfrm>
            <a:custGeom>
              <a:avLst/>
              <a:gdLst/>
              <a:ahLst/>
              <a:cxnLst/>
              <a:rect l="l" t="t" r="r" b="b"/>
              <a:pathLst>
                <a:path w="2026" h="1234" extrusionOk="0">
                  <a:moveTo>
                    <a:pt x="252" y="0"/>
                  </a:moveTo>
                  <a:cubicBezTo>
                    <a:pt x="170" y="0"/>
                    <a:pt x="96" y="66"/>
                    <a:pt x="85" y="149"/>
                  </a:cubicBezTo>
                  <a:lnTo>
                    <a:pt x="1" y="1004"/>
                  </a:lnTo>
                  <a:lnTo>
                    <a:pt x="1881" y="1234"/>
                  </a:lnTo>
                  <a:lnTo>
                    <a:pt x="2013" y="583"/>
                  </a:lnTo>
                  <a:cubicBezTo>
                    <a:pt x="2025" y="487"/>
                    <a:pt x="1965" y="402"/>
                    <a:pt x="1881" y="390"/>
                  </a:cubicBezTo>
                  <a:lnTo>
                    <a:pt x="290" y="5"/>
                  </a:lnTo>
                  <a:cubicBezTo>
                    <a:pt x="277" y="2"/>
                    <a:pt x="265" y="0"/>
                    <a:pt x="252" y="0"/>
                  </a:cubicBezTo>
                  <a:close/>
                </a:path>
              </a:pathLst>
            </a:custGeom>
            <a:solidFill>
              <a:srgbClr val="F2C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5434962" y="1790065"/>
              <a:ext cx="200711" cy="139806"/>
            </a:xfrm>
            <a:custGeom>
              <a:avLst/>
              <a:gdLst/>
              <a:ahLst/>
              <a:cxnLst/>
              <a:rect l="l" t="t" r="r" b="b"/>
              <a:pathLst>
                <a:path w="1964" h="1368" extrusionOk="0">
                  <a:moveTo>
                    <a:pt x="963" y="1"/>
                  </a:moveTo>
                  <a:cubicBezTo>
                    <a:pt x="841" y="1"/>
                    <a:pt x="761" y="28"/>
                    <a:pt x="771" y="95"/>
                  </a:cubicBezTo>
                  <a:cubicBezTo>
                    <a:pt x="807" y="336"/>
                    <a:pt x="1120" y="409"/>
                    <a:pt x="1120" y="409"/>
                  </a:cubicBezTo>
                  <a:cubicBezTo>
                    <a:pt x="1120" y="409"/>
                    <a:pt x="469" y="529"/>
                    <a:pt x="228" y="637"/>
                  </a:cubicBezTo>
                  <a:cubicBezTo>
                    <a:pt x="0" y="758"/>
                    <a:pt x="0" y="1023"/>
                    <a:pt x="0" y="1023"/>
                  </a:cubicBezTo>
                  <a:lnTo>
                    <a:pt x="277" y="1336"/>
                  </a:lnTo>
                  <a:cubicBezTo>
                    <a:pt x="267" y="1358"/>
                    <a:pt x="309" y="1367"/>
                    <a:pt x="383" y="1367"/>
                  </a:cubicBezTo>
                  <a:cubicBezTo>
                    <a:pt x="590" y="1367"/>
                    <a:pt x="1049" y="1296"/>
                    <a:pt x="1326" y="1252"/>
                  </a:cubicBezTo>
                  <a:cubicBezTo>
                    <a:pt x="1470" y="1228"/>
                    <a:pt x="1602" y="1143"/>
                    <a:pt x="1675" y="1011"/>
                  </a:cubicBezTo>
                  <a:cubicBezTo>
                    <a:pt x="1795" y="806"/>
                    <a:pt x="1964" y="481"/>
                    <a:pt x="1891" y="336"/>
                  </a:cubicBezTo>
                  <a:cubicBezTo>
                    <a:pt x="1806" y="166"/>
                    <a:pt x="1261" y="1"/>
                    <a:pt x="96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5170070" y="1479593"/>
              <a:ext cx="194681" cy="430558"/>
            </a:xfrm>
            <a:custGeom>
              <a:avLst/>
              <a:gdLst/>
              <a:ahLst/>
              <a:cxnLst/>
              <a:rect l="l" t="t" r="r" b="b"/>
              <a:pathLst>
                <a:path w="1905" h="4213" extrusionOk="0">
                  <a:moveTo>
                    <a:pt x="989" y="0"/>
                  </a:moveTo>
                  <a:lnTo>
                    <a:pt x="929" y="277"/>
                  </a:lnTo>
                  <a:cubicBezTo>
                    <a:pt x="627" y="590"/>
                    <a:pt x="338" y="1217"/>
                    <a:pt x="169" y="1976"/>
                  </a:cubicBezTo>
                  <a:cubicBezTo>
                    <a:pt x="13" y="2724"/>
                    <a:pt x="1" y="3423"/>
                    <a:pt x="145" y="3832"/>
                  </a:cubicBezTo>
                  <a:lnTo>
                    <a:pt x="73" y="4146"/>
                  </a:lnTo>
                  <a:lnTo>
                    <a:pt x="459" y="4205"/>
                  </a:lnTo>
                  <a:cubicBezTo>
                    <a:pt x="479" y="4210"/>
                    <a:pt x="500" y="4213"/>
                    <a:pt x="521" y="4213"/>
                  </a:cubicBezTo>
                  <a:cubicBezTo>
                    <a:pt x="912" y="4213"/>
                    <a:pt x="1412" y="3388"/>
                    <a:pt x="1652" y="2301"/>
                  </a:cubicBezTo>
                  <a:cubicBezTo>
                    <a:pt x="1905" y="1157"/>
                    <a:pt x="1784" y="145"/>
                    <a:pt x="1374" y="60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5122140" y="1478775"/>
              <a:ext cx="203266" cy="425244"/>
            </a:xfrm>
            <a:custGeom>
              <a:avLst/>
              <a:gdLst/>
              <a:ahLst/>
              <a:cxnLst/>
              <a:rect l="l" t="t" r="r" b="b"/>
              <a:pathLst>
                <a:path w="1989" h="4161" extrusionOk="0">
                  <a:moveTo>
                    <a:pt x="1394" y="1"/>
                  </a:moveTo>
                  <a:cubicBezTo>
                    <a:pt x="994" y="1"/>
                    <a:pt x="504" y="826"/>
                    <a:pt x="253" y="1912"/>
                  </a:cubicBezTo>
                  <a:cubicBezTo>
                    <a:pt x="0" y="3069"/>
                    <a:pt x="132" y="4069"/>
                    <a:pt x="542" y="4154"/>
                  </a:cubicBezTo>
                  <a:cubicBezTo>
                    <a:pt x="563" y="4159"/>
                    <a:pt x="585" y="4161"/>
                    <a:pt x="606" y="4161"/>
                  </a:cubicBezTo>
                  <a:cubicBezTo>
                    <a:pt x="1006" y="4161"/>
                    <a:pt x="1495" y="3335"/>
                    <a:pt x="1735" y="2250"/>
                  </a:cubicBezTo>
                  <a:cubicBezTo>
                    <a:pt x="1988" y="1093"/>
                    <a:pt x="1868" y="92"/>
                    <a:pt x="1458" y="8"/>
                  </a:cubicBezTo>
                  <a:cubicBezTo>
                    <a:pt x="1437" y="3"/>
                    <a:pt x="141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5204612" y="1650465"/>
              <a:ext cx="39447" cy="81860"/>
            </a:xfrm>
            <a:custGeom>
              <a:avLst/>
              <a:gdLst/>
              <a:ahLst/>
              <a:cxnLst/>
              <a:rect l="l" t="t" r="r" b="b"/>
              <a:pathLst>
                <a:path w="386" h="801" extrusionOk="0">
                  <a:moveTo>
                    <a:pt x="263" y="0"/>
                  </a:moveTo>
                  <a:cubicBezTo>
                    <a:pt x="192" y="0"/>
                    <a:pt x="93" y="161"/>
                    <a:pt x="48" y="364"/>
                  </a:cubicBezTo>
                  <a:cubicBezTo>
                    <a:pt x="0" y="594"/>
                    <a:pt x="24" y="787"/>
                    <a:pt x="97" y="798"/>
                  </a:cubicBezTo>
                  <a:cubicBezTo>
                    <a:pt x="102" y="800"/>
                    <a:pt x="107" y="800"/>
                    <a:pt x="113" y="800"/>
                  </a:cubicBezTo>
                  <a:cubicBezTo>
                    <a:pt x="195" y="800"/>
                    <a:pt x="292" y="640"/>
                    <a:pt x="338" y="437"/>
                  </a:cubicBezTo>
                  <a:cubicBezTo>
                    <a:pt x="386" y="208"/>
                    <a:pt x="362" y="15"/>
                    <a:pt x="278" y="3"/>
                  </a:cubicBezTo>
                  <a:cubicBezTo>
                    <a:pt x="273" y="1"/>
                    <a:pt x="26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5341350" y="5121663"/>
              <a:ext cx="442096" cy="209505"/>
            </a:xfrm>
            <a:custGeom>
              <a:avLst/>
              <a:gdLst/>
              <a:ahLst/>
              <a:cxnLst/>
              <a:rect l="l" t="t" r="r" b="b"/>
              <a:pathLst>
                <a:path w="4326" h="2050" extrusionOk="0">
                  <a:moveTo>
                    <a:pt x="2446" y="0"/>
                  </a:moveTo>
                  <a:cubicBezTo>
                    <a:pt x="2220" y="0"/>
                    <a:pt x="1964" y="490"/>
                    <a:pt x="1964" y="490"/>
                  </a:cubicBezTo>
                  <a:cubicBezTo>
                    <a:pt x="1916" y="598"/>
                    <a:pt x="0" y="1526"/>
                    <a:pt x="229" y="1875"/>
                  </a:cubicBezTo>
                  <a:cubicBezTo>
                    <a:pt x="311" y="2000"/>
                    <a:pt x="782" y="2049"/>
                    <a:pt x="1367" y="2049"/>
                  </a:cubicBezTo>
                  <a:cubicBezTo>
                    <a:pt x="2420" y="2049"/>
                    <a:pt x="3843" y="1889"/>
                    <a:pt x="4037" y="1719"/>
                  </a:cubicBezTo>
                  <a:cubicBezTo>
                    <a:pt x="4326" y="1465"/>
                    <a:pt x="4073" y="899"/>
                    <a:pt x="4025" y="453"/>
                  </a:cubicBezTo>
                  <a:cubicBezTo>
                    <a:pt x="3471" y="670"/>
                    <a:pt x="2880" y="670"/>
                    <a:pt x="2880" y="670"/>
                  </a:cubicBezTo>
                  <a:lnTo>
                    <a:pt x="2832" y="490"/>
                  </a:lnTo>
                  <a:lnTo>
                    <a:pt x="2603" y="104"/>
                  </a:lnTo>
                  <a:cubicBezTo>
                    <a:pt x="2555" y="30"/>
                    <a:pt x="2502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6509961" y="5139138"/>
              <a:ext cx="381903" cy="185080"/>
            </a:xfrm>
            <a:custGeom>
              <a:avLst/>
              <a:gdLst/>
              <a:ahLst/>
              <a:cxnLst/>
              <a:rect l="l" t="t" r="r" b="b"/>
              <a:pathLst>
                <a:path w="3737" h="1811" extrusionOk="0">
                  <a:moveTo>
                    <a:pt x="1374" y="0"/>
                  </a:moveTo>
                  <a:cubicBezTo>
                    <a:pt x="1317" y="0"/>
                    <a:pt x="1257" y="29"/>
                    <a:pt x="1218" y="126"/>
                  </a:cubicBezTo>
                  <a:cubicBezTo>
                    <a:pt x="1122" y="354"/>
                    <a:pt x="1074" y="499"/>
                    <a:pt x="1074" y="499"/>
                  </a:cubicBezTo>
                  <a:cubicBezTo>
                    <a:pt x="1074" y="499"/>
                    <a:pt x="447" y="378"/>
                    <a:pt x="25" y="258"/>
                  </a:cubicBezTo>
                  <a:lnTo>
                    <a:pt x="25" y="258"/>
                  </a:lnTo>
                  <a:cubicBezTo>
                    <a:pt x="1" y="668"/>
                    <a:pt x="13" y="1403"/>
                    <a:pt x="314" y="1487"/>
                  </a:cubicBezTo>
                  <a:cubicBezTo>
                    <a:pt x="646" y="1582"/>
                    <a:pt x="2049" y="1810"/>
                    <a:pt x="2839" y="1810"/>
                  </a:cubicBezTo>
                  <a:cubicBezTo>
                    <a:pt x="3055" y="1810"/>
                    <a:pt x="3225" y="1793"/>
                    <a:pt x="3315" y="1752"/>
                  </a:cubicBezTo>
                  <a:cubicBezTo>
                    <a:pt x="3736" y="1559"/>
                    <a:pt x="1543" y="65"/>
                    <a:pt x="1543" y="65"/>
                  </a:cubicBezTo>
                  <a:cubicBezTo>
                    <a:pt x="1543" y="65"/>
                    <a:pt x="146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41"/>
          <p:cNvSpPr txBox="1">
            <a:spLocks noGrp="1"/>
          </p:cNvSpPr>
          <p:nvPr>
            <p:ph type="ctrTitle" idx="2"/>
          </p:nvPr>
        </p:nvSpPr>
        <p:spPr>
          <a:xfrm>
            <a:off x="6340642" y="539500"/>
            <a:ext cx="2303858" cy="594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Project 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6C15E6-AB37-42C3-3F40-19D499F2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9" y="143345"/>
            <a:ext cx="1943371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2244867" cy="74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Índice</a:t>
            </a:r>
            <a:endParaRPr sz="5000" dirty="0"/>
          </a:p>
        </p:txBody>
      </p:sp>
      <p:sp>
        <p:nvSpPr>
          <p:cNvPr id="482" name="Google Shape;482;p44"/>
          <p:cNvSpPr txBox="1">
            <a:spLocks noGrp="1"/>
          </p:cNvSpPr>
          <p:nvPr>
            <p:ph type="title" idx="2"/>
          </p:nvPr>
        </p:nvSpPr>
        <p:spPr>
          <a:xfrm>
            <a:off x="3405186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3" name="Google Shape;483;p44"/>
          <p:cNvSpPr txBox="1">
            <a:spLocks noGrp="1"/>
          </p:cNvSpPr>
          <p:nvPr>
            <p:ph type="subTitle" idx="1"/>
          </p:nvPr>
        </p:nvSpPr>
        <p:spPr>
          <a:xfrm>
            <a:off x="3405186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Desenvolvimento</a:t>
            </a:r>
            <a:endParaRPr sz="2000" dirty="0"/>
          </a:p>
        </p:txBody>
      </p:sp>
      <p:sp>
        <p:nvSpPr>
          <p:cNvPr id="484" name="Google Shape;484;p44"/>
          <p:cNvSpPr txBox="1">
            <a:spLocks noGrp="1"/>
          </p:cNvSpPr>
          <p:nvPr>
            <p:ph type="title" idx="3"/>
          </p:nvPr>
        </p:nvSpPr>
        <p:spPr>
          <a:xfrm>
            <a:off x="6087423" y="2411298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85" name="Google Shape;485;p44"/>
          <p:cNvSpPr txBox="1">
            <a:spLocks noGrp="1"/>
          </p:cNvSpPr>
          <p:nvPr>
            <p:ph type="subTitle" idx="4"/>
          </p:nvPr>
        </p:nvSpPr>
        <p:spPr>
          <a:xfrm>
            <a:off x="6087423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Disciplinas</a:t>
            </a:r>
            <a:endParaRPr sz="2000" dirty="0"/>
          </a:p>
        </p:txBody>
      </p:sp>
      <p:sp>
        <p:nvSpPr>
          <p:cNvPr id="486" name="Google Shape;486;p44"/>
          <p:cNvSpPr txBox="1">
            <a:spLocks noGrp="1"/>
          </p:cNvSpPr>
          <p:nvPr>
            <p:ph type="title" idx="5"/>
          </p:nvPr>
        </p:nvSpPr>
        <p:spPr>
          <a:xfrm>
            <a:off x="3405186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44"/>
          <p:cNvSpPr txBox="1">
            <a:spLocks noGrp="1"/>
          </p:cNvSpPr>
          <p:nvPr>
            <p:ph type="title" idx="7"/>
          </p:nvPr>
        </p:nvSpPr>
        <p:spPr>
          <a:xfrm>
            <a:off x="6077700" y="1286331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9" name="Google Shape;489;p44"/>
          <p:cNvSpPr txBox="1">
            <a:spLocks noGrp="1"/>
          </p:cNvSpPr>
          <p:nvPr>
            <p:ph type="subTitle" idx="8"/>
          </p:nvPr>
        </p:nvSpPr>
        <p:spPr>
          <a:xfrm>
            <a:off x="3398850" y="2898726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Objetivos</a:t>
            </a:r>
            <a:endParaRPr sz="2000" dirty="0"/>
          </a:p>
        </p:txBody>
      </p:sp>
      <p:sp>
        <p:nvSpPr>
          <p:cNvPr id="491" name="Google Shape;491;p44"/>
          <p:cNvSpPr txBox="1">
            <a:spLocks noGrp="1"/>
          </p:cNvSpPr>
          <p:nvPr>
            <p:ph type="subTitle" idx="13"/>
          </p:nvPr>
        </p:nvSpPr>
        <p:spPr>
          <a:xfrm>
            <a:off x="6087423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⁠Perguntas</a:t>
            </a:r>
            <a:endParaRPr sz="2000" dirty="0"/>
          </a:p>
        </p:txBody>
      </p:sp>
      <p:sp>
        <p:nvSpPr>
          <p:cNvPr id="494" name="Google Shape;494;p44"/>
          <p:cNvSpPr txBox="1">
            <a:spLocks noGrp="1"/>
          </p:cNvSpPr>
          <p:nvPr>
            <p:ph type="title" idx="16"/>
          </p:nvPr>
        </p:nvSpPr>
        <p:spPr>
          <a:xfrm>
            <a:off x="618567" y="330580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5" name="Google Shape;495;p44"/>
          <p:cNvSpPr txBox="1">
            <a:spLocks noGrp="1"/>
          </p:cNvSpPr>
          <p:nvPr>
            <p:ph type="subTitle" idx="17"/>
          </p:nvPr>
        </p:nvSpPr>
        <p:spPr>
          <a:xfrm>
            <a:off x="618567" y="3631930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Introdução</a:t>
            </a:r>
            <a:endParaRPr sz="2000" dirty="0"/>
          </a:p>
        </p:txBody>
      </p:sp>
      <p:grpSp>
        <p:nvGrpSpPr>
          <p:cNvPr id="496" name="Google Shape;496;p44"/>
          <p:cNvGrpSpPr/>
          <p:nvPr/>
        </p:nvGrpSpPr>
        <p:grpSpPr>
          <a:xfrm>
            <a:off x="738639" y="1655677"/>
            <a:ext cx="1715804" cy="1171755"/>
            <a:chOff x="662438" y="1731877"/>
            <a:chExt cx="2038217" cy="1462669"/>
          </a:xfrm>
        </p:grpSpPr>
        <p:sp>
          <p:nvSpPr>
            <p:cNvPr id="497" name="Google Shape;497;p44"/>
            <p:cNvSpPr/>
            <p:nvPr/>
          </p:nvSpPr>
          <p:spPr>
            <a:xfrm>
              <a:off x="857143" y="1731877"/>
              <a:ext cx="613601" cy="711625"/>
            </a:xfrm>
            <a:custGeom>
              <a:avLst/>
              <a:gdLst/>
              <a:ahLst/>
              <a:cxnLst/>
              <a:rect l="l" t="t" r="r" b="b"/>
              <a:pathLst>
                <a:path w="5014" h="5815" extrusionOk="0">
                  <a:moveTo>
                    <a:pt x="2855" y="1"/>
                  </a:moveTo>
                  <a:cubicBezTo>
                    <a:pt x="2680" y="1"/>
                    <a:pt x="2511" y="78"/>
                    <a:pt x="2398" y="221"/>
                  </a:cubicBezTo>
                  <a:cubicBezTo>
                    <a:pt x="1458" y="1402"/>
                    <a:pt x="687" y="2715"/>
                    <a:pt x="109" y="4113"/>
                  </a:cubicBezTo>
                  <a:cubicBezTo>
                    <a:pt x="1" y="4390"/>
                    <a:pt x="97" y="4704"/>
                    <a:pt x="350" y="4848"/>
                  </a:cubicBezTo>
                  <a:cubicBezTo>
                    <a:pt x="796" y="5113"/>
                    <a:pt x="1410" y="5475"/>
                    <a:pt x="1844" y="5727"/>
                  </a:cubicBezTo>
                  <a:cubicBezTo>
                    <a:pt x="1938" y="5786"/>
                    <a:pt x="2043" y="5814"/>
                    <a:pt x="2146" y="5814"/>
                  </a:cubicBezTo>
                  <a:cubicBezTo>
                    <a:pt x="2321" y="5814"/>
                    <a:pt x="2494" y="5734"/>
                    <a:pt x="2615" y="5583"/>
                  </a:cubicBezTo>
                  <a:cubicBezTo>
                    <a:pt x="3555" y="4414"/>
                    <a:pt x="4326" y="3100"/>
                    <a:pt x="4905" y="1703"/>
                  </a:cubicBezTo>
                  <a:cubicBezTo>
                    <a:pt x="5014" y="1426"/>
                    <a:pt x="4917" y="1113"/>
                    <a:pt x="4652" y="968"/>
                  </a:cubicBezTo>
                  <a:cubicBezTo>
                    <a:pt x="4218" y="703"/>
                    <a:pt x="3603" y="341"/>
                    <a:pt x="3169" y="88"/>
                  </a:cubicBezTo>
                  <a:cubicBezTo>
                    <a:pt x="3069" y="29"/>
                    <a:pt x="2961" y="1"/>
                    <a:pt x="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857143" y="1848628"/>
              <a:ext cx="613601" cy="594877"/>
            </a:xfrm>
            <a:custGeom>
              <a:avLst/>
              <a:gdLst/>
              <a:ahLst/>
              <a:cxnLst/>
              <a:rect l="l" t="t" r="r" b="b"/>
              <a:pathLst>
                <a:path w="5014" h="4861" extrusionOk="0">
                  <a:moveTo>
                    <a:pt x="4603" y="0"/>
                  </a:moveTo>
                  <a:cubicBezTo>
                    <a:pt x="4420" y="0"/>
                    <a:pt x="3893" y="399"/>
                    <a:pt x="2820" y="2231"/>
                  </a:cubicBezTo>
                  <a:cubicBezTo>
                    <a:pt x="2349" y="3032"/>
                    <a:pt x="1780" y="3324"/>
                    <a:pt x="1283" y="3324"/>
                  </a:cubicBezTo>
                  <a:cubicBezTo>
                    <a:pt x="854" y="3324"/>
                    <a:pt x="478" y="3106"/>
                    <a:pt x="266" y="2810"/>
                  </a:cubicBezTo>
                  <a:cubicBezTo>
                    <a:pt x="205" y="2918"/>
                    <a:pt x="157" y="3038"/>
                    <a:pt x="109" y="3159"/>
                  </a:cubicBezTo>
                  <a:cubicBezTo>
                    <a:pt x="1" y="3436"/>
                    <a:pt x="97" y="3750"/>
                    <a:pt x="350" y="3894"/>
                  </a:cubicBezTo>
                  <a:cubicBezTo>
                    <a:pt x="796" y="4159"/>
                    <a:pt x="1410" y="4521"/>
                    <a:pt x="1844" y="4773"/>
                  </a:cubicBezTo>
                  <a:cubicBezTo>
                    <a:pt x="1938" y="4832"/>
                    <a:pt x="2043" y="4860"/>
                    <a:pt x="2146" y="4860"/>
                  </a:cubicBezTo>
                  <a:cubicBezTo>
                    <a:pt x="2321" y="4860"/>
                    <a:pt x="2494" y="4780"/>
                    <a:pt x="2615" y="4629"/>
                  </a:cubicBezTo>
                  <a:cubicBezTo>
                    <a:pt x="3555" y="3460"/>
                    <a:pt x="4326" y="2146"/>
                    <a:pt x="4905" y="749"/>
                  </a:cubicBezTo>
                  <a:cubicBezTo>
                    <a:pt x="5014" y="472"/>
                    <a:pt x="4917" y="159"/>
                    <a:pt x="4652" y="14"/>
                  </a:cubicBezTo>
                  <a:cubicBezTo>
                    <a:pt x="4640" y="5"/>
                    <a:pt x="4624" y="0"/>
                    <a:pt x="4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1123318" y="1900027"/>
              <a:ext cx="320507" cy="516066"/>
            </a:xfrm>
            <a:custGeom>
              <a:avLst/>
              <a:gdLst/>
              <a:ahLst/>
              <a:cxnLst/>
              <a:rect l="l" t="t" r="r" b="b"/>
              <a:pathLst>
                <a:path w="2619" h="4217" extrusionOk="0">
                  <a:moveTo>
                    <a:pt x="2471" y="1"/>
                  </a:moveTo>
                  <a:cubicBezTo>
                    <a:pt x="2444" y="1"/>
                    <a:pt x="2417" y="9"/>
                    <a:pt x="2392" y="28"/>
                  </a:cubicBezTo>
                  <a:cubicBezTo>
                    <a:pt x="2357" y="52"/>
                    <a:pt x="2332" y="76"/>
                    <a:pt x="2308" y="112"/>
                  </a:cubicBezTo>
                  <a:cubicBezTo>
                    <a:pt x="1368" y="1281"/>
                    <a:pt x="609" y="2570"/>
                    <a:pt x="43" y="3956"/>
                  </a:cubicBezTo>
                  <a:cubicBezTo>
                    <a:pt x="30" y="3980"/>
                    <a:pt x="19" y="4016"/>
                    <a:pt x="19" y="4040"/>
                  </a:cubicBezTo>
                  <a:cubicBezTo>
                    <a:pt x="1" y="4138"/>
                    <a:pt x="75" y="4217"/>
                    <a:pt x="159" y="4217"/>
                  </a:cubicBezTo>
                  <a:cubicBezTo>
                    <a:pt x="188" y="4217"/>
                    <a:pt x="219" y="4207"/>
                    <a:pt x="247" y="4185"/>
                  </a:cubicBezTo>
                  <a:lnTo>
                    <a:pt x="320" y="4112"/>
                  </a:lnTo>
                  <a:cubicBezTo>
                    <a:pt x="1248" y="2944"/>
                    <a:pt x="2007" y="1654"/>
                    <a:pt x="2585" y="269"/>
                  </a:cubicBezTo>
                  <a:cubicBezTo>
                    <a:pt x="2598" y="232"/>
                    <a:pt x="2609" y="196"/>
                    <a:pt x="2609" y="160"/>
                  </a:cubicBezTo>
                  <a:cubicBezTo>
                    <a:pt x="2618" y="70"/>
                    <a:pt x="2547" y="1"/>
                    <a:pt x="2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085586" y="2457099"/>
              <a:ext cx="615069" cy="710891"/>
            </a:xfrm>
            <a:custGeom>
              <a:avLst/>
              <a:gdLst/>
              <a:ahLst/>
              <a:cxnLst/>
              <a:rect l="l" t="t" r="r" b="b"/>
              <a:pathLst>
                <a:path w="5026" h="5809" extrusionOk="0">
                  <a:moveTo>
                    <a:pt x="2874" y="1"/>
                  </a:moveTo>
                  <a:cubicBezTo>
                    <a:pt x="2698" y="1"/>
                    <a:pt x="2525" y="78"/>
                    <a:pt x="2410" y="224"/>
                  </a:cubicBezTo>
                  <a:cubicBezTo>
                    <a:pt x="1459" y="1405"/>
                    <a:pt x="687" y="2718"/>
                    <a:pt x="121" y="4104"/>
                  </a:cubicBezTo>
                  <a:cubicBezTo>
                    <a:pt x="0" y="4381"/>
                    <a:pt x="109" y="4694"/>
                    <a:pt x="362" y="4851"/>
                  </a:cubicBezTo>
                  <a:cubicBezTo>
                    <a:pt x="795" y="5104"/>
                    <a:pt x="1411" y="5465"/>
                    <a:pt x="1856" y="5730"/>
                  </a:cubicBezTo>
                  <a:cubicBezTo>
                    <a:pt x="1948" y="5783"/>
                    <a:pt x="2051" y="5809"/>
                    <a:pt x="2152" y="5809"/>
                  </a:cubicBezTo>
                  <a:cubicBezTo>
                    <a:pt x="2328" y="5809"/>
                    <a:pt x="2500" y="5731"/>
                    <a:pt x="2616" y="5586"/>
                  </a:cubicBezTo>
                  <a:cubicBezTo>
                    <a:pt x="3567" y="4405"/>
                    <a:pt x="4338" y="3092"/>
                    <a:pt x="4917" y="1694"/>
                  </a:cubicBezTo>
                  <a:cubicBezTo>
                    <a:pt x="5026" y="1429"/>
                    <a:pt x="4917" y="1115"/>
                    <a:pt x="4664" y="958"/>
                  </a:cubicBezTo>
                  <a:cubicBezTo>
                    <a:pt x="4230" y="706"/>
                    <a:pt x="3615" y="344"/>
                    <a:pt x="3170" y="79"/>
                  </a:cubicBezTo>
                  <a:cubicBezTo>
                    <a:pt x="3077" y="26"/>
                    <a:pt x="2975" y="1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2089991" y="2459669"/>
              <a:ext cx="373251" cy="572971"/>
            </a:xfrm>
            <a:custGeom>
              <a:avLst/>
              <a:gdLst/>
              <a:ahLst/>
              <a:cxnLst/>
              <a:rect l="l" t="t" r="r" b="b"/>
              <a:pathLst>
                <a:path w="3050" h="4682" extrusionOk="0">
                  <a:moveTo>
                    <a:pt x="2731" y="0"/>
                  </a:moveTo>
                  <a:cubicBezTo>
                    <a:pt x="2693" y="0"/>
                    <a:pt x="2654" y="7"/>
                    <a:pt x="2615" y="21"/>
                  </a:cubicBezTo>
                  <a:cubicBezTo>
                    <a:pt x="2531" y="58"/>
                    <a:pt x="2435" y="118"/>
                    <a:pt x="2374" y="203"/>
                  </a:cubicBezTo>
                  <a:cubicBezTo>
                    <a:pt x="1423" y="1384"/>
                    <a:pt x="651" y="2697"/>
                    <a:pt x="85" y="4083"/>
                  </a:cubicBezTo>
                  <a:cubicBezTo>
                    <a:pt x="1" y="4287"/>
                    <a:pt x="36" y="4517"/>
                    <a:pt x="157" y="4673"/>
                  </a:cubicBezTo>
                  <a:cubicBezTo>
                    <a:pt x="189" y="4679"/>
                    <a:pt x="220" y="4681"/>
                    <a:pt x="252" y="4681"/>
                  </a:cubicBezTo>
                  <a:cubicBezTo>
                    <a:pt x="424" y="4681"/>
                    <a:pt x="589" y="4599"/>
                    <a:pt x="711" y="4456"/>
                  </a:cubicBezTo>
                  <a:cubicBezTo>
                    <a:pt x="1651" y="3275"/>
                    <a:pt x="2422" y="1974"/>
                    <a:pt x="3001" y="576"/>
                  </a:cubicBezTo>
                  <a:cubicBezTo>
                    <a:pt x="3037" y="468"/>
                    <a:pt x="3049" y="371"/>
                    <a:pt x="3037" y="262"/>
                  </a:cubicBezTo>
                  <a:cubicBezTo>
                    <a:pt x="3018" y="108"/>
                    <a:pt x="2883" y="0"/>
                    <a:pt x="2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085586" y="2574339"/>
              <a:ext cx="615069" cy="593653"/>
            </a:xfrm>
            <a:custGeom>
              <a:avLst/>
              <a:gdLst/>
              <a:ahLst/>
              <a:cxnLst/>
              <a:rect l="l" t="t" r="r" b="b"/>
              <a:pathLst>
                <a:path w="5026" h="4851" extrusionOk="0">
                  <a:moveTo>
                    <a:pt x="4664" y="0"/>
                  </a:moveTo>
                  <a:cubicBezTo>
                    <a:pt x="4544" y="699"/>
                    <a:pt x="3904" y="2001"/>
                    <a:pt x="3170" y="3109"/>
                  </a:cubicBezTo>
                  <a:cubicBezTo>
                    <a:pt x="2825" y="3627"/>
                    <a:pt x="2414" y="3815"/>
                    <a:pt x="2007" y="3815"/>
                  </a:cubicBezTo>
                  <a:cubicBezTo>
                    <a:pt x="1276" y="3815"/>
                    <a:pt x="559" y="3207"/>
                    <a:pt x="265" y="2796"/>
                  </a:cubicBezTo>
                  <a:cubicBezTo>
                    <a:pt x="217" y="2916"/>
                    <a:pt x="169" y="3037"/>
                    <a:pt x="121" y="3146"/>
                  </a:cubicBezTo>
                  <a:cubicBezTo>
                    <a:pt x="0" y="3423"/>
                    <a:pt x="109" y="3736"/>
                    <a:pt x="362" y="3893"/>
                  </a:cubicBezTo>
                  <a:cubicBezTo>
                    <a:pt x="795" y="4146"/>
                    <a:pt x="1411" y="4507"/>
                    <a:pt x="1856" y="4772"/>
                  </a:cubicBezTo>
                  <a:cubicBezTo>
                    <a:pt x="1948" y="4825"/>
                    <a:pt x="2051" y="4851"/>
                    <a:pt x="2152" y="4851"/>
                  </a:cubicBezTo>
                  <a:cubicBezTo>
                    <a:pt x="2328" y="4851"/>
                    <a:pt x="2500" y="4773"/>
                    <a:pt x="2616" y="4628"/>
                  </a:cubicBezTo>
                  <a:cubicBezTo>
                    <a:pt x="3567" y="3447"/>
                    <a:pt x="4338" y="2134"/>
                    <a:pt x="4917" y="736"/>
                  </a:cubicBezTo>
                  <a:cubicBezTo>
                    <a:pt x="5026" y="471"/>
                    <a:pt x="4917" y="157"/>
                    <a:pt x="4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112509" y="2484023"/>
              <a:ext cx="320874" cy="514842"/>
            </a:xfrm>
            <a:custGeom>
              <a:avLst/>
              <a:gdLst/>
              <a:ahLst/>
              <a:cxnLst/>
              <a:rect l="l" t="t" r="r" b="b"/>
              <a:pathLst>
                <a:path w="2622" h="4207" extrusionOk="0">
                  <a:moveTo>
                    <a:pt x="2475" y="1"/>
                  </a:moveTo>
                  <a:cubicBezTo>
                    <a:pt x="2448" y="1"/>
                    <a:pt x="2421" y="9"/>
                    <a:pt x="2396" y="28"/>
                  </a:cubicBezTo>
                  <a:cubicBezTo>
                    <a:pt x="2359" y="39"/>
                    <a:pt x="2335" y="76"/>
                    <a:pt x="2311" y="100"/>
                  </a:cubicBezTo>
                  <a:cubicBezTo>
                    <a:pt x="1371" y="1268"/>
                    <a:pt x="612" y="2570"/>
                    <a:pt x="45" y="3944"/>
                  </a:cubicBezTo>
                  <a:cubicBezTo>
                    <a:pt x="34" y="3980"/>
                    <a:pt x="21" y="4004"/>
                    <a:pt x="10" y="4040"/>
                  </a:cubicBezTo>
                  <a:cubicBezTo>
                    <a:pt x="1" y="4136"/>
                    <a:pt x="74" y="4207"/>
                    <a:pt x="156" y="4207"/>
                  </a:cubicBezTo>
                  <a:cubicBezTo>
                    <a:pt x="187" y="4207"/>
                    <a:pt x="220" y="4196"/>
                    <a:pt x="251" y="4173"/>
                  </a:cubicBezTo>
                  <a:cubicBezTo>
                    <a:pt x="275" y="4161"/>
                    <a:pt x="299" y="4137"/>
                    <a:pt x="310" y="4112"/>
                  </a:cubicBezTo>
                  <a:cubicBezTo>
                    <a:pt x="1250" y="2944"/>
                    <a:pt x="2010" y="1643"/>
                    <a:pt x="2588" y="269"/>
                  </a:cubicBezTo>
                  <a:cubicBezTo>
                    <a:pt x="2600" y="232"/>
                    <a:pt x="2612" y="184"/>
                    <a:pt x="2612" y="148"/>
                  </a:cubicBezTo>
                  <a:cubicBezTo>
                    <a:pt x="2621" y="68"/>
                    <a:pt x="2551" y="1"/>
                    <a:pt x="2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1228809" y="2065362"/>
              <a:ext cx="1098705" cy="769387"/>
            </a:xfrm>
            <a:custGeom>
              <a:avLst/>
              <a:gdLst/>
              <a:ahLst/>
              <a:cxnLst/>
              <a:rect l="l" t="t" r="r" b="b"/>
              <a:pathLst>
                <a:path w="8978" h="6287" extrusionOk="0">
                  <a:moveTo>
                    <a:pt x="975" y="0"/>
                  </a:moveTo>
                  <a:cubicBezTo>
                    <a:pt x="928" y="0"/>
                    <a:pt x="882" y="12"/>
                    <a:pt x="844" y="38"/>
                  </a:cubicBezTo>
                  <a:cubicBezTo>
                    <a:pt x="627" y="171"/>
                    <a:pt x="458" y="460"/>
                    <a:pt x="325" y="689"/>
                  </a:cubicBezTo>
                  <a:cubicBezTo>
                    <a:pt x="193" y="906"/>
                    <a:pt x="24" y="1207"/>
                    <a:pt x="12" y="1448"/>
                  </a:cubicBezTo>
                  <a:cubicBezTo>
                    <a:pt x="0" y="1545"/>
                    <a:pt x="49" y="1629"/>
                    <a:pt x="121" y="1677"/>
                  </a:cubicBezTo>
                  <a:cubicBezTo>
                    <a:pt x="1398" y="2557"/>
                    <a:pt x="2639" y="3340"/>
                    <a:pt x="3940" y="4087"/>
                  </a:cubicBezTo>
                  <a:cubicBezTo>
                    <a:pt x="5206" y="4858"/>
                    <a:pt x="6508" y="5570"/>
                    <a:pt x="7893" y="6256"/>
                  </a:cubicBezTo>
                  <a:cubicBezTo>
                    <a:pt x="7925" y="6277"/>
                    <a:pt x="7961" y="6287"/>
                    <a:pt x="7999" y="6287"/>
                  </a:cubicBezTo>
                  <a:cubicBezTo>
                    <a:pt x="8048" y="6287"/>
                    <a:pt x="8099" y="6271"/>
                    <a:pt x="8146" y="6244"/>
                  </a:cubicBezTo>
                  <a:cubicBezTo>
                    <a:pt x="8351" y="6111"/>
                    <a:pt x="8532" y="5822"/>
                    <a:pt x="8653" y="5605"/>
                  </a:cubicBezTo>
                  <a:cubicBezTo>
                    <a:pt x="8797" y="5364"/>
                    <a:pt x="8966" y="5088"/>
                    <a:pt x="8977" y="4834"/>
                  </a:cubicBezTo>
                  <a:cubicBezTo>
                    <a:pt x="8977" y="4738"/>
                    <a:pt x="8942" y="4654"/>
                    <a:pt x="8869" y="4606"/>
                  </a:cubicBezTo>
                  <a:cubicBezTo>
                    <a:pt x="7592" y="3738"/>
                    <a:pt x="6339" y="2943"/>
                    <a:pt x="5049" y="2196"/>
                  </a:cubicBezTo>
                  <a:cubicBezTo>
                    <a:pt x="3772" y="1436"/>
                    <a:pt x="2470" y="713"/>
                    <a:pt x="1096" y="26"/>
                  </a:cubicBezTo>
                  <a:cubicBezTo>
                    <a:pt x="1057" y="9"/>
                    <a:pt x="1016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1503060" y="2286747"/>
              <a:ext cx="514720" cy="309860"/>
            </a:xfrm>
            <a:custGeom>
              <a:avLst/>
              <a:gdLst/>
              <a:ahLst/>
              <a:cxnLst/>
              <a:rect l="l" t="t" r="r" b="b"/>
              <a:pathLst>
                <a:path w="4206" h="2532" extrusionOk="0">
                  <a:moveTo>
                    <a:pt x="2133" y="1"/>
                  </a:moveTo>
                  <a:cubicBezTo>
                    <a:pt x="1627" y="290"/>
                    <a:pt x="1121" y="579"/>
                    <a:pt x="615" y="893"/>
                  </a:cubicBezTo>
                  <a:lnTo>
                    <a:pt x="1" y="1254"/>
                  </a:lnTo>
                  <a:cubicBezTo>
                    <a:pt x="555" y="1603"/>
                    <a:pt x="1121" y="1953"/>
                    <a:pt x="1699" y="2278"/>
                  </a:cubicBezTo>
                  <a:lnTo>
                    <a:pt x="2133" y="2532"/>
                  </a:lnTo>
                  <a:cubicBezTo>
                    <a:pt x="2832" y="2122"/>
                    <a:pt x="3519" y="1688"/>
                    <a:pt x="4206" y="1230"/>
                  </a:cubicBezTo>
                  <a:cubicBezTo>
                    <a:pt x="3748" y="941"/>
                    <a:pt x="3278" y="663"/>
                    <a:pt x="2808" y="387"/>
                  </a:cubicBezTo>
                  <a:cubicBezTo>
                    <a:pt x="2579" y="253"/>
                    <a:pt x="2363" y="121"/>
                    <a:pt x="2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1228809" y="2210137"/>
              <a:ext cx="1098705" cy="624615"/>
            </a:xfrm>
            <a:custGeom>
              <a:avLst/>
              <a:gdLst/>
              <a:ahLst/>
              <a:cxnLst/>
              <a:rect l="l" t="t" r="r" b="b"/>
              <a:pathLst>
                <a:path w="8978" h="5104" extrusionOk="0">
                  <a:moveTo>
                    <a:pt x="73" y="0"/>
                  </a:moveTo>
                  <a:cubicBezTo>
                    <a:pt x="36" y="97"/>
                    <a:pt x="12" y="181"/>
                    <a:pt x="12" y="265"/>
                  </a:cubicBezTo>
                  <a:cubicBezTo>
                    <a:pt x="0" y="362"/>
                    <a:pt x="49" y="446"/>
                    <a:pt x="121" y="494"/>
                  </a:cubicBezTo>
                  <a:cubicBezTo>
                    <a:pt x="1398" y="1374"/>
                    <a:pt x="2639" y="2157"/>
                    <a:pt x="3940" y="2904"/>
                  </a:cubicBezTo>
                  <a:cubicBezTo>
                    <a:pt x="5206" y="3675"/>
                    <a:pt x="6508" y="4387"/>
                    <a:pt x="7893" y="5073"/>
                  </a:cubicBezTo>
                  <a:cubicBezTo>
                    <a:pt x="7925" y="5094"/>
                    <a:pt x="7961" y="5104"/>
                    <a:pt x="7999" y="5104"/>
                  </a:cubicBezTo>
                  <a:cubicBezTo>
                    <a:pt x="8048" y="5104"/>
                    <a:pt x="8099" y="5088"/>
                    <a:pt x="8146" y="5061"/>
                  </a:cubicBezTo>
                  <a:cubicBezTo>
                    <a:pt x="8351" y="4928"/>
                    <a:pt x="8532" y="4639"/>
                    <a:pt x="8653" y="4422"/>
                  </a:cubicBezTo>
                  <a:cubicBezTo>
                    <a:pt x="8797" y="4181"/>
                    <a:pt x="8966" y="3905"/>
                    <a:pt x="8977" y="3651"/>
                  </a:cubicBezTo>
                  <a:cubicBezTo>
                    <a:pt x="8977" y="3555"/>
                    <a:pt x="8942" y="3471"/>
                    <a:pt x="8869" y="3423"/>
                  </a:cubicBezTo>
                  <a:cubicBezTo>
                    <a:pt x="8845" y="3410"/>
                    <a:pt x="8833" y="3410"/>
                    <a:pt x="8821" y="3399"/>
                  </a:cubicBezTo>
                  <a:cubicBezTo>
                    <a:pt x="8760" y="3567"/>
                    <a:pt x="8653" y="3736"/>
                    <a:pt x="8568" y="3892"/>
                  </a:cubicBezTo>
                  <a:cubicBezTo>
                    <a:pt x="8436" y="4109"/>
                    <a:pt x="8254" y="4398"/>
                    <a:pt x="8050" y="4531"/>
                  </a:cubicBezTo>
                  <a:cubicBezTo>
                    <a:pt x="8005" y="4563"/>
                    <a:pt x="7957" y="4578"/>
                    <a:pt x="7911" y="4578"/>
                  </a:cubicBezTo>
                  <a:cubicBezTo>
                    <a:pt x="7870" y="4578"/>
                    <a:pt x="7831" y="4566"/>
                    <a:pt x="7796" y="4543"/>
                  </a:cubicBezTo>
                  <a:cubicBezTo>
                    <a:pt x="6411" y="3856"/>
                    <a:pt x="5121" y="3145"/>
                    <a:pt x="3844" y="2374"/>
                  </a:cubicBezTo>
                  <a:cubicBezTo>
                    <a:pt x="2567" y="1639"/>
                    <a:pt x="1337" y="868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662438" y="2484023"/>
              <a:ext cx="616660" cy="710524"/>
            </a:xfrm>
            <a:custGeom>
              <a:avLst/>
              <a:gdLst/>
              <a:ahLst/>
              <a:cxnLst/>
              <a:rect l="l" t="t" r="r" b="b"/>
              <a:pathLst>
                <a:path w="5039" h="5806" extrusionOk="0">
                  <a:moveTo>
                    <a:pt x="2150" y="1"/>
                  </a:moveTo>
                  <a:cubicBezTo>
                    <a:pt x="2045" y="1"/>
                    <a:pt x="1940" y="29"/>
                    <a:pt x="1844" y="88"/>
                  </a:cubicBezTo>
                  <a:cubicBezTo>
                    <a:pt x="1399" y="341"/>
                    <a:pt x="796" y="714"/>
                    <a:pt x="350" y="979"/>
                  </a:cubicBezTo>
                  <a:cubicBezTo>
                    <a:pt x="97" y="1124"/>
                    <a:pt x="1" y="1437"/>
                    <a:pt x="109" y="1715"/>
                  </a:cubicBezTo>
                  <a:cubicBezTo>
                    <a:pt x="700" y="3113"/>
                    <a:pt x="1483" y="4414"/>
                    <a:pt x="2435" y="5583"/>
                  </a:cubicBezTo>
                  <a:cubicBezTo>
                    <a:pt x="2550" y="5728"/>
                    <a:pt x="2723" y="5806"/>
                    <a:pt x="2899" y="5806"/>
                  </a:cubicBezTo>
                  <a:cubicBezTo>
                    <a:pt x="3000" y="5806"/>
                    <a:pt x="3102" y="5780"/>
                    <a:pt x="3194" y="5727"/>
                  </a:cubicBezTo>
                  <a:cubicBezTo>
                    <a:pt x="3640" y="5462"/>
                    <a:pt x="4243" y="5089"/>
                    <a:pt x="4688" y="4835"/>
                  </a:cubicBezTo>
                  <a:cubicBezTo>
                    <a:pt x="4942" y="4679"/>
                    <a:pt x="5038" y="4366"/>
                    <a:pt x="4929" y="4088"/>
                  </a:cubicBezTo>
                  <a:cubicBezTo>
                    <a:pt x="4339" y="2703"/>
                    <a:pt x="3555" y="1389"/>
                    <a:pt x="2604" y="221"/>
                  </a:cubicBezTo>
                  <a:cubicBezTo>
                    <a:pt x="2491" y="78"/>
                    <a:pt x="2322" y="1"/>
                    <a:pt x="2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870360" y="2484023"/>
              <a:ext cx="408741" cy="710524"/>
            </a:xfrm>
            <a:custGeom>
              <a:avLst/>
              <a:gdLst/>
              <a:ahLst/>
              <a:cxnLst/>
              <a:rect l="l" t="t" r="r" b="b"/>
              <a:pathLst>
                <a:path w="3340" h="5806" extrusionOk="0">
                  <a:moveTo>
                    <a:pt x="451" y="1"/>
                  </a:moveTo>
                  <a:cubicBezTo>
                    <a:pt x="346" y="1"/>
                    <a:pt x="241" y="29"/>
                    <a:pt x="145" y="88"/>
                  </a:cubicBezTo>
                  <a:cubicBezTo>
                    <a:pt x="13" y="160"/>
                    <a:pt x="1" y="738"/>
                    <a:pt x="1206" y="2763"/>
                  </a:cubicBezTo>
                  <a:cubicBezTo>
                    <a:pt x="2110" y="4245"/>
                    <a:pt x="1278" y="5185"/>
                    <a:pt x="495" y="5282"/>
                  </a:cubicBezTo>
                  <a:cubicBezTo>
                    <a:pt x="579" y="5378"/>
                    <a:pt x="651" y="5486"/>
                    <a:pt x="736" y="5583"/>
                  </a:cubicBezTo>
                  <a:cubicBezTo>
                    <a:pt x="851" y="5728"/>
                    <a:pt x="1024" y="5806"/>
                    <a:pt x="1200" y="5806"/>
                  </a:cubicBezTo>
                  <a:cubicBezTo>
                    <a:pt x="1301" y="5806"/>
                    <a:pt x="1403" y="5780"/>
                    <a:pt x="1495" y="5727"/>
                  </a:cubicBezTo>
                  <a:cubicBezTo>
                    <a:pt x="1941" y="5462"/>
                    <a:pt x="2544" y="5089"/>
                    <a:pt x="2989" y="4835"/>
                  </a:cubicBezTo>
                  <a:cubicBezTo>
                    <a:pt x="3243" y="4679"/>
                    <a:pt x="3339" y="4366"/>
                    <a:pt x="3230" y="4088"/>
                  </a:cubicBezTo>
                  <a:cubicBezTo>
                    <a:pt x="2640" y="2703"/>
                    <a:pt x="1856" y="1389"/>
                    <a:pt x="905" y="221"/>
                  </a:cubicBezTo>
                  <a:cubicBezTo>
                    <a:pt x="792" y="78"/>
                    <a:pt x="623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928245" y="2510579"/>
              <a:ext cx="324790" cy="513374"/>
            </a:xfrm>
            <a:custGeom>
              <a:avLst/>
              <a:gdLst/>
              <a:ahLst/>
              <a:cxnLst/>
              <a:rect l="l" t="t" r="r" b="b"/>
              <a:pathLst>
                <a:path w="2654" h="4195" extrusionOk="0">
                  <a:moveTo>
                    <a:pt x="148" y="1"/>
                  </a:moveTo>
                  <a:cubicBezTo>
                    <a:pt x="72" y="1"/>
                    <a:pt x="1" y="70"/>
                    <a:pt x="10" y="160"/>
                  </a:cubicBezTo>
                  <a:cubicBezTo>
                    <a:pt x="10" y="196"/>
                    <a:pt x="22" y="232"/>
                    <a:pt x="46" y="269"/>
                  </a:cubicBezTo>
                  <a:cubicBezTo>
                    <a:pt x="625" y="1642"/>
                    <a:pt x="1396" y="2931"/>
                    <a:pt x="2336" y="4101"/>
                  </a:cubicBezTo>
                  <a:cubicBezTo>
                    <a:pt x="2360" y="4125"/>
                    <a:pt x="2371" y="4149"/>
                    <a:pt x="2396" y="4161"/>
                  </a:cubicBezTo>
                  <a:cubicBezTo>
                    <a:pt x="2426" y="4184"/>
                    <a:pt x="2460" y="4195"/>
                    <a:pt x="2492" y="4195"/>
                  </a:cubicBezTo>
                  <a:cubicBezTo>
                    <a:pt x="2577" y="4195"/>
                    <a:pt x="2654" y="4124"/>
                    <a:pt x="2637" y="4028"/>
                  </a:cubicBezTo>
                  <a:cubicBezTo>
                    <a:pt x="2625" y="3992"/>
                    <a:pt x="2625" y="3968"/>
                    <a:pt x="2612" y="3932"/>
                  </a:cubicBezTo>
                  <a:cubicBezTo>
                    <a:pt x="2034" y="2558"/>
                    <a:pt x="1251" y="1268"/>
                    <a:pt x="311" y="100"/>
                  </a:cubicBezTo>
                  <a:cubicBezTo>
                    <a:pt x="287" y="76"/>
                    <a:pt x="263" y="52"/>
                    <a:pt x="226" y="28"/>
                  </a:cubicBezTo>
                  <a:cubicBezTo>
                    <a:pt x="202" y="9"/>
                    <a:pt x="17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1886475" y="1751091"/>
              <a:ext cx="618006" cy="710157"/>
            </a:xfrm>
            <a:custGeom>
              <a:avLst/>
              <a:gdLst/>
              <a:ahLst/>
              <a:cxnLst/>
              <a:rect l="l" t="t" r="r" b="b"/>
              <a:pathLst>
                <a:path w="5050" h="5803" extrusionOk="0">
                  <a:moveTo>
                    <a:pt x="2150" y="0"/>
                  </a:moveTo>
                  <a:cubicBezTo>
                    <a:pt x="2045" y="0"/>
                    <a:pt x="1940" y="29"/>
                    <a:pt x="1844" y="88"/>
                  </a:cubicBezTo>
                  <a:cubicBezTo>
                    <a:pt x="1410" y="341"/>
                    <a:pt x="796" y="715"/>
                    <a:pt x="362" y="967"/>
                  </a:cubicBezTo>
                  <a:cubicBezTo>
                    <a:pt x="109" y="1124"/>
                    <a:pt x="1" y="1438"/>
                    <a:pt x="121" y="1714"/>
                  </a:cubicBezTo>
                  <a:cubicBezTo>
                    <a:pt x="700" y="3101"/>
                    <a:pt x="1483" y="4414"/>
                    <a:pt x="2435" y="5583"/>
                  </a:cubicBezTo>
                  <a:cubicBezTo>
                    <a:pt x="2555" y="5725"/>
                    <a:pt x="2727" y="5803"/>
                    <a:pt x="2900" y="5803"/>
                  </a:cubicBezTo>
                  <a:cubicBezTo>
                    <a:pt x="3005" y="5803"/>
                    <a:pt x="3111" y="5774"/>
                    <a:pt x="3206" y="5715"/>
                  </a:cubicBezTo>
                  <a:cubicBezTo>
                    <a:pt x="3640" y="5462"/>
                    <a:pt x="4254" y="5088"/>
                    <a:pt x="4688" y="4836"/>
                  </a:cubicBezTo>
                  <a:cubicBezTo>
                    <a:pt x="4941" y="4679"/>
                    <a:pt x="5049" y="4365"/>
                    <a:pt x="4929" y="4089"/>
                  </a:cubicBezTo>
                  <a:cubicBezTo>
                    <a:pt x="4351" y="2702"/>
                    <a:pt x="3568" y="1389"/>
                    <a:pt x="2615" y="220"/>
                  </a:cubicBezTo>
                  <a:cubicBezTo>
                    <a:pt x="2495" y="78"/>
                    <a:pt x="2324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893817" y="1890359"/>
              <a:ext cx="377657" cy="571136"/>
            </a:xfrm>
            <a:custGeom>
              <a:avLst/>
              <a:gdLst/>
              <a:ahLst/>
              <a:cxnLst/>
              <a:rect l="l" t="t" r="r" b="b"/>
              <a:pathLst>
                <a:path w="3086" h="4667" extrusionOk="0">
                  <a:moveTo>
                    <a:pt x="319" y="1"/>
                  </a:moveTo>
                  <a:cubicBezTo>
                    <a:pt x="167" y="1"/>
                    <a:pt x="32" y="109"/>
                    <a:pt x="13" y="263"/>
                  </a:cubicBezTo>
                  <a:cubicBezTo>
                    <a:pt x="1" y="372"/>
                    <a:pt x="13" y="480"/>
                    <a:pt x="61" y="576"/>
                  </a:cubicBezTo>
                  <a:cubicBezTo>
                    <a:pt x="640" y="1963"/>
                    <a:pt x="1423" y="3276"/>
                    <a:pt x="2375" y="4445"/>
                  </a:cubicBezTo>
                  <a:cubicBezTo>
                    <a:pt x="2491" y="4593"/>
                    <a:pt x="2671" y="4666"/>
                    <a:pt x="2852" y="4666"/>
                  </a:cubicBezTo>
                  <a:cubicBezTo>
                    <a:pt x="2878" y="4666"/>
                    <a:pt x="2904" y="4665"/>
                    <a:pt x="2929" y="4662"/>
                  </a:cubicBezTo>
                  <a:cubicBezTo>
                    <a:pt x="3050" y="4493"/>
                    <a:pt x="3085" y="4276"/>
                    <a:pt x="3002" y="4071"/>
                  </a:cubicBezTo>
                  <a:cubicBezTo>
                    <a:pt x="2411" y="2686"/>
                    <a:pt x="1639" y="1372"/>
                    <a:pt x="688" y="203"/>
                  </a:cubicBezTo>
                  <a:cubicBezTo>
                    <a:pt x="616" y="118"/>
                    <a:pt x="531" y="59"/>
                    <a:pt x="434" y="22"/>
                  </a:cubicBezTo>
                  <a:cubicBezTo>
                    <a:pt x="396" y="7"/>
                    <a:pt x="357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112142" y="1751091"/>
              <a:ext cx="392342" cy="710157"/>
            </a:xfrm>
            <a:custGeom>
              <a:avLst/>
              <a:gdLst/>
              <a:ahLst/>
              <a:cxnLst/>
              <a:rect l="l" t="t" r="r" b="b"/>
              <a:pathLst>
                <a:path w="3206" h="5803" extrusionOk="0">
                  <a:moveTo>
                    <a:pt x="306" y="0"/>
                  </a:moveTo>
                  <a:cubicBezTo>
                    <a:pt x="201" y="0"/>
                    <a:pt x="96" y="29"/>
                    <a:pt x="0" y="88"/>
                  </a:cubicBezTo>
                  <a:cubicBezTo>
                    <a:pt x="554" y="522"/>
                    <a:pt x="1386" y="1714"/>
                    <a:pt x="2013" y="2884"/>
                  </a:cubicBezTo>
                  <a:cubicBezTo>
                    <a:pt x="2832" y="4414"/>
                    <a:pt x="1133" y="5185"/>
                    <a:pt x="350" y="5281"/>
                  </a:cubicBezTo>
                  <a:cubicBezTo>
                    <a:pt x="434" y="5378"/>
                    <a:pt x="506" y="5487"/>
                    <a:pt x="591" y="5583"/>
                  </a:cubicBezTo>
                  <a:cubicBezTo>
                    <a:pt x="711" y="5725"/>
                    <a:pt x="883" y="5803"/>
                    <a:pt x="1056" y="5803"/>
                  </a:cubicBezTo>
                  <a:cubicBezTo>
                    <a:pt x="1161" y="5803"/>
                    <a:pt x="1267" y="5774"/>
                    <a:pt x="1362" y="5715"/>
                  </a:cubicBezTo>
                  <a:cubicBezTo>
                    <a:pt x="1796" y="5462"/>
                    <a:pt x="2410" y="5088"/>
                    <a:pt x="2844" y="4836"/>
                  </a:cubicBezTo>
                  <a:cubicBezTo>
                    <a:pt x="3097" y="4679"/>
                    <a:pt x="3205" y="4365"/>
                    <a:pt x="3085" y="4089"/>
                  </a:cubicBezTo>
                  <a:cubicBezTo>
                    <a:pt x="2507" y="2702"/>
                    <a:pt x="1724" y="1389"/>
                    <a:pt x="771" y="220"/>
                  </a:cubicBezTo>
                  <a:cubicBezTo>
                    <a:pt x="651" y="78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913398" y="1920709"/>
              <a:ext cx="324790" cy="513374"/>
            </a:xfrm>
            <a:custGeom>
              <a:avLst/>
              <a:gdLst/>
              <a:ahLst/>
              <a:cxnLst/>
              <a:rect l="l" t="t" r="r" b="b"/>
              <a:pathLst>
                <a:path w="2654" h="4195" extrusionOk="0">
                  <a:moveTo>
                    <a:pt x="158" y="1"/>
                  </a:moveTo>
                  <a:cubicBezTo>
                    <a:pt x="78" y="1"/>
                    <a:pt x="1" y="70"/>
                    <a:pt x="9" y="160"/>
                  </a:cubicBezTo>
                  <a:lnTo>
                    <a:pt x="46" y="269"/>
                  </a:lnTo>
                  <a:cubicBezTo>
                    <a:pt x="624" y="1642"/>
                    <a:pt x="1396" y="2931"/>
                    <a:pt x="2335" y="4101"/>
                  </a:cubicBezTo>
                  <a:cubicBezTo>
                    <a:pt x="2360" y="4125"/>
                    <a:pt x="2384" y="4149"/>
                    <a:pt x="2408" y="4160"/>
                  </a:cubicBezTo>
                  <a:cubicBezTo>
                    <a:pt x="2438" y="4184"/>
                    <a:pt x="2471" y="4194"/>
                    <a:pt x="2502" y="4194"/>
                  </a:cubicBezTo>
                  <a:cubicBezTo>
                    <a:pt x="2583" y="4194"/>
                    <a:pt x="2654" y="4124"/>
                    <a:pt x="2636" y="4028"/>
                  </a:cubicBezTo>
                  <a:cubicBezTo>
                    <a:pt x="2636" y="3992"/>
                    <a:pt x="2625" y="3968"/>
                    <a:pt x="2612" y="3932"/>
                  </a:cubicBezTo>
                  <a:cubicBezTo>
                    <a:pt x="2034" y="2558"/>
                    <a:pt x="1263" y="1268"/>
                    <a:pt x="311" y="100"/>
                  </a:cubicBezTo>
                  <a:lnTo>
                    <a:pt x="239" y="27"/>
                  </a:lnTo>
                  <a:cubicBezTo>
                    <a:pt x="214" y="9"/>
                    <a:pt x="18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1034103" y="2084576"/>
              <a:ext cx="1097359" cy="776240"/>
            </a:xfrm>
            <a:custGeom>
              <a:avLst/>
              <a:gdLst/>
              <a:ahLst/>
              <a:cxnLst/>
              <a:rect l="l" t="t" r="r" b="b"/>
              <a:pathLst>
                <a:path w="8967" h="6343" extrusionOk="0">
                  <a:moveTo>
                    <a:pt x="7980" y="0"/>
                  </a:moveTo>
                  <a:cubicBezTo>
                    <a:pt x="7941" y="0"/>
                    <a:pt x="7903" y="9"/>
                    <a:pt x="7869" y="26"/>
                  </a:cubicBezTo>
                  <a:cubicBezTo>
                    <a:pt x="6484" y="737"/>
                    <a:pt x="5194" y="1460"/>
                    <a:pt x="3917" y="2231"/>
                  </a:cubicBezTo>
                  <a:cubicBezTo>
                    <a:pt x="2639" y="2990"/>
                    <a:pt x="1386" y="3785"/>
                    <a:pt x="121" y="4666"/>
                  </a:cubicBezTo>
                  <a:cubicBezTo>
                    <a:pt x="49" y="4714"/>
                    <a:pt x="1" y="4798"/>
                    <a:pt x="12" y="4894"/>
                  </a:cubicBezTo>
                  <a:cubicBezTo>
                    <a:pt x="25" y="5148"/>
                    <a:pt x="193" y="5424"/>
                    <a:pt x="338" y="5654"/>
                  </a:cubicBezTo>
                  <a:cubicBezTo>
                    <a:pt x="470" y="5871"/>
                    <a:pt x="651" y="6160"/>
                    <a:pt x="856" y="6304"/>
                  </a:cubicBezTo>
                  <a:cubicBezTo>
                    <a:pt x="894" y="6330"/>
                    <a:pt x="940" y="6342"/>
                    <a:pt x="987" y="6342"/>
                  </a:cubicBezTo>
                  <a:cubicBezTo>
                    <a:pt x="1028" y="6342"/>
                    <a:pt x="1070" y="6333"/>
                    <a:pt x="1109" y="6316"/>
                  </a:cubicBezTo>
                  <a:cubicBezTo>
                    <a:pt x="2483" y="5605"/>
                    <a:pt x="3772" y="4894"/>
                    <a:pt x="5049" y="4111"/>
                  </a:cubicBezTo>
                  <a:cubicBezTo>
                    <a:pt x="6339" y="3364"/>
                    <a:pt x="7580" y="2556"/>
                    <a:pt x="8846" y="1677"/>
                  </a:cubicBezTo>
                  <a:cubicBezTo>
                    <a:pt x="8918" y="1629"/>
                    <a:pt x="8966" y="1544"/>
                    <a:pt x="8954" y="1448"/>
                  </a:cubicBezTo>
                  <a:cubicBezTo>
                    <a:pt x="8930" y="1207"/>
                    <a:pt x="8761" y="906"/>
                    <a:pt x="8640" y="689"/>
                  </a:cubicBezTo>
                  <a:cubicBezTo>
                    <a:pt x="8496" y="459"/>
                    <a:pt x="8340" y="170"/>
                    <a:pt x="8110" y="38"/>
                  </a:cubicBezTo>
                  <a:cubicBezTo>
                    <a:pt x="8071" y="12"/>
                    <a:pt x="8025" y="0"/>
                    <a:pt x="7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113772" y="2084576"/>
              <a:ext cx="1017691" cy="776240"/>
            </a:xfrm>
            <a:custGeom>
              <a:avLst/>
              <a:gdLst/>
              <a:ahLst/>
              <a:cxnLst/>
              <a:rect l="l" t="t" r="r" b="b"/>
              <a:pathLst>
                <a:path w="8316" h="6343" extrusionOk="0">
                  <a:moveTo>
                    <a:pt x="7329" y="0"/>
                  </a:moveTo>
                  <a:cubicBezTo>
                    <a:pt x="7290" y="0"/>
                    <a:pt x="7252" y="9"/>
                    <a:pt x="7218" y="26"/>
                  </a:cubicBezTo>
                  <a:cubicBezTo>
                    <a:pt x="7194" y="38"/>
                    <a:pt x="7182" y="50"/>
                    <a:pt x="7158" y="62"/>
                  </a:cubicBezTo>
                  <a:cubicBezTo>
                    <a:pt x="7279" y="194"/>
                    <a:pt x="7387" y="363"/>
                    <a:pt x="7472" y="520"/>
                  </a:cubicBezTo>
                  <a:cubicBezTo>
                    <a:pt x="7604" y="737"/>
                    <a:pt x="7772" y="1038"/>
                    <a:pt x="7797" y="1279"/>
                  </a:cubicBezTo>
                  <a:cubicBezTo>
                    <a:pt x="7809" y="1375"/>
                    <a:pt x="7761" y="1460"/>
                    <a:pt x="7689" y="1508"/>
                  </a:cubicBezTo>
                  <a:cubicBezTo>
                    <a:pt x="6411" y="2388"/>
                    <a:pt x="5170" y="3195"/>
                    <a:pt x="3892" y="3943"/>
                  </a:cubicBezTo>
                  <a:cubicBezTo>
                    <a:pt x="2639" y="4714"/>
                    <a:pt x="1362" y="5424"/>
                    <a:pt x="0" y="6112"/>
                  </a:cubicBezTo>
                  <a:cubicBezTo>
                    <a:pt x="73" y="6184"/>
                    <a:pt x="132" y="6256"/>
                    <a:pt x="205" y="6304"/>
                  </a:cubicBezTo>
                  <a:cubicBezTo>
                    <a:pt x="243" y="6330"/>
                    <a:pt x="289" y="6342"/>
                    <a:pt x="336" y="6342"/>
                  </a:cubicBezTo>
                  <a:cubicBezTo>
                    <a:pt x="377" y="6342"/>
                    <a:pt x="419" y="6333"/>
                    <a:pt x="458" y="6316"/>
                  </a:cubicBezTo>
                  <a:cubicBezTo>
                    <a:pt x="1832" y="5605"/>
                    <a:pt x="3121" y="4894"/>
                    <a:pt x="4398" y="4111"/>
                  </a:cubicBezTo>
                  <a:cubicBezTo>
                    <a:pt x="5688" y="3364"/>
                    <a:pt x="6929" y="2556"/>
                    <a:pt x="8195" y="1677"/>
                  </a:cubicBezTo>
                  <a:cubicBezTo>
                    <a:pt x="8267" y="1629"/>
                    <a:pt x="8315" y="1544"/>
                    <a:pt x="8303" y="1448"/>
                  </a:cubicBezTo>
                  <a:cubicBezTo>
                    <a:pt x="8279" y="1207"/>
                    <a:pt x="8110" y="906"/>
                    <a:pt x="7989" y="689"/>
                  </a:cubicBezTo>
                  <a:cubicBezTo>
                    <a:pt x="7845" y="459"/>
                    <a:pt x="7689" y="170"/>
                    <a:pt x="7459" y="38"/>
                  </a:cubicBezTo>
                  <a:cubicBezTo>
                    <a:pt x="7420" y="12"/>
                    <a:pt x="7374" y="0"/>
                    <a:pt x="7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/>
          <p:nvPr/>
        </p:nvSpPr>
        <p:spPr>
          <a:xfrm>
            <a:off x="713224" y="1050175"/>
            <a:ext cx="3048870" cy="286496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title"/>
          </p:nvPr>
        </p:nvSpPr>
        <p:spPr>
          <a:xfrm>
            <a:off x="4367059" y="1235046"/>
            <a:ext cx="30488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Introduçaõ </a:t>
            </a:r>
            <a:endParaRPr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1"/>
          </p:nvPr>
        </p:nvSpPr>
        <p:spPr>
          <a:xfrm>
            <a:off x="4554509" y="1985561"/>
            <a:ext cx="3721810" cy="154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Street Fitness é um </a:t>
            </a:r>
            <a:r>
              <a:rPr lang="en-GB" dirty="0" err="1"/>
              <a:t>aplicativo</a:t>
            </a:r>
            <a:r>
              <a:rPr lang="en-GB" dirty="0"/>
              <a:t> que tem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designo</a:t>
            </a:r>
            <a:r>
              <a:rPr lang="en-GB" dirty="0"/>
              <a:t>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físicas</a:t>
            </a:r>
            <a:r>
              <a:rPr lang="en-GB" dirty="0"/>
              <a:t> ao </a:t>
            </a:r>
            <a:r>
              <a:rPr lang="en-GB" dirty="0" err="1"/>
              <a:t>ar</a:t>
            </a:r>
            <a:r>
              <a:rPr lang="en-GB" dirty="0"/>
              <a:t> livre, tendo </a:t>
            </a:r>
            <a:r>
              <a:rPr lang="en-GB" dirty="0" err="1"/>
              <a:t>dentro</a:t>
            </a:r>
            <a:r>
              <a:rPr lang="en-GB" dirty="0"/>
              <a:t> da aplicação 2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físicas</a:t>
            </a:r>
            <a:r>
              <a:rPr lang="en-GB" dirty="0"/>
              <a:t>: </a:t>
            </a:r>
            <a:r>
              <a:rPr lang="en-GB" b="1" dirty="0" err="1"/>
              <a:t>caminhadas</a:t>
            </a:r>
            <a:r>
              <a:rPr lang="en-GB" dirty="0"/>
              <a:t> e </a:t>
            </a:r>
            <a:r>
              <a:rPr lang="en-GB" b="1" dirty="0" err="1"/>
              <a:t>danças</a:t>
            </a:r>
            <a:r>
              <a:rPr lang="en-GB" dirty="0"/>
              <a:t>.</a:t>
            </a:r>
          </a:p>
        </p:txBody>
      </p:sp>
      <p:grpSp>
        <p:nvGrpSpPr>
          <p:cNvPr id="551" name="Google Shape;551;p46"/>
          <p:cNvGrpSpPr/>
          <p:nvPr/>
        </p:nvGrpSpPr>
        <p:grpSpPr>
          <a:xfrm>
            <a:off x="1430129" y="1346812"/>
            <a:ext cx="1957593" cy="2746516"/>
            <a:chOff x="5788120" y="1580511"/>
            <a:chExt cx="1236244" cy="1734459"/>
          </a:xfrm>
        </p:grpSpPr>
        <p:sp>
          <p:nvSpPr>
            <p:cNvPr id="552" name="Google Shape;552;p46"/>
            <p:cNvSpPr/>
            <p:nvPr/>
          </p:nvSpPr>
          <p:spPr>
            <a:xfrm>
              <a:off x="5963860" y="2238447"/>
              <a:ext cx="360719" cy="250169"/>
            </a:xfrm>
            <a:custGeom>
              <a:avLst/>
              <a:gdLst/>
              <a:ahLst/>
              <a:cxnLst/>
              <a:rect l="l" t="t" r="r" b="b"/>
              <a:pathLst>
                <a:path w="5665" h="3929" extrusionOk="0">
                  <a:moveTo>
                    <a:pt x="1760" y="0"/>
                  </a:moveTo>
                  <a:lnTo>
                    <a:pt x="1" y="2302"/>
                  </a:lnTo>
                  <a:cubicBezTo>
                    <a:pt x="136" y="2281"/>
                    <a:pt x="271" y="2272"/>
                    <a:pt x="405" y="2272"/>
                  </a:cubicBezTo>
                  <a:cubicBezTo>
                    <a:pt x="2185" y="2272"/>
                    <a:pt x="3820" y="3929"/>
                    <a:pt x="3820" y="3929"/>
                  </a:cubicBezTo>
                  <a:lnTo>
                    <a:pt x="5664" y="2555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6058988" y="2310589"/>
              <a:ext cx="265588" cy="178028"/>
            </a:xfrm>
            <a:custGeom>
              <a:avLst/>
              <a:gdLst/>
              <a:ahLst/>
              <a:cxnLst/>
              <a:rect l="l" t="t" r="r" b="b"/>
              <a:pathLst>
                <a:path w="4171" h="2796" extrusionOk="0">
                  <a:moveTo>
                    <a:pt x="1326" y="0"/>
                  </a:moveTo>
                  <a:lnTo>
                    <a:pt x="1" y="1326"/>
                  </a:lnTo>
                  <a:cubicBezTo>
                    <a:pt x="1302" y="1760"/>
                    <a:pt x="2326" y="2796"/>
                    <a:pt x="2326" y="2796"/>
                  </a:cubicBezTo>
                  <a:lnTo>
                    <a:pt x="4170" y="1422"/>
                  </a:lnTo>
                  <a:lnTo>
                    <a:pt x="2254" y="16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290761" y="1988275"/>
              <a:ext cx="695204" cy="329250"/>
            </a:xfrm>
            <a:custGeom>
              <a:avLst/>
              <a:gdLst/>
              <a:ahLst/>
              <a:cxnLst/>
              <a:rect l="l" t="t" r="r" b="b"/>
              <a:pathLst>
                <a:path w="10918" h="5171" extrusionOk="0">
                  <a:moveTo>
                    <a:pt x="1856" y="1"/>
                  </a:moveTo>
                  <a:cubicBezTo>
                    <a:pt x="1856" y="1"/>
                    <a:pt x="0" y="917"/>
                    <a:pt x="2362" y="2724"/>
                  </a:cubicBezTo>
                  <a:cubicBezTo>
                    <a:pt x="4735" y="4544"/>
                    <a:pt x="7134" y="5170"/>
                    <a:pt x="7134" y="5170"/>
                  </a:cubicBezTo>
                  <a:cubicBezTo>
                    <a:pt x="8676" y="4508"/>
                    <a:pt x="10918" y="2109"/>
                    <a:pt x="10918" y="2109"/>
                  </a:cubicBezTo>
                  <a:lnTo>
                    <a:pt x="10918" y="2109"/>
                  </a:lnTo>
                  <a:lnTo>
                    <a:pt x="6278" y="2773"/>
                  </a:lnTo>
                  <a:lnTo>
                    <a:pt x="4820" y="1977"/>
                  </a:lnTo>
                  <a:cubicBezTo>
                    <a:pt x="4398" y="1736"/>
                    <a:pt x="4001" y="1434"/>
                    <a:pt x="3687" y="1061"/>
                  </a:cubicBezTo>
                  <a:cubicBezTo>
                    <a:pt x="2952" y="242"/>
                    <a:pt x="1856" y="1"/>
                    <a:pt x="1856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075862" y="1923010"/>
              <a:ext cx="380649" cy="478180"/>
            </a:xfrm>
            <a:custGeom>
              <a:avLst/>
              <a:gdLst/>
              <a:ahLst/>
              <a:cxnLst/>
              <a:rect l="l" t="t" r="r" b="b"/>
              <a:pathLst>
                <a:path w="5978" h="7510" extrusionOk="0">
                  <a:moveTo>
                    <a:pt x="3630" y="1"/>
                  </a:moveTo>
                  <a:cubicBezTo>
                    <a:pt x="3135" y="1"/>
                    <a:pt x="2610" y="215"/>
                    <a:pt x="2194" y="881"/>
                  </a:cubicBezTo>
                  <a:cubicBezTo>
                    <a:pt x="1182" y="2520"/>
                    <a:pt x="1" y="4954"/>
                    <a:pt x="1" y="4954"/>
                  </a:cubicBezTo>
                  <a:cubicBezTo>
                    <a:pt x="1" y="4954"/>
                    <a:pt x="121" y="6051"/>
                    <a:pt x="3905" y="7509"/>
                  </a:cubicBezTo>
                  <a:cubicBezTo>
                    <a:pt x="3905" y="7509"/>
                    <a:pt x="4411" y="7196"/>
                    <a:pt x="4953" y="6894"/>
                  </a:cubicBezTo>
                  <a:cubicBezTo>
                    <a:pt x="5592" y="6533"/>
                    <a:pt x="5978" y="5858"/>
                    <a:pt x="5978" y="5135"/>
                  </a:cubicBezTo>
                  <a:lnTo>
                    <a:pt x="5978" y="4484"/>
                  </a:lnTo>
                  <a:cubicBezTo>
                    <a:pt x="5978" y="4388"/>
                    <a:pt x="5978" y="4291"/>
                    <a:pt x="5965" y="4195"/>
                  </a:cubicBezTo>
                  <a:cubicBezTo>
                    <a:pt x="5869" y="3544"/>
                    <a:pt x="5472" y="881"/>
                    <a:pt x="5194" y="628"/>
                  </a:cubicBezTo>
                  <a:cubicBezTo>
                    <a:pt x="5016" y="456"/>
                    <a:pt x="4353" y="1"/>
                    <a:pt x="3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143420" y="1949116"/>
              <a:ext cx="313090" cy="452075"/>
            </a:xfrm>
            <a:custGeom>
              <a:avLst/>
              <a:gdLst/>
              <a:ahLst/>
              <a:cxnLst/>
              <a:rect l="l" t="t" r="r" b="b"/>
              <a:pathLst>
                <a:path w="4917" h="7100" extrusionOk="0">
                  <a:moveTo>
                    <a:pt x="3844" y="1"/>
                  </a:moveTo>
                  <a:lnTo>
                    <a:pt x="2711" y="1893"/>
                  </a:lnTo>
                  <a:lnTo>
                    <a:pt x="1567" y="3990"/>
                  </a:lnTo>
                  <a:lnTo>
                    <a:pt x="0" y="5677"/>
                  </a:lnTo>
                  <a:cubicBezTo>
                    <a:pt x="566" y="6087"/>
                    <a:pt x="1458" y="6569"/>
                    <a:pt x="2844" y="7099"/>
                  </a:cubicBezTo>
                  <a:cubicBezTo>
                    <a:pt x="2844" y="7099"/>
                    <a:pt x="3350" y="6786"/>
                    <a:pt x="3892" y="6484"/>
                  </a:cubicBezTo>
                  <a:cubicBezTo>
                    <a:pt x="4531" y="6123"/>
                    <a:pt x="4917" y="5448"/>
                    <a:pt x="4917" y="4725"/>
                  </a:cubicBezTo>
                  <a:lnTo>
                    <a:pt x="4917" y="4074"/>
                  </a:lnTo>
                  <a:cubicBezTo>
                    <a:pt x="4917" y="3978"/>
                    <a:pt x="4917" y="3881"/>
                    <a:pt x="4904" y="3785"/>
                  </a:cubicBezTo>
                  <a:cubicBezTo>
                    <a:pt x="4808" y="3134"/>
                    <a:pt x="4411" y="471"/>
                    <a:pt x="4133" y="218"/>
                  </a:cubicBezTo>
                  <a:cubicBezTo>
                    <a:pt x="4085" y="170"/>
                    <a:pt x="3977" y="86"/>
                    <a:pt x="3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6101204" y="1934917"/>
              <a:ext cx="923160" cy="355038"/>
            </a:xfrm>
            <a:custGeom>
              <a:avLst/>
              <a:gdLst/>
              <a:ahLst/>
              <a:cxnLst/>
              <a:rect l="l" t="t" r="r" b="b"/>
              <a:pathLst>
                <a:path w="14498" h="5576" extrusionOk="0">
                  <a:moveTo>
                    <a:pt x="2893" y="0"/>
                  </a:moveTo>
                  <a:cubicBezTo>
                    <a:pt x="2430" y="0"/>
                    <a:pt x="2033" y="353"/>
                    <a:pt x="1796" y="694"/>
                  </a:cubicBezTo>
                  <a:cubicBezTo>
                    <a:pt x="1374" y="1321"/>
                    <a:pt x="0" y="3635"/>
                    <a:pt x="1459" y="4093"/>
                  </a:cubicBezTo>
                  <a:cubicBezTo>
                    <a:pt x="1723" y="4178"/>
                    <a:pt x="1992" y="4213"/>
                    <a:pt x="2255" y="4213"/>
                  </a:cubicBezTo>
                  <a:cubicBezTo>
                    <a:pt x="3445" y="4213"/>
                    <a:pt x="4519" y="3502"/>
                    <a:pt x="4519" y="3502"/>
                  </a:cubicBezTo>
                  <a:cubicBezTo>
                    <a:pt x="6555" y="4912"/>
                    <a:pt x="9050" y="5442"/>
                    <a:pt x="9689" y="5563"/>
                  </a:cubicBezTo>
                  <a:cubicBezTo>
                    <a:pt x="9725" y="5572"/>
                    <a:pt x="9761" y="5576"/>
                    <a:pt x="9798" y="5576"/>
                  </a:cubicBezTo>
                  <a:cubicBezTo>
                    <a:pt x="9858" y="5576"/>
                    <a:pt x="9918" y="5565"/>
                    <a:pt x="9978" y="5550"/>
                  </a:cubicBezTo>
                  <a:cubicBezTo>
                    <a:pt x="11629" y="4984"/>
                    <a:pt x="13280" y="3526"/>
                    <a:pt x="13895" y="2947"/>
                  </a:cubicBezTo>
                  <a:cubicBezTo>
                    <a:pt x="14063" y="2791"/>
                    <a:pt x="14171" y="2586"/>
                    <a:pt x="14220" y="2369"/>
                  </a:cubicBezTo>
                  <a:lnTo>
                    <a:pt x="14497" y="1019"/>
                  </a:lnTo>
                  <a:cubicBezTo>
                    <a:pt x="14497" y="706"/>
                    <a:pt x="13424" y="333"/>
                    <a:pt x="13003" y="200"/>
                  </a:cubicBezTo>
                  <a:cubicBezTo>
                    <a:pt x="12992" y="196"/>
                    <a:pt x="12981" y="194"/>
                    <a:pt x="12971" y="194"/>
                  </a:cubicBezTo>
                  <a:cubicBezTo>
                    <a:pt x="12911" y="194"/>
                    <a:pt x="12858" y="249"/>
                    <a:pt x="12858" y="320"/>
                  </a:cubicBezTo>
                  <a:lnTo>
                    <a:pt x="12858" y="839"/>
                  </a:lnTo>
                  <a:lnTo>
                    <a:pt x="12629" y="1345"/>
                  </a:lnTo>
                  <a:lnTo>
                    <a:pt x="12629" y="1032"/>
                  </a:lnTo>
                  <a:cubicBezTo>
                    <a:pt x="12749" y="682"/>
                    <a:pt x="12666" y="465"/>
                    <a:pt x="12593" y="369"/>
                  </a:cubicBezTo>
                  <a:cubicBezTo>
                    <a:pt x="12583" y="348"/>
                    <a:pt x="12563" y="338"/>
                    <a:pt x="12542" y="338"/>
                  </a:cubicBezTo>
                  <a:cubicBezTo>
                    <a:pt x="12515" y="338"/>
                    <a:pt x="12486" y="354"/>
                    <a:pt x="12473" y="381"/>
                  </a:cubicBezTo>
                  <a:lnTo>
                    <a:pt x="12195" y="947"/>
                  </a:lnTo>
                  <a:cubicBezTo>
                    <a:pt x="12184" y="959"/>
                    <a:pt x="12184" y="984"/>
                    <a:pt x="12184" y="1008"/>
                  </a:cubicBezTo>
                  <a:lnTo>
                    <a:pt x="12497" y="2610"/>
                  </a:lnTo>
                  <a:lnTo>
                    <a:pt x="9255" y="3611"/>
                  </a:lnTo>
                  <a:lnTo>
                    <a:pt x="7182" y="2634"/>
                  </a:lnTo>
                  <a:cubicBezTo>
                    <a:pt x="6845" y="2478"/>
                    <a:pt x="6520" y="2248"/>
                    <a:pt x="6255" y="1983"/>
                  </a:cubicBezTo>
                  <a:cubicBezTo>
                    <a:pt x="5278" y="1056"/>
                    <a:pt x="4134" y="947"/>
                    <a:pt x="4134" y="947"/>
                  </a:cubicBezTo>
                  <a:cubicBezTo>
                    <a:pt x="3712" y="245"/>
                    <a:pt x="3280" y="0"/>
                    <a:pt x="2893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243133" y="2115940"/>
              <a:ext cx="145879" cy="87295"/>
            </a:xfrm>
            <a:custGeom>
              <a:avLst/>
              <a:gdLst/>
              <a:ahLst/>
              <a:cxnLst/>
              <a:rect l="l" t="t" r="r" b="b"/>
              <a:pathLst>
                <a:path w="2291" h="1371" extrusionOk="0">
                  <a:moveTo>
                    <a:pt x="1281" y="1"/>
                  </a:moveTo>
                  <a:cubicBezTo>
                    <a:pt x="1182" y="1"/>
                    <a:pt x="1083" y="44"/>
                    <a:pt x="1013" y="128"/>
                  </a:cubicBezTo>
                  <a:lnTo>
                    <a:pt x="1" y="1370"/>
                  </a:lnTo>
                  <a:cubicBezTo>
                    <a:pt x="1206" y="1370"/>
                    <a:pt x="2290" y="659"/>
                    <a:pt x="2290" y="659"/>
                  </a:cubicBezTo>
                  <a:cubicBezTo>
                    <a:pt x="2025" y="478"/>
                    <a:pt x="1483" y="69"/>
                    <a:pt x="1483" y="69"/>
                  </a:cubicBezTo>
                  <a:cubicBezTo>
                    <a:pt x="1422" y="23"/>
                    <a:pt x="1351" y="1"/>
                    <a:pt x="1281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6301458" y="1775733"/>
              <a:ext cx="214139" cy="187261"/>
            </a:xfrm>
            <a:custGeom>
              <a:avLst/>
              <a:gdLst/>
              <a:ahLst/>
              <a:cxnLst/>
              <a:rect l="l" t="t" r="r" b="b"/>
              <a:pathLst>
                <a:path w="3363" h="2941" extrusionOk="0">
                  <a:moveTo>
                    <a:pt x="1338" y="1"/>
                  </a:moveTo>
                  <a:cubicBezTo>
                    <a:pt x="1338" y="1"/>
                    <a:pt x="435" y="1531"/>
                    <a:pt x="1" y="2314"/>
                  </a:cubicBezTo>
                  <a:cubicBezTo>
                    <a:pt x="27" y="2313"/>
                    <a:pt x="54" y="2312"/>
                    <a:pt x="80" y="2312"/>
                  </a:cubicBezTo>
                  <a:cubicBezTo>
                    <a:pt x="798" y="2312"/>
                    <a:pt x="1465" y="2767"/>
                    <a:pt x="1651" y="2941"/>
                  </a:cubicBezTo>
                  <a:cubicBezTo>
                    <a:pt x="1712" y="2881"/>
                    <a:pt x="1760" y="2809"/>
                    <a:pt x="1796" y="2748"/>
                  </a:cubicBezTo>
                  <a:cubicBezTo>
                    <a:pt x="2446" y="1495"/>
                    <a:pt x="3362" y="1"/>
                    <a:pt x="3362" y="1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6301458" y="1775733"/>
              <a:ext cx="214139" cy="151986"/>
            </a:xfrm>
            <a:custGeom>
              <a:avLst/>
              <a:gdLst/>
              <a:ahLst/>
              <a:cxnLst/>
              <a:rect l="l" t="t" r="r" b="b"/>
              <a:pathLst>
                <a:path w="3363" h="2387" extrusionOk="0">
                  <a:moveTo>
                    <a:pt x="1338" y="1"/>
                  </a:moveTo>
                  <a:cubicBezTo>
                    <a:pt x="1338" y="1"/>
                    <a:pt x="435" y="1531"/>
                    <a:pt x="1" y="2314"/>
                  </a:cubicBezTo>
                  <a:cubicBezTo>
                    <a:pt x="27" y="2313"/>
                    <a:pt x="53" y="2312"/>
                    <a:pt x="80" y="2312"/>
                  </a:cubicBezTo>
                  <a:cubicBezTo>
                    <a:pt x="258" y="2312"/>
                    <a:pt x="435" y="2344"/>
                    <a:pt x="603" y="2387"/>
                  </a:cubicBezTo>
                  <a:cubicBezTo>
                    <a:pt x="1073" y="1772"/>
                    <a:pt x="1929" y="1567"/>
                    <a:pt x="2435" y="1567"/>
                  </a:cubicBezTo>
                  <a:cubicBezTo>
                    <a:pt x="2928" y="712"/>
                    <a:pt x="3362" y="1"/>
                    <a:pt x="3362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6357427" y="1595538"/>
              <a:ext cx="214967" cy="222472"/>
            </a:xfrm>
            <a:custGeom>
              <a:avLst/>
              <a:gdLst/>
              <a:ahLst/>
              <a:cxnLst/>
              <a:rect l="l" t="t" r="r" b="b"/>
              <a:pathLst>
                <a:path w="3376" h="3494" extrusionOk="0">
                  <a:moveTo>
                    <a:pt x="1781" y="0"/>
                  </a:moveTo>
                  <a:cubicBezTo>
                    <a:pt x="696" y="0"/>
                    <a:pt x="1" y="710"/>
                    <a:pt x="1" y="1759"/>
                  </a:cubicBezTo>
                  <a:cubicBezTo>
                    <a:pt x="1" y="2710"/>
                    <a:pt x="761" y="3494"/>
                    <a:pt x="1688" y="3494"/>
                  </a:cubicBezTo>
                  <a:cubicBezTo>
                    <a:pt x="2616" y="3494"/>
                    <a:pt x="3375" y="2710"/>
                    <a:pt x="3375" y="1759"/>
                  </a:cubicBezTo>
                  <a:cubicBezTo>
                    <a:pt x="3375" y="734"/>
                    <a:pt x="2930" y="96"/>
                    <a:pt x="2014" y="11"/>
                  </a:cubicBezTo>
                  <a:cubicBezTo>
                    <a:pt x="1934" y="4"/>
                    <a:pt x="1857" y="0"/>
                    <a:pt x="1781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6359783" y="1699707"/>
              <a:ext cx="211847" cy="118304"/>
            </a:xfrm>
            <a:custGeom>
              <a:avLst/>
              <a:gdLst/>
              <a:ahLst/>
              <a:cxnLst/>
              <a:rect l="l" t="t" r="r" b="b"/>
              <a:pathLst>
                <a:path w="3327" h="1858" extrusionOk="0">
                  <a:moveTo>
                    <a:pt x="1206" y="1"/>
                  </a:moveTo>
                  <a:cubicBezTo>
                    <a:pt x="1005" y="1"/>
                    <a:pt x="789" y="105"/>
                    <a:pt x="675" y="364"/>
                  </a:cubicBezTo>
                  <a:cubicBezTo>
                    <a:pt x="563" y="600"/>
                    <a:pt x="407" y="698"/>
                    <a:pt x="271" y="698"/>
                  </a:cubicBezTo>
                  <a:cubicBezTo>
                    <a:pt x="144" y="698"/>
                    <a:pt x="36" y="611"/>
                    <a:pt x="1" y="471"/>
                  </a:cubicBezTo>
                  <a:lnTo>
                    <a:pt x="1" y="471"/>
                  </a:lnTo>
                  <a:cubicBezTo>
                    <a:pt x="169" y="1267"/>
                    <a:pt x="844" y="1858"/>
                    <a:pt x="1651" y="1858"/>
                  </a:cubicBezTo>
                  <a:cubicBezTo>
                    <a:pt x="2543" y="1858"/>
                    <a:pt x="3278" y="1135"/>
                    <a:pt x="3326" y="219"/>
                  </a:cubicBezTo>
                  <a:lnTo>
                    <a:pt x="1627" y="219"/>
                  </a:lnTo>
                  <a:cubicBezTo>
                    <a:pt x="1558" y="87"/>
                    <a:pt x="1388" y="1"/>
                    <a:pt x="1206" y="1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6441095" y="1751155"/>
              <a:ext cx="98314" cy="111363"/>
            </a:xfrm>
            <a:custGeom>
              <a:avLst/>
              <a:gdLst/>
              <a:ahLst/>
              <a:cxnLst/>
              <a:rect l="l" t="t" r="r" b="b"/>
              <a:pathLst>
                <a:path w="1544" h="1749" extrusionOk="0">
                  <a:moveTo>
                    <a:pt x="1" y="1"/>
                  </a:moveTo>
                  <a:lnTo>
                    <a:pt x="1" y="1254"/>
                  </a:lnTo>
                  <a:cubicBezTo>
                    <a:pt x="1" y="1532"/>
                    <a:pt x="205" y="1749"/>
                    <a:pt x="435" y="1749"/>
                  </a:cubicBezTo>
                  <a:lnTo>
                    <a:pt x="1543" y="1749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25749" y="1709195"/>
              <a:ext cx="59918" cy="59470"/>
            </a:xfrm>
            <a:custGeom>
              <a:avLst/>
              <a:gdLst/>
              <a:ahLst/>
              <a:cxnLst/>
              <a:rect l="l" t="t" r="r" b="b"/>
              <a:pathLst>
                <a:path w="941" h="934" extrusionOk="0">
                  <a:moveTo>
                    <a:pt x="469" y="1"/>
                  </a:moveTo>
                  <a:cubicBezTo>
                    <a:pt x="442" y="1"/>
                    <a:pt x="414" y="4"/>
                    <a:pt x="386" y="9"/>
                  </a:cubicBezTo>
                  <a:cubicBezTo>
                    <a:pt x="157" y="46"/>
                    <a:pt x="1" y="287"/>
                    <a:pt x="49" y="539"/>
                  </a:cubicBezTo>
                  <a:cubicBezTo>
                    <a:pt x="92" y="774"/>
                    <a:pt x="276" y="933"/>
                    <a:pt x="477" y="933"/>
                  </a:cubicBezTo>
                  <a:cubicBezTo>
                    <a:pt x="503" y="933"/>
                    <a:pt x="529" y="931"/>
                    <a:pt x="555" y="925"/>
                  </a:cubicBezTo>
                  <a:cubicBezTo>
                    <a:pt x="796" y="889"/>
                    <a:pt x="941" y="648"/>
                    <a:pt x="904" y="395"/>
                  </a:cubicBezTo>
                  <a:cubicBezTo>
                    <a:pt x="862" y="160"/>
                    <a:pt x="678" y="1"/>
                    <a:pt x="469" y="1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59560" y="1603561"/>
              <a:ext cx="134291" cy="258956"/>
            </a:xfrm>
            <a:custGeom>
              <a:avLst/>
              <a:gdLst/>
              <a:ahLst/>
              <a:cxnLst/>
              <a:rect l="l" t="t" r="r" b="b"/>
              <a:pathLst>
                <a:path w="2109" h="4067" extrusionOk="0">
                  <a:moveTo>
                    <a:pt x="805" y="0"/>
                  </a:moveTo>
                  <a:cubicBezTo>
                    <a:pt x="785" y="0"/>
                    <a:pt x="766" y="2"/>
                    <a:pt x="747" y="5"/>
                  </a:cubicBezTo>
                  <a:cubicBezTo>
                    <a:pt x="12" y="138"/>
                    <a:pt x="0" y="934"/>
                    <a:pt x="84" y="1608"/>
                  </a:cubicBezTo>
                  <a:cubicBezTo>
                    <a:pt x="96" y="1729"/>
                    <a:pt x="156" y="2198"/>
                    <a:pt x="169" y="2319"/>
                  </a:cubicBezTo>
                  <a:cubicBezTo>
                    <a:pt x="265" y="3138"/>
                    <a:pt x="747" y="4067"/>
                    <a:pt x="1253" y="4067"/>
                  </a:cubicBezTo>
                  <a:cubicBezTo>
                    <a:pt x="1615" y="4067"/>
                    <a:pt x="1808" y="3693"/>
                    <a:pt x="1843" y="3199"/>
                  </a:cubicBezTo>
                  <a:cubicBezTo>
                    <a:pt x="1867" y="2813"/>
                    <a:pt x="1771" y="2415"/>
                    <a:pt x="1892" y="2415"/>
                  </a:cubicBezTo>
                  <a:lnTo>
                    <a:pt x="2025" y="2415"/>
                  </a:lnTo>
                  <a:cubicBezTo>
                    <a:pt x="2073" y="2415"/>
                    <a:pt x="2108" y="2380"/>
                    <a:pt x="2097" y="2331"/>
                  </a:cubicBezTo>
                  <a:cubicBezTo>
                    <a:pt x="2097" y="2295"/>
                    <a:pt x="1819" y="1898"/>
                    <a:pt x="1808" y="1861"/>
                  </a:cubicBezTo>
                  <a:cubicBezTo>
                    <a:pt x="1747" y="1753"/>
                    <a:pt x="1867" y="1729"/>
                    <a:pt x="1892" y="1524"/>
                  </a:cubicBezTo>
                  <a:cubicBezTo>
                    <a:pt x="1961" y="729"/>
                    <a:pt x="1237" y="0"/>
                    <a:pt x="805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303750" y="1580511"/>
              <a:ext cx="293478" cy="274492"/>
            </a:xfrm>
            <a:custGeom>
              <a:avLst/>
              <a:gdLst/>
              <a:ahLst/>
              <a:cxnLst/>
              <a:rect l="l" t="t" r="r" b="b"/>
              <a:pathLst>
                <a:path w="4609" h="4311" extrusionOk="0">
                  <a:moveTo>
                    <a:pt x="2604" y="0"/>
                  </a:moveTo>
                  <a:cubicBezTo>
                    <a:pt x="2401" y="0"/>
                    <a:pt x="2200" y="22"/>
                    <a:pt x="2013" y="66"/>
                  </a:cubicBezTo>
                  <a:cubicBezTo>
                    <a:pt x="1061" y="295"/>
                    <a:pt x="1230" y="838"/>
                    <a:pt x="615" y="1223"/>
                  </a:cubicBezTo>
                  <a:cubicBezTo>
                    <a:pt x="0" y="1609"/>
                    <a:pt x="447" y="2199"/>
                    <a:pt x="314" y="3031"/>
                  </a:cubicBezTo>
                  <a:cubicBezTo>
                    <a:pt x="182" y="3862"/>
                    <a:pt x="688" y="4127"/>
                    <a:pt x="688" y="4127"/>
                  </a:cubicBezTo>
                  <a:cubicBezTo>
                    <a:pt x="933" y="4257"/>
                    <a:pt x="1171" y="4311"/>
                    <a:pt x="1389" y="4311"/>
                  </a:cubicBezTo>
                  <a:cubicBezTo>
                    <a:pt x="2222" y="4311"/>
                    <a:pt x="2766" y="3529"/>
                    <a:pt x="2327" y="3224"/>
                  </a:cubicBezTo>
                  <a:cubicBezTo>
                    <a:pt x="1784" y="2838"/>
                    <a:pt x="1965" y="2560"/>
                    <a:pt x="1965" y="2560"/>
                  </a:cubicBezTo>
                  <a:cubicBezTo>
                    <a:pt x="2953" y="2477"/>
                    <a:pt x="2929" y="1705"/>
                    <a:pt x="2929" y="1705"/>
                  </a:cubicBezTo>
                  <a:lnTo>
                    <a:pt x="2929" y="1705"/>
                  </a:lnTo>
                  <a:cubicBezTo>
                    <a:pt x="2975" y="1709"/>
                    <a:pt x="3021" y="1711"/>
                    <a:pt x="3066" y="1711"/>
                  </a:cubicBezTo>
                  <a:cubicBezTo>
                    <a:pt x="3564" y="1711"/>
                    <a:pt x="3997" y="1478"/>
                    <a:pt x="4218" y="1235"/>
                  </a:cubicBezTo>
                  <a:cubicBezTo>
                    <a:pt x="4279" y="1355"/>
                    <a:pt x="4314" y="1476"/>
                    <a:pt x="4327" y="1609"/>
                  </a:cubicBezTo>
                  <a:cubicBezTo>
                    <a:pt x="4327" y="1610"/>
                    <a:pt x="4328" y="1610"/>
                    <a:pt x="4328" y="1610"/>
                  </a:cubicBezTo>
                  <a:cubicBezTo>
                    <a:pt x="4353" y="1610"/>
                    <a:pt x="4609" y="1174"/>
                    <a:pt x="4339" y="705"/>
                  </a:cubicBezTo>
                  <a:cubicBezTo>
                    <a:pt x="4085" y="272"/>
                    <a:pt x="3330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5919415" y="1588470"/>
              <a:ext cx="491889" cy="497537"/>
            </a:xfrm>
            <a:custGeom>
              <a:avLst/>
              <a:gdLst/>
              <a:ahLst/>
              <a:cxnLst/>
              <a:rect l="l" t="t" r="r" b="b"/>
              <a:pathLst>
                <a:path w="7725" h="7814" extrusionOk="0">
                  <a:moveTo>
                    <a:pt x="6578" y="0"/>
                  </a:moveTo>
                  <a:cubicBezTo>
                    <a:pt x="6057" y="0"/>
                    <a:pt x="5507" y="672"/>
                    <a:pt x="5722" y="856"/>
                  </a:cubicBezTo>
                  <a:lnTo>
                    <a:pt x="5722" y="856"/>
                  </a:lnTo>
                  <a:cubicBezTo>
                    <a:pt x="5514" y="680"/>
                    <a:pt x="5280" y="603"/>
                    <a:pt x="5052" y="603"/>
                  </a:cubicBezTo>
                  <a:cubicBezTo>
                    <a:pt x="4381" y="603"/>
                    <a:pt x="3763" y="1270"/>
                    <a:pt x="4024" y="2026"/>
                  </a:cubicBezTo>
                  <a:cubicBezTo>
                    <a:pt x="4362" y="2977"/>
                    <a:pt x="4181" y="3192"/>
                    <a:pt x="3787" y="3192"/>
                  </a:cubicBezTo>
                  <a:cubicBezTo>
                    <a:pt x="3463" y="3192"/>
                    <a:pt x="2995" y="3046"/>
                    <a:pt x="2552" y="3046"/>
                  </a:cubicBezTo>
                  <a:cubicBezTo>
                    <a:pt x="2054" y="3046"/>
                    <a:pt x="1588" y="3231"/>
                    <a:pt x="1397" y="4014"/>
                  </a:cubicBezTo>
                  <a:cubicBezTo>
                    <a:pt x="1260" y="4597"/>
                    <a:pt x="1579" y="5246"/>
                    <a:pt x="2106" y="5506"/>
                  </a:cubicBezTo>
                  <a:lnTo>
                    <a:pt x="2106" y="5506"/>
                  </a:lnTo>
                  <a:cubicBezTo>
                    <a:pt x="1976" y="5455"/>
                    <a:pt x="1848" y="5431"/>
                    <a:pt x="1726" y="5431"/>
                  </a:cubicBezTo>
                  <a:cubicBezTo>
                    <a:pt x="656" y="5431"/>
                    <a:pt x="0" y="7216"/>
                    <a:pt x="1987" y="7702"/>
                  </a:cubicBezTo>
                  <a:cubicBezTo>
                    <a:pt x="2305" y="7778"/>
                    <a:pt x="2629" y="7814"/>
                    <a:pt x="2951" y="7814"/>
                  </a:cubicBezTo>
                  <a:cubicBezTo>
                    <a:pt x="5415" y="7814"/>
                    <a:pt x="7725" y="5748"/>
                    <a:pt x="5519" y="4352"/>
                  </a:cubicBezTo>
                  <a:cubicBezTo>
                    <a:pt x="4842" y="3920"/>
                    <a:pt x="5159" y="3241"/>
                    <a:pt x="5911" y="3241"/>
                  </a:cubicBezTo>
                  <a:cubicBezTo>
                    <a:pt x="5936" y="3241"/>
                    <a:pt x="5962" y="3242"/>
                    <a:pt x="5988" y="3243"/>
                  </a:cubicBezTo>
                  <a:cubicBezTo>
                    <a:pt x="6410" y="2821"/>
                    <a:pt x="5157" y="2339"/>
                    <a:pt x="5591" y="1929"/>
                  </a:cubicBezTo>
                  <a:cubicBezTo>
                    <a:pt x="5771" y="1761"/>
                    <a:pt x="6157" y="1881"/>
                    <a:pt x="6229" y="1653"/>
                  </a:cubicBezTo>
                  <a:cubicBezTo>
                    <a:pt x="6266" y="1556"/>
                    <a:pt x="6229" y="1460"/>
                    <a:pt x="6253" y="1375"/>
                  </a:cubicBezTo>
                  <a:cubicBezTo>
                    <a:pt x="6326" y="1026"/>
                    <a:pt x="6856" y="1230"/>
                    <a:pt x="7073" y="1050"/>
                  </a:cubicBezTo>
                  <a:cubicBezTo>
                    <a:pt x="7254" y="881"/>
                    <a:pt x="7241" y="568"/>
                    <a:pt x="7121" y="363"/>
                  </a:cubicBezTo>
                  <a:cubicBezTo>
                    <a:pt x="6974" y="99"/>
                    <a:pt x="6778" y="0"/>
                    <a:pt x="6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6205502" y="3167632"/>
              <a:ext cx="390710" cy="147338"/>
            </a:xfrm>
            <a:custGeom>
              <a:avLst/>
              <a:gdLst/>
              <a:ahLst/>
              <a:cxnLst/>
              <a:rect l="l" t="t" r="r" b="b"/>
              <a:pathLst>
                <a:path w="6136" h="2314" extrusionOk="0">
                  <a:moveTo>
                    <a:pt x="2785" y="0"/>
                  </a:moveTo>
                  <a:cubicBezTo>
                    <a:pt x="2339" y="0"/>
                    <a:pt x="1532" y="953"/>
                    <a:pt x="1134" y="953"/>
                  </a:cubicBezTo>
                  <a:cubicBezTo>
                    <a:pt x="724" y="953"/>
                    <a:pt x="1050" y="350"/>
                    <a:pt x="676" y="350"/>
                  </a:cubicBezTo>
                  <a:cubicBezTo>
                    <a:pt x="97" y="663"/>
                    <a:pt x="1" y="2314"/>
                    <a:pt x="1" y="2314"/>
                  </a:cubicBezTo>
                  <a:lnTo>
                    <a:pt x="6135" y="2314"/>
                  </a:lnTo>
                  <a:cubicBezTo>
                    <a:pt x="6135" y="1700"/>
                    <a:pt x="5520" y="1651"/>
                    <a:pt x="4532" y="1338"/>
                  </a:cubicBezTo>
                  <a:cubicBezTo>
                    <a:pt x="4170" y="1218"/>
                    <a:pt x="3255" y="0"/>
                    <a:pt x="2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5858734" y="2383049"/>
              <a:ext cx="801923" cy="709439"/>
            </a:xfrm>
            <a:custGeom>
              <a:avLst/>
              <a:gdLst/>
              <a:ahLst/>
              <a:cxnLst/>
              <a:rect l="l" t="t" r="r" b="b"/>
              <a:pathLst>
                <a:path w="12594" h="11142" extrusionOk="0">
                  <a:moveTo>
                    <a:pt x="3149" y="1"/>
                  </a:moveTo>
                  <a:cubicBezTo>
                    <a:pt x="3025" y="1"/>
                    <a:pt x="2895" y="10"/>
                    <a:pt x="2760" y="31"/>
                  </a:cubicBezTo>
                  <a:lnTo>
                    <a:pt x="2338" y="440"/>
                  </a:lnTo>
                  <a:cubicBezTo>
                    <a:pt x="1591" y="1019"/>
                    <a:pt x="1109" y="1669"/>
                    <a:pt x="795" y="2309"/>
                  </a:cubicBezTo>
                  <a:cubicBezTo>
                    <a:pt x="0" y="3972"/>
                    <a:pt x="1229" y="5900"/>
                    <a:pt x="3073" y="5900"/>
                  </a:cubicBezTo>
                  <a:lnTo>
                    <a:pt x="9231" y="5900"/>
                  </a:lnTo>
                  <a:cubicBezTo>
                    <a:pt x="8086" y="6695"/>
                    <a:pt x="7098" y="9406"/>
                    <a:pt x="6556" y="11141"/>
                  </a:cubicBezTo>
                  <a:lnTo>
                    <a:pt x="8917" y="11141"/>
                  </a:lnTo>
                  <a:lnTo>
                    <a:pt x="12026" y="5707"/>
                  </a:lnTo>
                  <a:cubicBezTo>
                    <a:pt x="12593" y="4719"/>
                    <a:pt x="12099" y="3453"/>
                    <a:pt x="11003" y="3128"/>
                  </a:cubicBezTo>
                  <a:cubicBezTo>
                    <a:pt x="9050" y="2550"/>
                    <a:pt x="5471" y="1959"/>
                    <a:pt x="5471" y="1959"/>
                  </a:cubicBezTo>
                  <a:lnTo>
                    <a:pt x="5471" y="1658"/>
                  </a:lnTo>
                  <a:cubicBezTo>
                    <a:pt x="5471" y="1658"/>
                    <a:pt x="4794" y="1"/>
                    <a:pt x="3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6248482" y="3092434"/>
              <a:ext cx="178099" cy="135877"/>
            </a:xfrm>
            <a:custGeom>
              <a:avLst/>
              <a:gdLst/>
              <a:ahLst/>
              <a:cxnLst/>
              <a:rect l="l" t="t" r="r" b="b"/>
              <a:pathLst>
                <a:path w="2797" h="2134" extrusionOk="0">
                  <a:moveTo>
                    <a:pt x="435" y="0"/>
                  </a:moveTo>
                  <a:cubicBezTo>
                    <a:pt x="158" y="892"/>
                    <a:pt x="1" y="1531"/>
                    <a:pt x="1" y="1531"/>
                  </a:cubicBezTo>
                  <a:cubicBezTo>
                    <a:pt x="375" y="1531"/>
                    <a:pt x="49" y="2134"/>
                    <a:pt x="459" y="2134"/>
                  </a:cubicBezTo>
                  <a:cubicBezTo>
                    <a:pt x="857" y="2134"/>
                    <a:pt x="1664" y="1181"/>
                    <a:pt x="2110" y="1181"/>
                  </a:cubicBezTo>
                  <a:lnTo>
                    <a:pt x="2796" y="0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6134951" y="3167632"/>
              <a:ext cx="390646" cy="147338"/>
            </a:xfrm>
            <a:custGeom>
              <a:avLst/>
              <a:gdLst/>
              <a:ahLst/>
              <a:cxnLst/>
              <a:rect l="l" t="t" r="r" b="b"/>
              <a:pathLst>
                <a:path w="6135" h="2314" extrusionOk="0">
                  <a:moveTo>
                    <a:pt x="2784" y="0"/>
                  </a:moveTo>
                  <a:cubicBezTo>
                    <a:pt x="2338" y="0"/>
                    <a:pt x="1531" y="953"/>
                    <a:pt x="1133" y="953"/>
                  </a:cubicBezTo>
                  <a:cubicBezTo>
                    <a:pt x="723" y="953"/>
                    <a:pt x="1049" y="350"/>
                    <a:pt x="675" y="350"/>
                  </a:cubicBezTo>
                  <a:cubicBezTo>
                    <a:pt x="97" y="663"/>
                    <a:pt x="0" y="2314"/>
                    <a:pt x="0" y="2314"/>
                  </a:cubicBezTo>
                  <a:lnTo>
                    <a:pt x="6134" y="2314"/>
                  </a:lnTo>
                  <a:cubicBezTo>
                    <a:pt x="6134" y="1700"/>
                    <a:pt x="5519" y="1651"/>
                    <a:pt x="4531" y="1338"/>
                  </a:cubicBezTo>
                  <a:cubicBezTo>
                    <a:pt x="4170" y="1218"/>
                    <a:pt x="3254" y="0"/>
                    <a:pt x="2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5788120" y="2383049"/>
              <a:ext cx="802687" cy="709439"/>
            </a:xfrm>
            <a:custGeom>
              <a:avLst/>
              <a:gdLst/>
              <a:ahLst/>
              <a:cxnLst/>
              <a:rect l="l" t="t" r="r" b="b"/>
              <a:pathLst>
                <a:path w="12606" h="11142" extrusionOk="0">
                  <a:moveTo>
                    <a:pt x="3165" y="1"/>
                  </a:moveTo>
                  <a:cubicBezTo>
                    <a:pt x="3031" y="1"/>
                    <a:pt x="2896" y="10"/>
                    <a:pt x="2761" y="31"/>
                  </a:cubicBezTo>
                  <a:lnTo>
                    <a:pt x="2351" y="440"/>
                  </a:lnTo>
                  <a:cubicBezTo>
                    <a:pt x="1591" y="1019"/>
                    <a:pt x="1109" y="1669"/>
                    <a:pt x="808" y="2309"/>
                  </a:cubicBezTo>
                  <a:cubicBezTo>
                    <a:pt x="0" y="3972"/>
                    <a:pt x="1230" y="5900"/>
                    <a:pt x="3074" y="5900"/>
                  </a:cubicBezTo>
                  <a:lnTo>
                    <a:pt x="9231" y="5900"/>
                  </a:lnTo>
                  <a:cubicBezTo>
                    <a:pt x="8098" y="6695"/>
                    <a:pt x="7099" y="9406"/>
                    <a:pt x="6556" y="11141"/>
                  </a:cubicBezTo>
                  <a:lnTo>
                    <a:pt x="8918" y="11141"/>
                  </a:lnTo>
                  <a:lnTo>
                    <a:pt x="12027" y="5707"/>
                  </a:lnTo>
                  <a:cubicBezTo>
                    <a:pt x="12605" y="4719"/>
                    <a:pt x="12099" y="3453"/>
                    <a:pt x="11003" y="3128"/>
                  </a:cubicBezTo>
                  <a:cubicBezTo>
                    <a:pt x="9051" y="2550"/>
                    <a:pt x="6580" y="2212"/>
                    <a:pt x="6580" y="2212"/>
                  </a:cubicBezTo>
                  <a:lnTo>
                    <a:pt x="6580" y="1658"/>
                  </a:lnTo>
                  <a:cubicBezTo>
                    <a:pt x="6580" y="1658"/>
                    <a:pt x="4945" y="1"/>
                    <a:pt x="3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5950807" y="2394956"/>
              <a:ext cx="256356" cy="129000"/>
            </a:xfrm>
            <a:custGeom>
              <a:avLst/>
              <a:gdLst/>
              <a:ahLst/>
              <a:cxnLst/>
              <a:rect l="l" t="t" r="r" b="b"/>
              <a:pathLst>
                <a:path w="4026" h="2026" extrusionOk="0">
                  <a:moveTo>
                    <a:pt x="1700" y="1"/>
                  </a:moveTo>
                  <a:lnTo>
                    <a:pt x="0" y="1471"/>
                  </a:lnTo>
                  <a:cubicBezTo>
                    <a:pt x="771" y="1519"/>
                    <a:pt x="4025" y="2025"/>
                    <a:pt x="4025" y="2025"/>
                  </a:cubicBezTo>
                  <a:lnTo>
                    <a:pt x="4025" y="1471"/>
                  </a:lnTo>
                  <a:cubicBezTo>
                    <a:pt x="4025" y="1471"/>
                    <a:pt x="3001" y="435"/>
                    <a:pt x="1700" y="1"/>
                  </a:cubicBezTo>
                  <a:close/>
                </a:path>
              </a:pathLst>
            </a:custGeom>
            <a:solidFill>
              <a:srgbClr val="1A2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6177931" y="3092434"/>
              <a:ext cx="178035" cy="135877"/>
            </a:xfrm>
            <a:custGeom>
              <a:avLst/>
              <a:gdLst/>
              <a:ahLst/>
              <a:cxnLst/>
              <a:rect l="l" t="t" r="r" b="b"/>
              <a:pathLst>
                <a:path w="2796" h="2134" extrusionOk="0">
                  <a:moveTo>
                    <a:pt x="434" y="0"/>
                  </a:moveTo>
                  <a:cubicBezTo>
                    <a:pt x="157" y="892"/>
                    <a:pt x="0" y="1531"/>
                    <a:pt x="0" y="1531"/>
                  </a:cubicBezTo>
                  <a:cubicBezTo>
                    <a:pt x="374" y="1531"/>
                    <a:pt x="48" y="2134"/>
                    <a:pt x="458" y="2134"/>
                  </a:cubicBezTo>
                  <a:cubicBezTo>
                    <a:pt x="856" y="2134"/>
                    <a:pt x="1663" y="1181"/>
                    <a:pt x="2109" y="1181"/>
                  </a:cubicBezTo>
                  <a:lnTo>
                    <a:pt x="2796" y="0"/>
                  </a:ln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22;p45">
            <a:extLst>
              <a:ext uri="{FF2B5EF4-FFF2-40B4-BE49-F238E27FC236}">
                <a16:creationId xmlns:a16="http://schemas.microsoft.com/office/drawing/2014/main" id="{B6E0FE88-DF7C-C48C-2339-2A2CFCF3BE28}"/>
              </a:ext>
            </a:extLst>
          </p:cNvPr>
          <p:cNvSpPr txBox="1">
            <a:spLocks/>
          </p:cNvSpPr>
          <p:nvPr/>
        </p:nvSpPr>
        <p:spPr>
          <a:xfrm>
            <a:off x="4405154" y="605412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1C7AA-5AA8-A5E7-5CA5-03A32F59F372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>
          <a:extLst>
            <a:ext uri="{FF2B5EF4-FFF2-40B4-BE49-F238E27FC236}">
              <a16:creationId xmlns:a16="http://schemas.microsoft.com/office/drawing/2014/main" id="{97A46FC5-833F-E474-E0A6-B98DA3E1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>
            <a:extLst>
              <a:ext uri="{FF2B5EF4-FFF2-40B4-BE49-F238E27FC236}">
                <a16:creationId xmlns:a16="http://schemas.microsoft.com/office/drawing/2014/main" id="{3B01882C-E85E-457D-6C48-890EDC6C0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701" y="1005291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Caminhadas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02" name="Google Shape;1335;p62">
            <a:extLst>
              <a:ext uri="{FF2B5EF4-FFF2-40B4-BE49-F238E27FC236}">
                <a16:creationId xmlns:a16="http://schemas.microsoft.com/office/drawing/2014/main" id="{AF77CD10-52F1-A626-9BD9-4B76B308B4E2}"/>
              </a:ext>
            </a:extLst>
          </p:cNvPr>
          <p:cNvGrpSpPr/>
          <p:nvPr/>
        </p:nvGrpSpPr>
        <p:grpSpPr>
          <a:xfrm>
            <a:off x="1690388" y="2426911"/>
            <a:ext cx="2449629" cy="2190297"/>
            <a:chOff x="5099325" y="1400025"/>
            <a:chExt cx="1043075" cy="911500"/>
          </a:xfrm>
        </p:grpSpPr>
        <p:sp>
          <p:nvSpPr>
            <p:cNvPr id="603" name="Google Shape;1336;p62">
              <a:extLst>
                <a:ext uri="{FF2B5EF4-FFF2-40B4-BE49-F238E27FC236}">
                  <a16:creationId xmlns:a16="http://schemas.microsoft.com/office/drawing/2014/main" id="{AD2C3065-B753-FA4B-873D-0DF29AA90A87}"/>
                </a:ext>
              </a:extLst>
            </p:cNvPr>
            <p:cNvSpPr/>
            <p:nvPr/>
          </p:nvSpPr>
          <p:spPr>
            <a:xfrm>
              <a:off x="5144375" y="1848125"/>
              <a:ext cx="320350" cy="415150"/>
            </a:xfrm>
            <a:custGeom>
              <a:avLst/>
              <a:gdLst/>
              <a:ahLst/>
              <a:cxnLst/>
              <a:rect l="l" t="t" r="r" b="b"/>
              <a:pathLst>
                <a:path w="12814" h="16606" extrusionOk="0">
                  <a:moveTo>
                    <a:pt x="9908" y="1"/>
                  </a:moveTo>
                  <a:cubicBezTo>
                    <a:pt x="7505" y="1617"/>
                    <a:pt x="5036" y="6358"/>
                    <a:pt x="5036" y="6358"/>
                  </a:cubicBezTo>
                  <a:cubicBezTo>
                    <a:pt x="3289" y="7385"/>
                    <a:pt x="2633" y="8838"/>
                    <a:pt x="1978" y="10127"/>
                  </a:cubicBezTo>
                  <a:cubicBezTo>
                    <a:pt x="1311" y="11426"/>
                    <a:pt x="0" y="13196"/>
                    <a:pt x="0" y="13196"/>
                  </a:cubicBezTo>
                  <a:cubicBezTo>
                    <a:pt x="0" y="13196"/>
                    <a:pt x="38" y="16606"/>
                    <a:pt x="207" y="16606"/>
                  </a:cubicBezTo>
                  <a:cubicBezTo>
                    <a:pt x="241" y="16606"/>
                    <a:pt x="281" y="16461"/>
                    <a:pt x="328" y="16112"/>
                  </a:cubicBezTo>
                  <a:lnTo>
                    <a:pt x="361" y="15948"/>
                  </a:lnTo>
                  <a:cubicBezTo>
                    <a:pt x="809" y="13862"/>
                    <a:pt x="4894" y="9962"/>
                    <a:pt x="7668" y="7603"/>
                  </a:cubicBezTo>
                  <a:cubicBezTo>
                    <a:pt x="10519" y="5178"/>
                    <a:pt x="12813" y="1083"/>
                    <a:pt x="12813" y="1083"/>
                  </a:cubicBezTo>
                  <a:lnTo>
                    <a:pt x="9908" y="1"/>
                  </a:ln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337;p62">
              <a:extLst>
                <a:ext uri="{FF2B5EF4-FFF2-40B4-BE49-F238E27FC236}">
                  <a16:creationId xmlns:a16="http://schemas.microsoft.com/office/drawing/2014/main" id="{186033DE-F537-2FF6-3CAD-A53B182F8C11}"/>
                </a:ext>
              </a:extLst>
            </p:cNvPr>
            <p:cNvSpPr/>
            <p:nvPr/>
          </p:nvSpPr>
          <p:spPr>
            <a:xfrm>
              <a:off x="5318600" y="1848125"/>
              <a:ext cx="146125" cy="154600"/>
            </a:xfrm>
            <a:custGeom>
              <a:avLst/>
              <a:gdLst/>
              <a:ahLst/>
              <a:cxnLst/>
              <a:rect l="l" t="t" r="r" b="b"/>
              <a:pathLst>
                <a:path w="5845" h="6184" extrusionOk="0">
                  <a:moveTo>
                    <a:pt x="2939" y="1"/>
                  </a:moveTo>
                  <a:cubicBezTo>
                    <a:pt x="1901" y="700"/>
                    <a:pt x="863" y="1978"/>
                    <a:pt x="0" y="3202"/>
                  </a:cubicBezTo>
                  <a:cubicBezTo>
                    <a:pt x="568" y="4294"/>
                    <a:pt x="1311" y="5277"/>
                    <a:pt x="2152" y="6183"/>
                  </a:cubicBezTo>
                  <a:cubicBezTo>
                    <a:pt x="4293" y="3857"/>
                    <a:pt x="5844" y="1083"/>
                    <a:pt x="5844" y="1083"/>
                  </a:cubicBezTo>
                  <a:lnTo>
                    <a:pt x="2939" y="1"/>
                  </a:ln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338;p62">
              <a:extLst>
                <a:ext uri="{FF2B5EF4-FFF2-40B4-BE49-F238E27FC236}">
                  <a16:creationId xmlns:a16="http://schemas.microsoft.com/office/drawing/2014/main" id="{453FB5C5-FAE6-57CF-9A3F-3FA8DDF15597}"/>
                </a:ext>
              </a:extLst>
            </p:cNvPr>
            <p:cNvSpPr/>
            <p:nvPr/>
          </p:nvSpPr>
          <p:spPr>
            <a:xfrm>
              <a:off x="5099325" y="2167350"/>
              <a:ext cx="87125" cy="141050"/>
            </a:xfrm>
            <a:custGeom>
              <a:avLst/>
              <a:gdLst/>
              <a:ahLst/>
              <a:cxnLst/>
              <a:rect l="l" t="t" r="r" b="b"/>
              <a:pathLst>
                <a:path w="3485" h="5642" extrusionOk="0">
                  <a:moveTo>
                    <a:pt x="1788" y="0"/>
                  </a:moveTo>
                  <a:cubicBezTo>
                    <a:pt x="1762" y="0"/>
                    <a:pt x="1735" y="4"/>
                    <a:pt x="1704" y="12"/>
                  </a:cubicBezTo>
                  <a:cubicBezTo>
                    <a:pt x="1365" y="88"/>
                    <a:pt x="263" y="241"/>
                    <a:pt x="132" y="820"/>
                  </a:cubicBezTo>
                  <a:cubicBezTo>
                    <a:pt x="1" y="1410"/>
                    <a:pt x="1377" y="4009"/>
                    <a:pt x="2130" y="5069"/>
                  </a:cubicBezTo>
                  <a:cubicBezTo>
                    <a:pt x="2437" y="5503"/>
                    <a:pt x="2664" y="5641"/>
                    <a:pt x="2827" y="5641"/>
                  </a:cubicBezTo>
                  <a:cubicBezTo>
                    <a:pt x="3058" y="5641"/>
                    <a:pt x="3160" y="5364"/>
                    <a:pt x="3179" y="5254"/>
                  </a:cubicBezTo>
                  <a:cubicBezTo>
                    <a:pt x="3200" y="5080"/>
                    <a:pt x="2829" y="3300"/>
                    <a:pt x="3157" y="2644"/>
                  </a:cubicBezTo>
                  <a:lnTo>
                    <a:pt x="3484" y="1999"/>
                  </a:lnTo>
                  <a:lnTo>
                    <a:pt x="2688" y="1497"/>
                  </a:lnTo>
                  <a:lnTo>
                    <a:pt x="2348" y="1814"/>
                  </a:lnTo>
                  <a:lnTo>
                    <a:pt x="2108" y="372"/>
                  </a:lnTo>
                  <a:cubicBezTo>
                    <a:pt x="2108" y="372"/>
                    <a:pt x="2054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339;p62">
              <a:extLst>
                <a:ext uri="{FF2B5EF4-FFF2-40B4-BE49-F238E27FC236}">
                  <a16:creationId xmlns:a16="http://schemas.microsoft.com/office/drawing/2014/main" id="{892F418C-4E92-30A0-1E0D-FCB96791EEEE}"/>
                </a:ext>
              </a:extLst>
            </p:cNvPr>
            <p:cNvSpPr/>
            <p:nvPr/>
          </p:nvSpPr>
          <p:spPr>
            <a:xfrm>
              <a:off x="5099325" y="2180725"/>
              <a:ext cx="78125" cy="127675"/>
            </a:xfrm>
            <a:custGeom>
              <a:avLst/>
              <a:gdLst/>
              <a:ahLst/>
              <a:cxnLst/>
              <a:rect l="l" t="t" r="r" b="b"/>
              <a:pathLst>
                <a:path w="3125" h="5107" extrusionOk="0">
                  <a:moveTo>
                    <a:pt x="306" y="1"/>
                  </a:moveTo>
                  <a:cubicBezTo>
                    <a:pt x="219" y="78"/>
                    <a:pt x="153" y="176"/>
                    <a:pt x="132" y="285"/>
                  </a:cubicBezTo>
                  <a:cubicBezTo>
                    <a:pt x="1" y="875"/>
                    <a:pt x="1377" y="3474"/>
                    <a:pt x="2130" y="4534"/>
                  </a:cubicBezTo>
                  <a:cubicBezTo>
                    <a:pt x="2439" y="4969"/>
                    <a:pt x="2667" y="5107"/>
                    <a:pt x="2830" y="5107"/>
                  </a:cubicBezTo>
                  <a:cubicBezTo>
                    <a:pt x="2978" y="5107"/>
                    <a:pt x="3072" y="4993"/>
                    <a:pt x="3124" y="4884"/>
                  </a:cubicBezTo>
                  <a:lnTo>
                    <a:pt x="3124" y="4884"/>
                  </a:lnTo>
                  <a:cubicBezTo>
                    <a:pt x="3118" y="4884"/>
                    <a:pt x="3112" y="4884"/>
                    <a:pt x="3105" y="4884"/>
                  </a:cubicBezTo>
                  <a:cubicBezTo>
                    <a:pt x="2932" y="4884"/>
                    <a:pt x="2697" y="4746"/>
                    <a:pt x="2370" y="4283"/>
                  </a:cubicBezTo>
                  <a:cubicBezTo>
                    <a:pt x="1639" y="3245"/>
                    <a:pt x="306" y="744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340;p62">
              <a:extLst>
                <a:ext uri="{FF2B5EF4-FFF2-40B4-BE49-F238E27FC236}">
                  <a16:creationId xmlns:a16="http://schemas.microsoft.com/office/drawing/2014/main" id="{DB7E59F2-0097-6983-8BA7-D6CBB0951285}"/>
                </a:ext>
              </a:extLst>
            </p:cNvPr>
            <p:cNvSpPr/>
            <p:nvPr/>
          </p:nvSpPr>
          <p:spPr>
            <a:xfrm>
              <a:off x="5155850" y="2221425"/>
              <a:ext cx="22700" cy="12425"/>
            </a:xfrm>
            <a:custGeom>
              <a:avLst/>
              <a:gdLst/>
              <a:ahLst/>
              <a:cxnLst/>
              <a:rect l="l" t="t" r="r" b="b"/>
              <a:pathLst>
                <a:path w="908" h="497" extrusionOk="0">
                  <a:moveTo>
                    <a:pt x="22" y="1"/>
                  </a:moveTo>
                  <a:cubicBezTo>
                    <a:pt x="11" y="1"/>
                    <a:pt x="0" y="11"/>
                    <a:pt x="0" y="11"/>
                  </a:cubicBezTo>
                  <a:cubicBezTo>
                    <a:pt x="0" y="23"/>
                    <a:pt x="0" y="23"/>
                    <a:pt x="11" y="33"/>
                  </a:cubicBezTo>
                  <a:lnTo>
                    <a:pt x="22" y="33"/>
                  </a:lnTo>
                  <a:cubicBezTo>
                    <a:pt x="55" y="44"/>
                    <a:pt x="219" y="77"/>
                    <a:pt x="405" y="164"/>
                  </a:cubicBezTo>
                  <a:cubicBezTo>
                    <a:pt x="492" y="197"/>
                    <a:pt x="590" y="241"/>
                    <a:pt x="677" y="295"/>
                  </a:cubicBezTo>
                  <a:cubicBezTo>
                    <a:pt x="765" y="350"/>
                    <a:pt x="842" y="416"/>
                    <a:pt x="885" y="492"/>
                  </a:cubicBezTo>
                  <a:cubicBezTo>
                    <a:pt x="892" y="492"/>
                    <a:pt x="895" y="497"/>
                    <a:pt x="899" y="497"/>
                  </a:cubicBezTo>
                  <a:cubicBezTo>
                    <a:pt x="901" y="497"/>
                    <a:pt x="903" y="496"/>
                    <a:pt x="907" y="492"/>
                  </a:cubicBezTo>
                  <a:lnTo>
                    <a:pt x="907" y="481"/>
                  </a:lnTo>
                  <a:cubicBezTo>
                    <a:pt x="852" y="394"/>
                    <a:pt x="765" y="328"/>
                    <a:pt x="677" y="273"/>
                  </a:cubicBezTo>
                  <a:cubicBezTo>
                    <a:pt x="393" y="88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341;p62">
              <a:extLst>
                <a:ext uri="{FF2B5EF4-FFF2-40B4-BE49-F238E27FC236}">
                  <a16:creationId xmlns:a16="http://schemas.microsoft.com/office/drawing/2014/main" id="{3FC575C4-A88C-8E00-7B42-7D2233E17EA3}"/>
                </a:ext>
              </a:extLst>
            </p:cNvPr>
            <p:cNvSpPr/>
            <p:nvPr/>
          </p:nvSpPr>
          <p:spPr>
            <a:xfrm>
              <a:off x="5153650" y="2241650"/>
              <a:ext cx="22975" cy="12225"/>
            </a:xfrm>
            <a:custGeom>
              <a:avLst/>
              <a:gdLst/>
              <a:ahLst/>
              <a:cxnLst/>
              <a:rect l="l" t="t" r="r" b="b"/>
              <a:pathLst>
                <a:path w="919" h="489" extrusionOk="0">
                  <a:moveTo>
                    <a:pt x="23" y="0"/>
                  </a:moveTo>
                  <a:cubicBezTo>
                    <a:pt x="12" y="0"/>
                    <a:pt x="12" y="0"/>
                    <a:pt x="1" y="11"/>
                  </a:cubicBezTo>
                  <a:lnTo>
                    <a:pt x="12" y="22"/>
                  </a:lnTo>
                  <a:lnTo>
                    <a:pt x="23" y="22"/>
                  </a:lnTo>
                  <a:cubicBezTo>
                    <a:pt x="56" y="32"/>
                    <a:pt x="219" y="76"/>
                    <a:pt x="405" y="153"/>
                  </a:cubicBezTo>
                  <a:cubicBezTo>
                    <a:pt x="503" y="185"/>
                    <a:pt x="591" y="240"/>
                    <a:pt x="678" y="295"/>
                  </a:cubicBezTo>
                  <a:cubicBezTo>
                    <a:pt x="765" y="350"/>
                    <a:pt x="842" y="415"/>
                    <a:pt x="886" y="481"/>
                  </a:cubicBezTo>
                  <a:cubicBezTo>
                    <a:pt x="891" y="486"/>
                    <a:pt x="894" y="488"/>
                    <a:pt x="897" y="488"/>
                  </a:cubicBezTo>
                  <a:cubicBezTo>
                    <a:pt x="899" y="488"/>
                    <a:pt x="902" y="486"/>
                    <a:pt x="908" y="481"/>
                  </a:cubicBezTo>
                  <a:cubicBezTo>
                    <a:pt x="908" y="481"/>
                    <a:pt x="918" y="469"/>
                    <a:pt x="908" y="469"/>
                  </a:cubicBezTo>
                  <a:cubicBezTo>
                    <a:pt x="853" y="393"/>
                    <a:pt x="765" y="316"/>
                    <a:pt x="678" y="262"/>
                  </a:cubicBezTo>
                  <a:cubicBezTo>
                    <a:pt x="394" y="87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342;p62">
              <a:extLst>
                <a:ext uri="{FF2B5EF4-FFF2-40B4-BE49-F238E27FC236}">
                  <a16:creationId xmlns:a16="http://schemas.microsoft.com/office/drawing/2014/main" id="{6F5431E7-8956-3B39-63E2-CE4D724AD707}"/>
                </a:ext>
              </a:extLst>
            </p:cNvPr>
            <p:cNvSpPr/>
            <p:nvPr/>
          </p:nvSpPr>
          <p:spPr>
            <a:xfrm>
              <a:off x="5155300" y="2231250"/>
              <a:ext cx="22700" cy="12325"/>
            </a:xfrm>
            <a:custGeom>
              <a:avLst/>
              <a:gdLst/>
              <a:ahLst/>
              <a:cxnLst/>
              <a:rect l="l" t="t" r="r" b="b"/>
              <a:pathLst>
                <a:path w="908" h="493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23"/>
                    <a:pt x="0" y="23"/>
                    <a:pt x="12" y="23"/>
                  </a:cubicBezTo>
                  <a:cubicBezTo>
                    <a:pt x="55" y="33"/>
                    <a:pt x="219" y="77"/>
                    <a:pt x="405" y="154"/>
                  </a:cubicBezTo>
                  <a:cubicBezTo>
                    <a:pt x="492" y="198"/>
                    <a:pt x="590" y="241"/>
                    <a:pt x="667" y="295"/>
                  </a:cubicBezTo>
                  <a:cubicBezTo>
                    <a:pt x="754" y="350"/>
                    <a:pt x="830" y="416"/>
                    <a:pt x="885" y="492"/>
                  </a:cubicBezTo>
                  <a:lnTo>
                    <a:pt x="896" y="492"/>
                  </a:lnTo>
                  <a:cubicBezTo>
                    <a:pt x="907" y="482"/>
                    <a:pt x="907" y="482"/>
                    <a:pt x="896" y="470"/>
                  </a:cubicBezTo>
                  <a:cubicBezTo>
                    <a:pt x="842" y="394"/>
                    <a:pt x="765" y="329"/>
                    <a:pt x="667" y="263"/>
                  </a:cubicBezTo>
                  <a:cubicBezTo>
                    <a:pt x="383" y="88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343;p62">
              <a:extLst>
                <a:ext uri="{FF2B5EF4-FFF2-40B4-BE49-F238E27FC236}">
                  <a16:creationId xmlns:a16="http://schemas.microsoft.com/office/drawing/2014/main" id="{5B92E89C-71AD-B1B3-DC43-D2AF29864357}"/>
                </a:ext>
              </a:extLst>
            </p:cNvPr>
            <p:cNvSpPr/>
            <p:nvPr/>
          </p:nvSpPr>
          <p:spPr>
            <a:xfrm>
              <a:off x="5322150" y="1782600"/>
              <a:ext cx="169325" cy="195550"/>
            </a:xfrm>
            <a:custGeom>
              <a:avLst/>
              <a:gdLst/>
              <a:ahLst/>
              <a:cxnLst/>
              <a:rect l="l" t="t" r="r" b="b"/>
              <a:pathLst>
                <a:path w="6773" h="7822" extrusionOk="0">
                  <a:moveTo>
                    <a:pt x="3200" y="0"/>
                  </a:moveTo>
                  <a:cubicBezTo>
                    <a:pt x="3200" y="0"/>
                    <a:pt x="896" y="2786"/>
                    <a:pt x="1" y="4828"/>
                  </a:cubicBezTo>
                  <a:cubicBezTo>
                    <a:pt x="1" y="4828"/>
                    <a:pt x="950" y="7090"/>
                    <a:pt x="3200" y="7821"/>
                  </a:cubicBezTo>
                  <a:cubicBezTo>
                    <a:pt x="3200" y="7821"/>
                    <a:pt x="5724" y="4981"/>
                    <a:pt x="6248" y="3310"/>
                  </a:cubicBezTo>
                  <a:cubicBezTo>
                    <a:pt x="6773" y="1628"/>
                    <a:pt x="3200" y="0"/>
                    <a:pt x="3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344;p62">
              <a:extLst>
                <a:ext uri="{FF2B5EF4-FFF2-40B4-BE49-F238E27FC236}">
                  <a16:creationId xmlns:a16="http://schemas.microsoft.com/office/drawing/2014/main" id="{26002197-D4E1-ACF8-101D-D9C0144ABC52}"/>
                </a:ext>
              </a:extLst>
            </p:cNvPr>
            <p:cNvSpPr/>
            <p:nvPr/>
          </p:nvSpPr>
          <p:spPr>
            <a:xfrm>
              <a:off x="5341275" y="1782600"/>
              <a:ext cx="320050" cy="375225"/>
            </a:xfrm>
            <a:custGeom>
              <a:avLst/>
              <a:gdLst/>
              <a:ahLst/>
              <a:cxnLst/>
              <a:rect l="l" t="t" r="r" b="b"/>
              <a:pathLst>
                <a:path w="12802" h="15009" extrusionOk="0">
                  <a:moveTo>
                    <a:pt x="2622" y="0"/>
                  </a:moveTo>
                  <a:cubicBezTo>
                    <a:pt x="2622" y="0"/>
                    <a:pt x="0" y="2153"/>
                    <a:pt x="1573" y="4468"/>
                  </a:cubicBezTo>
                  <a:cubicBezTo>
                    <a:pt x="3146" y="6773"/>
                    <a:pt x="8705" y="7559"/>
                    <a:pt x="8705" y="7559"/>
                  </a:cubicBezTo>
                  <a:cubicBezTo>
                    <a:pt x="8705" y="7559"/>
                    <a:pt x="7297" y="7723"/>
                    <a:pt x="6248" y="10607"/>
                  </a:cubicBezTo>
                  <a:cubicBezTo>
                    <a:pt x="5199" y="13490"/>
                    <a:pt x="4304" y="14702"/>
                    <a:pt x="4304" y="14702"/>
                  </a:cubicBezTo>
                  <a:lnTo>
                    <a:pt x="5724" y="15008"/>
                  </a:lnTo>
                  <a:cubicBezTo>
                    <a:pt x="5724" y="15008"/>
                    <a:pt x="7657" y="11808"/>
                    <a:pt x="9241" y="10399"/>
                  </a:cubicBezTo>
                  <a:cubicBezTo>
                    <a:pt x="10814" y="8979"/>
                    <a:pt x="12802" y="7559"/>
                    <a:pt x="11600" y="6194"/>
                  </a:cubicBezTo>
                  <a:cubicBezTo>
                    <a:pt x="10387" y="4828"/>
                    <a:pt x="2622" y="0"/>
                    <a:pt x="2622" y="0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345;p62">
              <a:extLst>
                <a:ext uri="{FF2B5EF4-FFF2-40B4-BE49-F238E27FC236}">
                  <a16:creationId xmlns:a16="http://schemas.microsoft.com/office/drawing/2014/main" id="{8B75CB0D-F1FE-FC3E-6BAB-5F65FBDC1985}"/>
                </a:ext>
              </a:extLst>
            </p:cNvPr>
            <p:cNvSpPr/>
            <p:nvPr/>
          </p:nvSpPr>
          <p:spPr>
            <a:xfrm>
              <a:off x="5341275" y="1782600"/>
              <a:ext cx="193075" cy="172050"/>
            </a:xfrm>
            <a:custGeom>
              <a:avLst/>
              <a:gdLst/>
              <a:ahLst/>
              <a:cxnLst/>
              <a:rect l="l" t="t" r="r" b="b"/>
              <a:pathLst>
                <a:path w="7723" h="6882" extrusionOk="0">
                  <a:moveTo>
                    <a:pt x="2622" y="0"/>
                  </a:moveTo>
                  <a:cubicBezTo>
                    <a:pt x="2622" y="0"/>
                    <a:pt x="0" y="2153"/>
                    <a:pt x="1573" y="4468"/>
                  </a:cubicBezTo>
                  <a:cubicBezTo>
                    <a:pt x="2359" y="5626"/>
                    <a:pt x="4151" y="6391"/>
                    <a:pt x="5746" y="6882"/>
                  </a:cubicBezTo>
                  <a:cubicBezTo>
                    <a:pt x="6149" y="6445"/>
                    <a:pt x="6542" y="5997"/>
                    <a:pt x="6870" y="5495"/>
                  </a:cubicBezTo>
                  <a:cubicBezTo>
                    <a:pt x="7307" y="4850"/>
                    <a:pt x="7722" y="4020"/>
                    <a:pt x="7624" y="3234"/>
                  </a:cubicBezTo>
                  <a:cubicBezTo>
                    <a:pt x="5210" y="1606"/>
                    <a:pt x="2622" y="0"/>
                    <a:pt x="2622" y="0"/>
                  </a:cubicBez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346;p62">
              <a:extLst>
                <a:ext uri="{FF2B5EF4-FFF2-40B4-BE49-F238E27FC236}">
                  <a16:creationId xmlns:a16="http://schemas.microsoft.com/office/drawing/2014/main" id="{ECC0D52C-C916-FF4C-1259-8D37F6F154B1}"/>
                </a:ext>
              </a:extLst>
            </p:cNvPr>
            <p:cNvSpPr/>
            <p:nvPr/>
          </p:nvSpPr>
          <p:spPr>
            <a:xfrm>
              <a:off x="5426175" y="2117575"/>
              <a:ext cx="145450" cy="90450"/>
            </a:xfrm>
            <a:custGeom>
              <a:avLst/>
              <a:gdLst/>
              <a:ahLst/>
              <a:cxnLst/>
              <a:rect l="l" t="t" r="r" b="b"/>
              <a:pathLst>
                <a:path w="5818" h="3618" extrusionOk="0">
                  <a:moveTo>
                    <a:pt x="1127" y="1"/>
                  </a:moveTo>
                  <a:cubicBezTo>
                    <a:pt x="1044" y="1"/>
                    <a:pt x="960" y="34"/>
                    <a:pt x="896" y="135"/>
                  </a:cubicBezTo>
                  <a:cubicBezTo>
                    <a:pt x="700" y="419"/>
                    <a:pt x="1" y="1282"/>
                    <a:pt x="296" y="1795"/>
                  </a:cubicBezTo>
                  <a:cubicBezTo>
                    <a:pt x="591" y="2320"/>
                    <a:pt x="3376" y="3291"/>
                    <a:pt x="4643" y="3554"/>
                  </a:cubicBezTo>
                  <a:cubicBezTo>
                    <a:pt x="4848" y="3598"/>
                    <a:pt x="5012" y="3617"/>
                    <a:pt x="5144" y="3617"/>
                  </a:cubicBezTo>
                  <a:cubicBezTo>
                    <a:pt x="5818" y="3617"/>
                    <a:pt x="5621" y="3115"/>
                    <a:pt x="5539" y="2997"/>
                  </a:cubicBezTo>
                  <a:cubicBezTo>
                    <a:pt x="5440" y="2844"/>
                    <a:pt x="3955" y="1784"/>
                    <a:pt x="3748" y="1085"/>
                  </a:cubicBezTo>
                  <a:lnTo>
                    <a:pt x="3551" y="386"/>
                  </a:lnTo>
                  <a:lnTo>
                    <a:pt x="2622" y="561"/>
                  </a:lnTo>
                  <a:lnTo>
                    <a:pt x="2590" y="1019"/>
                  </a:lnTo>
                  <a:lnTo>
                    <a:pt x="1442" y="124"/>
                  </a:lnTo>
                  <a:cubicBezTo>
                    <a:pt x="1442" y="124"/>
                    <a:pt x="1287" y="1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347;p62">
              <a:extLst>
                <a:ext uri="{FF2B5EF4-FFF2-40B4-BE49-F238E27FC236}">
                  <a16:creationId xmlns:a16="http://schemas.microsoft.com/office/drawing/2014/main" id="{5B98BD75-74C9-4C29-0935-010B2391B236}"/>
                </a:ext>
              </a:extLst>
            </p:cNvPr>
            <p:cNvSpPr/>
            <p:nvPr/>
          </p:nvSpPr>
          <p:spPr>
            <a:xfrm>
              <a:off x="5431650" y="2154250"/>
              <a:ext cx="136150" cy="53800"/>
            </a:xfrm>
            <a:custGeom>
              <a:avLst/>
              <a:gdLst/>
              <a:ahLst/>
              <a:cxnLst/>
              <a:rect l="l" t="t" r="r" b="b"/>
              <a:pathLst>
                <a:path w="5446" h="2152" extrusionOk="0">
                  <a:moveTo>
                    <a:pt x="0" y="1"/>
                  </a:moveTo>
                  <a:cubicBezTo>
                    <a:pt x="0" y="120"/>
                    <a:pt x="22" y="230"/>
                    <a:pt x="77" y="328"/>
                  </a:cubicBezTo>
                  <a:cubicBezTo>
                    <a:pt x="372" y="853"/>
                    <a:pt x="3157" y="1824"/>
                    <a:pt x="4424" y="2087"/>
                  </a:cubicBezTo>
                  <a:cubicBezTo>
                    <a:pt x="4631" y="2132"/>
                    <a:pt x="4797" y="2152"/>
                    <a:pt x="4929" y="2152"/>
                  </a:cubicBezTo>
                  <a:cubicBezTo>
                    <a:pt x="5431" y="2152"/>
                    <a:pt x="5446" y="1871"/>
                    <a:pt x="5386" y="1671"/>
                  </a:cubicBezTo>
                  <a:lnTo>
                    <a:pt x="5386" y="1671"/>
                  </a:lnTo>
                  <a:cubicBezTo>
                    <a:pt x="5309" y="1755"/>
                    <a:pt x="5176" y="1811"/>
                    <a:pt x="4944" y="1811"/>
                  </a:cubicBezTo>
                  <a:cubicBezTo>
                    <a:pt x="4810" y="1811"/>
                    <a:pt x="4643" y="1792"/>
                    <a:pt x="4435" y="1748"/>
                  </a:cubicBezTo>
                  <a:cubicBezTo>
                    <a:pt x="3190" y="1486"/>
                    <a:pt x="514" y="55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348;p62">
              <a:extLst>
                <a:ext uri="{FF2B5EF4-FFF2-40B4-BE49-F238E27FC236}">
                  <a16:creationId xmlns:a16="http://schemas.microsoft.com/office/drawing/2014/main" id="{DCD29766-805F-0634-539B-9119A7EC5896}"/>
                </a:ext>
              </a:extLst>
            </p:cNvPr>
            <p:cNvSpPr/>
            <p:nvPr/>
          </p:nvSpPr>
          <p:spPr>
            <a:xfrm>
              <a:off x="5495550" y="2144150"/>
              <a:ext cx="24875" cy="7250"/>
            </a:xfrm>
            <a:custGeom>
              <a:avLst/>
              <a:gdLst/>
              <a:ahLst/>
              <a:cxnLst/>
              <a:rect l="l" t="t" r="r" b="b"/>
              <a:pathLst>
                <a:path w="995" h="290" extrusionOk="0">
                  <a:moveTo>
                    <a:pt x="852" y="0"/>
                  </a:moveTo>
                  <a:cubicBezTo>
                    <a:pt x="667" y="0"/>
                    <a:pt x="459" y="66"/>
                    <a:pt x="295" y="131"/>
                  </a:cubicBezTo>
                  <a:cubicBezTo>
                    <a:pt x="121" y="197"/>
                    <a:pt x="11" y="262"/>
                    <a:pt x="11" y="262"/>
                  </a:cubicBezTo>
                  <a:cubicBezTo>
                    <a:pt x="0" y="274"/>
                    <a:pt x="0" y="274"/>
                    <a:pt x="0" y="284"/>
                  </a:cubicBezTo>
                  <a:cubicBezTo>
                    <a:pt x="8" y="284"/>
                    <a:pt x="10" y="289"/>
                    <a:pt x="14" y="289"/>
                  </a:cubicBezTo>
                  <a:cubicBezTo>
                    <a:pt x="16" y="289"/>
                    <a:pt x="18" y="288"/>
                    <a:pt x="22" y="284"/>
                  </a:cubicBezTo>
                  <a:cubicBezTo>
                    <a:pt x="55" y="274"/>
                    <a:pt x="175" y="208"/>
                    <a:pt x="328" y="143"/>
                  </a:cubicBezTo>
                  <a:cubicBezTo>
                    <a:pt x="492" y="77"/>
                    <a:pt x="677" y="22"/>
                    <a:pt x="852" y="22"/>
                  </a:cubicBezTo>
                  <a:cubicBezTo>
                    <a:pt x="896" y="22"/>
                    <a:pt x="939" y="22"/>
                    <a:pt x="973" y="33"/>
                  </a:cubicBezTo>
                  <a:cubicBezTo>
                    <a:pt x="983" y="33"/>
                    <a:pt x="983" y="33"/>
                    <a:pt x="994" y="22"/>
                  </a:cubicBezTo>
                  <a:lnTo>
                    <a:pt x="983" y="12"/>
                  </a:lnTo>
                  <a:cubicBezTo>
                    <a:pt x="939" y="0"/>
                    <a:pt x="896" y="0"/>
                    <a:pt x="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349;p62">
              <a:extLst>
                <a:ext uri="{FF2B5EF4-FFF2-40B4-BE49-F238E27FC236}">
                  <a16:creationId xmlns:a16="http://schemas.microsoft.com/office/drawing/2014/main" id="{240435BF-512C-EBEF-8013-74A65B90B4DB}"/>
                </a:ext>
              </a:extLst>
            </p:cNvPr>
            <p:cNvSpPr/>
            <p:nvPr/>
          </p:nvSpPr>
          <p:spPr>
            <a:xfrm>
              <a:off x="5507550" y="2160275"/>
              <a:ext cx="24900" cy="7375"/>
            </a:xfrm>
            <a:custGeom>
              <a:avLst/>
              <a:gdLst/>
              <a:ahLst/>
              <a:cxnLst/>
              <a:rect l="l" t="t" r="r" b="b"/>
              <a:pathLst>
                <a:path w="996" h="295" extrusionOk="0">
                  <a:moveTo>
                    <a:pt x="853" y="0"/>
                  </a:moveTo>
                  <a:cubicBezTo>
                    <a:pt x="667" y="0"/>
                    <a:pt x="459" y="66"/>
                    <a:pt x="296" y="131"/>
                  </a:cubicBezTo>
                  <a:cubicBezTo>
                    <a:pt x="121" y="197"/>
                    <a:pt x="12" y="273"/>
                    <a:pt x="12" y="273"/>
                  </a:cubicBezTo>
                  <a:cubicBezTo>
                    <a:pt x="1" y="273"/>
                    <a:pt x="1" y="284"/>
                    <a:pt x="1" y="284"/>
                  </a:cubicBezTo>
                  <a:cubicBezTo>
                    <a:pt x="12" y="295"/>
                    <a:pt x="12" y="295"/>
                    <a:pt x="23" y="295"/>
                  </a:cubicBezTo>
                  <a:lnTo>
                    <a:pt x="23" y="284"/>
                  </a:lnTo>
                  <a:cubicBezTo>
                    <a:pt x="56" y="273"/>
                    <a:pt x="175" y="207"/>
                    <a:pt x="328" y="142"/>
                  </a:cubicBezTo>
                  <a:cubicBezTo>
                    <a:pt x="493" y="76"/>
                    <a:pt x="678" y="22"/>
                    <a:pt x="853" y="22"/>
                  </a:cubicBezTo>
                  <a:cubicBezTo>
                    <a:pt x="896" y="22"/>
                    <a:pt x="940" y="22"/>
                    <a:pt x="973" y="32"/>
                  </a:cubicBezTo>
                  <a:cubicBezTo>
                    <a:pt x="984" y="32"/>
                    <a:pt x="984" y="32"/>
                    <a:pt x="995" y="22"/>
                  </a:cubicBezTo>
                  <a:lnTo>
                    <a:pt x="984" y="11"/>
                  </a:lnTo>
                  <a:cubicBezTo>
                    <a:pt x="940" y="0"/>
                    <a:pt x="896" y="0"/>
                    <a:pt x="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350;p62">
              <a:extLst>
                <a:ext uri="{FF2B5EF4-FFF2-40B4-BE49-F238E27FC236}">
                  <a16:creationId xmlns:a16="http://schemas.microsoft.com/office/drawing/2014/main" id="{3095B552-CCD1-FF82-DD8A-6B090436004E}"/>
                </a:ext>
              </a:extLst>
            </p:cNvPr>
            <p:cNvSpPr/>
            <p:nvPr/>
          </p:nvSpPr>
          <p:spPr>
            <a:xfrm>
              <a:off x="5501550" y="2151775"/>
              <a:ext cx="24875" cy="7275"/>
            </a:xfrm>
            <a:custGeom>
              <a:avLst/>
              <a:gdLst/>
              <a:ahLst/>
              <a:cxnLst/>
              <a:rect l="l" t="t" r="r" b="b"/>
              <a:pathLst>
                <a:path w="995" h="291" extrusionOk="0">
                  <a:moveTo>
                    <a:pt x="852" y="1"/>
                  </a:moveTo>
                  <a:cubicBezTo>
                    <a:pt x="667" y="1"/>
                    <a:pt x="459" y="67"/>
                    <a:pt x="296" y="132"/>
                  </a:cubicBezTo>
                  <a:cubicBezTo>
                    <a:pt x="131" y="198"/>
                    <a:pt x="12" y="263"/>
                    <a:pt x="12" y="263"/>
                  </a:cubicBezTo>
                  <a:cubicBezTo>
                    <a:pt x="0" y="274"/>
                    <a:pt x="0" y="274"/>
                    <a:pt x="12" y="285"/>
                  </a:cubicBezTo>
                  <a:cubicBezTo>
                    <a:pt x="12" y="285"/>
                    <a:pt x="16" y="290"/>
                    <a:pt x="19" y="290"/>
                  </a:cubicBezTo>
                  <a:cubicBezTo>
                    <a:pt x="21" y="290"/>
                    <a:pt x="22" y="289"/>
                    <a:pt x="22" y="285"/>
                  </a:cubicBezTo>
                  <a:lnTo>
                    <a:pt x="34" y="285"/>
                  </a:lnTo>
                  <a:cubicBezTo>
                    <a:pt x="55" y="274"/>
                    <a:pt x="175" y="209"/>
                    <a:pt x="339" y="143"/>
                  </a:cubicBezTo>
                  <a:cubicBezTo>
                    <a:pt x="492" y="78"/>
                    <a:pt x="689" y="23"/>
                    <a:pt x="852" y="23"/>
                  </a:cubicBezTo>
                  <a:cubicBezTo>
                    <a:pt x="896" y="23"/>
                    <a:pt x="940" y="23"/>
                    <a:pt x="983" y="34"/>
                  </a:cubicBezTo>
                  <a:cubicBezTo>
                    <a:pt x="983" y="34"/>
                    <a:pt x="995" y="34"/>
                    <a:pt x="995" y="23"/>
                  </a:cubicBezTo>
                  <a:cubicBezTo>
                    <a:pt x="995" y="12"/>
                    <a:pt x="995" y="12"/>
                    <a:pt x="983" y="12"/>
                  </a:cubicBezTo>
                  <a:cubicBezTo>
                    <a:pt x="940" y="1"/>
                    <a:pt x="896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351;p62">
              <a:extLst>
                <a:ext uri="{FF2B5EF4-FFF2-40B4-BE49-F238E27FC236}">
                  <a16:creationId xmlns:a16="http://schemas.microsoft.com/office/drawing/2014/main" id="{6E0370C4-A62E-6BD6-C57C-820302A3BF61}"/>
                </a:ext>
              </a:extLst>
            </p:cNvPr>
            <p:cNvSpPr/>
            <p:nvPr/>
          </p:nvSpPr>
          <p:spPr>
            <a:xfrm>
              <a:off x="5342625" y="1775500"/>
              <a:ext cx="188975" cy="180250"/>
            </a:xfrm>
            <a:custGeom>
              <a:avLst/>
              <a:gdLst/>
              <a:ahLst/>
              <a:cxnLst/>
              <a:rect l="l" t="t" r="r" b="b"/>
              <a:pathLst>
                <a:path w="7559" h="7210" extrusionOk="0">
                  <a:moveTo>
                    <a:pt x="2218" y="0"/>
                  </a:moveTo>
                  <a:cubicBezTo>
                    <a:pt x="2218" y="0"/>
                    <a:pt x="0" y="1912"/>
                    <a:pt x="361" y="3332"/>
                  </a:cubicBezTo>
                  <a:cubicBezTo>
                    <a:pt x="733" y="4752"/>
                    <a:pt x="2097" y="6379"/>
                    <a:pt x="4719" y="7209"/>
                  </a:cubicBezTo>
                  <a:cubicBezTo>
                    <a:pt x="4719" y="7209"/>
                    <a:pt x="6270" y="6510"/>
                    <a:pt x="7559" y="3408"/>
                  </a:cubicBezTo>
                  <a:lnTo>
                    <a:pt x="6292" y="2546"/>
                  </a:lnTo>
                  <a:lnTo>
                    <a:pt x="7056" y="1497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352;p62">
              <a:extLst>
                <a:ext uri="{FF2B5EF4-FFF2-40B4-BE49-F238E27FC236}">
                  <a16:creationId xmlns:a16="http://schemas.microsoft.com/office/drawing/2014/main" id="{8ACE980F-EAD2-F500-1800-81D4EE9CC5C7}"/>
                </a:ext>
              </a:extLst>
            </p:cNvPr>
            <p:cNvSpPr/>
            <p:nvPr/>
          </p:nvSpPr>
          <p:spPr>
            <a:xfrm>
              <a:off x="5399425" y="1775225"/>
              <a:ext cx="128100" cy="157325"/>
            </a:xfrm>
            <a:custGeom>
              <a:avLst/>
              <a:gdLst/>
              <a:ahLst/>
              <a:cxnLst/>
              <a:rect l="l" t="t" r="r" b="b"/>
              <a:pathLst>
                <a:path w="5124" h="6293" extrusionOk="0">
                  <a:moveTo>
                    <a:pt x="2240" y="1"/>
                  </a:moveTo>
                  <a:cubicBezTo>
                    <a:pt x="2228" y="1"/>
                    <a:pt x="2228" y="1"/>
                    <a:pt x="2218" y="11"/>
                  </a:cubicBezTo>
                  <a:cubicBezTo>
                    <a:pt x="2218" y="11"/>
                    <a:pt x="1825" y="460"/>
                    <a:pt x="1432" y="1016"/>
                  </a:cubicBezTo>
                  <a:cubicBezTo>
                    <a:pt x="1235" y="1300"/>
                    <a:pt x="1038" y="1617"/>
                    <a:pt x="885" y="1912"/>
                  </a:cubicBezTo>
                  <a:cubicBezTo>
                    <a:pt x="733" y="2207"/>
                    <a:pt x="634" y="2480"/>
                    <a:pt x="634" y="2710"/>
                  </a:cubicBezTo>
                  <a:cubicBezTo>
                    <a:pt x="634" y="2829"/>
                    <a:pt x="711" y="2961"/>
                    <a:pt x="830" y="3113"/>
                  </a:cubicBezTo>
                  <a:cubicBezTo>
                    <a:pt x="1049" y="3365"/>
                    <a:pt x="1420" y="3660"/>
                    <a:pt x="1857" y="3965"/>
                  </a:cubicBezTo>
                  <a:cubicBezTo>
                    <a:pt x="3113" y="4816"/>
                    <a:pt x="4912" y="5707"/>
                    <a:pt x="5088" y="5794"/>
                  </a:cubicBezTo>
                  <a:lnTo>
                    <a:pt x="5088" y="5794"/>
                  </a:lnTo>
                  <a:lnTo>
                    <a:pt x="4748" y="6261"/>
                  </a:lnTo>
                  <a:lnTo>
                    <a:pt x="4748" y="6261"/>
                  </a:lnTo>
                  <a:cubicBezTo>
                    <a:pt x="4741" y="6257"/>
                    <a:pt x="4732" y="6253"/>
                    <a:pt x="4719" y="6249"/>
                  </a:cubicBezTo>
                  <a:cubicBezTo>
                    <a:pt x="4534" y="6172"/>
                    <a:pt x="3682" y="5779"/>
                    <a:pt x="2764" y="5244"/>
                  </a:cubicBezTo>
                  <a:cubicBezTo>
                    <a:pt x="1835" y="4708"/>
                    <a:pt x="830" y="4020"/>
                    <a:pt x="339" y="3332"/>
                  </a:cubicBezTo>
                  <a:cubicBezTo>
                    <a:pt x="121" y="3016"/>
                    <a:pt x="33" y="2698"/>
                    <a:pt x="33" y="2382"/>
                  </a:cubicBezTo>
                  <a:cubicBezTo>
                    <a:pt x="33" y="1825"/>
                    <a:pt x="317" y="1312"/>
                    <a:pt x="601" y="929"/>
                  </a:cubicBezTo>
                  <a:cubicBezTo>
                    <a:pt x="754" y="732"/>
                    <a:pt x="896" y="579"/>
                    <a:pt x="1005" y="470"/>
                  </a:cubicBezTo>
                  <a:cubicBezTo>
                    <a:pt x="1060" y="416"/>
                    <a:pt x="1104" y="383"/>
                    <a:pt x="1136" y="350"/>
                  </a:cubicBezTo>
                  <a:lnTo>
                    <a:pt x="1169" y="317"/>
                  </a:lnTo>
                  <a:lnTo>
                    <a:pt x="1180" y="307"/>
                  </a:lnTo>
                  <a:cubicBezTo>
                    <a:pt x="1191" y="307"/>
                    <a:pt x="1191" y="295"/>
                    <a:pt x="1180" y="285"/>
                  </a:cubicBezTo>
                  <a:lnTo>
                    <a:pt x="1169" y="285"/>
                  </a:lnTo>
                  <a:cubicBezTo>
                    <a:pt x="1169" y="285"/>
                    <a:pt x="874" y="525"/>
                    <a:pt x="590" y="918"/>
                  </a:cubicBezTo>
                  <a:cubicBezTo>
                    <a:pt x="296" y="1300"/>
                    <a:pt x="0" y="1825"/>
                    <a:pt x="0" y="2382"/>
                  </a:cubicBezTo>
                  <a:cubicBezTo>
                    <a:pt x="0" y="2698"/>
                    <a:pt x="99" y="3026"/>
                    <a:pt x="328" y="3354"/>
                  </a:cubicBezTo>
                  <a:cubicBezTo>
                    <a:pt x="852" y="4086"/>
                    <a:pt x="1956" y="4817"/>
                    <a:pt x="2928" y="5375"/>
                  </a:cubicBezTo>
                  <a:cubicBezTo>
                    <a:pt x="3911" y="5921"/>
                    <a:pt x="4752" y="6292"/>
                    <a:pt x="4752" y="6292"/>
                  </a:cubicBezTo>
                  <a:cubicBezTo>
                    <a:pt x="4752" y="6292"/>
                    <a:pt x="4763" y="6292"/>
                    <a:pt x="4763" y="6281"/>
                  </a:cubicBezTo>
                  <a:lnTo>
                    <a:pt x="5112" y="5800"/>
                  </a:lnTo>
                  <a:cubicBezTo>
                    <a:pt x="5112" y="5800"/>
                    <a:pt x="5123" y="5790"/>
                    <a:pt x="5112" y="5790"/>
                  </a:cubicBezTo>
                  <a:lnTo>
                    <a:pt x="5112" y="5779"/>
                  </a:lnTo>
                  <a:cubicBezTo>
                    <a:pt x="5112" y="5779"/>
                    <a:pt x="5090" y="5779"/>
                    <a:pt x="5058" y="5757"/>
                  </a:cubicBezTo>
                  <a:cubicBezTo>
                    <a:pt x="4818" y="5637"/>
                    <a:pt x="3714" y="5080"/>
                    <a:pt x="2677" y="4457"/>
                  </a:cubicBezTo>
                  <a:cubicBezTo>
                    <a:pt x="2152" y="4140"/>
                    <a:pt x="1650" y="3802"/>
                    <a:pt x="1279" y="3496"/>
                  </a:cubicBezTo>
                  <a:cubicBezTo>
                    <a:pt x="1093" y="3343"/>
                    <a:pt x="940" y="3201"/>
                    <a:pt x="830" y="3070"/>
                  </a:cubicBezTo>
                  <a:cubicBezTo>
                    <a:pt x="721" y="2928"/>
                    <a:pt x="656" y="2808"/>
                    <a:pt x="656" y="2710"/>
                  </a:cubicBezTo>
                  <a:cubicBezTo>
                    <a:pt x="656" y="2491"/>
                    <a:pt x="754" y="2218"/>
                    <a:pt x="907" y="1923"/>
                  </a:cubicBezTo>
                  <a:cubicBezTo>
                    <a:pt x="1126" y="1475"/>
                    <a:pt x="1464" y="1006"/>
                    <a:pt x="1737" y="645"/>
                  </a:cubicBezTo>
                  <a:cubicBezTo>
                    <a:pt x="1879" y="460"/>
                    <a:pt x="2000" y="307"/>
                    <a:pt x="2097" y="197"/>
                  </a:cubicBezTo>
                  <a:cubicBezTo>
                    <a:pt x="2141" y="142"/>
                    <a:pt x="2174" y="99"/>
                    <a:pt x="2196" y="66"/>
                  </a:cubicBezTo>
                  <a:lnTo>
                    <a:pt x="2228" y="33"/>
                  </a:lnTo>
                  <a:lnTo>
                    <a:pt x="2240" y="2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353;p62">
              <a:extLst>
                <a:ext uri="{FF2B5EF4-FFF2-40B4-BE49-F238E27FC236}">
                  <a16:creationId xmlns:a16="http://schemas.microsoft.com/office/drawing/2014/main" id="{123B649C-F23E-7345-6EBF-B4F404D27B24}"/>
                </a:ext>
              </a:extLst>
            </p:cNvPr>
            <p:cNvSpPr/>
            <p:nvPr/>
          </p:nvSpPr>
          <p:spPr>
            <a:xfrm>
              <a:off x="5485700" y="1441850"/>
              <a:ext cx="125650" cy="179000"/>
            </a:xfrm>
            <a:custGeom>
              <a:avLst/>
              <a:gdLst/>
              <a:ahLst/>
              <a:cxnLst/>
              <a:rect l="l" t="t" r="r" b="b"/>
              <a:pathLst>
                <a:path w="5026" h="7160" extrusionOk="0">
                  <a:moveTo>
                    <a:pt x="2100" y="0"/>
                  </a:moveTo>
                  <a:cubicBezTo>
                    <a:pt x="1168" y="0"/>
                    <a:pt x="362" y="272"/>
                    <a:pt x="362" y="272"/>
                  </a:cubicBezTo>
                  <a:cubicBezTo>
                    <a:pt x="362" y="272"/>
                    <a:pt x="1" y="1015"/>
                    <a:pt x="56" y="1768"/>
                  </a:cubicBezTo>
                  <a:cubicBezTo>
                    <a:pt x="78" y="2009"/>
                    <a:pt x="503" y="2271"/>
                    <a:pt x="525" y="2479"/>
                  </a:cubicBezTo>
                  <a:cubicBezTo>
                    <a:pt x="613" y="3385"/>
                    <a:pt x="285" y="5428"/>
                    <a:pt x="285" y="5428"/>
                  </a:cubicBezTo>
                  <a:cubicBezTo>
                    <a:pt x="285" y="5428"/>
                    <a:pt x="285" y="7159"/>
                    <a:pt x="1442" y="7159"/>
                  </a:cubicBezTo>
                  <a:cubicBezTo>
                    <a:pt x="1552" y="7159"/>
                    <a:pt x="1672" y="7144"/>
                    <a:pt x="1804" y="7110"/>
                  </a:cubicBezTo>
                  <a:cubicBezTo>
                    <a:pt x="5025" y="6258"/>
                    <a:pt x="2437" y="5526"/>
                    <a:pt x="2437" y="5526"/>
                  </a:cubicBezTo>
                  <a:lnTo>
                    <a:pt x="2592" y="4544"/>
                  </a:lnTo>
                  <a:lnTo>
                    <a:pt x="2592" y="4544"/>
                  </a:lnTo>
                  <a:cubicBezTo>
                    <a:pt x="2924" y="4647"/>
                    <a:pt x="3253" y="4695"/>
                    <a:pt x="3494" y="4695"/>
                  </a:cubicBezTo>
                  <a:cubicBezTo>
                    <a:pt x="3685" y="4695"/>
                    <a:pt x="3821" y="4665"/>
                    <a:pt x="3857" y="4608"/>
                  </a:cubicBezTo>
                  <a:cubicBezTo>
                    <a:pt x="4042" y="4324"/>
                    <a:pt x="3824" y="4062"/>
                    <a:pt x="3824" y="4062"/>
                  </a:cubicBezTo>
                  <a:cubicBezTo>
                    <a:pt x="3824" y="4062"/>
                    <a:pt x="3933" y="3986"/>
                    <a:pt x="3988" y="3887"/>
                  </a:cubicBezTo>
                  <a:cubicBezTo>
                    <a:pt x="4032" y="3789"/>
                    <a:pt x="3824" y="3691"/>
                    <a:pt x="3824" y="3691"/>
                  </a:cubicBezTo>
                  <a:lnTo>
                    <a:pt x="4010" y="3581"/>
                  </a:lnTo>
                  <a:lnTo>
                    <a:pt x="4010" y="3309"/>
                  </a:lnTo>
                  <a:lnTo>
                    <a:pt x="4403" y="3068"/>
                  </a:lnTo>
                  <a:cubicBezTo>
                    <a:pt x="4359" y="2860"/>
                    <a:pt x="3868" y="2009"/>
                    <a:pt x="3868" y="2009"/>
                  </a:cubicBezTo>
                  <a:lnTo>
                    <a:pt x="4010" y="1703"/>
                  </a:lnTo>
                  <a:lnTo>
                    <a:pt x="3868" y="479"/>
                  </a:lnTo>
                  <a:cubicBezTo>
                    <a:pt x="3347" y="112"/>
                    <a:pt x="2698" y="0"/>
                    <a:pt x="2100" y="0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354;p62">
              <a:extLst>
                <a:ext uri="{FF2B5EF4-FFF2-40B4-BE49-F238E27FC236}">
                  <a16:creationId xmlns:a16="http://schemas.microsoft.com/office/drawing/2014/main" id="{43D16C22-0ECF-8920-E92F-4EE0264F6524}"/>
                </a:ext>
              </a:extLst>
            </p:cNvPr>
            <p:cNvSpPr/>
            <p:nvPr/>
          </p:nvSpPr>
          <p:spPr>
            <a:xfrm>
              <a:off x="5511125" y="1520725"/>
              <a:ext cx="39325" cy="54900"/>
            </a:xfrm>
            <a:custGeom>
              <a:avLst/>
              <a:gdLst/>
              <a:ahLst/>
              <a:cxnLst/>
              <a:rect l="l" t="t" r="r" b="b"/>
              <a:pathLst>
                <a:path w="1573" h="2196" extrusionOk="0">
                  <a:moveTo>
                    <a:pt x="240" y="1"/>
                  </a:moveTo>
                  <a:lnTo>
                    <a:pt x="240" y="1"/>
                  </a:lnTo>
                  <a:cubicBezTo>
                    <a:pt x="44" y="514"/>
                    <a:pt x="0" y="1115"/>
                    <a:pt x="415" y="1530"/>
                  </a:cubicBezTo>
                  <a:cubicBezTo>
                    <a:pt x="699" y="1825"/>
                    <a:pt x="1059" y="2065"/>
                    <a:pt x="1452" y="2196"/>
                  </a:cubicBezTo>
                  <a:lnTo>
                    <a:pt x="1573" y="1388"/>
                  </a:lnTo>
                  <a:cubicBezTo>
                    <a:pt x="906" y="1169"/>
                    <a:pt x="219" y="732"/>
                    <a:pt x="240" y="1"/>
                  </a:cubicBez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355;p62">
              <a:extLst>
                <a:ext uri="{FF2B5EF4-FFF2-40B4-BE49-F238E27FC236}">
                  <a16:creationId xmlns:a16="http://schemas.microsoft.com/office/drawing/2014/main" id="{78DBFD05-28F8-CF8A-4C74-781507D30515}"/>
                </a:ext>
              </a:extLst>
            </p:cNvPr>
            <p:cNvSpPr/>
            <p:nvPr/>
          </p:nvSpPr>
          <p:spPr>
            <a:xfrm>
              <a:off x="5443400" y="1400025"/>
              <a:ext cx="178050" cy="132200"/>
            </a:xfrm>
            <a:custGeom>
              <a:avLst/>
              <a:gdLst/>
              <a:ahLst/>
              <a:cxnLst/>
              <a:rect l="l" t="t" r="r" b="b"/>
              <a:pathLst>
                <a:path w="7122" h="5288" extrusionOk="0">
                  <a:moveTo>
                    <a:pt x="6018" y="1"/>
                  </a:moveTo>
                  <a:lnTo>
                    <a:pt x="6018" y="1"/>
                  </a:lnTo>
                  <a:cubicBezTo>
                    <a:pt x="6087" y="243"/>
                    <a:pt x="5956" y="522"/>
                    <a:pt x="5816" y="731"/>
                  </a:cubicBezTo>
                  <a:lnTo>
                    <a:pt x="5816" y="731"/>
                  </a:lnTo>
                  <a:cubicBezTo>
                    <a:pt x="5838" y="479"/>
                    <a:pt x="5702" y="241"/>
                    <a:pt x="5702" y="241"/>
                  </a:cubicBezTo>
                  <a:cubicBezTo>
                    <a:pt x="5628" y="526"/>
                    <a:pt x="5394" y="625"/>
                    <a:pt x="5084" y="625"/>
                  </a:cubicBezTo>
                  <a:cubicBezTo>
                    <a:pt x="4375" y="625"/>
                    <a:pt x="3262" y="107"/>
                    <a:pt x="2718" y="107"/>
                  </a:cubicBezTo>
                  <a:cubicBezTo>
                    <a:pt x="2696" y="107"/>
                    <a:pt x="2674" y="108"/>
                    <a:pt x="2654" y="110"/>
                  </a:cubicBezTo>
                  <a:cubicBezTo>
                    <a:pt x="1726" y="198"/>
                    <a:pt x="1726" y="1300"/>
                    <a:pt x="1726" y="1300"/>
                  </a:cubicBezTo>
                  <a:cubicBezTo>
                    <a:pt x="0" y="2262"/>
                    <a:pt x="2261" y="5288"/>
                    <a:pt x="2261" y="5288"/>
                  </a:cubicBezTo>
                  <a:lnTo>
                    <a:pt x="2632" y="4402"/>
                  </a:lnTo>
                  <a:cubicBezTo>
                    <a:pt x="1889" y="4195"/>
                    <a:pt x="1901" y="3114"/>
                    <a:pt x="2348" y="2961"/>
                  </a:cubicBezTo>
                  <a:cubicBezTo>
                    <a:pt x="2371" y="2953"/>
                    <a:pt x="2393" y="2950"/>
                    <a:pt x="2415" y="2950"/>
                  </a:cubicBezTo>
                  <a:cubicBezTo>
                    <a:pt x="2811" y="2950"/>
                    <a:pt x="2851" y="4152"/>
                    <a:pt x="2851" y="4152"/>
                  </a:cubicBezTo>
                  <a:lnTo>
                    <a:pt x="3113" y="4130"/>
                  </a:lnTo>
                  <a:lnTo>
                    <a:pt x="3190" y="3266"/>
                  </a:lnTo>
                  <a:lnTo>
                    <a:pt x="3637" y="3016"/>
                  </a:lnTo>
                  <a:lnTo>
                    <a:pt x="3717" y="2454"/>
                  </a:lnTo>
                  <a:lnTo>
                    <a:pt x="3717" y="2454"/>
                  </a:lnTo>
                  <a:cubicBezTo>
                    <a:pt x="3978" y="2534"/>
                    <a:pt x="4297" y="2600"/>
                    <a:pt x="4632" y="2600"/>
                  </a:cubicBezTo>
                  <a:cubicBezTo>
                    <a:pt x="5071" y="2600"/>
                    <a:pt x="5537" y="2487"/>
                    <a:pt x="5942" y="2142"/>
                  </a:cubicBezTo>
                  <a:cubicBezTo>
                    <a:pt x="7122" y="1148"/>
                    <a:pt x="60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356;p62">
              <a:extLst>
                <a:ext uri="{FF2B5EF4-FFF2-40B4-BE49-F238E27FC236}">
                  <a16:creationId xmlns:a16="http://schemas.microsoft.com/office/drawing/2014/main" id="{AF7E4E83-D09B-E8FC-413D-777F7074A3FC}"/>
                </a:ext>
              </a:extLst>
            </p:cNvPr>
            <p:cNvSpPr/>
            <p:nvPr/>
          </p:nvSpPr>
          <p:spPr>
            <a:xfrm>
              <a:off x="5502850" y="1485700"/>
              <a:ext cx="252125" cy="206000"/>
            </a:xfrm>
            <a:custGeom>
              <a:avLst/>
              <a:gdLst/>
              <a:ahLst/>
              <a:cxnLst/>
              <a:rect l="l" t="t" r="r" b="b"/>
              <a:pathLst>
                <a:path w="10085" h="8240" extrusionOk="0">
                  <a:moveTo>
                    <a:pt x="9464" y="1"/>
                  </a:moveTo>
                  <a:cubicBezTo>
                    <a:pt x="9364" y="1"/>
                    <a:pt x="9233" y="1172"/>
                    <a:pt x="9233" y="1172"/>
                  </a:cubicBezTo>
                  <a:cubicBezTo>
                    <a:pt x="9183" y="435"/>
                    <a:pt x="9137" y="165"/>
                    <a:pt x="9089" y="165"/>
                  </a:cubicBezTo>
                  <a:cubicBezTo>
                    <a:pt x="8989" y="165"/>
                    <a:pt x="8882" y="1336"/>
                    <a:pt x="8720" y="1904"/>
                  </a:cubicBezTo>
                  <a:cubicBezTo>
                    <a:pt x="8526" y="1375"/>
                    <a:pt x="8421" y="1183"/>
                    <a:pt x="8369" y="1183"/>
                  </a:cubicBezTo>
                  <a:cubicBezTo>
                    <a:pt x="8230" y="1183"/>
                    <a:pt x="8480" y="2560"/>
                    <a:pt x="8480" y="2560"/>
                  </a:cubicBezTo>
                  <a:cubicBezTo>
                    <a:pt x="8315" y="3029"/>
                    <a:pt x="7256" y="5902"/>
                    <a:pt x="7256" y="5902"/>
                  </a:cubicBezTo>
                  <a:cubicBezTo>
                    <a:pt x="6317" y="5585"/>
                    <a:pt x="3892" y="4985"/>
                    <a:pt x="3892" y="4985"/>
                  </a:cubicBezTo>
                  <a:cubicBezTo>
                    <a:pt x="3355" y="4390"/>
                    <a:pt x="2676" y="4139"/>
                    <a:pt x="2079" y="4139"/>
                  </a:cubicBezTo>
                  <a:cubicBezTo>
                    <a:pt x="876" y="4139"/>
                    <a:pt x="1" y="5153"/>
                    <a:pt x="1270" y="6415"/>
                  </a:cubicBezTo>
                  <a:cubicBezTo>
                    <a:pt x="2332" y="7468"/>
                    <a:pt x="6463" y="8240"/>
                    <a:pt x="7985" y="8240"/>
                  </a:cubicBezTo>
                  <a:cubicBezTo>
                    <a:pt x="8217" y="8240"/>
                    <a:pt x="8389" y="8222"/>
                    <a:pt x="8480" y="8184"/>
                  </a:cubicBezTo>
                  <a:cubicBezTo>
                    <a:pt x="9167" y="7890"/>
                    <a:pt x="10085" y="2298"/>
                    <a:pt x="10063" y="1369"/>
                  </a:cubicBezTo>
                  <a:cubicBezTo>
                    <a:pt x="10075" y="810"/>
                    <a:pt x="10054" y="625"/>
                    <a:pt x="10019" y="625"/>
                  </a:cubicBezTo>
                  <a:cubicBezTo>
                    <a:pt x="9958" y="625"/>
                    <a:pt x="9858" y="1186"/>
                    <a:pt x="9823" y="1325"/>
                  </a:cubicBezTo>
                  <a:lnTo>
                    <a:pt x="9812" y="1325"/>
                  </a:lnTo>
                  <a:cubicBezTo>
                    <a:pt x="9884" y="491"/>
                    <a:pt x="9877" y="219"/>
                    <a:pt x="9837" y="219"/>
                  </a:cubicBezTo>
                  <a:lnTo>
                    <a:pt x="9837" y="219"/>
                  </a:lnTo>
                  <a:cubicBezTo>
                    <a:pt x="9763" y="219"/>
                    <a:pt x="9572" y="1183"/>
                    <a:pt x="9572" y="1183"/>
                  </a:cubicBezTo>
                  <a:cubicBezTo>
                    <a:pt x="9557" y="296"/>
                    <a:pt x="9514" y="1"/>
                    <a:pt x="9464" y="1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357;p62">
              <a:extLst>
                <a:ext uri="{FF2B5EF4-FFF2-40B4-BE49-F238E27FC236}">
                  <a16:creationId xmlns:a16="http://schemas.microsoft.com/office/drawing/2014/main" id="{EA70FE4D-C85D-5020-2A68-D479ED5BEA00}"/>
                </a:ext>
              </a:extLst>
            </p:cNvPr>
            <p:cNvSpPr/>
            <p:nvPr/>
          </p:nvSpPr>
          <p:spPr>
            <a:xfrm>
              <a:off x="5567925" y="1591450"/>
              <a:ext cx="61175" cy="89875"/>
            </a:xfrm>
            <a:custGeom>
              <a:avLst/>
              <a:gdLst/>
              <a:ahLst/>
              <a:cxnLst/>
              <a:rect l="l" t="t" r="r" b="b"/>
              <a:pathLst>
                <a:path w="2447" h="3595" extrusionOk="0">
                  <a:moveTo>
                    <a:pt x="109" y="0"/>
                  </a:moveTo>
                  <a:cubicBezTo>
                    <a:pt x="98" y="983"/>
                    <a:pt x="76" y="1956"/>
                    <a:pt x="0" y="2939"/>
                  </a:cubicBezTo>
                  <a:cubicBezTo>
                    <a:pt x="666" y="3190"/>
                    <a:pt x="1474" y="3420"/>
                    <a:pt x="2282" y="3594"/>
                  </a:cubicBezTo>
                  <a:cubicBezTo>
                    <a:pt x="2414" y="2928"/>
                    <a:pt x="2447" y="2262"/>
                    <a:pt x="2370" y="1573"/>
                  </a:cubicBezTo>
                  <a:cubicBezTo>
                    <a:pt x="2348" y="1388"/>
                    <a:pt x="2316" y="1191"/>
                    <a:pt x="2282" y="1005"/>
                  </a:cubicBezTo>
                  <a:cubicBezTo>
                    <a:pt x="1714" y="864"/>
                    <a:pt x="1289" y="755"/>
                    <a:pt x="1289" y="755"/>
                  </a:cubicBezTo>
                  <a:cubicBezTo>
                    <a:pt x="939" y="361"/>
                    <a:pt x="524" y="121"/>
                    <a:pt x="109" y="0"/>
                  </a:cubicBezTo>
                  <a:close/>
                </a:path>
              </a:pathLst>
            </a:custGeom>
            <a:solidFill>
              <a:srgbClr val="EA7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358;p62">
              <a:extLst>
                <a:ext uri="{FF2B5EF4-FFF2-40B4-BE49-F238E27FC236}">
                  <a16:creationId xmlns:a16="http://schemas.microsoft.com/office/drawing/2014/main" id="{339BE79F-08CB-8203-D322-5D42D546BDB7}"/>
                </a:ext>
              </a:extLst>
            </p:cNvPr>
            <p:cNvSpPr/>
            <p:nvPr/>
          </p:nvSpPr>
          <p:spPr>
            <a:xfrm>
              <a:off x="5393700" y="1558950"/>
              <a:ext cx="215200" cy="270925"/>
            </a:xfrm>
            <a:custGeom>
              <a:avLst/>
              <a:gdLst/>
              <a:ahLst/>
              <a:cxnLst/>
              <a:rect l="l" t="t" r="r" b="b"/>
              <a:pathLst>
                <a:path w="8608" h="10837" extrusionOk="0">
                  <a:moveTo>
                    <a:pt x="2940" y="1"/>
                  </a:moveTo>
                  <a:cubicBezTo>
                    <a:pt x="2307" y="1"/>
                    <a:pt x="1604" y="83"/>
                    <a:pt x="1365" y="416"/>
                  </a:cubicBezTo>
                  <a:cubicBezTo>
                    <a:pt x="896" y="1071"/>
                    <a:pt x="950" y="5757"/>
                    <a:pt x="0" y="8477"/>
                  </a:cubicBezTo>
                  <a:cubicBezTo>
                    <a:pt x="0" y="8477"/>
                    <a:pt x="1737" y="10574"/>
                    <a:pt x="4882" y="10836"/>
                  </a:cubicBezTo>
                  <a:cubicBezTo>
                    <a:pt x="4882" y="10836"/>
                    <a:pt x="8607" y="3234"/>
                    <a:pt x="7821" y="1628"/>
                  </a:cubicBezTo>
                  <a:lnTo>
                    <a:pt x="6488" y="951"/>
                  </a:lnTo>
                  <a:cubicBezTo>
                    <a:pt x="6488" y="951"/>
                    <a:pt x="6446" y="1494"/>
                    <a:pt x="5995" y="1494"/>
                  </a:cubicBezTo>
                  <a:cubicBezTo>
                    <a:pt x="5652" y="1494"/>
                    <a:pt x="5072" y="1181"/>
                    <a:pt x="4096" y="77"/>
                  </a:cubicBezTo>
                  <a:cubicBezTo>
                    <a:pt x="4096" y="77"/>
                    <a:pt x="3551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359;p62">
              <a:extLst>
                <a:ext uri="{FF2B5EF4-FFF2-40B4-BE49-F238E27FC236}">
                  <a16:creationId xmlns:a16="http://schemas.microsoft.com/office/drawing/2014/main" id="{7F5A6773-9B17-AB6B-9894-83E1F4582BA3}"/>
                </a:ext>
              </a:extLst>
            </p:cNvPr>
            <p:cNvSpPr/>
            <p:nvPr/>
          </p:nvSpPr>
          <p:spPr>
            <a:xfrm>
              <a:off x="5393700" y="1559775"/>
              <a:ext cx="139550" cy="270100"/>
            </a:xfrm>
            <a:custGeom>
              <a:avLst/>
              <a:gdLst/>
              <a:ahLst/>
              <a:cxnLst/>
              <a:rect l="l" t="t" r="r" b="b"/>
              <a:pathLst>
                <a:path w="5582" h="10804" extrusionOk="0">
                  <a:moveTo>
                    <a:pt x="2272" y="0"/>
                  </a:moveTo>
                  <a:cubicBezTo>
                    <a:pt x="1868" y="55"/>
                    <a:pt x="1518" y="165"/>
                    <a:pt x="1365" y="383"/>
                  </a:cubicBezTo>
                  <a:cubicBezTo>
                    <a:pt x="896" y="1038"/>
                    <a:pt x="950" y="5724"/>
                    <a:pt x="0" y="8444"/>
                  </a:cubicBezTo>
                  <a:cubicBezTo>
                    <a:pt x="0" y="8444"/>
                    <a:pt x="1737" y="10541"/>
                    <a:pt x="4882" y="10803"/>
                  </a:cubicBezTo>
                  <a:cubicBezTo>
                    <a:pt x="4882" y="10803"/>
                    <a:pt x="5178" y="10202"/>
                    <a:pt x="5581" y="9307"/>
                  </a:cubicBezTo>
                  <a:cubicBezTo>
                    <a:pt x="4533" y="8236"/>
                    <a:pt x="3692" y="6925"/>
                    <a:pt x="3124" y="5561"/>
                  </a:cubicBezTo>
                  <a:cubicBezTo>
                    <a:pt x="2392" y="3813"/>
                    <a:pt x="2283" y="1890"/>
                    <a:pt x="2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360;p62">
              <a:extLst>
                <a:ext uri="{FF2B5EF4-FFF2-40B4-BE49-F238E27FC236}">
                  <a16:creationId xmlns:a16="http://schemas.microsoft.com/office/drawing/2014/main" id="{3F19B83A-8606-6A74-98AB-5427F874EE9C}"/>
                </a:ext>
              </a:extLst>
            </p:cNvPr>
            <p:cNvSpPr/>
            <p:nvPr/>
          </p:nvSpPr>
          <p:spPr>
            <a:xfrm>
              <a:off x="5257700" y="1540825"/>
              <a:ext cx="236625" cy="210200"/>
            </a:xfrm>
            <a:custGeom>
              <a:avLst/>
              <a:gdLst/>
              <a:ahLst/>
              <a:cxnLst/>
              <a:rect l="l" t="t" r="r" b="b"/>
              <a:pathLst>
                <a:path w="9465" h="8408" extrusionOk="0">
                  <a:moveTo>
                    <a:pt x="3197" y="0"/>
                  </a:moveTo>
                  <a:cubicBezTo>
                    <a:pt x="2250" y="0"/>
                    <a:pt x="1493" y="76"/>
                    <a:pt x="1268" y="190"/>
                  </a:cubicBezTo>
                  <a:cubicBezTo>
                    <a:pt x="601" y="518"/>
                    <a:pt x="1" y="6154"/>
                    <a:pt x="77" y="7072"/>
                  </a:cubicBezTo>
                  <a:cubicBezTo>
                    <a:pt x="101" y="7631"/>
                    <a:pt x="135" y="7817"/>
                    <a:pt x="170" y="7817"/>
                  </a:cubicBezTo>
                  <a:cubicBezTo>
                    <a:pt x="233" y="7817"/>
                    <a:pt x="301" y="7244"/>
                    <a:pt x="328" y="7105"/>
                  </a:cubicBezTo>
                  <a:lnTo>
                    <a:pt x="328" y="7105"/>
                  </a:lnTo>
                  <a:cubicBezTo>
                    <a:pt x="306" y="7940"/>
                    <a:pt x="330" y="8213"/>
                    <a:pt x="372" y="8213"/>
                  </a:cubicBezTo>
                  <a:cubicBezTo>
                    <a:pt x="450" y="8213"/>
                    <a:pt x="591" y="7236"/>
                    <a:pt x="591" y="7236"/>
                  </a:cubicBezTo>
                  <a:cubicBezTo>
                    <a:pt x="652" y="8115"/>
                    <a:pt x="710" y="8408"/>
                    <a:pt x="760" y="8408"/>
                  </a:cubicBezTo>
                  <a:cubicBezTo>
                    <a:pt x="861" y="8408"/>
                    <a:pt x="929" y="7225"/>
                    <a:pt x="929" y="7225"/>
                  </a:cubicBezTo>
                  <a:cubicBezTo>
                    <a:pt x="1017" y="7955"/>
                    <a:pt x="1077" y="8224"/>
                    <a:pt x="1124" y="8224"/>
                  </a:cubicBezTo>
                  <a:cubicBezTo>
                    <a:pt x="1222" y="8224"/>
                    <a:pt x="1262" y="7044"/>
                    <a:pt x="1388" y="6460"/>
                  </a:cubicBezTo>
                  <a:cubicBezTo>
                    <a:pt x="1610" y="6975"/>
                    <a:pt x="1727" y="7163"/>
                    <a:pt x="1779" y="7163"/>
                  </a:cubicBezTo>
                  <a:cubicBezTo>
                    <a:pt x="1921" y="7163"/>
                    <a:pt x="1595" y="5805"/>
                    <a:pt x="1595" y="5805"/>
                  </a:cubicBezTo>
                  <a:cubicBezTo>
                    <a:pt x="1727" y="5324"/>
                    <a:pt x="2622" y="2386"/>
                    <a:pt x="2622" y="2386"/>
                  </a:cubicBezTo>
                  <a:cubicBezTo>
                    <a:pt x="3583" y="2659"/>
                    <a:pt x="6030" y="3107"/>
                    <a:pt x="6030" y="3107"/>
                  </a:cubicBezTo>
                  <a:cubicBezTo>
                    <a:pt x="6491" y="3562"/>
                    <a:pt x="6981" y="3750"/>
                    <a:pt x="7422" y="3750"/>
                  </a:cubicBezTo>
                  <a:cubicBezTo>
                    <a:pt x="8623" y="3750"/>
                    <a:pt x="9464" y="2355"/>
                    <a:pt x="8378" y="1141"/>
                  </a:cubicBezTo>
                  <a:cubicBezTo>
                    <a:pt x="7620" y="289"/>
                    <a:pt x="5046" y="0"/>
                    <a:pt x="3197" y="0"/>
                  </a:cubicBezTo>
                  <a:close/>
                </a:path>
              </a:pathLst>
            </a:custGeom>
            <a:solidFill>
              <a:srgbClr val="F1A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361;p62">
              <a:extLst>
                <a:ext uri="{FF2B5EF4-FFF2-40B4-BE49-F238E27FC236}">
                  <a16:creationId xmlns:a16="http://schemas.microsoft.com/office/drawing/2014/main" id="{C74B758B-D06D-3869-6295-55BA7A16F3EF}"/>
                </a:ext>
              </a:extLst>
            </p:cNvPr>
            <p:cNvSpPr/>
            <p:nvPr/>
          </p:nvSpPr>
          <p:spPr>
            <a:xfrm>
              <a:off x="5920175" y="1513350"/>
              <a:ext cx="74550" cy="111175"/>
            </a:xfrm>
            <a:custGeom>
              <a:avLst/>
              <a:gdLst/>
              <a:ahLst/>
              <a:cxnLst/>
              <a:rect l="l" t="t" r="r" b="b"/>
              <a:pathLst>
                <a:path w="2982" h="4447" extrusionOk="0">
                  <a:moveTo>
                    <a:pt x="1988" y="0"/>
                  </a:moveTo>
                  <a:lnTo>
                    <a:pt x="525" y="263"/>
                  </a:lnTo>
                  <a:cubicBezTo>
                    <a:pt x="525" y="263"/>
                    <a:pt x="634" y="886"/>
                    <a:pt x="656" y="1683"/>
                  </a:cubicBezTo>
                  <a:cubicBezTo>
                    <a:pt x="678" y="2480"/>
                    <a:pt x="0" y="2808"/>
                    <a:pt x="0" y="2808"/>
                  </a:cubicBezTo>
                  <a:lnTo>
                    <a:pt x="1802" y="4446"/>
                  </a:lnTo>
                  <a:cubicBezTo>
                    <a:pt x="1802" y="4446"/>
                    <a:pt x="2064" y="3660"/>
                    <a:pt x="2338" y="3376"/>
                  </a:cubicBezTo>
                  <a:cubicBezTo>
                    <a:pt x="2448" y="3257"/>
                    <a:pt x="2579" y="3222"/>
                    <a:pt x="2694" y="3222"/>
                  </a:cubicBezTo>
                  <a:cubicBezTo>
                    <a:pt x="2853" y="3222"/>
                    <a:pt x="2982" y="3289"/>
                    <a:pt x="2982" y="3289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362;p62">
              <a:extLst>
                <a:ext uri="{FF2B5EF4-FFF2-40B4-BE49-F238E27FC236}">
                  <a16:creationId xmlns:a16="http://schemas.microsoft.com/office/drawing/2014/main" id="{2E05119E-0DF3-863C-8C38-D4D0DE6DF8A4}"/>
                </a:ext>
              </a:extLst>
            </p:cNvPr>
            <p:cNvSpPr/>
            <p:nvPr/>
          </p:nvSpPr>
          <p:spPr>
            <a:xfrm>
              <a:off x="5952400" y="1517725"/>
              <a:ext cx="42325" cy="95875"/>
            </a:xfrm>
            <a:custGeom>
              <a:avLst/>
              <a:gdLst/>
              <a:ahLst/>
              <a:cxnLst/>
              <a:rect l="l" t="t" r="r" b="b"/>
              <a:pathLst>
                <a:path w="1693" h="3835" extrusionOk="0">
                  <a:moveTo>
                    <a:pt x="754" y="0"/>
                  </a:moveTo>
                  <a:cubicBezTo>
                    <a:pt x="513" y="121"/>
                    <a:pt x="382" y="580"/>
                    <a:pt x="284" y="852"/>
                  </a:cubicBezTo>
                  <a:cubicBezTo>
                    <a:pt x="142" y="1279"/>
                    <a:pt x="0" y="1694"/>
                    <a:pt x="22" y="2174"/>
                  </a:cubicBezTo>
                  <a:cubicBezTo>
                    <a:pt x="55" y="2840"/>
                    <a:pt x="295" y="3430"/>
                    <a:pt x="678" y="3835"/>
                  </a:cubicBezTo>
                  <a:cubicBezTo>
                    <a:pt x="787" y="3605"/>
                    <a:pt x="918" y="3343"/>
                    <a:pt x="1049" y="3201"/>
                  </a:cubicBezTo>
                  <a:cubicBezTo>
                    <a:pt x="1159" y="3082"/>
                    <a:pt x="1290" y="3047"/>
                    <a:pt x="1405" y="3047"/>
                  </a:cubicBezTo>
                  <a:cubicBezTo>
                    <a:pt x="1564" y="3047"/>
                    <a:pt x="1693" y="3114"/>
                    <a:pt x="1693" y="3114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363;p62">
              <a:extLst>
                <a:ext uri="{FF2B5EF4-FFF2-40B4-BE49-F238E27FC236}">
                  <a16:creationId xmlns:a16="http://schemas.microsoft.com/office/drawing/2014/main" id="{6ABBEA0F-F9C0-14B1-5BA2-81298E323C51}"/>
                </a:ext>
              </a:extLst>
            </p:cNvPr>
            <p:cNvSpPr/>
            <p:nvPr/>
          </p:nvSpPr>
          <p:spPr>
            <a:xfrm>
              <a:off x="5971125" y="1461525"/>
              <a:ext cx="90250" cy="73350"/>
            </a:xfrm>
            <a:custGeom>
              <a:avLst/>
              <a:gdLst/>
              <a:ahLst/>
              <a:cxnLst/>
              <a:rect l="l" t="t" r="r" b="b"/>
              <a:pathLst>
                <a:path w="3610" h="2934" extrusionOk="0">
                  <a:moveTo>
                    <a:pt x="1598" y="0"/>
                  </a:moveTo>
                  <a:cubicBezTo>
                    <a:pt x="1142" y="0"/>
                    <a:pt x="781" y="151"/>
                    <a:pt x="781" y="151"/>
                  </a:cubicBezTo>
                  <a:cubicBezTo>
                    <a:pt x="781" y="151"/>
                    <a:pt x="0" y="2934"/>
                    <a:pt x="1495" y="2934"/>
                  </a:cubicBezTo>
                  <a:cubicBezTo>
                    <a:pt x="1542" y="2934"/>
                    <a:pt x="1591" y="2931"/>
                    <a:pt x="1643" y="2925"/>
                  </a:cubicBezTo>
                  <a:cubicBezTo>
                    <a:pt x="3336" y="2729"/>
                    <a:pt x="3609" y="1440"/>
                    <a:pt x="2823" y="534"/>
                  </a:cubicBezTo>
                  <a:cubicBezTo>
                    <a:pt x="2458" y="113"/>
                    <a:pt x="1992" y="0"/>
                    <a:pt x="1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364;p62">
              <a:extLst>
                <a:ext uri="{FF2B5EF4-FFF2-40B4-BE49-F238E27FC236}">
                  <a16:creationId xmlns:a16="http://schemas.microsoft.com/office/drawing/2014/main" id="{0C89EF2B-0AF4-58A1-AC63-3B0953200131}"/>
                </a:ext>
              </a:extLst>
            </p:cNvPr>
            <p:cNvSpPr/>
            <p:nvPr/>
          </p:nvSpPr>
          <p:spPr>
            <a:xfrm>
              <a:off x="5958975" y="1477975"/>
              <a:ext cx="86825" cy="128525"/>
            </a:xfrm>
            <a:custGeom>
              <a:avLst/>
              <a:gdLst/>
              <a:ahLst/>
              <a:cxnLst/>
              <a:rect l="l" t="t" r="r" b="b"/>
              <a:pathLst>
                <a:path w="3473" h="5141" extrusionOk="0">
                  <a:moveTo>
                    <a:pt x="1830" y="0"/>
                  </a:moveTo>
                  <a:cubicBezTo>
                    <a:pt x="946" y="0"/>
                    <a:pt x="0" y="977"/>
                    <a:pt x="808" y="2551"/>
                  </a:cubicBezTo>
                  <a:cubicBezTo>
                    <a:pt x="808" y="2551"/>
                    <a:pt x="360" y="3425"/>
                    <a:pt x="512" y="3797"/>
                  </a:cubicBezTo>
                  <a:cubicBezTo>
                    <a:pt x="645" y="4110"/>
                    <a:pt x="1842" y="5140"/>
                    <a:pt x="2332" y="5140"/>
                  </a:cubicBezTo>
                  <a:cubicBezTo>
                    <a:pt x="2407" y="5140"/>
                    <a:pt x="2465" y="5117"/>
                    <a:pt x="2500" y="5064"/>
                  </a:cubicBezTo>
                  <a:cubicBezTo>
                    <a:pt x="2763" y="4660"/>
                    <a:pt x="2621" y="4299"/>
                    <a:pt x="2621" y="4299"/>
                  </a:cubicBezTo>
                  <a:cubicBezTo>
                    <a:pt x="2621" y="4299"/>
                    <a:pt x="2872" y="4289"/>
                    <a:pt x="2752" y="4081"/>
                  </a:cubicBezTo>
                  <a:lnTo>
                    <a:pt x="2905" y="4048"/>
                  </a:lnTo>
                  <a:cubicBezTo>
                    <a:pt x="2905" y="4048"/>
                    <a:pt x="2883" y="3906"/>
                    <a:pt x="2905" y="3721"/>
                  </a:cubicBezTo>
                  <a:cubicBezTo>
                    <a:pt x="2905" y="3721"/>
                    <a:pt x="3254" y="3666"/>
                    <a:pt x="3309" y="3556"/>
                  </a:cubicBezTo>
                  <a:cubicBezTo>
                    <a:pt x="3309" y="3556"/>
                    <a:pt x="2959" y="2803"/>
                    <a:pt x="3090" y="2442"/>
                  </a:cubicBezTo>
                  <a:cubicBezTo>
                    <a:pt x="3211" y="2071"/>
                    <a:pt x="3473" y="1230"/>
                    <a:pt x="2610" y="323"/>
                  </a:cubicBezTo>
                  <a:cubicBezTo>
                    <a:pt x="2398" y="103"/>
                    <a:pt x="2117" y="0"/>
                    <a:pt x="1830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365;p62">
              <a:extLst>
                <a:ext uri="{FF2B5EF4-FFF2-40B4-BE49-F238E27FC236}">
                  <a16:creationId xmlns:a16="http://schemas.microsoft.com/office/drawing/2014/main" id="{2017D33E-20EF-23DA-04A4-D264EBA7CFBE}"/>
                </a:ext>
              </a:extLst>
            </p:cNvPr>
            <p:cNvSpPr/>
            <p:nvPr/>
          </p:nvSpPr>
          <p:spPr>
            <a:xfrm>
              <a:off x="5724125" y="1486875"/>
              <a:ext cx="199900" cy="60700"/>
            </a:xfrm>
            <a:custGeom>
              <a:avLst/>
              <a:gdLst/>
              <a:ahLst/>
              <a:cxnLst/>
              <a:rect l="l" t="t" r="r" b="b"/>
              <a:pathLst>
                <a:path w="7996" h="2428" extrusionOk="0">
                  <a:moveTo>
                    <a:pt x="1311" y="0"/>
                  </a:moveTo>
                  <a:cubicBezTo>
                    <a:pt x="1310" y="1"/>
                    <a:pt x="0" y="1912"/>
                    <a:pt x="2032" y="2370"/>
                  </a:cubicBezTo>
                  <a:cubicBezTo>
                    <a:pt x="2204" y="2409"/>
                    <a:pt x="2372" y="2427"/>
                    <a:pt x="2538" y="2427"/>
                  </a:cubicBezTo>
                  <a:cubicBezTo>
                    <a:pt x="4227" y="2427"/>
                    <a:pt x="5583" y="568"/>
                    <a:pt x="7115" y="568"/>
                  </a:cubicBezTo>
                  <a:cubicBezTo>
                    <a:pt x="7401" y="568"/>
                    <a:pt x="7693" y="633"/>
                    <a:pt x="7995" y="787"/>
                  </a:cubicBezTo>
                  <a:lnTo>
                    <a:pt x="7995" y="656"/>
                  </a:lnTo>
                  <a:cubicBezTo>
                    <a:pt x="7995" y="656"/>
                    <a:pt x="7578" y="11"/>
                    <a:pt x="6614" y="11"/>
                  </a:cubicBezTo>
                  <a:cubicBezTo>
                    <a:pt x="6209" y="11"/>
                    <a:pt x="5708" y="125"/>
                    <a:pt x="5100" y="448"/>
                  </a:cubicBezTo>
                  <a:cubicBezTo>
                    <a:pt x="4239" y="911"/>
                    <a:pt x="3373" y="1124"/>
                    <a:pt x="2684" y="1124"/>
                  </a:cubicBezTo>
                  <a:cubicBezTo>
                    <a:pt x="1730" y="1124"/>
                    <a:pt x="1114" y="717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366;p62">
              <a:extLst>
                <a:ext uri="{FF2B5EF4-FFF2-40B4-BE49-F238E27FC236}">
                  <a16:creationId xmlns:a16="http://schemas.microsoft.com/office/drawing/2014/main" id="{D5A47A00-9488-7A4C-2621-FDB7F3BB600F}"/>
                </a:ext>
              </a:extLst>
            </p:cNvPr>
            <p:cNvSpPr/>
            <p:nvPr/>
          </p:nvSpPr>
          <p:spPr>
            <a:xfrm>
              <a:off x="5911425" y="1490150"/>
              <a:ext cx="19950" cy="21050"/>
            </a:xfrm>
            <a:custGeom>
              <a:avLst/>
              <a:gdLst/>
              <a:ahLst/>
              <a:cxnLst/>
              <a:rect l="l" t="t" r="r" b="b"/>
              <a:pathLst>
                <a:path w="798" h="842" extrusionOk="0">
                  <a:moveTo>
                    <a:pt x="394" y="0"/>
                  </a:moveTo>
                  <a:cubicBezTo>
                    <a:pt x="176" y="0"/>
                    <a:pt x="1" y="186"/>
                    <a:pt x="1" y="416"/>
                  </a:cubicBezTo>
                  <a:cubicBezTo>
                    <a:pt x="1" y="656"/>
                    <a:pt x="176" y="841"/>
                    <a:pt x="394" y="841"/>
                  </a:cubicBezTo>
                  <a:cubicBezTo>
                    <a:pt x="623" y="841"/>
                    <a:pt x="798" y="656"/>
                    <a:pt x="798" y="416"/>
                  </a:cubicBezTo>
                  <a:cubicBezTo>
                    <a:pt x="798" y="186"/>
                    <a:pt x="623" y="0"/>
                    <a:pt x="394" y="0"/>
                  </a:cubicBezTo>
                  <a:close/>
                </a:path>
              </a:pathLst>
            </a:custGeom>
            <a:solidFill>
              <a:srgbClr val="F19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367;p62">
              <a:extLst>
                <a:ext uri="{FF2B5EF4-FFF2-40B4-BE49-F238E27FC236}">
                  <a16:creationId xmlns:a16="http://schemas.microsoft.com/office/drawing/2014/main" id="{7248F164-30EE-4496-474A-736A6092150F}"/>
                </a:ext>
              </a:extLst>
            </p:cNvPr>
            <p:cNvSpPr/>
            <p:nvPr/>
          </p:nvSpPr>
          <p:spPr>
            <a:xfrm>
              <a:off x="5918800" y="1458725"/>
              <a:ext cx="114700" cy="104625"/>
            </a:xfrm>
            <a:custGeom>
              <a:avLst/>
              <a:gdLst/>
              <a:ahLst/>
              <a:cxnLst/>
              <a:rect l="l" t="t" r="r" b="b"/>
              <a:pathLst>
                <a:path w="4588" h="4185" extrusionOk="0">
                  <a:moveTo>
                    <a:pt x="2573" y="0"/>
                  </a:moveTo>
                  <a:cubicBezTo>
                    <a:pt x="1568" y="0"/>
                    <a:pt x="366" y="547"/>
                    <a:pt x="55" y="1486"/>
                  </a:cubicBezTo>
                  <a:cubicBezTo>
                    <a:pt x="55" y="1486"/>
                    <a:pt x="0" y="2273"/>
                    <a:pt x="230" y="2841"/>
                  </a:cubicBezTo>
                  <a:cubicBezTo>
                    <a:pt x="459" y="3409"/>
                    <a:pt x="820" y="3857"/>
                    <a:pt x="678" y="4185"/>
                  </a:cubicBezTo>
                  <a:lnTo>
                    <a:pt x="1956" y="3671"/>
                  </a:lnTo>
                  <a:lnTo>
                    <a:pt x="2284" y="2972"/>
                  </a:lnTo>
                  <a:lnTo>
                    <a:pt x="2284" y="2972"/>
                  </a:lnTo>
                  <a:cubicBezTo>
                    <a:pt x="2284" y="2972"/>
                    <a:pt x="2119" y="3704"/>
                    <a:pt x="2284" y="3715"/>
                  </a:cubicBezTo>
                  <a:cubicBezTo>
                    <a:pt x="2291" y="3715"/>
                    <a:pt x="2299" y="3716"/>
                    <a:pt x="2308" y="3716"/>
                  </a:cubicBezTo>
                  <a:cubicBezTo>
                    <a:pt x="2482" y="3716"/>
                    <a:pt x="2835" y="3580"/>
                    <a:pt x="2721" y="2360"/>
                  </a:cubicBezTo>
                  <a:cubicBezTo>
                    <a:pt x="2721" y="2360"/>
                    <a:pt x="4588" y="1508"/>
                    <a:pt x="3867" y="515"/>
                  </a:cubicBezTo>
                  <a:cubicBezTo>
                    <a:pt x="3612" y="163"/>
                    <a:pt x="3122" y="0"/>
                    <a:pt x="2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368;p62">
              <a:extLst>
                <a:ext uri="{FF2B5EF4-FFF2-40B4-BE49-F238E27FC236}">
                  <a16:creationId xmlns:a16="http://schemas.microsoft.com/office/drawing/2014/main" id="{3D01B094-7460-46B4-69C2-111B9811B315}"/>
                </a:ext>
              </a:extLst>
            </p:cNvPr>
            <p:cNvSpPr/>
            <p:nvPr/>
          </p:nvSpPr>
          <p:spPr>
            <a:xfrm>
              <a:off x="5918800" y="1466375"/>
              <a:ext cx="53550" cy="96975"/>
            </a:xfrm>
            <a:custGeom>
              <a:avLst/>
              <a:gdLst/>
              <a:ahLst/>
              <a:cxnLst/>
              <a:rect l="l" t="t" r="r" b="b"/>
              <a:pathLst>
                <a:path w="2142" h="3879" extrusionOk="0">
                  <a:moveTo>
                    <a:pt x="1224" y="1"/>
                  </a:moveTo>
                  <a:cubicBezTo>
                    <a:pt x="689" y="252"/>
                    <a:pt x="230" y="656"/>
                    <a:pt x="55" y="1180"/>
                  </a:cubicBezTo>
                  <a:cubicBezTo>
                    <a:pt x="55" y="1180"/>
                    <a:pt x="0" y="1967"/>
                    <a:pt x="230" y="2535"/>
                  </a:cubicBezTo>
                  <a:cubicBezTo>
                    <a:pt x="459" y="3103"/>
                    <a:pt x="820" y="3551"/>
                    <a:pt x="678" y="3879"/>
                  </a:cubicBezTo>
                  <a:lnTo>
                    <a:pt x="1956" y="3365"/>
                  </a:lnTo>
                  <a:lnTo>
                    <a:pt x="2141" y="2950"/>
                  </a:lnTo>
                  <a:cubicBezTo>
                    <a:pt x="1803" y="2753"/>
                    <a:pt x="1486" y="2491"/>
                    <a:pt x="1267" y="2153"/>
                  </a:cubicBezTo>
                  <a:cubicBezTo>
                    <a:pt x="995" y="1716"/>
                    <a:pt x="864" y="1214"/>
                    <a:pt x="973" y="700"/>
                  </a:cubicBezTo>
                  <a:cubicBezTo>
                    <a:pt x="1027" y="460"/>
                    <a:pt x="1115" y="219"/>
                    <a:pt x="1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369;p62">
              <a:extLst>
                <a:ext uri="{FF2B5EF4-FFF2-40B4-BE49-F238E27FC236}">
                  <a16:creationId xmlns:a16="http://schemas.microsoft.com/office/drawing/2014/main" id="{09EDF0A3-AB3A-E690-9FBC-F7D304B195AD}"/>
                </a:ext>
              </a:extLst>
            </p:cNvPr>
            <p:cNvSpPr/>
            <p:nvPr/>
          </p:nvSpPr>
          <p:spPr>
            <a:xfrm>
              <a:off x="5952900" y="1526600"/>
              <a:ext cx="27650" cy="34150"/>
            </a:xfrm>
            <a:custGeom>
              <a:avLst/>
              <a:gdLst/>
              <a:ahLst/>
              <a:cxnLst/>
              <a:rect l="l" t="t" r="r" b="b"/>
              <a:pathLst>
                <a:path w="1106" h="1366" extrusionOk="0">
                  <a:moveTo>
                    <a:pt x="647" y="0"/>
                  </a:moveTo>
                  <a:cubicBezTo>
                    <a:pt x="608" y="0"/>
                    <a:pt x="564" y="9"/>
                    <a:pt x="515" y="28"/>
                  </a:cubicBezTo>
                  <a:cubicBezTo>
                    <a:pt x="1" y="227"/>
                    <a:pt x="389" y="1366"/>
                    <a:pt x="725" y="1366"/>
                  </a:cubicBezTo>
                  <a:cubicBezTo>
                    <a:pt x="795" y="1366"/>
                    <a:pt x="863" y="1316"/>
                    <a:pt x="920" y="1196"/>
                  </a:cubicBezTo>
                  <a:cubicBezTo>
                    <a:pt x="920" y="1196"/>
                    <a:pt x="1105" y="0"/>
                    <a:pt x="647" y="0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370;p62">
              <a:extLst>
                <a:ext uri="{FF2B5EF4-FFF2-40B4-BE49-F238E27FC236}">
                  <a16:creationId xmlns:a16="http://schemas.microsoft.com/office/drawing/2014/main" id="{F6648F8E-44F2-CA95-4E9E-0772018ECE77}"/>
                </a:ext>
              </a:extLst>
            </p:cNvPr>
            <p:cNvSpPr/>
            <p:nvPr/>
          </p:nvSpPr>
          <p:spPr>
            <a:xfrm>
              <a:off x="5655950" y="1564150"/>
              <a:ext cx="289800" cy="140800"/>
            </a:xfrm>
            <a:custGeom>
              <a:avLst/>
              <a:gdLst/>
              <a:ahLst/>
              <a:cxnLst/>
              <a:rect l="l" t="t" r="r" b="b"/>
              <a:pathLst>
                <a:path w="11592" h="5632" extrusionOk="0">
                  <a:moveTo>
                    <a:pt x="5228" y="0"/>
                  </a:moveTo>
                  <a:cubicBezTo>
                    <a:pt x="4529" y="11"/>
                    <a:pt x="979" y="3463"/>
                    <a:pt x="499" y="4184"/>
                  </a:cubicBezTo>
                  <a:cubicBezTo>
                    <a:pt x="165" y="4638"/>
                    <a:pt x="93" y="4783"/>
                    <a:pt x="137" y="4783"/>
                  </a:cubicBezTo>
                  <a:cubicBezTo>
                    <a:pt x="207" y="4783"/>
                    <a:pt x="559" y="4434"/>
                    <a:pt x="652" y="4347"/>
                  </a:cubicBezTo>
                  <a:lnTo>
                    <a:pt x="662" y="4347"/>
                  </a:lnTo>
                  <a:cubicBezTo>
                    <a:pt x="126" y="4985"/>
                    <a:pt x="0" y="5186"/>
                    <a:pt x="56" y="5186"/>
                  </a:cubicBezTo>
                  <a:cubicBezTo>
                    <a:pt x="150" y="5186"/>
                    <a:pt x="771" y="4599"/>
                    <a:pt x="771" y="4599"/>
                  </a:cubicBezTo>
                  <a:lnTo>
                    <a:pt x="771" y="4599"/>
                  </a:lnTo>
                  <a:cubicBezTo>
                    <a:pt x="275" y="5324"/>
                    <a:pt x="163" y="5557"/>
                    <a:pt x="224" y="5557"/>
                  </a:cubicBezTo>
                  <a:cubicBezTo>
                    <a:pt x="336" y="5557"/>
                    <a:pt x="1023" y="4785"/>
                    <a:pt x="1023" y="4784"/>
                  </a:cubicBezTo>
                  <a:lnTo>
                    <a:pt x="1023" y="4784"/>
                  </a:lnTo>
                  <a:cubicBezTo>
                    <a:pt x="638" y="5410"/>
                    <a:pt x="537" y="5632"/>
                    <a:pt x="596" y="5632"/>
                  </a:cubicBezTo>
                  <a:cubicBezTo>
                    <a:pt x="708" y="5632"/>
                    <a:pt x="1395" y="4837"/>
                    <a:pt x="1809" y="4500"/>
                  </a:cubicBezTo>
                  <a:lnTo>
                    <a:pt x="1809" y="4500"/>
                  </a:lnTo>
                  <a:cubicBezTo>
                    <a:pt x="1661" y="5050"/>
                    <a:pt x="1647" y="5244"/>
                    <a:pt x="1700" y="5244"/>
                  </a:cubicBezTo>
                  <a:cubicBezTo>
                    <a:pt x="1828" y="5244"/>
                    <a:pt x="2344" y="4129"/>
                    <a:pt x="2344" y="4129"/>
                  </a:cubicBezTo>
                  <a:cubicBezTo>
                    <a:pt x="2727" y="3856"/>
                    <a:pt x="5327" y="2119"/>
                    <a:pt x="5327" y="2119"/>
                  </a:cubicBezTo>
                  <a:cubicBezTo>
                    <a:pt x="6681" y="2119"/>
                    <a:pt x="9269" y="2731"/>
                    <a:pt x="9269" y="2731"/>
                  </a:cubicBezTo>
                  <a:cubicBezTo>
                    <a:pt x="9381" y="3650"/>
                    <a:pt x="9823" y="4065"/>
                    <a:pt x="10274" y="4065"/>
                  </a:cubicBezTo>
                  <a:cubicBezTo>
                    <a:pt x="10923" y="4065"/>
                    <a:pt x="11592" y="3208"/>
                    <a:pt x="11334" y="1759"/>
                  </a:cubicBezTo>
                  <a:cubicBezTo>
                    <a:pt x="11061" y="175"/>
                    <a:pt x="6091" y="0"/>
                    <a:pt x="5228" y="0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371;p62">
              <a:extLst>
                <a:ext uri="{FF2B5EF4-FFF2-40B4-BE49-F238E27FC236}">
                  <a16:creationId xmlns:a16="http://schemas.microsoft.com/office/drawing/2014/main" id="{0CF45F0A-6B82-7231-B9E9-9BF061D91C65}"/>
                </a:ext>
              </a:extLst>
            </p:cNvPr>
            <p:cNvSpPr/>
            <p:nvPr/>
          </p:nvSpPr>
          <p:spPr>
            <a:xfrm>
              <a:off x="5842350" y="1569350"/>
              <a:ext cx="103400" cy="96425"/>
            </a:xfrm>
            <a:custGeom>
              <a:avLst/>
              <a:gdLst/>
              <a:ahLst/>
              <a:cxnLst/>
              <a:rect l="l" t="t" r="r" b="b"/>
              <a:pathLst>
                <a:path w="4136" h="3857" extrusionOk="0">
                  <a:moveTo>
                    <a:pt x="568" y="0"/>
                  </a:moveTo>
                  <a:cubicBezTo>
                    <a:pt x="339" y="382"/>
                    <a:pt x="175" y="787"/>
                    <a:pt x="77" y="1223"/>
                  </a:cubicBezTo>
                  <a:cubicBezTo>
                    <a:pt x="11" y="1540"/>
                    <a:pt x="0" y="1857"/>
                    <a:pt x="55" y="2163"/>
                  </a:cubicBezTo>
                  <a:cubicBezTo>
                    <a:pt x="1005" y="2338"/>
                    <a:pt x="1813" y="2523"/>
                    <a:pt x="1813" y="2523"/>
                  </a:cubicBezTo>
                  <a:cubicBezTo>
                    <a:pt x="1925" y="3442"/>
                    <a:pt x="2367" y="3857"/>
                    <a:pt x="2818" y="3857"/>
                  </a:cubicBezTo>
                  <a:cubicBezTo>
                    <a:pt x="3467" y="3857"/>
                    <a:pt x="4136" y="3000"/>
                    <a:pt x="3878" y="1551"/>
                  </a:cubicBezTo>
                  <a:cubicBezTo>
                    <a:pt x="3725" y="666"/>
                    <a:pt x="2119" y="229"/>
                    <a:pt x="568" y="0"/>
                  </a:cubicBezTo>
                  <a:close/>
                </a:path>
              </a:pathLst>
            </a:custGeom>
            <a:solidFill>
              <a:srgbClr val="87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72;p62">
              <a:extLst>
                <a:ext uri="{FF2B5EF4-FFF2-40B4-BE49-F238E27FC236}">
                  <a16:creationId xmlns:a16="http://schemas.microsoft.com/office/drawing/2014/main" id="{F073446C-98D7-1342-41E8-C31B5C805F1A}"/>
                </a:ext>
              </a:extLst>
            </p:cNvPr>
            <p:cNvSpPr/>
            <p:nvPr/>
          </p:nvSpPr>
          <p:spPr>
            <a:xfrm>
              <a:off x="5819150" y="1581625"/>
              <a:ext cx="161375" cy="231325"/>
            </a:xfrm>
            <a:custGeom>
              <a:avLst/>
              <a:gdLst/>
              <a:ahLst/>
              <a:cxnLst/>
              <a:rect l="l" t="t" r="r" b="b"/>
              <a:pathLst>
                <a:path w="6455" h="9253" extrusionOk="0">
                  <a:moveTo>
                    <a:pt x="3976" y="0"/>
                  </a:moveTo>
                  <a:cubicBezTo>
                    <a:pt x="3976" y="0"/>
                    <a:pt x="2884" y="240"/>
                    <a:pt x="1944" y="2228"/>
                  </a:cubicBezTo>
                  <a:cubicBezTo>
                    <a:pt x="1015" y="4216"/>
                    <a:pt x="1627" y="5920"/>
                    <a:pt x="0" y="6860"/>
                  </a:cubicBezTo>
                  <a:cubicBezTo>
                    <a:pt x="0" y="6860"/>
                    <a:pt x="939" y="8804"/>
                    <a:pt x="2840" y="9252"/>
                  </a:cubicBezTo>
                  <a:cubicBezTo>
                    <a:pt x="2840" y="9252"/>
                    <a:pt x="6292" y="6488"/>
                    <a:pt x="6248" y="4184"/>
                  </a:cubicBezTo>
                  <a:cubicBezTo>
                    <a:pt x="6217" y="2526"/>
                    <a:pt x="6336" y="2290"/>
                    <a:pt x="6407" y="2290"/>
                  </a:cubicBezTo>
                  <a:cubicBezTo>
                    <a:pt x="6435" y="2290"/>
                    <a:pt x="6455" y="2327"/>
                    <a:pt x="6455" y="2327"/>
                  </a:cubicBezTo>
                  <a:cubicBezTo>
                    <a:pt x="6455" y="2327"/>
                    <a:pt x="5724" y="164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73;p62">
              <a:extLst>
                <a:ext uri="{FF2B5EF4-FFF2-40B4-BE49-F238E27FC236}">
                  <a16:creationId xmlns:a16="http://schemas.microsoft.com/office/drawing/2014/main" id="{362F45BD-19BA-F110-B569-70CEEBCA0A85}"/>
                </a:ext>
              </a:extLst>
            </p:cNvPr>
            <p:cNvSpPr/>
            <p:nvPr/>
          </p:nvSpPr>
          <p:spPr>
            <a:xfrm>
              <a:off x="5898900" y="1603600"/>
              <a:ext cx="243500" cy="164025"/>
            </a:xfrm>
            <a:custGeom>
              <a:avLst/>
              <a:gdLst/>
              <a:ahLst/>
              <a:cxnLst/>
              <a:rect l="l" t="t" r="r" b="b"/>
              <a:pathLst>
                <a:path w="9740" h="6561" extrusionOk="0">
                  <a:moveTo>
                    <a:pt x="9084" y="1"/>
                  </a:moveTo>
                  <a:cubicBezTo>
                    <a:pt x="8985" y="1"/>
                    <a:pt x="8451" y="926"/>
                    <a:pt x="8104" y="1339"/>
                  </a:cubicBezTo>
                  <a:cubicBezTo>
                    <a:pt x="8145" y="786"/>
                    <a:pt x="8123" y="589"/>
                    <a:pt x="8072" y="589"/>
                  </a:cubicBezTo>
                  <a:cubicBezTo>
                    <a:pt x="7945" y="589"/>
                    <a:pt x="7634" y="1798"/>
                    <a:pt x="7634" y="1798"/>
                  </a:cubicBezTo>
                  <a:cubicBezTo>
                    <a:pt x="7318" y="2136"/>
                    <a:pt x="5308" y="4157"/>
                    <a:pt x="5308" y="4157"/>
                  </a:cubicBezTo>
                  <a:cubicBezTo>
                    <a:pt x="4631" y="3512"/>
                    <a:pt x="3233" y="1786"/>
                    <a:pt x="3233" y="1786"/>
                  </a:cubicBezTo>
                  <a:cubicBezTo>
                    <a:pt x="2901" y="733"/>
                    <a:pt x="2017" y="195"/>
                    <a:pt x="1303" y="195"/>
                  </a:cubicBezTo>
                  <a:cubicBezTo>
                    <a:pt x="559" y="195"/>
                    <a:pt x="1" y="779"/>
                    <a:pt x="447" y="1972"/>
                  </a:cubicBezTo>
                  <a:cubicBezTo>
                    <a:pt x="1015" y="3480"/>
                    <a:pt x="4762" y="6549"/>
                    <a:pt x="5461" y="6560"/>
                  </a:cubicBezTo>
                  <a:cubicBezTo>
                    <a:pt x="5463" y="6560"/>
                    <a:pt x="5464" y="6560"/>
                    <a:pt x="5466" y="6560"/>
                  </a:cubicBezTo>
                  <a:cubicBezTo>
                    <a:pt x="6163" y="6560"/>
                    <a:pt x="9110" y="2199"/>
                    <a:pt x="9447" y="1404"/>
                  </a:cubicBezTo>
                  <a:cubicBezTo>
                    <a:pt x="9685" y="913"/>
                    <a:pt x="9732" y="753"/>
                    <a:pt x="9692" y="753"/>
                  </a:cubicBezTo>
                  <a:cubicBezTo>
                    <a:pt x="9628" y="753"/>
                    <a:pt x="9336" y="1172"/>
                    <a:pt x="9262" y="1273"/>
                  </a:cubicBezTo>
                  <a:lnTo>
                    <a:pt x="9251" y="1273"/>
                  </a:lnTo>
                  <a:cubicBezTo>
                    <a:pt x="9648" y="566"/>
                    <a:pt x="9739" y="339"/>
                    <a:pt x="9694" y="339"/>
                  </a:cubicBezTo>
                  <a:cubicBezTo>
                    <a:pt x="9612" y="339"/>
                    <a:pt x="9098" y="1055"/>
                    <a:pt x="9098" y="1055"/>
                  </a:cubicBezTo>
                  <a:cubicBezTo>
                    <a:pt x="9444" y="268"/>
                    <a:pt x="9515" y="12"/>
                    <a:pt x="9460" y="12"/>
                  </a:cubicBezTo>
                  <a:cubicBezTo>
                    <a:pt x="9357" y="12"/>
                    <a:pt x="8814" y="913"/>
                    <a:pt x="8814" y="913"/>
                  </a:cubicBezTo>
                  <a:cubicBezTo>
                    <a:pt x="9072" y="241"/>
                    <a:pt x="9135" y="1"/>
                    <a:pt x="9084" y="1"/>
                  </a:cubicBezTo>
                  <a:close/>
                </a:path>
              </a:pathLst>
            </a:custGeom>
            <a:solidFill>
              <a:srgbClr val="B0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74;p62">
              <a:extLst>
                <a:ext uri="{FF2B5EF4-FFF2-40B4-BE49-F238E27FC236}">
                  <a16:creationId xmlns:a16="http://schemas.microsoft.com/office/drawing/2014/main" id="{4F0768DD-3D06-0896-F937-936883E7BA3E}"/>
                </a:ext>
              </a:extLst>
            </p:cNvPr>
            <p:cNvSpPr/>
            <p:nvPr/>
          </p:nvSpPr>
          <p:spPr>
            <a:xfrm>
              <a:off x="5805200" y="2045675"/>
              <a:ext cx="77250" cy="54250"/>
            </a:xfrm>
            <a:custGeom>
              <a:avLst/>
              <a:gdLst/>
              <a:ahLst/>
              <a:cxnLst/>
              <a:rect l="l" t="t" r="r" b="b"/>
              <a:pathLst>
                <a:path w="3090" h="2170" extrusionOk="0">
                  <a:moveTo>
                    <a:pt x="2045" y="1"/>
                  </a:moveTo>
                  <a:cubicBezTo>
                    <a:pt x="1770" y="1"/>
                    <a:pt x="1530" y="29"/>
                    <a:pt x="1530" y="29"/>
                  </a:cubicBezTo>
                  <a:cubicBezTo>
                    <a:pt x="1530" y="29"/>
                    <a:pt x="1268" y="412"/>
                    <a:pt x="634" y="684"/>
                  </a:cubicBezTo>
                  <a:cubicBezTo>
                    <a:pt x="1" y="958"/>
                    <a:pt x="765" y="1689"/>
                    <a:pt x="765" y="1689"/>
                  </a:cubicBezTo>
                  <a:lnTo>
                    <a:pt x="2262" y="2170"/>
                  </a:lnTo>
                  <a:lnTo>
                    <a:pt x="2393" y="1766"/>
                  </a:lnTo>
                  <a:cubicBezTo>
                    <a:pt x="2393" y="1766"/>
                    <a:pt x="2153" y="1230"/>
                    <a:pt x="2731" y="531"/>
                  </a:cubicBezTo>
                  <a:cubicBezTo>
                    <a:pt x="3090" y="83"/>
                    <a:pt x="2517" y="1"/>
                    <a:pt x="2045" y="1"/>
                  </a:cubicBezTo>
                  <a:close/>
                </a:path>
              </a:pathLst>
            </a:custGeom>
            <a:solidFill>
              <a:srgbClr val="CC2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75;p62">
              <a:extLst>
                <a:ext uri="{FF2B5EF4-FFF2-40B4-BE49-F238E27FC236}">
                  <a16:creationId xmlns:a16="http://schemas.microsoft.com/office/drawing/2014/main" id="{6B1521C2-1ED7-BF4B-5FC4-D541D8D5D4C6}"/>
                </a:ext>
              </a:extLst>
            </p:cNvPr>
            <p:cNvSpPr/>
            <p:nvPr/>
          </p:nvSpPr>
          <p:spPr>
            <a:xfrm>
              <a:off x="5746500" y="1803925"/>
              <a:ext cx="272275" cy="265425"/>
            </a:xfrm>
            <a:custGeom>
              <a:avLst/>
              <a:gdLst/>
              <a:ahLst/>
              <a:cxnLst/>
              <a:rect l="l" t="t" r="r" b="b"/>
              <a:pathLst>
                <a:path w="10891" h="10617" extrusionOk="0">
                  <a:moveTo>
                    <a:pt x="1804" y="0"/>
                  </a:moveTo>
                  <a:cubicBezTo>
                    <a:pt x="1181" y="0"/>
                    <a:pt x="574" y="90"/>
                    <a:pt x="1" y="295"/>
                  </a:cubicBezTo>
                  <a:cubicBezTo>
                    <a:pt x="1" y="295"/>
                    <a:pt x="1" y="4074"/>
                    <a:pt x="3190" y="4347"/>
                  </a:cubicBezTo>
                  <a:cubicBezTo>
                    <a:pt x="5057" y="4511"/>
                    <a:pt x="6336" y="4740"/>
                    <a:pt x="7275" y="5024"/>
                  </a:cubicBezTo>
                  <a:cubicBezTo>
                    <a:pt x="6827" y="5308"/>
                    <a:pt x="6292" y="5756"/>
                    <a:pt x="5844" y="6455"/>
                  </a:cubicBezTo>
                  <a:cubicBezTo>
                    <a:pt x="4817" y="8028"/>
                    <a:pt x="3681" y="9808"/>
                    <a:pt x="3681" y="9808"/>
                  </a:cubicBezTo>
                  <a:lnTo>
                    <a:pt x="4872" y="10616"/>
                  </a:lnTo>
                  <a:cubicBezTo>
                    <a:pt x="4872" y="10616"/>
                    <a:pt x="8477" y="6914"/>
                    <a:pt x="10159" y="5712"/>
                  </a:cubicBezTo>
                  <a:cubicBezTo>
                    <a:pt x="10661" y="5417"/>
                    <a:pt x="10890" y="4762"/>
                    <a:pt x="10224" y="3965"/>
                  </a:cubicBezTo>
                  <a:cubicBezTo>
                    <a:pt x="9260" y="2824"/>
                    <a:pt x="5298" y="0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76;p62">
              <a:extLst>
                <a:ext uri="{FF2B5EF4-FFF2-40B4-BE49-F238E27FC236}">
                  <a16:creationId xmlns:a16="http://schemas.microsoft.com/office/drawing/2014/main" id="{DF3868AB-64EE-F7E8-4EDE-0AC923C91B7C}"/>
                </a:ext>
              </a:extLst>
            </p:cNvPr>
            <p:cNvSpPr/>
            <p:nvPr/>
          </p:nvSpPr>
          <p:spPr>
            <a:xfrm>
              <a:off x="5789100" y="2055675"/>
              <a:ext cx="111900" cy="109175"/>
            </a:xfrm>
            <a:custGeom>
              <a:avLst/>
              <a:gdLst/>
              <a:ahLst/>
              <a:cxnLst/>
              <a:rect l="l" t="t" r="r" b="b"/>
              <a:pathLst>
                <a:path w="4476" h="4367" extrusionOk="0">
                  <a:moveTo>
                    <a:pt x="1281" y="0"/>
                  </a:moveTo>
                  <a:cubicBezTo>
                    <a:pt x="1228" y="0"/>
                    <a:pt x="1172" y="18"/>
                    <a:pt x="1115" y="66"/>
                  </a:cubicBezTo>
                  <a:cubicBezTo>
                    <a:pt x="863" y="274"/>
                    <a:pt x="1" y="830"/>
                    <a:pt x="120" y="1366"/>
                  </a:cubicBezTo>
                  <a:cubicBezTo>
                    <a:pt x="241" y="1912"/>
                    <a:pt x="2414" y="3551"/>
                    <a:pt x="3463" y="4129"/>
                  </a:cubicBezTo>
                  <a:cubicBezTo>
                    <a:pt x="3768" y="4302"/>
                    <a:pt x="3979" y="4366"/>
                    <a:pt x="4125" y="4366"/>
                  </a:cubicBezTo>
                  <a:cubicBezTo>
                    <a:pt x="4475" y="4366"/>
                    <a:pt x="4444" y="3997"/>
                    <a:pt x="4413" y="3889"/>
                  </a:cubicBezTo>
                  <a:cubicBezTo>
                    <a:pt x="4370" y="3725"/>
                    <a:pt x="3353" y="2381"/>
                    <a:pt x="3375" y="1704"/>
                  </a:cubicBezTo>
                  <a:lnTo>
                    <a:pt x="3387" y="1027"/>
                  </a:lnTo>
                  <a:lnTo>
                    <a:pt x="2523" y="929"/>
                  </a:lnTo>
                  <a:lnTo>
                    <a:pt x="2360" y="1322"/>
                  </a:lnTo>
                  <a:lnTo>
                    <a:pt x="1595" y="208"/>
                  </a:lnTo>
                  <a:cubicBezTo>
                    <a:pt x="1595" y="208"/>
                    <a:pt x="1458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77;p62">
              <a:extLst>
                <a:ext uri="{FF2B5EF4-FFF2-40B4-BE49-F238E27FC236}">
                  <a16:creationId xmlns:a16="http://schemas.microsoft.com/office/drawing/2014/main" id="{856C27B3-53D7-5290-6AE5-CBEF10FC761B}"/>
                </a:ext>
              </a:extLst>
            </p:cNvPr>
            <p:cNvSpPr/>
            <p:nvPr/>
          </p:nvSpPr>
          <p:spPr>
            <a:xfrm>
              <a:off x="5791550" y="2082175"/>
              <a:ext cx="108150" cy="82700"/>
            </a:xfrm>
            <a:custGeom>
              <a:avLst/>
              <a:gdLst/>
              <a:ahLst/>
              <a:cxnLst/>
              <a:rect l="l" t="t" r="r" b="b"/>
              <a:pathLst>
                <a:path w="4326" h="3308" extrusionOk="0">
                  <a:moveTo>
                    <a:pt x="55" y="0"/>
                  </a:moveTo>
                  <a:cubicBezTo>
                    <a:pt x="12" y="98"/>
                    <a:pt x="0" y="207"/>
                    <a:pt x="22" y="306"/>
                  </a:cubicBezTo>
                  <a:cubicBezTo>
                    <a:pt x="143" y="852"/>
                    <a:pt x="2316" y="2491"/>
                    <a:pt x="3365" y="3069"/>
                  </a:cubicBezTo>
                  <a:cubicBezTo>
                    <a:pt x="3669" y="3243"/>
                    <a:pt x="3879" y="3308"/>
                    <a:pt x="4024" y="3308"/>
                  </a:cubicBezTo>
                  <a:cubicBezTo>
                    <a:pt x="4270" y="3308"/>
                    <a:pt x="4326" y="3122"/>
                    <a:pt x="4326" y="2971"/>
                  </a:cubicBezTo>
                  <a:lnTo>
                    <a:pt x="4326" y="2971"/>
                  </a:lnTo>
                  <a:cubicBezTo>
                    <a:pt x="4282" y="3000"/>
                    <a:pt x="4224" y="3017"/>
                    <a:pt x="4149" y="3017"/>
                  </a:cubicBezTo>
                  <a:cubicBezTo>
                    <a:pt x="3998" y="3017"/>
                    <a:pt x="3780" y="2949"/>
                    <a:pt x="3474" y="2775"/>
                  </a:cubicBezTo>
                  <a:cubicBezTo>
                    <a:pt x="2447" y="2195"/>
                    <a:pt x="339" y="622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78;p62">
              <a:extLst>
                <a:ext uri="{FF2B5EF4-FFF2-40B4-BE49-F238E27FC236}">
                  <a16:creationId xmlns:a16="http://schemas.microsoft.com/office/drawing/2014/main" id="{CF514B55-2903-2E07-7349-E06CA641D666}"/>
                </a:ext>
              </a:extLst>
            </p:cNvPr>
            <p:cNvSpPr/>
            <p:nvPr/>
          </p:nvSpPr>
          <p:spPr>
            <a:xfrm>
              <a:off x="5849975" y="2095825"/>
              <a:ext cx="23800" cy="2750"/>
            </a:xfrm>
            <a:custGeom>
              <a:avLst/>
              <a:gdLst/>
              <a:ahLst/>
              <a:cxnLst/>
              <a:rect l="l" t="t" r="r" b="b"/>
              <a:pathLst>
                <a:path w="952" h="110" extrusionOk="0">
                  <a:moveTo>
                    <a:pt x="481" y="0"/>
                  </a:moveTo>
                  <a:cubicBezTo>
                    <a:pt x="231" y="0"/>
                    <a:pt x="12" y="44"/>
                    <a:pt x="12" y="44"/>
                  </a:cubicBezTo>
                  <a:cubicBezTo>
                    <a:pt x="1" y="44"/>
                    <a:pt x="1" y="54"/>
                    <a:pt x="1" y="54"/>
                  </a:cubicBezTo>
                  <a:cubicBezTo>
                    <a:pt x="1" y="66"/>
                    <a:pt x="12" y="66"/>
                    <a:pt x="12" y="66"/>
                  </a:cubicBezTo>
                  <a:lnTo>
                    <a:pt x="23" y="66"/>
                  </a:lnTo>
                  <a:cubicBezTo>
                    <a:pt x="66" y="54"/>
                    <a:pt x="263" y="22"/>
                    <a:pt x="481" y="22"/>
                  </a:cubicBezTo>
                  <a:cubicBezTo>
                    <a:pt x="634" y="22"/>
                    <a:pt x="809" y="44"/>
                    <a:pt x="930" y="109"/>
                  </a:cubicBezTo>
                  <a:lnTo>
                    <a:pt x="940" y="109"/>
                  </a:lnTo>
                  <a:cubicBezTo>
                    <a:pt x="952" y="98"/>
                    <a:pt x="952" y="88"/>
                    <a:pt x="940" y="88"/>
                  </a:cubicBezTo>
                  <a:cubicBezTo>
                    <a:pt x="809" y="22"/>
                    <a:pt x="646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79;p62">
              <a:extLst>
                <a:ext uri="{FF2B5EF4-FFF2-40B4-BE49-F238E27FC236}">
                  <a16:creationId xmlns:a16="http://schemas.microsoft.com/office/drawing/2014/main" id="{5CEC02FA-9DAF-0124-A7FC-B5A1E4F77256}"/>
                </a:ext>
              </a:extLst>
            </p:cNvPr>
            <p:cNvSpPr/>
            <p:nvPr/>
          </p:nvSpPr>
          <p:spPr>
            <a:xfrm>
              <a:off x="5856000" y="2113300"/>
              <a:ext cx="23775" cy="2950"/>
            </a:xfrm>
            <a:custGeom>
              <a:avLst/>
              <a:gdLst/>
              <a:ahLst/>
              <a:cxnLst/>
              <a:rect l="l" t="t" r="r" b="b"/>
              <a:pathLst>
                <a:path w="951" h="118" extrusionOk="0">
                  <a:moveTo>
                    <a:pt x="481" y="0"/>
                  </a:moveTo>
                  <a:cubicBezTo>
                    <a:pt x="230" y="0"/>
                    <a:pt x="12" y="44"/>
                    <a:pt x="12" y="44"/>
                  </a:cubicBezTo>
                  <a:cubicBezTo>
                    <a:pt x="12" y="54"/>
                    <a:pt x="0" y="54"/>
                    <a:pt x="0" y="66"/>
                  </a:cubicBezTo>
                  <a:cubicBezTo>
                    <a:pt x="0" y="66"/>
                    <a:pt x="5" y="71"/>
                    <a:pt x="12" y="71"/>
                  </a:cubicBezTo>
                  <a:cubicBezTo>
                    <a:pt x="15" y="71"/>
                    <a:pt x="19" y="69"/>
                    <a:pt x="22" y="66"/>
                  </a:cubicBezTo>
                  <a:cubicBezTo>
                    <a:pt x="77" y="54"/>
                    <a:pt x="262" y="22"/>
                    <a:pt x="481" y="22"/>
                  </a:cubicBezTo>
                  <a:cubicBezTo>
                    <a:pt x="645" y="22"/>
                    <a:pt x="808" y="44"/>
                    <a:pt x="929" y="110"/>
                  </a:cubicBezTo>
                  <a:cubicBezTo>
                    <a:pt x="934" y="115"/>
                    <a:pt x="937" y="117"/>
                    <a:pt x="940" y="117"/>
                  </a:cubicBezTo>
                  <a:cubicBezTo>
                    <a:pt x="942" y="117"/>
                    <a:pt x="945" y="115"/>
                    <a:pt x="951" y="110"/>
                  </a:cubicBezTo>
                  <a:cubicBezTo>
                    <a:pt x="951" y="110"/>
                    <a:pt x="951" y="98"/>
                    <a:pt x="940" y="98"/>
                  </a:cubicBezTo>
                  <a:cubicBezTo>
                    <a:pt x="820" y="22"/>
                    <a:pt x="645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80;p62">
              <a:extLst>
                <a:ext uri="{FF2B5EF4-FFF2-40B4-BE49-F238E27FC236}">
                  <a16:creationId xmlns:a16="http://schemas.microsoft.com/office/drawing/2014/main" id="{26D4022E-A8D8-F361-5833-BB62B9A20FD3}"/>
                </a:ext>
              </a:extLst>
            </p:cNvPr>
            <p:cNvSpPr/>
            <p:nvPr/>
          </p:nvSpPr>
          <p:spPr>
            <a:xfrm>
              <a:off x="5853250" y="2104000"/>
              <a:ext cx="23800" cy="3025"/>
            </a:xfrm>
            <a:custGeom>
              <a:avLst/>
              <a:gdLst/>
              <a:ahLst/>
              <a:cxnLst/>
              <a:rect l="l" t="t" r="r" b="b"/>
              <a:pathLst>
                <a:path w="952" h="121" extrusionOk="0">
                  <a:moveTo>
                    <a:pt x="482" y="1"/>
                  </a:moveTo>
                  <a:cubicBezTo>
                    <a:pt x="231" y="1"/>
                    <a:pt x="12" y="55"/>
                    <a:pt x="12" y="55"/>
                  </a:cubicBezTo>
                  <a:cubicBezTo>
                    <a:pt x="1" y="55"/>
                    <a:pt x="1" y="66"/>
                    <a:pt x="1" y="66"/>
                  </a:cubicBezTo>
                  <a:cubicBezTo>
                    <a:pt x="1" y="77"/>
                    <a:pt x="12" y="77"/>
                    <a:pt x="12" y="77"/>
                  </a:cubicBezTo>
                  <a:lnTo>
                    <a:pt x="23" y="77"/>
                  </a:lnTo>
                  <a:cubicBezTo>
                    <a:pt x="66" y="66"/>
                    <a:pt x="263" y="33"/>
                    <a:pt x="482" y="33"/>
                  </a:cubicBezTo>
                  <a:cubicBezTo>
                    <a:pt x="634" y="33"/>
                    <a:pt x="809" y="55"/>
                    <a:pt x="930" y="121"/>
                  </a:cubicBezTo>
                  <a:cubicBezTo>
                    <a:pt x="930" y="121"/>
                    <a:pt x="940" y="121"/>
                    <a:pt x="940" y="110"/>
                  </a:cubicBezTo>
                  <a:cubicBezTo>
                    <a:pt x="952" y="110"/>
                    <a:pt x="940" y="99"/>
                    <a:pt x="940" y="99"/>
                  </a:cubicBezTo>
                  <a:cubicBezTo>
                    <a:pt x="809" y="23"/>
                    <a:pt x="634" y="1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81;p62">
              <a:extLst>
                <a:ext uri="{FF2B5EF4-FFF2-40B4-BE49-F238E27FC236}">
                  <a16:creationId xmlns:a16="http://schemas.microsoft.com/office/drawing/2014/main" id="{97F99C99-5583-893E-582A-67C2E085A8CA}"/>
                </a:ext>
              </a:extLst>
            </p:cNvPr>
            <p:cNvSpPr/>
            <p:nvPr/>
          </p:nvSpPr>
          <p:spPr>
            <a:xfrm>
              <a:off x="5511375" y="2187025"/>
              <a:ext cx="85500" cy="55725"/>
            </a:xfrm>
            <a:custGeom>
              <a:avLst/>
              <a:gdLst/>
              <a:ahLst/>
              <a:cxnLst/>
              <a:rect l="l" t="t" r="r" b="b"/>
              <a:pathLst>
                <a:path w="3420" h="2229" extrusionOk="0">
                  <a:moveTo>
                    <a:pt x="1639" y="0"/>
                  </a:moveTo>
                  <a:cubicBezTo>
                    <a:pt x="1639" y="0"/>
                    <a:pt x="1333" y="350"/>
                    <a:pt x="667" y="525"/>
                  </a:cubicBezTo>
                  <a:cubicBezTo>
                    <a:pt x="1" y="700"/>
                    <a:pt x="645" y="1540"/>
                    <a:pt x="645" y="1540"/>
                  </a:cubicBezTo>
                  <a:lnTo>
                    <a:pt x="2054" y="2229"/>
                  </a:lnTo>
                  <a:lnTo>
                    <a:pt x="2240" y="1846"/>
                  </a:lnTo>
                  <a:cubicBezTo>
                    <a:pt x="2240" y="1846"/>
                    <a:pt x="2076" y="1289"/>
                    <a:pt x="2753" y="678"/>
                  </a:cubicBezTo>
                  <a:cubicBezTo>
                    <a:pt x="3420" y="55"/>
                    <a:pt x="1639" y="0"/>
                    <a:pt x="1639" y="0"/>
                  </a:cubicBezTo>
                  <a:close/>
                </a:path>
              </a:pathLst>
            </a:custGeom>
            <a:solidFill>
              <a:srgbClr val="CC2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382;p62">
              <a:extLst>
                <a:ext uri="{FF2B5EF4-FFF2-40B4-BE49-F238E27FC236}">
                  <a16:creationId xmlns:a16="http://schemas.microsoft.com/office/drawing/2014/main" id="{A2060784-3118-3DEE-C1CA-69E155E52216}"/>
                </a:ext>
              </a:extLst>
            </p:cNvPr>
            <p:cNvSpPr/>
            <p:nvPr/>
          </p:nvSpPr>
          <p:spPr>
            <a:xfrm>
              <a:off x="5543600" y="1753100"/>
              <a:ext cx="342200" cy="454800"/>
            </a:xfrm>
            <a:custGeom>
              <a:avLst/>
              <a:gdLst/>
              <a:ahLst/>
              <a:cxnLst/>
              <a:rect l="l" t="t" r="r" b="b"/>
              <a:pathLst>
                <a:path w="13688" h="18192" extrusionOk="0">
                  <a:moveTo>
                    <a:pt x="11513" y="1"/>
                  </a:moveTo>
                  <a:cubicBezTo>
                    <a:pt x="11513" y="1"/>
                    <a:pt x="5670" y="449"/>
                    <a:pt x="6653" y="5998"/>
                  </a:cubicBezTo>
                  <a:cubicBezTo>
                    <a:pt x="6653" y="5998"/>
                    <a:pt x="4981" y="9406"/>
                    <a:pt x="4490" y="10814"/>
                  </a:cubicBezTo>
                  <a:cubicBezTo>
                    <a:pt x="4490" y="10814"/>
                    <a:pt x="2272" y="11732"/>
                    <a:pt x="1246" y="14714"/>
                  </a:cubicBezTo>
                  <a:cubicBezTo>
                    <a:pt x="429" y="17077"/>
                    <a:pt x="124" y="17318"/>
                    <a:pt x="33" y="17318"/>
                  </a:cubicBezTo>
                  <a:cubicBezTo>
                    <a:pt x="10" y="17318"/>
                    <a:pt x="1" y="17302"/>
                    <a:pt x="0" y="17302"/>
                  </a:cubicBezTo>
                  <a:lnTo>
                    <a:pt x="0" y="17302"/>
                  </a:lnTo>
                  <a:cubicBezTo>
                    <a:pt x="1" y="17303"/>
                    <a:pt x="427" y="18192"/>
                    <a:pt x="1181" y="18192"/>
                  </a:cubicBezTo>
                  <a:cubicBezTo>
                    <a:pt x="1237" y="18192"/>
                    <a:pt x="1295" y="18187"/>
                    <a:pt x="1355" y="18176"/>
                  </a:cubicBezTo>
                  <a:cubicBezTo>
                    <a:pt x="1355" y="18176"/>
                    <a:pt x="3900" y="14222"/>
                    <a:pt x="6282" y="12387"/>
                  </a:cubicBezTo>
                  <a:cubicBezTo>
                    <a:pt x="6282" y="12387"/>
                    <a:pt x="9370" y="9259"/>
                    <a:pt x="11036" y="5344"/>
                  </a:cubicBezTo>
                  <a:lnTo>
                    <a:pt x="11036" y="5344"/>
                  </a:lnTo>
                  <a:cubicBezTo>
                    <a:pt x="11881" y="4807"/>
                    <a:pt x="12947" y="3885"/>
                    <a:pt x="13687" y="2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383;p62">
              <a:extLst>
                <a:ext uri="{FF2B5EF4-FFF2-40B4-BE49-F238E27FC236}">
                  <a16:creationId xmlns:a16="http://schemas.microsoft.com/office/drawing/2014/main" id="{39A7361F-FC3E-32E4-DCB7-8847E5EBB90C}"/>
                </a:ext>
              </a:extLst>
            </p:cNvPr>
            <p:cNvSpPr/>
            <p:nvPr/>
          </p:nvSpPr>
          <p:spPr>
            <a:xfrm>
              <a:off x="5494450" y="2192825"/>
              <a:ext cx="97875" cy="118675"/>
            </a:xfrm>
            <a:custGeom>
              <a:avLst/>
              <a:gdLst/>
              <a:ahLst/>
              <a:cxnLst/>
              <a:rect l="l" t="t" r="r" b="b"/>
              <a:pathLst>
                <a:path w="3915" h="4747" extrusionOk="0">
                  <a:moveTo>
                    <a:pt x="1348" y="0"/>
                  </a:moveTo>
                  <a:cubicBezTo>
                    <a:pt x="1306" y="0"/>
                    <a:pt x="1261" y="12"/>
                    <a:pt x="1213" y="41"/>
                  </a:cubicBezTo>
                  <a:cubicBezTo>
                    <a:pt x="929" y="216"/>
                    <a:pt x="0" y="631"/>
                    <a:pt x="34" y="1188"/>
                  </a:cubicBezTo>
                  <a:cubicBezTo>
                    <a:pt x="66" y="1745"/>
                    <a:pt x="1988" y="3679"/>
                    <a:pt x="2928" y="4410"/>
                  </a:cubicBezTo>
                  <a:cubicBezTo>
                    <a:pt x="3248" y="4660"/>
                    <a:pt x="3465" y="4747"/>
                    <a:pt x="3612" y="4747"/>
                  </a:cubicBezTo>
                  <a:cubicBezTo>
                    <a:pt x="3896" y="4747"/>
                    <a:pt x="3915" y="4420"/>
                    <a:pt x="3900" y="4312"/>
                  </a:cubicBezTo>
                  <a:cubicBezTo>
                    <a:pt x="3889" y="4138"/>
                    <a:pt x="3081" y="2663"/>
                    <a:pt x="3201" y="1997"/>
                  </a:cubicBezTo>
                  <a:lnTo>
                    <a:pt x="3310" y="1330"/>
                  </a:lnTo>
                  <a:lnTo>
                    <a:pt x="2469" y="1112"/>
                  </a:lnTo>
                  <a:lnTo>
                    <a:pt x="2250" y="1472"/>
                  </a:lnTo>
                  <a:lnTo>
                    <a:pt x="1661" y="260"/>
                  </a:lnTo>
                  <a:cubicBezTo>
                    <a:pt x="1661" y="260"/>
                    <a:pt x="1542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384;p62">
              <a:extLst>
                <a:ext uri="{FF2B5EF4-FFF2-40B4-BE49-F238E27FC236}">
                  <a16:creationId xmlns:a16="http://schemas.microsoft.com/office/drawing/2014/main" id="{F00166BE-E9F6-168F-0B28-BCFA60BE313A}"/>
                </a:ext>
              </a:extLst>
            </p:cNvPr>
            <p:cNvSpPr/>
            <p:nvPr/>
          </p:nvSpPr>
          <p:spPr>
            <a:xfrm>
              <a:off x="5495000" y="2214875"/>
              <a:ext cx="96975" cy="96650"/>
            </a:xfrm>
            <a:custGeom>
              <a:avLst/>
              <a:gdLst/>
              <a:ahLst/>
              <a:cxnLst/>
              <a:rect l="l" t="t" r="r" b="b"/>
              <a:pathLst>
                <a:path w="3879" h="3866" extrusionOk="0">
                  <a:moveTo>
                    <a:pt x="88" y="1"/>
                  </a:moveTo>
                  <a:cubicBezTo>
                    <a:pt x="33" y="98"/>
                    <a:pt x="0" y="197"/>
                    <a:pt x="12" y="306"/>
                  </a:cubicBezTo>
                  <a:cubicBezTo>
                    <a:pt x="44" y="863"/>
                    <a:pt x="1966" y="2797"/>
                    <a:pt x="2906" y="3528"/>
                  </a:cubicBezTo>
                  <a:cubicBezTo>
                    <a:pt x="3226" y="3778"/>
                    <a:pt x="3445" y="3865"/>
                    <a:pt x="3593" y="3865"/>
                  </a:cubicBezTo>
                  <a:cubicBezTo>
                    <a:pt x="3788" y="3865"/>
                    <a:pt x="3859" y="3713"/>
                    <a:pt x="3878" y="3583"/>
                  </a:cubicBezTo>
                  <a:lnTo>
                    <a:pt x="3878" y="3583"/>
                  </a:lnTo>
                  <a:cubicBezTo>
                    <a:pt x="3848" y="3595"/>
                    <a:pt x="3812" y="3602"/>
                    <a:pt x="3771" y="3602"/>
                  </a:cubicBezTo>
                  <a:cubicBezTo>
                    <a:pt x="3620" y="3602"/>
                    <a:pt x="3393" y="3513"/>
                    <a:pt x="3059" y="3256"/>
                  </a:cubicBezTo>
                  <a:cubicBezTo>
                    <a:pt x="2131" y="2535"/>
                    <a:pt x="284" y="666"/>
                    <a:pt x="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385;p62">
              <a:extLst>
                <a:ext uri="{FF2B5EF4-FFF2-40B4-BE49-F238E27FC236}">
                  <a16:creationId xmlns:a16="http://schemas.microsoft.com/office/drawing/2014/main" id="{387E3A24-F2A5-F768-DFB6-23069AFEA266}"/>
                </a:ext>
              </a:extLst>
            </p:cNvPr>
            <p:cNvSpPr/>
            <p:nvPr/>
          </p:nvSpPr>
          <p:spPr>
            <a:xfrm>
              <a:off x="5551525" y="2238075"/>
              <a:ext cx="23225" cy="4950"/>
            </a:xfrm>
            <a:custGeom>
              <a:avLst/>
              <a:gdLst/>
              <a:ahLst/>
              <a:cxnLst/>
              <a:rect l="l" t="t" r="r" b="b"/>
              <a:pathLst>
                <a:path w="929" h="198" extrusionOk="0">
                  <a:moveTo>
                    <a:pt x="11" y="1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2"/>
                    <a:pt x="1" y="22"/>
                    <a:pt x="11" y="22"/>
                  </a:cubicBezTo>
                  <a:lnTo>
                    <a:pt x="120" y="22"/>
                  </a:lnTo>
                  <a:cubicBezTo>
                    <a:pt x="219" y="22"/>
                    <a:pt x="372" y="22"/>
                    <a:pt x="514" y="44"/>
                  </a:cubicBezTo>
                  <a:cubicBezTo>
                    <a:pt x="656" y="77"/>
                    <a:pt x="809" y="121"/>
                    <a:pt x="907" y="197"/>
                  </a:cubicBezTo>
                  <a:lnTo>
                    <a:pt x="918" y="197"/>
                  </a:lnTo>
                  <a:cubicBezTo>
                    <a:pt x="929" y="187"/>
                    <a:pt x="929" y="187"/>
                    <a:pt x="918" y="175"/>
                  </a:cubicBezTo>
                  <a:cubicBezTo>
                    <a:pt x="819" y="99"/>
                    <a:pt x="667" y="56"/>
                    <a:pt x="514" y="22"/>
                  </a:cubicBezTo>
                  <a:cubicBezTo>
                    <a:pt x="372" y="1"/>
                    <a:pt x="21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386;p62">
              <a:extLst>
                <a:ext uri="{FF2B5EF4-FFF2-40B4-BE49-F238E27FC236}">
                  <a16:creationId xmlns:a16="http://schemas.microsoft.com/office/drawing/2014/main" id="{B905BA0F-F557-C81D-3745-DA05A6A37520}"/>
                </a:ext>
              </a:extLst>
            </p:cNvPr>
            <p:cNvSpPr/>
            <p:nvPr/>
          </p:nvSpPr>
          <p:spPr>
            <a:xfrm>
              <a:off x="5554800" y="2256375"/>
              <a:ext cx="23225" cy="4950"/>
            </a:xfrm>
            <a:custGeom>
              <a:avLst/>
              <a:gdLst/>
              <a:ahLst/>
              <a:cxnLst/>
              <a:rect l="l" t="t" r="r" b="b"/>
              <a:pathLst>
                <a:path w="929" h="198" extrusionOk="0">
                  <a:moveTo>
                    <a:pt x="11" y="1"/>
                  </a:moveTo>
                  <a:cubicBezTo>
                    <a:pt x="11" y="1"/>
                    <a:pt x="1" y="1"/>
                    <a:pt x="1" y="11"/>
                  </a:cubicBezTo>
                  <a:cubicBezTo>
                    <a:pt x="1" y="23"/>
                    <a:pt x="11" y="23"/>
                    <a:pt x="11" y="23"/>
                  </a:cubicBezTo>
                  <a:lnTo>
                    <a:pt x="132" y="23"/>
                  </a:lnTo>
                  <a:cubicBezTo>
                    <a:pt x="230" y="23"/>
                    <a:pt x="372" y="23"/>
                    <a:pt x="514" y="45"/>
                  </a:cubicBezTo>
                  <a:cubicBezTo>
                    <a:pt x="667" y="77"/>
                    <a:pt x="809" y="121"/>
                    <a:pt x="907" y="197"/>
                  </a:cubicBezTo>
                  <a:lnTo>
                    <a:pt x="929" y="197"/>
                  </a:lnTo>
                  <a:lnTo>
                    <a:pt x="929" y="176"/>
                  </a:lnTo>
                  <a:cubicBezTo>
                    <a:pt x="820" y="99"/>
                    <a:pt x="667" y="55"/>
                    <a:pt x="525" y="23"/>
                  </a:cubicBezTo>
                  <a:cubicBezTo>
                    <a:pt x="372" y="1"/>
                    <a:pt x="23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387;p62">
              <a:extLst>
                <a:ext uri="{FF2B5EF4-FFF2-40B4-BE49-F238E27FC236}">
                  <a16:creationId xmlns:a16="http://schemas.microsoft.com/office/drawing/2014/main" id="{61ED359E-09A1-118F-1B4D-20F267EBCD24}"/>
                </a:ext>
              </a:extLst>
            </p:cNvPr>
            <p:cNvSpPr/>
            <p:nvPr/>
          </p:nvSpPr>
          <p:spPr>
            <a:xfrm>
              <a:off x="5553425" y="2246825"/>
              <a:ext cx="23250" cy="5150"/>
            </a:xfrm>
            <a:custGeom>
              <a:avLst/>
              <a:gdLst/>
              <a:ahLst/>
              <a:cxnLst/>
              <a:rect l="l" t="t" r="r" b="b"/>
              <a:pathLst>
                <a:path w="930" h="206" extrusionOk="0">
                  <a:moveTo>
                    <a:pt x="12" y="0"/>
                  </a:moveTo>
                  <a:cubicBezTo>
                    <a:pt x="1" y="0"/>
                    <a:pt x="1" y="11"/>
                    <a:pt x="1" y="11"/>
                  </a:cubicBezTo>
                  <a:cubicBezTo>
                    <a:pt x="1" y="22"/>
                    <a:pt x="1" y="22"/>
                    <a:pt x="12" y="22"/>
                  </a:cubicBezTo>
                  <a:lnTo>
                    <a:pt x="132" y="22"/>
                  </a:lnTo>
                  <a:cubicBezTo>
                    <a:pt x="219" y="22"/>
                    <a:pt x="372" y="22"/>
                    <a:pt x="515" y="55"/>
                  </a:cubicBezTo>
                  <a:cubicBezTo>
                    <a:pt x="667" y="77"/>
                    <a:pt x="809" y="121"/>
                    <a:pt x="908" y="197"/>
                  </a:cubicBezTo>
                  <a:cubicBezTo>
                    <a:pt x="913" y="202"/>
                    <a:pt x="916" y="205"/>
                    <a:pt x="918" y="205"/>
                  </a:cubicBezTo>
                  <a:cubicBezTo>
                    <a:pt x="921" y="205"/>
                    <a:pt x="924" y="202"/>
                    <a:pt x="930" y="197"/>
                  </a:cubicBezTo>
                  <a:cubicBezTo>
                    <a:pt x="930" y="197"/>
                    <a:pt x="930" y="186"/>
                    <a:pt x="918" y="186"/>
                  </a:cubicBezTo>
                  <a:cubicBezTo>
                    <a:pt x="820" y="99"/>
                    <a:pt x="667" y="55"/>
                    <a:pt x="525" y="33"/>
                  </a:cubicBezTo>
                  <a:cubicBezTo>
                    <a:pt x="372" y="0"/>
                    <a:pt x="21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901;p55">
            <a:extLst>
              <a:ext uri="{FF2B5EF4-FFF2-40B4-BE49-F238E27FC236}">
                <a16:creationId xmlns:a16="http://schemas.microsoft.com/office/drawing/2014/main" id="{B9081734-0508-4675-7E0E-C6E19367D733}"/>
              </a:ext>
            </a:extLst>
          </p:cNvPr>
          <p:cNvGrpSpPr/>
          <p:nvPr/>
        </p:nvGrpSpPr>
        <p:grpSpPr>
          <a:xfrm>
            <a:off x="6587489" y="2129189"/>
            <a:ext cx="1227876" cy="2458487"/>
            <a:chOff x="1062925" y="1229925"/>
            <a:chExt cx="1533123" cy="2842395"/>
          </a:xfrm>
        </p:grpSpPr>
        <p:sp>
          <p:nvSpPr>
            <p:cNvPr id="656" name="Google Shape;902;p55">
              <a:extLst>
                <a:ext uri="{FF2B5EF4-FFF2-40B4-BE49-F238E27FC236}">
                  <a16:creationId xmlns:a16="http://schemas.microsoft.com/office/drawing/2014/main" id="{211F89BC-BD21-BF53-6B2E-3B120B4402D3}"/>
                </a:ext>
              </a:extLst>
            </p:cNvPr>
            <p:cNvSpPr/>
            <p:nvPr/>
          </p:nvSpPr>
          <p:spPr>
            <a:xfrm>
              <a:off x="1814374" y="1789389"/>
              <a:ext cx="680709" cy="670518"/>
            </a:xfrm>
            <a:custGeom>
              <a:avLst/>
              <a:gdLst/>
              <a:ahLst/>
              <a:cxnLst/>
              <a:rect l="l" t="t" r="r" b="b"/>
              <a:pathLst>
                <a:path w="7882" h="7764" extrusionOk="0">
                  <a:moveTo>
                    <a:pt x="1771" y="1"/>
                  </a:moveTo>
                  <a:cubicBezTo>
                    <a:pt x="1437" y="1"/>
                    <a:pt x="1112" y="132"/>
                    <a:pt x="892" y="389"/>
                  </a:cubicBezTo>
                  <a:cubicBezTo>
                    <a:pt x="0" y="1473"/>
                    <a:pt x="1109" y="2606"/>
                    <a:pt x="1109" y="2606"/>
                  </a:cubicBezTo>
                  <a:cubicBezTo>
                    <a:pt x="506" y="5463"/>
                    <a:pt x="1748" y="7764"/>
                    <a:pt x="1748" y="7764"/>
                  </a:cubicBezTo>
                  <a:cubicBezTo>
                    <a:pt x="1759" y="7764"/>
                    <a:pt x="1769" y="7764"/>
                    <a:pt x="1780" y="7764"/>
                  </a:cubicBezTo>
                  <a:cubicBezTo>
                    <a:pt x="3792" y="7764"/>
                    <a:pt x="7881" y="5511"/>
                    <a:pt x="7881" y="5511"/>
                  </a:cubicBezTo>
                  <a:lnTo>
                    <a:pt x="7484" y="4523"/>
                  </a:lnTo>
                  <a:lnTo>
                    <a:pt x="2700" y="5920"/>
                  </a:lnTo>
                  <a:cubicBezTo>
                    <a:pt x="2700" y="5920"/>
                    <a:pt x="3363" y="3281"/>
                    <a:pt x="3133" y="1522"/>
                  </a:cubicBezTo>
                  <a:cubicBezTo>
                    <a:pt x="3013" y="522"/>
                    <a:pt x="2579" y="172"/>
                    <a:pt x="2085" y="40"/>
                  </a:cubicBezTo>
                  <a:cubicBezTo>
                    <a:pt x="1982" y="14"/>
                    <a:pt x="1876" y="1"/>
                    <a:pt x="1771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903;p55">
              <a:extLst>
                <a:ext uri="{FF2B5EF4-FFF2-40B4-BE49-F238E27FC236}">
                  <a16:creationId xmlns:a16="http://schemas.microsoft.com/office/drawing/2014/main" id="{35C3921E-6CA5-BC52-48B2-2BC5B2034955}"/>
                </a:ext>
              </a:extLst>
            </p:cNvPr>
            <p:cNvSpPr/>
            <p:nvPr/>
          </p:nvSpPr>
          <p:spPr>
            <a:xfrm>
              <a:off x="2396118" y="2084320"/>
              <a:ext cx="199929" cy="183002"/>
            </a:xfrm>
            <a:custGeom>
              <a:avLst/>
              <a:gdLst/>
              <a:ahLst/>
              <a:cxnLst/>
              <a:rect l="l" t="t" r="r" b="b"/>
              <a:pathLst>
                <a:path w="2315" h="2119" extrusionOk="0">
                  <a:moveTo>
                    <a:pt x="1156" y="0"/>
                  </a:moveTo>
                  <a:cubicBezTo>
                    <a:pt x="660" y="0"/>
                    <a:pt x="216" y="348"/>
                    <a:pt x="121" y="842"/>
                  </a:cubicBezTo>
                  <a:cubicBezTo>
                    <a:pt x="1" y="1421"/>
                    <a:pt x="374" y="1987"/>
                    <a:pt x="952" y="2096"/>
                  </a:cubicBezTo>
                  <a:cubicBezTo>
                    <a:pt x="1024" y="2111"/>
                    <a:pt x="1096" y="2118"/>
                    <a:pt x="1167" y="2118"/>
                  </a:cubicBezTo>
                  <a:cubicBezTo>
                    <a:pt x="1655" y="2118"/>
                    <a:pt x="2099" y="1769"/>
                    <a:pt x="2194" y="1264"/>
                  </a:cubicBezTo>
                  <a:cubicBezTo>
                    <a:pt x="2315" y="698"/>
                    <a:pt x="1941" y="131"/>
                    <a:pt x="1375" y="23"/>
                  </a:cubicBezTo>
                  <a:cubicBezTo>
                    <a:pt x="1301" y="8"/>
                    <a:pt x="1228" y="0"/>
                    <a:pt x="1156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904;p55">
              <a:extLst>
                <a:ext uri="{FF2B5EF4-FFF2-40B4-BE49-F238E27FC236}">
                  <a16:creationId xmlns:a16="http://schemas.microsoft.com/office/drawing/2014/main" id="{FDF8AFC0-F806-64D1-D17D-0FE1678EA1CE}"/>
                </a:ext>
              </a:extLst>
            </p:cNvPr>
            <p:cNvSpPr/>
            <p:nvPr/>
          </p:nvSpPr>
          <p:spPr>
            <a:xfrm>
              <a:off x="1155593" y="2904257"/>
              <a:ext cx="695304" cy="899293"/>
            </a:xfrm>
            <a:custGeom>
              <a:avLst/>
              <a:gdLst/>
              <a:ahLst/>
              <a:cxnLst/>
              <a:rect l="l" t="t" r="r" b="b"/>
              <a:pathLst>
                <a:path w="8051" h="10413" extrusionOk="0">
                  <a:moveTo>
                    <a:pt x="5472" y="1"/>
                  </a:moveTo>
                  <a:cubicBezTo>
                    <a:pt x="4363" y="1675"/>
                    <a:pt x="3640" y="3627"/>
                    <a:pt x="3640" y="3627"/>
                  </a:cubicBezTo>
                  <a:lnTo>
                    <a:pt x="2181" y="5652"/>
                  </a:lnTo>
                  <a:lnTo>
                    <a:pt x="1" y="9641"/>
                  </a:lnTo>
                  <a:lnTo>
                    <a:pt x="844" y="10412"/>
                  </a:lnTo>
                  <a:lnTo>
                    <a:pt x="5580" y="3977"/>
                  </a:lnTo>
                  <a:cubicBezTo>
                    <a:pt x="6977" y="3483"/>
                    <a:pt x="8050" y="1615"/>
                    <a:pt x="8050" y="1615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905;p55">
              <a:extLst>
                <a:ext uri="{FF2B5EF4-FFF2-40B4-BE49-F238E27FC236}">
                  <a16:creationId xmlns:a16="http://schemas.microsoft.com/office/drawing/2014/main" id="{EB94FC0B-C524-7FC4-B08F-98A272991F3F}"/>
                </a:ext>
              </a:extLst>
            </p:cNvPr>
            <p:cNvSpPr/>
            <p:nvPr/>
          </p:nvSpPr>
          <p:spPr>
            <a:xfrm>
              <a:off x="1628088" y="2636789"/>
              <a:ext cx="391395" cy="407026"/>
            </a:xfrm>
            <a:custGeom>
              <a:avLst/>
              <a:gdLst/>
              <a:ahLst/>
              <a:cxnLst/>
              <a:rect l="l" t="t" r="r" b="b"/>
              <a:pathLst>
                <a:path w="4532" h="4713" extrusionOk="0">
                  <a:moveTo>
                    <a:pt x="1531" y="0"/>
                  </a:moveTo>
                  <a:lnTo>
                    <a:pt x="1" y="3098"/>
                  </a:lnTo>
                  <a:cubicBezTo>
                    <a:pt x="1688" y="4664"/>
                    <a:pt x="2579" y="4712"/>
                    <a:pt x="2579" y="4712"/>
                  </a:cubicBezTo>
                  <a:lnTo>
                    <a:pt x="4532" y="1711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906;p55">
              <a:extLst>
                <a:ext uri="{FF2B5EF4-FFF2-40B4-BE49-F238E27FC236}">
                  <a16:creationId xmlns:a16="http://schemas.microsoft.com/office/drawing/2014/main" id="{C0C1B2B1-0588-9D8F-4076-CB70409BDAA4}"/>
                </a:ext>
              </a:extLst>
            </p:cNvPr>
            <p:cNvSpPr/>
            <p:nvPr/>
          </p:nvSpPr>
          <p:spPr>
            <a:xfrm>
              <a:off x="1751933" y="2479693"/>
              <a:ext cx="355986" cy="305464"/>
            </a:xfrm>
            <a:custGeom>
              <a:avLst/>
              <a:gdLst/>
              <a:ahLst/>
              <a:cxnLst/>
              <a:rect l="l" t="t" r="r" b="b"/>
              <a:pathLst>
                <a:path w="4122" h="3537" extrusionOk="0">
                  <a:moveTo>
                    <a:pt x="0" y="0"/>
                  </a:moveTo>
                  <a:lnTo>
                    <a:pt x="241" y="1543"/>
                  </a:lnTo>
                  <a:cubicBezTo>
                    <a:pt x="241" y="1543"/>
                    <a:pt x="2745" y="3536"/>
                    <a:pt x="3073" y="3536"/>
                  </a:cubicBezTo>
                  <a:cubicBezTo>
                    <a:pt x="3084" y="3536"/>
                    <a:pt x="3092" y="3534"/>
                    <a:pt x="3098" y="3530"/>
                  </a:cubicBezTo>
                  <a:cubicBezTo>
                    <a:pt x="3591" y="3193"/>
                    <a:pt x="4121" y="1410"/>
                    <a:pt x="4121" y="14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907;p55">
              <a:extLst>
                <a:ext uri="{FF2B5EF4-FFF2-40B4-BE49-F238E27FC236}">
                  <a16:creationId xmlns:a16="http://schemas.microsoft.com/office/drawing/2014/main" id="{A3965167-A76B-F8E5-C6BC-8C404C2351B0}"/>
                </a:ext>
              </a:extLst>
            </p:cNvPr>
            <p:cNvSpPr/>
            <p:nvPr/>
          </p:nvSpPr>
          <p:spPr>
            <a:xfrm>
              <a:off x="2026655" y="1481589"/>
              <a:ext cx="260297" cy="333877"/>
            </a:xfrm>
            <a:custGeom>
              <a:avLst/>
              <a:gdLst/>
              <a:ahLst/>
              <a:cxnLst/>
              <a:rect l="l" t="t" r="r" b="b"/>
              <a:pathLst>
                <a:path w="3014" h="3866" extrusionOk="0">
                  <a:moveTo>
                    <a:pt x="1025" y="0"/>
                  </a:moveTo>
                  <a:lnTo>
                    <a:pt x="158" y="2627"/>
                  </a:lnTo>
                  <a:cubicBezTo>
                    <a:pt x="1" y="3098"/>
                    <a:pt x="266" y="3615"/>
                    <a:pt x="736" y="3772"/>
                  </a:cubicBezTo>
                  <a:lnTo>
                    <a:pt x="881" y="3821"/>
                  </a:lnTo>
                  <a:cubicBezTo>
                    <a:pt x="968" y="3851"/>
                    <a:pt x="1069" y="3865"/>
                    <a:pt x="1175" y="3865"/>
                  </a:cubicBezTo>
                  <a:cubicBezTo>
                    <a:pt x="1535" y="3865"/>
                    <a:pt x="1947" y="3697"/>
                    <a:pt x="2049" y="3398"/>
                  </a:cubicBezTo>
                  <a:lnTo>
                    <a:pt x="3013" y="66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908;p55">
              <a:extLst>
                <a:ext uri="{FF2B5EF4-FFF2-40B4-BE49-F238E27FC236}">
                  <a16:creationId xmlns:a16="http://schemas.microsoft.com/office/drawing/2014/main" id="{D2DE5F0D-243E-8D95-BD15-BD91FFE41D4D}"/>
                </a:ext>
              </a:extLst>
            </p:cNvPr>
            <p:cNvSpPr/>
            <p:nvPr/>
          </p:nvSpPr>
          <p:spPr>
            <a:xfrm>
              <a:off x="2122433" y="1622102"/>
              <a:ext cx="107262" cy="131185"/>
            </a:xfrm>
            <a:custGeom>
              <a:avLst/>
              <a:gdLst/>
              <a:ahLst/>
              <a:cxnLst/>
              <a:rect l="l" t="t" r="r" b="b"/>
              <a:pathLst>
                <a:path w="1242" h="1519" extrusionOk="0">
                  <a:moveTo>
                    <a:pt x="265" y="1"/>
                  </a:moveTo>
                  <a:cubicBezTo>
                    <a:pt x="265" y="1"/>
                    <a:pt x="0" y="952"/>
                    <a:pt x="1025" y="1519"/>
                  </a:cubicBezTo>
                  <a:lnTo>
                    <a:pt x="1242" y="928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909;p55">
              <a:extLst>
                <a:ext uri="{FF2B5EF4-FFF2-40B4-BE49-F238E27FC236}">
                  <a16:creationId xmlns:a16="http://schemas.microsoft.com/office/drawing/2014/main" id="{4955F3F1-4CFE-62CF-973A-05185C1E2CAA}"/>
                </a:ext>
              </a:extLst>
            </p:cNvPr>
            <p:cNvSpPr/>
            <p:nvPr/>
          </p:nvSpPr>
          <p:spPr>
            <a:xfrm>
              <a:off x="2004805" y="1288393"/>
              <a:ext cx="354000" cy="337764"/>
            </a:xfrm>
            <a:custGeom>
              <a:avLst/>
              <a:gdLst/>
              <a:ahLst/>
              <a:cxnLst/>
              <a:rect l="l" t="t" r="r" b="b"/>
              <a:pathLst>
                <a:path w="4099" h="3911" extrusionOk="0">
                  <a:moveTo>
                    <a:pt x="2049" y="0"/>
                  </a:moveTo>
                  <a:cubicBezTo>
                    <a:pt x="1042" y="0"/>
                    <a:pt x="188" y="755"/>
                    <a:pt x="97" y="1779"/>
                  </a:cubicBezTo>
                  <a:cubicBezTo>
                    <a:pt x="1" y="2852"/>
                    <a:pt x="784" y="3804"/>
                    <a:pt x="1868" y="3900"/>
                  </a:cubicBezTo>
                  <a:cubicBezTo>
                    <a:pt x="1934" y="3907"/>
                    <a:pt x="2000" y="3910"/>
                    <a:pt x="2065" y="3910"/>
                  </a:cubicBezTo>
                  <a:cubicBezTo>
                    <a:pt x="3055" y="3910"/>
                    <a:pt x="3899" y="3148"/>
                    <a:pt x="4002" y="2141"/>
                  </a:cubicBezTo>
                  <a:cubicBezTo>
                    <a:pt x="4098" y="1056"/>
                    <a:pt x="3303" y="105"/>
                    <a:pt x="2230" y="8"/>
                  </a:cubicBezTo>
                  <a:cubicBezTo>
                    <a:pt x="2169" y="3"/>
                    <a:pt x="2109" y="0"/>
                    <a:pt x="2049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910;p55">
              <a:extLst>
                <a:ext uri="{FF2B5EF4-FFF2-40B4-BE49-F238E27FC236}">
                  <a16:creationId xmlns:a16="http://schemas.microsoft.com/office/drawing/2014/main" id="{21E4B29E-CD6C-FF1B-3886-156D8A728596}"/>
                </a:ext>
              </a:extLst>
            </p:cNvPr>
            <p:cNvSpPr/>
            <p:nvPr/>
          </p:nvSpPr>
          <p:spPr>
            <a:xfrm>
              <a:off x="2141173" y="1452398"/>
              <a:ext cx="209256" cy="249329"/>
            </a:xfrm>
            <a:custGeom>
              <a:avLst/>
              <a:gdLst/>
              <a:ahLst/>
              <a:cxnLst/>
              <a:rect l="l" t="t" r="r" b="b"/>
              <a:pathLst>
                <a:path w="2423" h="2887" extrusionOk="0">
                  <a:moveTo>
                    <a:pt x="229" y="1"/>
                  </a:moveTo>
                  <a:lnTo>
                    <a:pt x="48" y="1869"/>
                  </a:lnTo>
                  <a:cubicBezTo>
                    <a:pt x="0" y="2387"/>
                    <a:pt x="374" y="2833"/>
                    <a:pt x="892" y="2881"/>
                  </a:cubicBezTo>
                  <a:cubicBezTo>
                    <a:pt x="929" y="2885"/>
                    <a:pt x="967" y="2886"/>
                    <a:pt x="1004" y="2886"/>
                  </a:cubicBezTo>
                  <a:cubicBezTo>
                    <a:pt x="1656" y="2886"/>
                    <a:pt x="2221" y="2397"/>
                    <a:pt x="2278" y="1725"/>
                  </a:cubicBezTo>
                  <a:lnTo>
                    <a:pt x="2423" y="206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911;p55">
              <a:extLst>
                <a:ext uri="{FF2B5EF4-FFF2-40B4-BE49-F238E27FC236}">
                  <a16:creationId xmlns:a16="http://schemas.microsoft.com/office/drawing/2014/main" id="{57CB6E05-87D2-0288-C9B8-97511FEB8FE3}"/>
                </a:ext>
              </a:extLst>
            </p:cNvPr>
            <p:cNvSpPr/>
            <p:nvPr/>
          </p:nvSpPr>
          <p:spPr>
            <a:xfrm>
              <a:off x="2315973" y="1509743"/>
              <a:ext cx="61317" cy="81181"/>
            </a:xfrm>
            <a:custGeom>
              <a:avLst/>
              <a:gdLst/>
              <a:ahLst/>
              <a:cxnLst/>
              <a:rect l="l" t="t" r="r" b="b"/>
              <a:pathLst>
                <a:path w="710" h="940" extrusionOk="0">
                  <a:moveTo>
                    <a:pt x="290" y="0"/>
                  </a:moveTo>
                  <a:lnTo>
                    <a:pt x="1" y="940"/>
                  </a:lnTo>
                  <a:lnTo>
                    <a:pt x="495" y="892"/>
                  </a:lnTo>
                  <a:cubicBezTo>
                    <a:pt x="501" y="892"/>
                    <a:pt x="507" y="893"/>
                    <a:pt x="513" y="893"/>
                  </a:cubicBezTo>
                  <a:cubicBezTo>
                    <a:pt x="635" y="893"/>
                    <a:pt x="710" y="778"/>
                    <a:pt x="664" y="675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912;p55">
              <a:extLst>
                <a:ext uri="{FF2B5EF4-FFF2-40B4-BE49-F238E27FC236}">
                  <a16:creationId xmlns:a16="http://schemas.microsoft.com/office/drawing/2014/main" id="{0719B92F-4383-5C0E-DE57-B87541AF4B31}"/>
                </a:ext>
              </a:extLst>
            </p:cNvPr>
            <p:cNvSpPr/>
            <p:nvPr/>
          </p:nvSpPr>
          <p:spPr>
            <a:xfrm>
              <a:off x="1901774" y="1229925"/>
              <a:ext cx="475685" cy="383968"/>
            </a:xfrm>
            <a:custGeom>
              <a:avLst/>
              <a:gdLst/>
              <a:ahLst/>
              <a:cxnLst/>
              <a:rect l="l" t="t" r="r" b="b"/>
              <a:pathLst>
                <a:path w="5508" h="4446" extrusionOk="0">
                  <a:moveTo>
                    <a:pt x="3292" y="1"/>
                  </a:moveTo>
                  <a:cubicBezTo>
                    <a:pt x="2988" y="1"/>
                    <a:pt x="2651" y="68"/>
                    <a:pt x="2278" y="227"/>
                  </a:cubicBezTo>
                  <a:cubicBezTo>
                    <a:pt x="0" y="1203"/>
                    <a:pt x="760" y="3770"/>
                    <a:pt x="760" y="3770"/>
                  </a:cubicBezTo>
                  <a:lnTo>
                    <a:pt x="2507" y="4445"/>
                  </a:lnTo>
                  <a:lnTo>
                    <a:pt x="3350" y="3505"/>
                  </a:lnTo>
                  <a:cubicBezTo>
                    <a:pt x="3350" y="3505"/>
                    <a:pt x="4038" y="2938"/>
                    <a:pt x="3773" y="1915"/>
                  </a:cubicBezTo>
                  <a:lnTo>
                    <a:pt x="3773" y="1915"/>
                  </a:lnTo>
                  <a:cubicBezTo>
                    <a:pt x="3773" y="1915"/>
                    <a:pt x="4204" y="2005"/>
                    <a:pt x="4647" y="2005"/>
                  </a:cubicBezTo>
                  <a:cubicBezTo>
                    <a:pt x="4997" y="2005"/>
                    <a:pt x="5353" y="1948"/>
                    <a:pt x="5508" y="1746"/>
                  </a:cubicBezTo>
                  <a:cubicBezTo>
                    <a:pt x="5508" y="1746"/>
                    <a:pt x="4842" y="1"/>
                    <a:pt x="3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913;p55">
              <a:extLst>
                <a:ext uri="{FF2B5EF4-FFF2-40B4-BE49-F238E27FC236}">
                  <a16:creationId xmlns:a16="http://schemas.microsoft.com/office/drawing/2014/main" id="{E11D3F7D-6128-55E7-C301-490A4EC4B8AA}"/>
                </a:ext>
              </a:extLst>
            </p:cNvPr>
            <p:cNvSpPr/>
            <p:nvPr/>
          </p:nvSpPr>
          <p:spPr>
            <a:xfrm>
              <a:off x="2105764" y="1481416"/>
              <a:ext cx="96899" cy="93272"/>
            </a:xfrm>
            <a:custGeom>
              <a:avLst/>
              <a:gdLst/>
              <a:ahLst/>
              <a:cxnLst/>
              <a:rect l="l" t="t" r="r" b="b"/>
              <a:pathLst>
                <a:path w="1122" h="1080" extrusionOk="0">
                  <a:moveTo>
                    <a:pt x="570" y="0"/>
                  </a:moveTo>
                  <a:cubicBezTo>
                    <a:pt x="289" y="0"/>
                    <a:pt x="59" y="210"/>
                    <a:pt x="24" y="497"/>
                  </a:cubicBezTo>
                  <a:cubicBezTo>
                    <a:pt x="0" y="786"/>
                    <a:pt x="217" y="1051"/>
                    <a:pt x="519" y="1075"/>
                  </a:cubicBezTo>
                  <a:cubicBezTo>
                    <a:pt x="540" y="1078"/>
                    <a:pt x="561" y="1079"/>
                    <a:pt x="581" y="1079"/>
                  </a:cubicBezTo>
                  <a:cubicBezTo>
                    <a:pt x="845" y="1079"/>
                    <a:pt x="1075" y="872"/>
                    <a:pt x="1097" y="593"/>
                  </a:cubicBezTo>
                  <a:cubicBezTo>
                    <a:pt x="1122" y="304"/>
                    <a:pt x="905" y="39"/>
                    <a:pt x="615" y="2"/>
                  </a:cubicBezTo>
                  <a:cubicBezTo>
                    <a:pt x="600" y="1"/>
                    <a:pt x="585" y="0"/>
                    <a:pt x="570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914;p55">
              <a:extLst>
                <a:ext uri="{FF2B5EF4-FFF2-40B4-BE49-F238E27FC236}">
                  <a16:creationId xmlns:a16="http://schemas.microsoft.com/office/drawing/2014/main" id="{4BF329C9-1985-35CC-3973-2F7D8F397E39}"/>
                </a:ext>
              </a:extLst>
            </p:cNvPr>
            <p:cNvSpPr/>
            <p:nvPr/>
          </p:nvSpPr>
          <p:spPr>
            <a:xfrm>
              <a:off x="2063101" y="1547139"/>
              <a:ext cx="92667" cy="84981"/>
            </a:xfrm>
            <a:custGeom>
              <a:avLst/>
              <a:gdLst/>
              <a:ahLst/>
              <a:cxnLst/>
              <a:rect l="l" t="t" r="r" b="b"/>
              <a:pathLst>
                <a:path w="1073" h="984" extrusionOk="0">
                  <a:moveTo>
                    <a:pt x="36" y="1"/>
                  </a:moveTo>
                  <a:lnTo>
                    <a:pt x="1" y="928"/>
                  </a:lnTo>
                  <a:cubicBezTo>
                    <a:pt x="1" y="928"/>
                    <a:pt x="169" y="984"/>
                    <a:pt x="372" y="984"/>
                  </a:cubicBezTo>
                  <a:cubicBezTo>
                    <a:pt x="662" y="984"/>
                    <a:pt x="1023" y="871"/>
                    <a:pt x="1073" y="326"/>
                  </a:cubicBezTo>
                  <a:lnTo>
                    <a:pt x="1073" y="326"/>
                  </a:lnTo>
                  <a:lnTo>
                    <a:pt x="459" y="37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915;p55">
              <a:extLst>
                <a:ext uri="{FF2B5EF4-FFF2-40B4-BE49-F238E27FC236}">
                  <a16:creationId xmlns:a16="http://schemas.microsoft.com/office/drawing/2014/main" id="{A91A9390-8456-D252-7F25-2E26250FDEC8}"/>
                </a:ext>
              </a:extLst>
            </p:cNvPr>
            <p:cNvSpPr/>
            <p:nvPr/>
          </p:nvSpPr>
          <p:spPr>
            <a:xfrm>
              <a:off x="1751933" y="1712611"/>
              <a:ext cx="530784" cy="888843"/>
            </a:xfrm>
            <a:custGeom>
              <a:avLst/>
              <a:gdLst/>
              <a:ahLst/>
              <a:cxnLst/>
              <a:rect l="l" t="t" r="r" b="b"/>
              <a:pathLst>
                <a:path w="6146" h="10292" extrusionOk="0">
                  <a:moveTo>
                    <a:pt x="3326" y="0"/>
                  </a:moveTo>
                  <a:cubicBezTo>
                    <a:pt x="3326" y="0"/>
                    <a:pt x="1025" y="0"/>
                    <a:pt x="1025" y="2929"/>
                  </a:cubicBezTo>
                  <a:cubicBezTo>
                    <a:pt x="1025" y="6568"/>
                    <a:pt x="0" y="8882"/>
                    <a:pt x="0" y="8882"/>
                  </a:cubicBezTo>
                  <a:cubicBezTo>
                    <a:pt x="1061" y="9846"/>
                    <a:pt x="4121" y="10292"/>
                    <a:pt x="4121" y="10292"/>
                  </a:cubicBezTo>
                  <a:lnTo>
                    <a:pt x="4640" y="7701"/>
                  </a:lnTo>
                  <a:cubicBezTo>
                    <a:pt x="4700" y="7340"/>
                    <a:pt x="4820" y="6990"/>
                    <a:pt x="4978" y="6652"/>
                  </a:cubicBezTo>
                  <a:cubicBezTo>
                    <a:pt x="5363" y="5833"/>
                    <a:pt x="6098" y="4194"/>
                    <a:pt x="6122" y="3532"/>
                  </a:cubicBezTo>
                  <a:cubicBezTo>
                    <a:pt x="6146" y="2627"/>
                    <a:pt x="5929" y="2145"/>
                    <a:pt x="5929" y="2145"/>
                  </a:cubicBezTo>
                  <a:lnTo>
                    <a:pt x="3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916;p55">
              <a:extLst>
                <a:ext uri="{FF2B5EF4-FFF2-40B4-BE49-F238E27FC236}">
                  <a16:creationId xmlns:a16="http://schemas.microsoft.com/office/drawing/2014/main" id="{EC062052-4F92-CB35-5F59-2F56E540B48C}"/>
                </a:ext>
              </a:extLst>
            </p:cNvPr>
            <p:cNvSpPr/>
            <p:nvPr/>
          </p:nvSpPr>
          <p:spPr>
            <a:xfrm>
              <a:off x="2039178" y="1712611"/>
              <a:ext cx="224888" cy="185334"/>
            </a:xfrm>
            <a:custGeom>
              <a:avLst/>
              <a:gdLst/>
              <a:ahLst/>
              <a:cxnLst/>
              <a:rect l="l" t="t" r="r" b="b"/>
              <a:pathLst>
                <a:path w="2604" h="2146" extrusionOk="0">
                  <a:moveTo>
                    <a:pt x="0" y="0"/>
                  </a:moveTo>
                  <a:lnTo>
                    <a:pt x="0" y="0"/>
                  </a:lnTo>
                  <a:cubicBezTo>
                    <a:pt x="1194" y="1700"/>
                    <a:pt x="2603" y="2145"/>
                    <a:pt x="2603" y="2145"/>
                  </a:cubicBezTo>
                  <a:cubicBezTo>
                    <a:pt x="2266" y="1242"/>
                    <a:pt x="1422" y="471"/>
                    <a:pt x="1422" y="4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917;p55">
              <a:extLst>
                <a:ext uri="{FF2B5EF4-FFF2-40B4-BE49-F238E27FC236}">
                  <a16:creationId xmlns:a16="http://schemas.microsoft.com/office/drawing/2014/main" id="{718246B8-4FBB-1048-A913-0FFF19443BA1}"/>
                </a:ext>
              </a:extLst>
            </p:cNvPr>
            <p:cNvSpPr/>
            <p:nvPr/>
          </p:nvSpPr>
          <p:spPr>
            <a:xfrm>
              <a:off x="1621870" y="2479693"/>
              <a:ext cx="675441" cy="532857"/>
            </a:xfrm>
            <a:custGeom>
              <a:avLst/>
              <a:gdLst/>
              <a:ahLst/>
              <a:cxnLst/>
              <a:rect l="l" t="t" r="r" b="b"/>
              <a:pathLst>
                <a:path w="7821" h="6170" extrusionOk="0">
                  <a:moveTo>
                    <a:pt x="1506" y="0"/>
                  </a:moveTo>
                  <a:cubicBezTo>
                    <a:pt x="1506" y="0"/>
                    <a:pt x="0" y="1747"/>
                    <a:pt x="1205" y="3627"/>
                  </a:cubicBezTo>
                  <a:cubicBezTo>
                    <a:pt x="2121" y="5073"/>
                    <a:pt x="6484" y="6170"/>
                    <a:pt x="6484" y="6170"/>
                  </a:cubicBezTo>
                  <a:cubicBezTo>
                    <a:pt x="6484" y="6170"/>
                    <a:pt x="7363" y="5423"/>
                    <a:pt x="7821" y="3627"/>
                  </a:cubicBezTo>
                  <a:cubicBezTo>
                    <a:pt x="7821" y="3627"/>
                    <a:pt x="4683" y="1181"/>
                    <a:pt x="2562" y="1181"/>
                  </a:cubicBezTo>
                  <a:cubicBezTo>
                    <a:pt x="2552" y="1181"/>
                    <a:pt x="2541" y="1181"/>
                    <a:pt x="2531" y="1181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918;p55">
              <a:extLst>
                <a:ext uri="{FF2B5EF4-FFF2-40B4-BE49-F238E27FC236}">
                  <a16:creationId xmlns:a16="http://schemas.microsoft.com/office/drawing/2014/main" id="{778FC82C-32F4-8EF3-C139-75E2A9408AED}"/>
                </a:ext>
              </a:extLst>
            </p:cNvPr>
            <p:cNvSpPr/>
            <p:nvPr/>
          </p:nvSpPr>
          <p:spPr>
            <a:xfrm>
              <a:off x="2126578" y="2792848"/>
              <a:ext cx="447617" cy="983583"/>
            </a:xfrm>
            <a:custGeom>
              <a:avLst/>
              <a:gdLst/>
              <a:ahLst/>
              <a:cxnLst/>
              <a:rect l="l" t="t" r="r" b="b"/>
              <a:pathLst>
                <a:path w="5183" h="11389" extrusionOk="0">
                  <a:moveTo>
                    <a:pt x="1977" y="1"/>
                  </a:moveTo>
                  <a:lnTo>
                    <a:pt x="640" y="2544"/>
                  </a:lnTo>
                  <a:lnTo>
                    <a:pt x="2772" y="3062"/>
                  </a:lnTo>
                  <a:lnTo>
                    <a:pt x="0" y="11087"/>
                  </a:lnTo>
                  <a:lnTo>
                    <a:pt x="1133" y="11389"/>
                  </a:lnTo>
                  <a:cubicBezTo>
                    <a:pt x="2676" y="8340"/>
                    <a:pt x="4459" y="4544"/>
                    <a:pt x="5013" y="3146"/>
                  </a:cubicBezTo>
                  <a:cubicBezTo>
                    <a:pt x="5182" y="2724"/>
                    <a:pt x="5086" y="2242"/>
                    <a:pt x="4761" y="1929"/>
                  </a:cubicBezTo>
                  <a:cubicBezTo>
                    <a:pt x="3784" y="965"/>
                    <a:pt x="1977" y="1"/>
                    <a:pt x="1977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919;p55">
              <a:extLst>
                <a:ext uri="{FF2B5EF4-FFF2-40B4-BE49-F238E27FC236}">
                  <a16:creationId xmlns:a16="http://schemas.microsoft.com/office/drawing/2014/main" id="{40109905-379A-DC7A-6FE6-67A0C407A98F}"/>
                </a:ext>
              </a:extLst>
            </p:cNvPr>
            <p:cNvSpPr/>
            <p:nvPr/>
          </p:nvSpPr>
          <p:spPr>
            <a:xfrm>
              <a:off x="2223564" y="3057207"/>
              <a:ext cx="142412" cy="423781"/>
            </a:xfrm>
            <a:custGeom>
              <a:avLst/>
              <a:gdLst/>
              <a:ahLst/>
              <a:cxnLst/>
              <a:rect l="l" t="t" r="r" b="b"/>
              <a:pathLst>
                <a:path w="1649" h="4907" extrusionOk="0">
                  <a:moveTo>
                    <a:pt x="1649" y="1"/>
                  </a:moveTo>
                  <a:lnTo>
                    <a:pt x="1649" y="1"/>
                  </a:lnTo>
                  <a:cubicBezTo>
                    <a:pt x="1649" y="1"/>
                    <a:pt x="71" y="447"/>
                    <a:pt x="10" y="3966"/>
                  </a:cubicBezTo>
                  <a:cubicBezTo>
                    <a:pt x="1" y="4635"/>
                    <a:pt x="55" y="4907"/>
                    <a:pt x="148" y="4907"/>
                  </a:cubicBezTo>
                  <a:cubicBezTo>
                    <a:pt x="543" y="4907"/>
                    <a:pt x="1649" y="1"/>
                    <a:pt x="1649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920;p55">
              <a:extLst>
                <a:ext uri="{FF2B5EF4-FFF2-40B4-BE49-F238E27FC236}">
                  <a16:creationId xmlns:a16="http://schemas.microsoft.com/office/drawing/2014/main" id="{F5467E68-5D28-BAEE-6671-2734AC61E69C}"/>
                </a:ext>
              </a:extLst>
            </p:cNvPr>
            <p:cNvSpPr/>
            <p:nvPr/>
          </p:nvSpPr>
          <p:spPr>
            <a:xfrm>
              <a:off x="1266916" y="3171725"/>
              <a:ext cx="308141" cy="480866"/>
            </a:xfrm>
            <a:custGeom>
              <a:avLst/>
              <a:gdLst/>
              <a:ahLst/>
              <a:cxnLst/>
              <a:rect l="l" t="t" r="r" b="b"/>
              <a:pathLst>
                <a:path w="3568" h="5568" extrusionOk="0">
                  <a:moveTo>
                    <a:pt x="3568" y="0"/>
                  </a:moveTo>
                  <a:lnTo>
                    <a:pt x="3568" y="0"/>
                  </a:lnTo>
                  <a:cubicBezTo>
                    <a:pt x="3568" y="0"/>
                    <a:pt x="1977" y="0"/>
                    <a:pt x="1085" y="1711"/>
                  </a:cubicBezTo>
                  <a:cubicBezTo>
                    <a:pt x="1" y="3832"/>
                    <a:pt x="362" y="5568"/>
                    <a:pt x="362" y="5568"/>
                  </a:cubicBezTo>
                  <a:lnTo>
                    <a:pt x="3568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921;p55">
              <a:extLst>
                <a:ext uri="{FF2B5EF4-FFF2-40B4-BE49-F238E27FC236}">
                  <a16:creationId xmlns:a16="http://schemas.microsoft.com/office/drawing/2014/main" id="{357C230C-500E-5A60-27CC-42138E0A70CD}"/>
                </a:ext>
              </a:extLst>
            </p:cNvPr>
            <p:cNvSpPr/>
            <p:nvPr/>
          </p:nvSpPr>
          <p:spPr>
            <a:xfrm>
              <a:off x="2103692" y="3708561"/>
              <a:ext cx="423522" cy="163743"/>
            </a:xfrm>
            <a:custGeom>
              <a:avLst/>
              <a:gdLst/>
              <a:ahLst/>
              <a:cxnLst/>
              <a:rect l="l" t="t" r="r" b="b"/>
              <a:pathLst>
                <a:path w="4904" h="1896" extrusionOk="0">
                  <a:moveTo>
                    <a:pt x="1898" y="0"/>
                  </a:moveTo>
                  <a:cubicBezTo>
                    <a:pt x="1838" y="0"/>
                    <a:pt x="1786" y="34"/>
                    <a:pt x="1760" y="87"/>
                  </a:cubicBezTo>
                  <a:cubicBezTo>
                    <a:pt x="1700" y="243"/>
                    <a:pt x="1459" y="497"/>
                    <a:pt x="1049" y="508"/>
                  </a:cubicBezTo>
                  <a:cubicBezTo>
                    <a:pt x="1033" y="509"/>
                    <a:pt x="1017" y="510"/>
                    <a:pt x="1001" y="510"/>
                  </a:cubicBezTo>
                  <a:cubicBezTo>
                    <a:pt x="644" y="510"/>
                    <a:pt x="561" y="251"/>
                    <a:pt x="422" y="135"/>
                  </a:cubicBezTo>
                  <a:cubicBezTo>
                    <a:pt x="395" y="112"/>
                    <a:pt x="361" y="101"/>
                    <a:pt x="327" y="101"/>
                  </a:cubicBezTo>
                  <a:cubicBezTo>
                    <a:pt x="271" y="101"/>
                    <a:pt x="216" y="131"/>
                    <a:pt x="193" y="183"/>
                  </a:cubicBezTo>
                  <a:lnTo>
                    <a:pt x="145" y="304"/>
                  </a:lnTo>
                  <a:cubicBezTo>
                    <a:pt x="133" y="316"/>
                    <a:pt x="133" y="328"/>
                    <a:pt x="133" y="340"/>
                  </a:cubicBezTo>
                  <a:lnTo>
                    <a:pt x="24" y="1268"/>
                  </a:lnTo>
                  <a:cubicBezTo>
                    <a:pt x="0" y="1437"/>
                    <a:pt x="133" y="1593"/>
                    <a:pt x="302" y="1605"/>
                  </a:cubicBezTo>
                  <a:lnTo>
                    <a:pt x="4640" y="1895"/>
                  </a:lnTo>
                  <a:cubicBezTo>
                    <a:pt x="4646" y="1895"/>
                    <a:pt x="4651" y="1895"/>
                    <a:pt x="4656" y="1895"/>
                  </a:cubicBezTo>
                  <a:cubicBezTo>
                    <a:pt x="4804" y="1895"/>
                    <a:pt x="4904" y="1745"/>
                    <a:pt x="4857" y="1605"/>
                  </a:cubicBezTo>
                  <a:cubicBezTo>
                    <a:pt x="4809" y="1448"/>
                    <a:pt x="4688" y="1316"/>
                    <a:pt x="4544" y="1244"/>
                  </a:cubicBezTo>
                  <a:lnTo>
                    <a:pt x="1965" y="15"/>
                  </a:lnTo>
                  <a:cubicBezTo>
                    <a:pt x="1942" y="5"/>
                    <a:pt x="1919" y="0"/>
                    <a:pt x="1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922;p55">
              <a:extLst>
                <a:ext uri="{FF2B5EF4-FFF2-40B4-BE49-F238E27FC236}">
                  <a16:creationId xmlns:a16="http://schemas.microsoft.com/office/drawing/2014/main" id="{A29E45BD-E7FE-0C3C-828E-968D84258947}"/>
                </a:ext>
              </a:extLst>
            </p:cNvPr>
            <p:cNvSpPr/>
            <p:nvPr/>
          </p:nvSpPr>
          <p:spPr>
            <a:xfrm>
              <a:off x="1062925" y="3676089"/>
              <a:ext cx="273855" cy="396231"/>
            </a:xfrm>
            <a:custGeom>
              <a:avLst/>
              <a:gdLst/>
              <a:ahLst/>
              <a:cxnLst/>
              <a:rect l="l" t="t" r="r" b="b"/>
              <a:pathLst>
                <a:path w="3171" h="4588" extrusionOk="0">
                  <a:moveTo>
                    <a:pt x="1147" y="0"/>
                  </a:moveTo>
                  <a:cubicBezTo>
                    <a:pt x="1135" y="0"/>
                    <a:pt x="1122" y="2"/>
                    <a:pt x="1109" y="5"/>
                  </a:cubicBezTo>
                  <a:lnTo>
                    <a:pt x="989" y="53"/>
                  </a:lnTo>
                  <a:cubicBezTo>
                    <a:pt x="977" y="53"/>
                    <a:pt x="965" y="53"/>
                    <a:pt x="953" y="65"/>
                  </a:cubicBezTo>
                  <a:lnTo>
                    <a:pt x="182" y="584"/>
                  </a:lnTo>
                  <a:cubicBezTo>
                    <a:pt x="36" y="680"/>
                    <a:pt x="1" y="873"/>
                    <a:pt x="110" y="1005"/>
                  </a:cubicBezTo>
                  <a:lnTo>
                    <a:pt x="2689" y="4499"/>
                  </a:lnTo>
                  <a:cubicBezTo>
                    <a:pt x="2735" y="4557"/>
                    <a:pt x="2802" y="4587"/>
                    <a:pt x="2870" y="4587"/>
                  </a:cubicBezTo>
                  <a:cubicBezTo>
                    <a:pt x="2944" y="4587"/>
                    <a:pt x="3018" y="4551"/>
                    <a:pt x="3062" y="4475"/>
                  </a:cubicBezTo>
                  <a:cubicBezTo>
                    <a:pt x="3146" y="4331"/>
                    <a:pt x="3171" y="4162"/>
                    <a:pt x="3122" y="4006"/>
                  </a:cubicBezTo>
                  <a:lnTo>
                    <a:pt x="2387" y="1246"/>
                  </a:lnTo>
                  <a:cubicBezTo>
                    <a:pt x="2367" y="1177"/>
                    <a:pt x="2306" y="1132"/>
                    <a:pt x="2238" y="1132"/>
                  </a:cubicBezTo>
                  <a:cubicBezTo>
                    <a:pt x="2224" y="1132"/>
                    <a:pt x="2209" y="1134"/>
                    <a:pt x="2194" y="1138"/>
                  </a:cubicBezTo>
                  <a:cubicBezTo>
                    <a:pt x="2153" y="1151"/>
                    <a:pt x="2098" y="1159"/>
                    <a:pt x="2036" y="1159"/>
                  </a:cubicBezTo>
                  <a:cubicBezTo>
                    <a:pt x="1862" y="1159"/>
                    <a:pt x="1624" y="1094"/>
                    <a:pt x="1411" y="873"/>
                  </a:cubicBezTo>
                  <a:cubicBezTo>
                    <a:pt x="1146" y="584"/>
                    <a:pt x="1302" y="343"/>
                    <a:pt x="1302" y="150"/>
                  </a:cubicBezTo>
                  <a:cubicBezTo>
                    <a:pt x="1302" y="66"/>
                    <a:pt x="1230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923;p55">
              <a:extLst>
                <a:ext uri="{FF2B5EF4-FFF2-40B4-BE49-F238E27FC236}">
                  <a16:creationId xmlns:a16="http://schemas.microsoft.com/office/drawing/2014/main" id="{5C7D880E-7803-65F1-85D7-932DFCA820FA}"/>
                </a:ext>
              </a:extLst>
            </p:cNvPr>
            <p:cNvSpPr/>
            <p:nvPr/>
          </p:nvSpPr>
          <p:spPr>
            <a:xfrm>
              <a:off x="1840110" y="1742839"/>
              <a:ext cx="304255" cy="310473"/>
            </a:xfrm>
            <a:custGeom>
              <a:avLst/>
              <a:gdLst/>
              <a:ahLst/>
              <a:cxnLst/>
              <a:rect l="l" t="t" r="r" b="b"/>
              <a:pathLst>
                <a:path w="3523" h="3595" extrusionOk="0">
                  <a:moveTo>
                    <a:pt x="1630" y="0"/>
                  </a:moveTo>
                  <a:lnTo>
                    <a:pt x="655" y="1663"/>
                  </a:lnTo>
                  <a:cubicBezTo>
                    <a:pt x="1" y="3012"/>
                    <a:pt x="620" y="3594"/>
                    <a:pt x="1357" y="3594"/>
                  </a:cubicBezTo>
                  <a:cubicBezTo>
                    <a:pt x="1911" y="3594"/>
                    <a:pt x="2531" y="3266"/>
                    <a:pt x="2727" y="2687"/>
                  </a:cubicBezTo>
                  <a:cubicBezTo>
                    <a:pt x="3523" y="325"/>
                    <a:pt x="1630" y="0"/>
                    <a:pt x="1630" y="0"/>
                  </a:cubicBez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924;p55">
              <a:extLst>
                <a:ext uri="{FF2B5EF4-FFF2-40B4-BE49-F238E27FC236}">
                  <a16:creationId xmlns:a16="http://schemas.microsoft.com/office/drawing/2014/main" id="{132F4AC2-BEEC-5687-7AC9-11B3EF4A4ED8}"/>
                </a:ext>
              </a:extLst>
            </p:cNvPr>
            <p:cNvSpPr/>
            <p:nvPr/>
          </p:nvSpPr>
          <p:spPr>
            <a:xfrm>
              <a:off x="1409588" y="1740334"/>
              <a:ext cx="656700" cy="701954"/>
            </a:xfrm>
            <a:custGeom>
              <a:avLst/>
              <a:gdLst/>
              <a:ahLst/>
              <a:cxnLst/>
              <a:rect l="l" t="t" r="r" b="b"/>
              <a:pathLst>
                <a:path w="7604" h="8128" extrusionOk="0">
                  <a:moveTo>
                    <a:pt x="6326" y="0"/>
                  </a:moveTo>
                  <a:cubicBezTo>
                    <a:pt x="5434" y="0"/>
                    <a:pt x="4868" y="884"/>
                    <a:pt x="4868" y="884"/>
                  </a:cubicBezTo>
                  <a:cubicBezTo>
                    <a:pt x="1952" y="945"/>
                    <a:pt x="0" y="2668"/>
                    <a:pt x="0" y="2668"/>
                  </a:cubicBezTo>
                  <a:cubicBezTo>
                    <a:pt x="434" y="4620"/>
                    <a:pt x="3591" y="8127"/>
                    <a:pt x="3591" y="8127"/>
                  </a:cubicBezTo>
                  <a:lnTo>
                    <a:pt x="4374" y="7332"/>
                  </a:lnTo>
                  <a:lnTo>
                    <a:pt x="2012" y="3187"/>
                  </a:lnTo>
                  <a:lnTo>
                    <a:pt x="2012" y="3187"/>
                  </a:lnTo>
                  <a:cubicBezTo>
                    <a:pt x="2012" y="3187"/>
                    <a:pt x="2041" y="3187"/>
                    <a:pt x="2096" y="3187"/>
                  </a:cubicBezTo>
                  <a:cubicBezTo>
                    <a:pt x="2565" y="3187"/>
                    <a:pt x="4897" y="3158"/>
                    <a:pt x="6387" y="2608"/>
                  </a:cubicBezTo>
                  <a:cubicBezTo>
                    <a:pt x="7338" y="2258"/>
                    <a:pt x="7579" y="1752"/>
                    <a:pt x="7592" y="1246"/>
                  </a:cubicBezTo>
                  <a:cubicBezTo>
                    <a:pt x="7603" y="801"/>
                    <a:pt x="7387" y="367"/>
                    <a:pt x="6989" y="161"/>
                  </a:cubicBezTo>
                  <a:cubicBezTo>
                    <a:pt x="6753" y="47"/>
                    <a:pt x="6531" y="0"/>
                    <a:pt x="6326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925;p55">
              <a:extLst>
                <a:ext uri="{FF2B5EF4-FFF2-40B4-BE49-F238E27FC236}">
                  <a16:creationId xmlns:a16="http://schemas.microsoft.com/office/drawing/2014/main" id="{435B4990-F655-2127-3C16-8F4D5F7947FD}"/>
                </a:ext>
              </a:extLst>
            </p:cNvPr>
            <p:cNvSpPr/>
            <p:nvPr/>
          </p:nvSpPr>
          <p:spPr>
            <a:xfrm>
              <a:off x="1713415" y="2331839"/>
              <a:ext cx="186370" cy="183348"/>
            </a:xfrm>
            <a:custGeom>
              <a:avLst/>
              <a:gdLst/>
              <a:ahLst/>
              <a:cxnLst/>
              <a:rect l="l" t="t" r="r" b="b"/>
              <a:pathLst>
                <a:path w="2158" h="2123" extrusionOk="0">
                  <a:moveTo>
                    <a:pt x="1092" y="0"/>
                  </a:moveTo>
                  <a:cubicBezTo>
                    <a:pt x="1078" y="0"/>
                    <a:pt x="1063" y="0"/>
                    <a:pt x="1049" y="1"/>
                  </a:cubicBezTo>
                  <a:cubicBezTo>
                    <a:pt x="470" y="13"/>
                    <a:pt x="1" y="507"/>
                    <a:pt x="25" y="1097"/>
                  </a:cubicBezTo>
                  <a:cubicBezTo>
                    <a:pt x="36" y="1668"/>
                    <a:pt x="519" y="2122"/>
                    <a:pt x="1088" y="2122"/>
                  </a:cubicBezTo>
                  <a:cubicBezTo>
                    <a:pt x="1095" y="2122"/>
                    <a:pt x="1102" y="2122"/>
                    <a:pt x="1109" y="2122"/>
                  </a:cubicBezTo>
                  <a:cubicBezTo>
                    <a:pt x="1699" y="2109"/>
                    <a:pt x="2157" y="1616"/>
                    <a:pt x="2146" y="1025"/>
                  </a:cubicBezTo>
                  <a:cubicBezTo>
                    <a:pt x="2122" y="461"/>
                    <a:pt x="1663" y="0"/>
                    <a:pt x="1092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926;p55">
              <a:extLst>
                <a:ext uri="{FF2B5EF4-FFF2-40B4-BE49-F238E27FC236}">
                  <a16:creationId xmlns:a16="http://schemas.microsoft.com/office/drawing/2014/main" id="{71622BF6-064A-1929-34D0-C2D7137DA44B}"/>
                </a:ext>
              </a:extLst>
            </p:cNvPr>
            <p:cNvSpPr/>
            <p:nvPr/>
          </p:nvSpPr>
          <p:spPr>
            <a:xfrm>
              <a:off x="2016292" y="1712611"/>
              <a:ext cx="221779" cy="217633"/>
            </a:xfrm>
            <a:custGeom>
              <a:avLst/>
              <a:gdLst/>
              <a:ahLst/>
              <a:cxnLst/>
              <a:rect l="l" t="t" r="r" b="b"/>
              <a:pathLst>
                <a:path w="2568" h="2520" extrusionOk="0">
                  <a:moveTo>
                    <a:pt x="265" y="0"/>
                  </a:moveTo>
                  <a:lnTo>
                    <a:pt x="0" y="217"/>
                  </a:lnTo>
                  <a:lnTo>
                    <a:pt x="856" y="1097"/>
                  </a:lnTo>
                  <a:lnTo>
                    <a:pt x="1459" y="2519"/>
                  </a:lnTo>
                  <a:cubicBezTo>
                    <a:pt x="1459" y="2519"/>
                    <a:pt x="2567" y="2025"/>
                    <a:pt x="2133" y="1784"/>
                  </a:cubicBezTo>
                  <a:cubicBezTo>
                    <a:pt x="1711" y="1555"/>
                    <a:pt x="1459" y="1181"/>
                    <a:pt x="1459" y="1181"/>
                  </a:cubicBezTo>
                  <a:cubicBezTo>
                    <a:pt x="639" y="121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927;p55">
              <a:extLst>
                <a:ext uri="{FF2B5EF4-FFF2-40B4-BE49-F238E27FC236}">
                  <a16:creationId xmlns:a16="http://schemas.microsoft.com/office/drawing/2014/main" id="{D09D7E6E-8CE6-FD84-FDBD-1FAC86305664}"/>
                </a:ext>
              </a:extLst>
            </p:cNvPr>
            <p:cNvSpPr/>
            <p:nvPr/>
          </p:nvSpPr>
          <p:spPr>
            <a:xfrm>
              <a:off x="1953765" y="1253330"/>
              <a:ext cx="377922" cy="229379"/>
            </a:xfrm>
            <a:custGeom>
              <a:avLst/>
              <a:gdLst/>
              <a:ahLst/>
              <a:cxnLst/>
              <a:rect l="l" t="t" r="r" b="b"/>
              <a:pathLst>
                <a:path w="4376" h="2656" extrusionOk="0">
                  <a:moveTo>
                    <a:pt x="2596" y="1"/>
                  </a:moveTo>
                  <a:cubicBezTo>
                    <a:pt x="2426" y="1"/>
                    <a:pt x="2241" y="17"/>
                    <a:pt x="2038" y="53"/>
                  </a:cubicBezTo>
                  <a:cubicBezTo>
                    <a:pt x="1" y="414"/>
                    <a:pt x="592" y="2656"/>
                    <a:pt x="592" y="2656"/>
                  </a:cubicBezTo>
                  <a:cubicBezTo>
                    <a:pt x="3388" y="2523"/>
                    <a:pt x="4376" y="1342"/>
                    <a:pt x="4376" y="1342"/>
                  </a:cubicBezTo>
                  <a:cubicBezTo>
                    <a:pt x="4376" y="1342"/>
                    <a:pt x="4141" y="1"/>
                    <a:pt x="2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928;p55">
              <a:extLst>
                <a:ext uri="{FF2B5EF4-FFF2-40B4-BE49-F238E27FC236}">
                  <a16:creationId xmlns:a16="http://schemas.microsoft.com/office/drawing/2014/main" id="{D5DC148A-B377-A1DC-4EA5-6D8C1C06E7A3}"/>
                </a:ext>
              </a:extLst>
            </p:cNvPr>
            <p:cNvSpPr/>
            <p:nvPr/>
          </p:nvSpPr>
          <p:spPr>
            <a:xfrm>
              <a:off x="2124505" y="1369143"/>
              <a:ext cx="360132" cy="99058"/>
            </a:xfrm>
            <a:custGeom>
              <a:avLst/>
              <a:gdLst/>
              <a:ahLst/>
              <a:cxnLst/>
              <a:rect l="l" t="t" r="r" b="b"/>
              <a:pathLst>
                <a:path w="4170" h="1147" extrusionOk="0">
                  <a:moveTo>
                    <a:pt x="2399" y="1"/>
                  </a:moveTo>
                  <a:cubicBezTo>
                    <a:pt x="2399" y="1"/>
                    <a:pt x="1952" y="423"/>
                    <a:pt x="0" y="1146"/>
                  </a:cubicBezTo>
                  <a:lnTo>
                    <a:pt x="2820" y="1013"/>
                  </a:lnTo>
                  <a:cubicBezTo>
                    <a:pt x="3122" y="1013"/>
                    <a:pt x="3411" y="868"/>
                    <a:pt x="3604" y="627"/>
                  </a:cubicBezTo>
                  <a:cubicBezTo>
                    <a:pt x="3773" y="435"/>
                    <a:pt x="3953" y="278"/>
                    <a:pt x="4097" y="158"/>
                  </a:cubicBezTo>
                  <a:cubicBezTo>
                    <a:pt x="4170" y="110"/>
                    <a:pt x="4134" y="1"/>
                    <a:pt x="4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549;p46">
            <a:extLst>
              <a:ext uri="{FF2B5EF4-FFF2-40B4-BE49-F238E27FC236}">
                <a16:creationId xmlns:a16="http://schemas.microsoft.com/office/drawing/2014/main" id="{A6F92A9E-DE9A-1C28-099C-070063976967}"/>
              </a:ext>
            </a:extLst>
          </p:cNvPr>
          <p:cNvSpPr txBox="1">
            <a:spLocks/>
          </p:cNvSpPr>
          <p:nvPr/>
        </p:nvSpPr>
        <p:spPr>
          <a:xfrm>
            <a:off x="-536717" y="3917812"/>
            <a:ext cx="2449629" cy="29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+mn-lt"/>
              </a:rPr>
              <a:t>Coletivas</a:t>
            </a:r>
            <a:r>
              <a:rPr lang="en-GB" sz="2000" b="1" dirty="0">
                <a:latin typeface="+mn-lt"/>
              </a:rPr>
              <a:t> </a:t>
            </a:r>
          </a:p>
        </p:txBody>
      </p:sp>
      <p:sp>
        <p:nvSpPr>
          <p:cNvPr id="684" name="Google Shape;549;p46">
            <a:extLst>
              <a:ext uri="{FF2B5EF4-FFF2-40B4-BE49-F238E27FC236}">
                <a16:creationId xmlns:a16="http://schemas.microsoft.com/office/drawing/2014/main" id="{3CFFAC7C-7A39-FDF4-D85A-04D1A5F298E9}"/>
              </a:ext>
            </a:extLst>
          </p:cNvPr>
          <p:cNvSpPr txBox="1">
            <a:spLocks/>
          </p:cNvSpPr>
          <p:nvPr/>
        </p:nvSpPr>
        <p:spPr>
          <a:xfrm>
            <a:off x="4676889" y="3737192"/>
            <a:ext cx="1934972" cy="5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/>
                </a:solidFill>
                <a:latin typeface="+mn-lt"/>
              </a:rPr>
              <a:t>Individuais</a:t>
            </a:r>
            <a:endParaRPr lang="en-GB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FC74BECA-8480-4695-4244-DF037442DBD0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690" name="Google Shape;522;p45">
            <a:extLst>
              <a:ext uri="{FF2B5EF4-FFF2-40B4-BE49-F238E27FC236}">
                <a16:creationId xmlns:a16="http://schemas.microsoft.com/office/drawing/2014/main" id="{16AFE1CB-5414-9611-C0C8-E87B8DFA55B8}"/>
              </a:ext>
            </a:extLst>
          </p:cNvPr>
          <p:cNvSpPr txBox="1">
            <a:spLocks/>
          </p:cNvSpPr>
          <p:nvPr/>
        </p:nvSpPr>
        <p:spPr>
          <a:xfrm>
            <a:off x="1108986" y="392190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14733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>
          <a:extLst>
            <a:ext uri="{FF2B5EF4-FFF2-40B4-BE49-F238E27FC236}">
              <a16:creationId xmlns:a16="http://schemas.microsoft.com/office/drawing/2014/main" id="{61953A40-F831-C310-E768-A6CD2647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>
            <a:extLst>
              <a:ext uri="{FF2B5EF4-FFF2-40B4-BE49-F238E27FC236}">
                <a16:creationId xmlns:a16="http://schemas.microsoft.com/office/drawing/2014/main" id="{F627096F-3D5C-CF65-D581-2321EE706F48}"/>
              </a:ext>
            </a:extLst>
          </p:cNvPr>
          <p:cNvSpPr/>
          <p:nvPr/>
        </p:nvSpPr>
        <p:spPr>
          <a:xfrm>
            <a:off x="3793117" y="1518054"/>
            <a:ext cx="3048870" cy="286496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>
            <a:extLst>
              <a:ext uri="{FF2B5EF4-FFF2-40B4-BE49-F238E27FC236}">
                <a16:creationId xmlns:a16="http://schemas.microsoft.com/office/drawing/2014/main" id="{04CD0ED8-0320-4CCF-7ED5-209F1DD91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5882" y="1012267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/>
              <a:t>Danças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7" name="Google Shape;3604;p81">
            <a:extLst>
              <a:ext uri="{FF2B5EF4-FFF2-40B4-BE49-F238E27FC236}">
                <a16:creationId xmlns:a16="http://schemas.microsoft.com/office/drawing/2014/main" id="{23F8DB5F-A869-F711-4837-B5A2A02C6836}"/>
              </a:ext>
            </a:extLst>
          </p:cNvPr>
          <p:cNvGrpSpPr/>
          <p:nvPr/>
        </p:nvGrpSpPr>
        <p:grpSpPr>
          <a:xfrm>
            <a:off x="3365814" y="1913343"/>
            <a:ext cx="1750110" cy="2244307"/>
            <a:chOff x="-2400800" y="4353400"/>
            <a:chExt cx="1817416" cy="2083092"/>
          </a:xfrm>
        </p:grpSpPr>
        <p:sp>
          <p:nvSpPr>
            <p:cNvPr id="8" name="Google Shape;3605;p81">
              <a:extLst>
                <a:ext uri="{FF2B5EF4-FFF2-40B4-BE49-F238E27FC236}">
                  <a16:creationId xmlns:a16="http://schemas.microsoft.com/office/drawing/2014/main" id="{CB662BC4-9DF1-81C7-5685-32A2740BECC7}"/>
                </a:ext>
              </a:extLst>
            </p:cNvPr>
            <p:cNvSpPr/>
            <p:nvPr/>
          </p:nvSpPr>
          <p:spPr>
            <a:xfrm>
              <a:off x="-1450551" y="4767959"/>
              <a:ext cx="345002" cy="435260"/>
            </a:xfrm>
            <a:custGeom>
              <a:avLst/>
              <a:gdLst/>
              <a:ahLst/>
              <a:cxnLst/>
              <a:rect l="l" t="t" r="r" b="b"/>
              <a:pathLst>
                <a:path w="7297" h="9206" extrusionOk="0">
                  <a:moveTo>
                    <a:pt x="721" y="1"/>
                  </a:moveTo>
                  <a:cubicBezTo>
                    <a:pt x="478" y="1"/>
                    <a:pt x="328" y="41"/>
                    <a:pt x="328" y="41"/>
                  </a:cubicBezTo>
                  <a:lnTo>
                    <a:pt x="1" y="1089"/>
                  </a:lnTo>
                  <a:cubicBezTo>
                    <a:pt x="951" y="1199"/>
                    <a:pt x="1563" y="2149"/>
                    <a:pt x="1323" y="3929"/>
                  </a:cubicBezTo>
                  <a:cubicBezTo>
                    <a:pt x="1082" y="5699"/>
                    <a:pt x="2447" y="6759"/>
                    <a:pt x="4228" y="7086"/>
                  </a:cubicBezTo>
                  <a:cubicBezTo>
                    <a:pt x="6008" y="7403"/>
                    <a:pt x="6707" y="8157"/>
                    <a:pt x="7100" y="9206"/>
                  </a:cubicBezTo>
                  <a:cubicBezTo>
                    <a:pt x="7297" y="7730"/>
                    <a:pt x="6336" y="6879"/>
                    <a:pt x="4457" y="5874"/>
                  </a:cubicBezTo>
                  <a:cubicBezTo>
                    <a:pt x="2251" y="4705"/>
                    <a:pt x="4075" y="2848"/>
                    <a:pt x="2917" y="1254"/>
                  </a:cubicBezTo>
                  <a:cubicBezTo>
                    <a:pt x="2135" y="175"/>
                    <a:pt x="122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06;p81">
              <a:extLst>
                <a:ext uri="{FF2B5EF4-FFF2-40B4-BE49-F238E27FC236}">
                  <a16:creationId xmlns:a16="http://schemas.microsoft.com/office/drawing/2014/main" id="{CFBC4B42-0CA0-CC3E-5F20-43450108343D}"/>
                </a:ext>
              </a:extLst>
            </p:cNvPr>
            <p:cNvSpPr/>
            <p:nvPr/>
          </p:nvSpPr>
          <p:spPr>
            <a:xfrm>
              <a:off x="-1445398" y="4768337"/>
              <a:ext cx="325428" cy="282025"/>
            </a:xfrm>
            <a:custGeom>
              <a:avLst/>
              <a:gdLst/>
              <a:ahLst/>
              <a:cxnLst/>
              <a:rect l="l" t="t" r="r" b="b"/>
              <a:pathLst>
                <a:path w="6883" h="5965" extrusionOk="0">
                  <a:moveTo>
                    <a:pt x="940" y="1"/>
                  </a:moveTo>
                  <a:cubicBezTo>
                    <a:pt x="744" y="1"/>
                    <a:pt x="569" y="11"/>
                    <a:pt x="427" y="33"/>
                  </a:cubicBezTo>
                  <a:cubicBezTo>
                    <a:pt x="296" y="44"/>
                    <a:pt x="187" y="77"/>
                    <a:pt x="110" y="98"/>
                  </a:cubicBezTo>
                  <a:cubicBezTo>
                    <a:pt x="78" y="110"/>
                    <a:pt x="44" y="120"/>
                    <a:pt x="23" y="120"/>
                  </a:cubicBezTo>
                  <a:cubicBezTo>
                    <a:pt x="12" y="132"/>
                    <a:pt x="1" y="132"/>
                    <a:pt x="1" y="132"/>
                  </a:cubicBezTo>
                  <a:lnTo>
                    <a:pt x="78" y="328"/>
                  </a:lnTo>
                  <a:cubicBezTo>
                    <a:pt x="78" y="328"/>
                    <a:pt x="88" y="317"/>
                    <a:pt x="100" y="317"/>
                  </a:cubicBezTo>
                  <a:cubicBezTo>
                    <a:pt x="121" y="306"/>
                    <a:pt x="143" y="306"/>
                    <a:pt x="176" y="295"/>
                  </a:cubicBezTo>
                  <a:cubicBezTo>
                    <a:pt x="241" y="273"/>
                    <a:pt x="340" y="241"/>
                    <a:pt x="460" y="229"/>
                  </a:cubicBezTo>
                  <a:cubicBezTo>
                    <a:pt x="591" y="208"/>
                    <a:pt x="744" y="197"/>
                    <a:pt x="930" y="197"/>
                  </a:cubicBezTo>
                  <a:cubicBezTo>
                    <a:pt x="1017" y="208"/>
                    <a:pt x="1115" y="208"/>
                    <a:pt x="1214" y="229"/>
                  </a:cubicBezTo>
                  <a:cubicBezTo>
                    <a:pt x="1257" y="241"/>
                    <a:pt x="1312" y="251"/>
                    <a:pt x="1367" y="263"/>
                  </a:cubicBezTo>
                  <a:cubicBezTo>
                    <a:pt x="1410" y="273"/>
                    <a:pt x="1464" y="295"/>
                    <a:pt x="1520" y="306"/>
                  </a:cubicBezTo>
                  <a:cubicBezTo>
                    <a:pt x="1541" y="317"/>
                    <a:pt x="1574" y="328"/>
                    <a:pt x="1596" y="328"/>
                  </a:cubicBezTo>
                  <a:cubicBezTo>
                    <a:pt x="1629" y="339"/>
                    <a:pt x="1651" y="350"/>
                    <a:pt x="1672" y="361"/>
                  </a:cubicBezTo>
                  <a:cubicBezTo>
                    <a:pt x="1727" y="394"/>
                    <a:pt x="1782" y="416"/>
                    <a:pt x="1836" y="437"/>
                  </a:cubicBezTo>
                  <a:cubicBezTo>
                    <a:pt x="1891" y="459"/>
                    <a:pt x="1945" y="492"/>
                    <a:pt x="2000" y="525"/>
                  </a:cubicBezTo>
                  <a:cubicBezTo>
                    <a:pt x="2054" y="557"/>
                    <a:pt x="2109" y="579"/>
                    <a:pt x="2153" y="623"/>
                  </a:cubicBezTo>
                  <a:cubicBezTo>
                    <a:pt x="2360" y="776"/>
                    <a:pt x="2568" y="950"/>
                    <a:pt x="2753" y="1169"/>
                  </a:cubicBezTo>
                  <a:cubicBezTo>
                    <a:pt x="2841" y="1268"/>
                    <a:pt x="2939" y="1377"/>
                    <a:pt x="3016" y="1496"/>
                  </a:cubicBezTo>
                  <a:cubicBezTo>
                    <a:pt x="3059" y="1562"/>
                    <a:pt x="3103" y="1617"/>
                    <a:pt x="3147" y="1683"/>
                  </a:cubicBezTo>
                  <a:cubicBezTo>
                    <a:pt x="3168" y="1715"/>
                    <a:pt x="3190" y="1748"/>
                    <a:pt x="3202" y="1770"/>
                  </a:cubicBezTo>
                  <a:lnTo>
                    <a:pt x="3256" y="1868"/>
                  </a:lnTo>
                  <a:cubicBezTo>
                    <a:pt x="3420" y="2130"/>
                    <a:pt x="3562" y="2404"/>
                    <a:pt x="3682" y="2676"/>
                  </a:cubicBezTo>
                  <a:cubicBezTo>
                    <a:pt x="3813" y="2950"/>
                    <a:pt x="3933" y="3234"/>
                    <a:pt x="4032" y="3518"/>
                  </a:cubicBezTo>
                  <a:cubicBezTo>
                    <a:pt x="4151" y="3802"/>
                    <a:pt x="4250" y="4074"/>
                    <a:pt x="4381" y="4336"/>
                  </a:cubicBezTo>
                  <a:cubicBezTo>
                    <a:pt x="4491" y="4610"/>
                    <a:pt x="4654" y="4839"/>
                    <a:pt x="4829" y="5047"/>
                  </a:cubicBezTo>
                  <a:cubicBezTo>
                    <a:pt x="4927" y="5145"/>
                    <a:pt x="5003" y="5243"/>
                    <a:pt x="5113" y="5309"/>
                  </a:cubicBezTo>
                  <a:cubicBezTo>
                    <a:pt x="5168" y="5353"/>
                    <a:pt x="5211" y="5385"/>
                    <a:pt x="5266" y="5418"/>
                  </a:cubicBezTo>
                  <a:cubicBezTo>
                    <a:pt x="5321" y="5462"/>
                    <a:pt x="5375" y="5484"/>
                    <a:pt x="5419" y="5506"/>
                  </a:cubicBezTo>
                  <a:cubicBezTo>
                    <a:pt x="5474" y="5538"/>
                    <a:pt x="5517" y="5571"/>
                    <a:pt x="5571" y="5593"/>
                  </a:cubicBezTo>
                  <a:cubicBezTo>
                    <a:pt x="5615" y="5615"/>
                    <a:pt x="5670" y="5637"/>
                    <a:pt x="5724" y="5659"/>
                  </a:cubicBezTo>
                  <a:cubicBezTo>
                    <a:pt x="5823" y="5691"/>
                    <a:pt x="5910" y="5735"/>
                    <a:pt x="5998" y="5756"/>
                  </a:cubicBezTo>
                  <a:cubicBezTo>
                    <a:pt x="6096" y="5790"/>
                    <a:pt x="6173" y="5811"/>
                    <a:pt x="6249" y="5833"/>
                  </a:cubicBezTo>
                  <a:cubicBezTo>
                    <a:pt x="6336" y="5855"/>
                    <a:pt x="6402" y="5877"/>
                    <a:pt x="6467" y="5887"/>
                  </a:cubicBezTo>
                  <a:cubicBezTo>
                    <a:pt x="6741" y="5931"/>
                    <a:pt x="6882" y="5964"/>
                    <a:pt x="6882" y="5964"/>
                  </a:cubicBezTo>
                  <a:cubicBezTo>
                    <a:pt x="6882" y="5964"/>
                    <a:pt x="6741" y="5921"/>
                    <a:pt x="6478" y="5866"/>
                  </a:cubicBezTo>
                  <a:cubicBezTo>
                    <a:pt x="6413" y="5855"/>
                    <a:pt x="6336" y="5822"/>
                    <a:pt x="6260" y="5800"/>
                  </a:cubicBezTo>
                  <a:cubicBezTo>
                    <a:pt x="6183" y="5778"/>
                    <a:pt x="6107" y="5746"/>
                    <a:pt x="6008" y="5724"/>
                  </a:cubicBezTo>
                  <a:cubicBezTo>
                    <a:pt x="5921" y="5691"/>
                    <a:pt x="5834" y="5647"/>
                    <a:pt x="5736" y="5603"/>
                  </a:cubicBezTo>
                  <a:cubicBezTo>
                    <a:pt x="5692" y="5582"/>
                    <a:pt x="5637" y="5571"/>
                    <a:pt x="5593" y="5538"/>
                  </a:cubicBezTo>
                  <a:cubicBezTo>
                    <a:pt x="5550" y="5516"/>
                    <a:pt x="5495" y="5484"/>
                    <a:pt x="5452" y="5462"/>
                  </a:cubicBezTo>
                  <a:cubicBezTo>
                    <a:pt x="5408" y="5429"/>
                    <a:pt x="5353" y="5396"/>
                    <a:pt x="5299" y="5363"/>
                  </a:cubicBezTo>
                  <a:cubicBezTo>
                    <a:pt x="5255" y="5331"/>
                    <a:pt x="5211" y="5298"/>
                    <a:pt x="5156" y="5254"/>
                  </a:cubicBezTo>
                  <a:cubicBezTo>
                    <a:pt x="5059" y="5188"/>
                    <a:pt x="4982" y="5079"/>
                    <a:pt x="4894" y="4992"/>
                  </a:cubicBezTo>
                  <a:cubicBezTo>
                    <a:pt x="4731" y="4795"/>
                    <a:pt x="4578" y="4555"/>
                    <a:pt x="4469" y="4293"/>
                  </a:cubicBezTo>
                  <a:cubicBezTo>
                    <a:pt x="4348" y="4042"/>
                    <a:pt x="4250" y="3758"/>
                    <a:pt x="4151" y="3474"/>
                  </a:cubicBezTo>
                  <a:cubicBezTo>
                    <a:pt x="4042" y="3190"/>
                    <a:pt x="3933" y="2906"/>
                    <a:pt x="3813" y="2622"/>
                  </a:cubicBezTo>
                  <a:cubicBezTo>
                    <a:pt x="3682" y="2338"/>
                    <a:pt x="3540" y="2054"/>
                    <a:pt x="3398" y="1792"/>
                  </a:cubicBezTo>
                  <a:lnTo>
                    <a:pt x="3343" y="1693"/>
                  </a:lnTo>
                  <a:lnTo>
                    <a:pt x="3278" y="1595"/>
                  </a:lnTo>
                  <a:cubicBezTo>
                    <a:pt x="3234" y="1540"/>
                    <a:pt x="3190" y="1475"/>
                    <a:pt x="3147" y="1409"/>
                  </a:cubicBezTo>
                  <a:cubicBezTo>
                    <a:pt x="3071" y="1278"/>
                    <a:pt x="2972" y="1169"/>
                    <a:pt x="2884" y="1060"/>
                  </a:cubicBezTo>
                  <a:cubicBezTo>
                    <a:pt x="2688" y="831"/>
                    <a:pt x="2481" y="634"/>
                    <a:pt x="2262" y="481"/>
                  </a:cubicBezTo>
                  <a:cubicBezTo>
                    <a:pt x="2207" y="437"/>
                    <a:pt x="2142" y="404"/>
                    <a:pt x="2087" y="372"/>
                  </a:cubicBezTo>
                  <a:cubicBezTo>
                    <a:pt x="2032" y="339"/>
                    <a:pt x="1978" y="295"/>
                    <a:pt x="1923" y="273"/>
                  </a:cubicBezTo>
                  <a:cubicBezTo>
                    <a:pt x="1858" y="251"/>
                    <a:pt x="1804" y="219"/>
                    <a:pt x="1748" y="197"/>
                  </a:cubicBezTo>
                  <a:cubicBezTo>
                    <a:pt x="1716" y="186"/>
                    <a:pt x="1694" y="164"/>
                    <a:pt x="1661" y="153"/>
                  </a:cubicBezTo>
                  <a:cubicBezTo>
                    <a:pt x="1629" y="153"/>
                    <a:pt x="1607" y="142"/>
                    <a:pt x="1574" y="132"/>
                  </a:cubicBezTo>
                  <a:cubicBezTo>
                    <a:pt x="1520" y="110"/>
                    <a:pt x="1464" y="98"/>
                    <a:pt x="1410" y="77"/>
                  </a:cubicBezTo>
                  <a:lnTo>
                    <a:pt x="1246" y="44"/>
                  </a:lnTo>
                  <a:cubicBezTo>
                    <a:pt x="1137" y="22"/>
                    <a:pt x="1028" y="1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07;p81">
              <a:extLst>
                <a:ext uri="{FF2B5EF4-FFF2-40B4-BE49-F238E27FC236}">
                  <a16:creationId xmlns:a16="http://schemas.microsoft.com/office/drawing/2014/main" id="{3251D0AD-3BE4-2F49-DFC8-57F826AF12C3}"/>
                </a:ext>
              </a:extLst>
            </p:cNvPr>
            <p:cNvSpPr/>
            <p:nvPr/>
          </p:nvSpPr>
          <p:spPr>
            <a:xfrm>
              <a:off x="-1445398" y="4774011"/>
              <a:ext cx="229355" cy="359990"/>
            </a:xfrm>
            <a:custGeom>
              <a:avLst/>
              <a:gdLst/>
              <a:ahLst/>
              <a:cxnLst/>
              <a:rect l="l" t="t" r="r" b="b"/>
              <a:pathLst>
                <a:path w="4851" h="7614" extrusionOk="0">
                  <a:moveTo>
                    <a:pt x="23" y="0"/>
                  </a:moveTo>
                  <a:cubicBezTo>
                    <a:pt x="12" y="12"/>
                    <a:pt x="1" y="12"/>
                    <a:pt x="1" y="12"/>
                  </a:cubicBezTo>
                  <a:lnTo>
                    <a:pt x="12" y="208"/>
                  </a:lnTo>
                  <a:lnTo>
                    <a:pt x="121" y="208"/>
                  </a:lnTo>
                  <a:cubicBezTo>
                    <a:pt x="187" y="208"/>
                    <a:pt x="285" y="208"/>
                    <a:pt x="416" y="230"/>
                  </a:cubicBezTo>
                  <a:cubicBezTo>
                    <a:pt x="536" y="252"/>
                    <a:pt x="689" y="284"/>
                    <a:pt x="864" y="339"/>
                  </a:cubicBezTo>
                  <a:cubicBezTo>
                    <a:pt x="940" y="383"/>
                    <a:pt x="1039" y="405"/>
                    <a:pt x="1126" y="459"/>
                  </a:cubicBezTo>
                  <a:cubicBezTo>
                    <a:pt x="1170" y="481"/>
                    <a:pt x="1214" y="503"/>
                    <a:pt x="1257" y="536"/>
                  </a:cubicBezTo>
                  <a:cubicBezTo>
                    <a:pt x="1301" y="558"/>
                    <a:pt x="1345" y="590"/>
                    <a:pt x="1399" y="623"/>
                  </a:cubicBezTo>
                  <a:cubicBezTo>
                    <a:pt x="1421" y="634"/>
                    <a:pt x="1443" y="656"/>
                    <a:pt x="1464" y="667"/>
                  </a:cubicBezTo>
                  <a:cubicBezTo>
                    <a:pt x="1486" y="689"/>
                    <a:pt x="1508" y="699"/>
                    <a:pt x="1530" y="721"/>
                  </a:cubicBezTo>
                  <a:cubicBezTo>
                    <a:pt x="1574" y="765"/>
                    <a:pt x="1617" y="798"/>
                    <a:pt x="1661" y="842"/>
                  </a:cubicBezTo>
                  <a:cubicBezTo>
                    <a:pt x="1705" y="874"/>
                    <a:pt x="1748" y="929"/>
                    <a:pt x="1792" y="973"/>
                  </a:cubicBezTo>
                  <a:cubicBezTo>
                    <a:pt x="1825" y="1016"/>
                    <a:pt x="1880" y="1060"/>
                    <a:pt x="1913" y="1114"/>
                  </a:cubicBezTo>
                  <a:cubicBezTo>
                    <a:pt x="2066" y="1311"/>
                    <a:pt x="2219" y="1551"/>
                    <a:pt x="2328" y="1803"/>
                  </a:cubicBezTo>
                  <a:cubicBezTo>
                    <a:pt x="2382" y="1934"/>
                    <a:pt x="2437" y="2065"/>
                    <a:pt x="2481" y="2207"/>
                  </a:cubicBezTo>
                  <a:cubicBezTo>
                    <a:pt x="2503" y="2272"/>
                    <a:pt x="2524" y="2349"/>
                    <a:pt x="2546" y="2415"/>
                  </a:cubicBezTo>
                  <a:cubicBezTo>
                    <a:pt x="2557" y="2447"/>
                    <a:pt x="2568" y="2491"/>
                    <a:pt x="2568" y="2524"/>
                  </a:cubicBezTo>
                  <a:lnTo>
                    <a:pt x="2600" y="2633"/>
                  </a:lnTo>
                  <a:cubicBezTo>
                    <a:pt x="2666" y="2928"/>
                    <a:pt x="2721" y="3223"/>
                    <a:pt x="2765" y="3529"/>
                  </a:cubicBezTo>
                  <a:cubicBezTo>
                    <a:pt x="2808" y="3823"/>
                    <a:pt x="2830" y="4129"/>
                    <a:pt x="2852" y="4435"/>
                  </a:cubicBezTo>
                  <a:cubicBezTo>
                    <a:pt x="2874" y="4730"/>
                    <a:pt x="2884" y="5036"/>
                    <a:pt x="2928" y="5320"/>
                  </a:cubicBezTo>
                  <a:cubicBezTo>
                    <a:pt x="2961" y="5604"/>
                    <a:pt x="3049" y="5888"/>
                    <a:pt x="3147" y="6128"/>
                  </a:cubicBezTo>
                  <a:cubicBezTo>
                    <a:pt x="3212" y="6248"/>
                    <a:pt x="3267" y="6369"/>
                    <a:pt x="3343" y="6467"/>
                  </a:cubicBezTo>
                  <a:cubicBezTo>
                    <a:pt x="3387" y="6522"/>
                    <a:pt x="3420" y="6565"/>
                    <a:pt x="3464" y="6619"/>
                  </a:cubicBezTo>
                  <a:cubicBezTo>
                    <a:pt x="3496" y="6663"/>
                    <a:pt x="3540" y="6707"/>
                    <a:pt x="3583" y="6751"/>
                  </a:cubicBezTo>
                  <a:cubicBezTo>
                    <a:pt x="3617" y="6794"/>
                    <a:pt x="3660" y="6827"/>
                    <a:pt x="3704" y="6871"/>
                  </a:cubicBezTo>
                  <a:cubicBezTo>
                    <a:pt x="3736" y="6903"/>
                    <a:pt x="3780" y="6937"/>
                    <a:pt x="3824" y="6969"/>
                  </a:cubicBezTo>
                  <a:cubicBezTo>
                    <a:pt x="3911" y="7035"/>
                    <a:pt x="3977" y="7111"/>
                    <a:pt x="4064" y="7155"/>
                  </a:cubicBezTo>
                  <a:cubicBezTo>
                    <a:pt x="4141" y="7209"/>
                    <a:pt x="4217" y="7253"/>
                    <a:pt x="4283" y="7297"/>
                  </a:cubicBezTo>
                  <a:cubicBezTo>
                    <a:pt x="4348" y="7340"/>
                    <a:pt x="4414" y="7384"/>
                    <a:pt x="4469" y="7417"/>
                  </a:cubicBezTo>
                  <a:cubicBezTo>
                    <a:pt x="4709" y="7537"/>
                    <a:pt x="4851" y="7614"/>
                    <a:pt x="4851" y="7614"/>
                  </a:cubicBezTo>
                  <a:cubicBezTo>
                    <a:pt x="4851" y="7614"/>
                    <a:pt x="4719" y="7537"/>
                    <a:pt x="4479" y="7395"/>
                  </a:cubicBezTo>
                  <a:cubicBezTo>
                    <a:pt x="4425" y="7362"/>
                    <a:pt x="4359" y="7318"/>
                    <a:pt x="4294" y="7275"/>
                  </a:cubicBezTo>
                  <a:cubicBezTo>
                    <a:pt x="4228" y="7231"/>
                    <a:pt x="4163" y="7177"/>
                    <a:pt x="4086" y="7122"/>
                  </a:cubicBezTo>
                  <a:cubicBezTo>
                    <a:pt x="4010" y="7078"/>
                    <a:pt x="3933" y="7002"/>
                    <a:pt x="3857" y="6937"/>
                  </a:cubicBezTo>
                  <a:cubicBezTo>
                    <a:pt x="3824" y="6903"/>
                    <a:pt x="3780" y="6871"/>
                    <a:pt x="3736" y="6827"/>
                  </a:cubicBezTo>
                  <a:cubicBezTo>
                    <a:pt x="3704" y="6794"/>
                    <a:pt x="3660" y="6751"/>
                    <a:pt x="3627" y="6707"/>
                  </a:cubicBezTo>
                  <a:cubicBezTo>
                    <a:pt x="3583" y="6663"/>
                    <a:pt x="3551" y="6619"/>
                    <a:pt x="3507" y="6576"/>
                  </a:cubicBezTo>
                  <a:cubicBezTo>
                    <a:pt x="3474" y="6522"/>
                    <a:pt x="3442" y="6478"/>
                    <a:pt x="3409" y="6423"/>
                  </a:cubicBezTo>
                  <a:cubicBezTo>
                    <a:pt x="3333" y="6325"/>
                    <a:pt x="3289" y="6204"/>
                    <a:pt x="3234" y="6095"/>
                  </a:cubicBezTo>
                  <a:cubicBezTo>
                    <a:pt x="3136" y="5855"/>
                    <a:pt x="3059" y="5593"/>
                    <a:pt x="3037" y="5309"/>
                  </a:cubicBezTo>
                  <a:cubicBezTo>
                    <a:pt x="2994" y="5025"/>
                    <a:pt x="2983" y="4730"/>
                    <a:pt x="2972" y="4424"/>
                  </a:cubicBezTo>
                  <a:cubicBezTo>
                    <a:pt x="2950" y="4119"/>
                    <a:pt x="2939" y="3813"/>
                    <a:pt x="2896" y="3507"/>
                  </a:cubicBezTo>
                  <a:cubicBezTo>
                    <a:pt x="2863" y="3201"/>
                    <a:pt x="2808" y="2895"/>
                    <a:pt x="2743" y="2600"/>
                  </a:cubicBezTo>
                  <a:lnTo>
                    <a:pt x="2721" y="2491"/>
                  </a:lnTo>
                  <a:cubicBezTo>
                    <a:pt x="2721" y="2447"/>
                    <a:pt x="2699" y="2415"/>
                    <a:pt x="2699" y="2371"/>
                  </a:cubicBezTo>
                  <a:cubicBezTo>
                    <a:pt x="2677" y="2305"/>
                    <a:pt x="2655" y="2228"/>
                    <a:pt x="2634" y="2163"/>
                  </a:cubicBezTo>
                  <a:cubicBezTo>
                    <a:pt x="2590" y="2010"/>
                    <a:pt x="2535" y="1879"/>
                    <a:pt x="2481" y="1737"/>
                  </a:cubicBezTo>
                  <a:cubicBezTo>
                    <a:pt x="2360" y="1464"/>
                    <a:pt x="2219" y="1224"/>
                    <a:pt x="2054" y="1005"/>
                  </a:cubicBezTo>
                  <a:cubicBezTo>
                    <a:pt x="2011" y="951"/>
                    <a:pt x="1967" y="896"/>
                    <a:pt x="1923" y="852"/>
                  </a:cubicBezTo>
                  <a:cubicBezTo>
                    <a:pt x="1880" y="798"/>
                    <a:pt x="1836" y="754"/>
                    <a:pt x="1792" y="711"/>
                  </a:cubicBezTo>
                  <a:cubicBezTo>
                    <a:pt x="1738" y="667"/>
                    <a:pt x="1694" y="623"/>
                    <a:pt x="1651" y="580"/>
                  </a:cubicBezTo>
                  <a:cubicBezTo>
                    <a:pt x="1629" y="558"/>
                    <a:pt x="1596" y="536"/>
                    <a:pt x="1574" y="525"/>
                  </a:cubicBezTo>
                  <a:cubicBezTo>
                    <a:pt x="1552" y="503"/>
                    <a:pt x="1530" y="492"/>
                    <a:pt x="1508" y="470"/>
                  </a:cubicBezTo>
                  <a:cubicBezTo>
                    <a:pt x="1454" y="437"/>
                    <a:pt x="1410" y="405"/>
                    <a:pt x="1355" y="372"/>
                  </a:cubicBezTo>
                  <a:cubicBezTo>
                    <a:pt x="1312" y="339"/>
                    <a:pt x="1257" y="317"/>
                    <a:pt x="1214" y="284"/>
                  </a:cubicBezTo>
                  <a:cubicBezTo>
                    <a:pt x="1115" y="230"/>
                    <a:pt x="1017" y="197"/>
                    <a:pt x="930" y="164"/>
                  </a:cubicBezTo>
                  <a:cubicBezTo>
                    <a:pt x="744" y="99"/>
                    <a:pt x="580" y="55"/>
                    <a:pt x="438" y="33"/>
                  </a:cubicBezTo>
                  <a:cubicBezTo>
                    <a:pt x="307" y="12"/>
                    <a:pt x="19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08;p81">
              <a:extLst>
                <a:ext uri="{FF2B5EF4-FFF2-40B4-BE49-F238E27FC236}">
                  <a16:creationId xmlns:a16="http://schemas.microsoft.com/office/drawing/2014/main" id="{E260648B-6DF3-C2E6-7EBB-AE0CB7DBCCFB}"/>
                </a:ext>
              </a:extLst>
            </p:cNvPr>
            <p:cNvSpPr/>
            <p:nvPr/>
          </p:nvSpPr>
          <p:spPr>
            <a:xfrm>
              <a:off x="-1385966" y="4942898"/>
              <a:ext cx="179759" cy="211767"/>
            </a:xfrm>
            <a:custGeom>
              <a:avLst/>
              <a:gdLst/>
              <a:ahLst/>
              <a:cxnLst/>
              <a:rect l="l" t="t" r="r" b="b"/>
              <a:pathLst>
                <a:path w="3802" h="4479" extrusionOk="0">
                  <a:moveTo>
                    <a:pt x="11" y="0"/>
                  </a:moveTo>
                  <a:cubicBezTo>
                    <a:pt x="11" y="0"/>
                    <a:pt x="11" y="110"/>
                    <a:pt x="0" y="284"/>
                  </a:cubicBezTo>
                  <a:cubicBezTo>
                    <a:pt x="0" y="372"/>
                    <a:pt x="0" y="481"/>
                    <a:pt x="11" y="612"/>
                  </a:cubicBezTo>
                  <a:cubicBezTo>
                    <a:pt x="11" y="732"/>
                    <a:pt x="11" y="885"/>
                    <a:pt x="33" y="1038"/>
                  </a:cubicBezTo>
                  <a:cubicBezTo>
                    <a:pt x="44" y="1115"/>
                    <a:pt x="55" y="1191"/>
                    <a:pt x="66" y="1278"/>
                  </a:cubicBezTo>
                  <a:cubicBezTo>
                    <a:pt x="66" y="1322"/>
                    <a:pt x="76" y="1365"/>
                    <a:pt x="76" y="1409"/>
                  </a:cubicBezTo>
                  <a:lnTo>
                    <a:pt x="110" y="1540"/>
                  </a:lnTo>
                  <a:cubicBezTo>
                    <a:pt x="120" y="1627"/>
                    <a:pt x="142" y="1715"/>
                    <a:pt x="164" y="1802"/>
                  </a:cubicBezTo>
                  <a:cubicBezTo>
                    <a:pt x="186" y="1901"/>
                    <a:pt x="219" y="1988"/>
                    <a:pt x="251" y="2086"/>
                  </a:cubicBezTo>
                  <a:cubicBezTo>
                    <a:pt x="273" y="2174"/>
                    <a:pt x="317" y="2272"/>
                    <a:pt x="360" y="2360"/>
                  </a:cubicBezTo>
                  <a:cubicBezTo>
                    <a:pt x="372" y="2403"/>
                    <a:pt x="394" y="2458"/>
                    <a:pt x="415" y="2501"/>
                  </a:cubicBezTo>
                  <a:cubicBezTo>
                    <a:pt x="437" y="2545"/>
                    <a:pt x="470" y="2589"/>
                    <a:pt x="491" y="2632"/>
                  </a:cubicBezTo>
                  <a:cubicBezTo>
                    <a:pt x="590" y="2818"/>
                    <a:pt x="710" y="2993"/>
                    <a:pt x="852" y="3146"/>
                  </a:cubicBezTo>
                  <a:cubicBezTo>
                    <a:pt x="918" y="3222"/>
                    <a:pt x="994" y="3299"/>
                    <a:pt x="1059" y="3375"/>
                  </a:cubicBezTo>
                  <a:cubicBezTo>
                    <a:pt x="1147" y="3441"/>
                    <a:pt x="1224" y="3506"/>
                    <a:pt x="1300" y="3572"/>
                  </a:cubicBezTo>
                  <a:cubicBezTo>
                    <a:pt x="1387" y="3637"/>
                    <a:pt x="1475" y="3681"/>
                    <a:pt x="1551" y="3746"/>
                  </a:cubicBezTo>
                  <a:cubicBezTo>
                    <a:pt x="1595" y="3768"/>
                    <a:pt x="1639" y="3802"/>
                    <a:pt x="1682" y="3823"/>
                  </a:cubicBezTo>
                  <a:lnTo>
                    <a:pt x="1814" y="3889"/>
                  </a:lnTo>
                  <a:cubicBezTo>
                    <a:pt x="1901" y="3933"/>
                    <a:pt x="1977" y="3976"/>
                    <a:pt x="2064" y="4009"/>
                  </a:cubicBezTo>
                  <a:cubicBezTo>
                    <a:pt x="2152" y="4042"/>
                    <a:pt x="2239" y="4086"/>
                    <a:pt x="2326" y="4118"/>
                  </a:cubicBezTo>
                  <a:cubicBezTo>
                    <a:pt x="2403" y="4151"/>
                    <a:pt x="2491" y="4173"/>
                    <a:pt x="2567" y="4195"/>
                  </a:cubicBezTo>
                  <a:cubicBezTo>
                    <a:pt x="2644" y="4217"/>
                    <a:pt x="2720" y="4249"/>
                    <a:pt x="2797" y="4271"/>
                  </a:cubicBezTo>
                  <a:cubicBezTo>
                    <a:pt x="2938" y="4304"/>
                    <a:pt x="3081" y="4336"/>
                    <a:pt x="3200" y="4370"/>
                  </a:cubicBezTo>
                  <a:cubicBezTo>
                    <a:pt x="3321" y="4402"/>
                    <a:pt x="3430" y="4413"/>
                    <a:pt x="3518" y="4435"/>
                  </a:cubicBezTo>
                  <a:cubicBezTo>
                    <a:pt x="3692" y="4467"/>
                    <a:pt x="3790" y="4479"/>
                    <a:pt x="3790" y="4479"/>
                  </a:cubicBezTo>
                  <a:lnTo>
                    <a:pt x="3802" y="4467"/>
                  </a:lnTo>
                  <a:cubicBezTo>
                    <a:pt x="3802" y="4467"/>
                    <a:pt x="3703" y="4446"/>
                    <a:pt x="3528" y="4402"/>
                  </a:cubicBezTo>
                  <a:cubicBezTo>
                    <a:pt x="3441" y="4380"/>
                    <a:pt x="3331" y="4370"/>
                    <a:pt x="3212" y="4336"/>
                  </a:cubicBezTo>
                  <a:cubicBezTo>
                    <a:pt x="3091" y="4293"/>
                    <a:pt x="2960" y="4260"/>
                    <a:pt x="2807" y="4217"/>
                  </a:cubicBezTo>
                  <a:cubicBezTo>
                    <a:pt x="2742" y="4195"/>
                    <a:pt x="2666" y="4162"/>
                    <a:pt x="2589" y="4140"/>
                  </a:cubicBezTo>
                  <a:cubicBezTo>
                    <a:pt x="2513" y="4107"/>
                    <a:pt x="2425" y="4086"/>
                    <a:pt x="2348" y="4042"/>
                  </a:cubicBezTo>
                  <a:cubicBezTo>
                    <a:pt x="2272" y="4009"/>
                    <a:pt x="2185" y="3976"/>
                    <a:pt x="2108" y="3933"/>
                  </a:cubicBezTo>
                  <a:cubicBezTo>
                    <a:pt x="2021" y="3899"/>
                    <a:pt x="1945" y="3845"/>
                    <a:pt x="1857" y="3802"/>
                  </a:cubicBezTo>
                  <a:cubicBezTo>
                    <a:pt x="1814" y="3780"/>
                    <a:pt x="1780" y="3758"/>
                    <a:pt x="1737" y="3736"/>
                  </a:cubicBezTo>
                  <a:cubicBezTo>
                    <a:pt x="1693" y="3714"/>
                    <a:pt x="1661" y="3681"/>
                    <a:pt x="1617" y="3649"/>
                  </a:cubicBezTo>
                  <a:cubicBezTo>
                    <a:pt x="1540" y="3594"/>
                    <a:pt x="1453" y="3539"/>
                    <a:pt x="1377" y="3474"/>
                  </a:cubicBezTo>
                  <a:cubicBezTo>
                    <a:pt x="1300" y="3408"/>
                    <a:pt x="1234" y="3343"/>
                    <a:pt x="1158" y="3277"/>
                  </a:cubicBezTo>
                  <a:cubicBezTo>
                    <a:pt x="1093" y="3212"/>
                    <a:pt x="1027" y="3135"/>
                    <a:pt x="962" y="3059"/>
                  </a:cubicBezTo>
                  <a:cubicBezTo>
                    <a:pt x="841" y="2895"/>
                    <a:pt x="721" y="2731"/>
                    <a:pt x="634" y="2556"/>
                  </a:cubicBezTo>
                  <a:lnTo>
                    <a:pt x="568" y="2425"/>
                  </a:lnTo>
                  <a:cubicBezTo>
                    <a:pt x="557" y="2382"/>
                    <a:pt x="535" y="2338"/>
                    <a:pt x="525" y="2294"/>
                  </a:cubicBezTo>
                  <a:cubicBezTo>
                    <a:pt x="491" y="2207"/>
                    <a:pt x="448" y="2119"/>
                    <a:pt x="426" y="2021"/>
                  </a:cubicBezTo>
                  <a:lnTo>
                    <a:pt x="360" y="1759"/>
                  </a:lnTo>
                  <a:cubicBezTo>
                    <a:pt x="339" y="1671"/>
                    <a:pt x="328" y="1584"/>
                    <a:pt x="317" y="1496"/>
                  </a:cubicBezTo>
                  <a:cubicBezTo>
                    <a:pt x="306" y="1453"/>
                    <a:pt x="306" y="1420"/>
                    <a:pt x="295" y="1377"/>
                  </a:cubicBezTo>
                  <a:cubicBezTo>
                    <a:pt x="284" y="1333"/>
                    <a:pt x="284" y="1289"/>
                    <a:pt x="284" y="1256"/>
                  </a:cubicBezTo>
                  <a:cubicBezTo>
                    <a:pt x="273" y="1169"/>
                    <a:pt x="273" y="1093"/>
                    <a:pt x="263" y="1016"/>
                  </a:cubicBezTo>
                  <a:cubicBezTo>
                    <a:pt x="251" y="863"/>
                    <a:pt x="263" y="732"/>
                    <a:pt x="251" y="612"/>
                  </a:cubicBezTo>
                  <a:cubicBezTo>
                    <a:pt x="251" y="491"/>
                    <a:pt x="263" y="382"/>
                    <a:pt x="263" y="295"/>
                  </a:cubicBezTo>
                  <a:cubicBezTo>
                    <a:pt x="273" y="110"/>
                    <a:pt x="284" y="11"/>
                    <a:pt x="284" y="1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4B6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09;p81">
              <a:extLst>
                <a:ext uri="{FF2B5EF4-FFF2-40B4-BE49-F238E27FC236}">
                  <a16:creationId xmlns:a16="http://schemas.microsoft.com/office/drawing/2014/main" id="{8BF98425-ABA5-8AD6-7D22-0582EDBD3146}"/>
                </a:ext>
              </a:extLst>
            </p:cNvPr>
            <p:cNvSpPr/>
            <p:nvPr/>
          </p:nvSpPr>
          <p:spPr>
            <a:xfrm>
              <a:off x="-1436083" y="4807060"/>
              <a:ext cx="204060" cy="319187"/>
            </a:xfrm>
            <a:custGeom>
              <a:avLst/>
              <a:gdLst/>
              <a:ahLst/>
              <a:cxnLst/>
              <a:rect l="l" t="t" r="r" b="b"/>
              <a:pathLst>
                <a:path w="4316" h="6751" extrusionOk="0">
                  <a:moveTo>
                    <a:pt x="66" y="0"/>
                  </a:moveTo>
                  <a:lnTo>
                    <a:pt x="0" y="88"/>
                  </a:lnTo>
                  <a:cubicBezTo>
                    <a:pt x="0" y="88"/>
                    <a:pt x="34" y="110"/>
                    <a:pt x="88" y="153"/>
                  </a:cubicBezTo>
                  <a:cubicBezTo>
                    <a:pt x="131" y="197"/>
                    <a:pt x="208" y="252"/>
                    <a:pt x="284" y="339"/>
                  </a:cubicBezTo>
                  <a:cubicBezTo>
                    <a:pt x="361" y="437"/>
                    <a:pt x="449" y="546"/>
                    <a:pt x="503" y="699"/>
                  </a:cubicBezTo>
                  <a:cubicBezTo>
                    <a:pt x="568" y="842"/>
                    <a:pt x="602" y="1017"/>
                    <a:pt x="602" y="1224"/>
                  </a:cubicBezTo>
                  <a:cubicBezTo>
                    <a:pt x="602" y="1420"/>
                    <a:pt x="568" y="1639"/>
                    <a:pt x="514" y="1869"/>
                  </a:cubicBezTo>
                  <a:cubicBezTo>
                    <a:pt x="459" y="2109"/>
                    <a:pt x="372" y="2327"/>
                    <a:pt x="306" y="2611"/>
                  </a:cubicBezTo>
                  <a:cubicBezTo>
                    <a:pt x="252" y="2873"/>
                    <a:pt x="230" y="3168"/>
                    <a:pt x="284" y="3463"/>
                  </a:cubicBezTo>
                  <a:cubicBezTo>
                    <a:pt x="328" y="3758"/>
                    <a:pt x="459" y="4042"/>
                    <a:pt x="645" y="4272"/>
                  </a:cubicBezTo>
                  <a:cubicBezTo>
                    <a:pt x="831" y="4500"/>
                    <a:pt x="1060" y="4687"/>
                    <a:pt x="1301" y="4840"/>
                  </a:cubicBezTo>
                  <a:cubicBezTo>
                    <a:pt x="1551" y="4992"/>
                    <a:pt x="1803" y="5102"/>
                    <a:pt x="2054" y="5200"/>
                  </a:cubicBezTo>
                  <a:cubicBezTo>
                    <a:pt x="2546" y="5386"/>
                    <a:pt x="3015" y="5539"/>
                    <a:pt x="3386" y="5735"/>
                  </a:cubicBezTo>
                  <a:cubicBezTo>
                    <a:pt x="3573" y="5833"/>
                    <a:pt x="3726" y="5942"/>
                    <a:pt x="3845" y="6063"/>
                  </a:cubicBezTo>
                  <a:cubicBezTo>
                    <a:pt x="3966" y="6183"/>
                    <a:pt x="4053" y="6303"/>
                    <a:pt x="4119" y="6412"/>
                  </a:cubicBezTo>
                  <a:cubicBezTo>
                    <a:pt x="4184" y="6510"/>
                    <a:pt x="4228" y="6598"/>
                    <a:pt x="4260" y="6653"/>
                  </a:cubicBezTo>
                  <a:cubicBezTo>
                    <a:pt x="4294" y="6718"/>
                    <a:pt x="4304" y="6751"/>
                    <a:pt x="4304" y="6751"/>
                  </a:cubicBezTo>
                  <a:lnTo>
                    <a:pt x="4315" y="6751"/>
                  </a:lnTo>
                  <a:cubicBezTo>
                    <a:pt x="4315" y="6751"/>
                    <a:pt x="4294" y="6718"/>
                    <a:pt x="4272" y="6653"/>
                  </a:cubicBezTo>
                  <a:cubicBezTo>
                    <a:pt x="4238" y="6587"/>
                    <a:pt x="4206" y="6500"/>
                    <a:pt x="4141" y="6391"/>
                  </a:cubicBezTo>
                  <a:cubicBezTo>
                    <a:pt x="4075" y="6292"/>
                    <a:pt x="3998" y="6161"/>
                    <a:pt x="3889" y="6030"/>
                  </a:cubicBezTo>
                  <a:cubicBezTo>
                    <a:pt x="3769" y="5899"/>
                    <a:pt x="3616" y="5768"/>
                    <a:pt x="3430" y="5658"/>
                  </a:cubicBezTo>
                  <a:cubicBezTo>
                    <a:pt x="3245" y="5549"/>
                    <a:pt x="3037" y="5451"/>
                    <a:pt x="2808" y="5352"/>
                  </a:cubicBezTo>
                  <a:cubicBezTo>
                    <a:pt x="2590" y="5255"/>
                    <a:pt x="2349" y="5156"/>
                    <a:pt x="2109" y="5058"/>
                  </a:cubicBezTo>
                  <a:cubicBezTo>
                    <a:pt x="1869" y="4959"/>
                    <a:pt x="1628" y="4840"/>
                    <a:pt x="1399" y="4687"/>
                  </a:cubicBezTo>
                  <a:cubicBezTo>
                    <a:pt x="1180" y="4544"/>
                    <a:pt x="962" y="4359"/>
                    <a:pt x="809" y="4140"/>
                  </a:cubicBezTo>
                  <a:cubicBezTo>
                    <a:pt x="645" y="3932"/>
                    <a:pt x="547" y="3682"/>
                    <a:pt x="503" y="3430"/>
                  </a:cubicBezTo>
                  <a:cubicBezTo>
                    <a:pt x="471" y="3168"/>
                    <a:pt x="481" y="2906"/>
                    <a:pt x="536" y="2655"/>
                  </a:cubicBezTo>
                  <a:cubicBezTo>
                    <a:pt x="547" y="2589"/>
                    <a:pt x="568" y="2534"/>
                    <a:pt x="580" y="2480"/>
                  </a:cubicBezTo>
                  <a:cubicBezTo>
                    <a:pt x="602" y="2415"/>
                    <a:pt x="612" y="2349"/>
                    <a:pt x="634" y="2294"/>
                  </a:cubicBezTo>
                  <a:cubicBezTo>
                    <a:pt x="667" y="2163"/>
                    <a:pt x="699" y="2043"/>
                    <a:pt x="733" y="1923"/>
                  </a:cubicBezTo>
                  <a:cubicBezTo>
                    <a:pt x="776" y="1682"/>
                    <a:pt x="809" y="1442"/>
                    <a:pt x="809" y="1213"/>
                  </a:cubicBezTo>
                  <a:cubicBezTo>
                    <a:pt x="798" y="995"/>
                    <a:pt x="743" y="787"/>
                    <a:pt x="667" y="623"/>
                  </a:cubicBezTo>
                  <a:cubicBezTo>
                    <a:pt x="590" y="459"/>
                    <a:pt x="481" y="328"/>
                    <a:pt x="383" y="241"/>
                  </a:cubicBezTo>
                  <a:cubicBezTo>
                    <a:pt x="296" y="153"/>
                    <a:pt x="208" y="99"/>
                    <a:pt x="153" y="55"/>
                  </a:cubicBezTo>
                  <a:cubicBezTo>
                    <a:pt x="99" y="22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4B6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10;p81">
              <a:extLst>
                <a:ext uri="{FF2B5EF4-FFF2-40B4-BE49-F238E27FC236}">
                  <a16:creationId xmlns:a16="http://schemas.microsoft.com/office/drawing/2014/main" id="{BADE5EF9-73DE-08E3-F963-54092FE12259}"/>
                </a:ext>
              </a:extLst>
            </p:cNvPr>
            <p:cNvSpPr/>
            <p:nvPr/>
          </p:nvSpPr>
          <p:spPr>
            <a:xfrm>
              <a:off x="-1261523" y="5996079"/>
              <a:ext cx="337296" cy="440413"/>
            </a:xfrm>
            <a:custGeom>
              <a:avLst/>
              <a:gdLst/>
              <a:ahLst/>
              <a:cxnLst/>
              <a:rect l="l" t="t" r="r" b="b"/>
              <a:pathLst>
                <a:path w="7134" h="9315" extrusionOk="0">
                  <a:moveTo>
                    <a:pt x="5856" y="0"/>
                  </a:moveTo>
                  <a:cubicBezTo>
                    <a:pt x="5444" y="0"/>
                    <a:pt x="4937" y="41"/>
                    <a:pt x="4348" y="161"/>
                  </a:cubicBezTo>
                  <a:cubicBezTo>
                    <a:pt x="4348" y="161"/>
                    <a:pt x="4905" y="5142"/>
                    <a:pt x="4730" y="5863"/>
                  </a:cubicBezTo>
                  <a:cubicBezTo>
                    <a:pt x="4544" y="6594"/>
                    <a:pt x="4151" y="6965"/>
                    <a:pt x="3573" y="7315"/>
                  </a:cubicBezTo>
                  <a:cubicBezTo>
                    <a:pt x="2993" y="7654"/>
                    <a:pt x="1737" y="8232"/>
                    <a:pt x="1180" y="8418"/>
                  </a:cubicBezTo>
                  <a:cubicBezTo>
                    <a:pt x="634" y="8593"/>
                    <a:pt x="197" y="8669"/>
                    <a:pt x="99" y="8778"/>
                  </a:cubicBezTo>
                  <a:cubicBezTo>
                    <a:pt x="0" y="8888"/>
                    <a:pt x="22" y="9314"/>
                    <a:pt x="514" y="9314"/>
                  </a:cubicBezTo>
                  <a:lnTo>
                    <a:pt x="6161" y="9314"/>
                  </a:lnTo>
                  <a:cubicBezTo>
                    <a:pt x="6467" y="9314"/>
                    <a:pt x="6707" y="8921"/>
                    <a:pt x="6598" y="8363"/>
                  </a:cubicBezTo>
                  <a:cubicBezTo>
                    <a:pt x="6488" y="7795"/>
                    <a:pt x="6281" y="6441"/>
                    <a:pt x="6281" y="5622"/>
                  </a:cubicBezTo>
                  <a:cubicBezTo>
                    <a:pt x="6281" y="4792"/>
                    <a:pt x="7122" y="1603"/>
                    <a:pt x="7133" y="161"/>
                  </a:cubicBezTo>
                  <a:cubicBezTo>
                    <a:pt x="7133" y="161"/>
                    <a:pt x="6682" y="0"/>
                    <a:pt x="5856" y="0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11;p81">
              <a:extLst>
                <a:ext uri="{FF2B5EF4-FFF2-40B4-BE49-F238E27FC236}">
                  <a16:creationId xmlns:a16="http://schemas.microsoft.com/office/drawing/2014/main" id="{D4CA6700-EF19-6632-32BC-47BB19ED5C02}"/>
                </a:ext>
              </a:extLst>
            </p:cNvPr>
            <p:cNvSpPr/>
            <p:nvPr/>
          </p:nvSpPr>
          <p:spPr>
            <a:xfrm>
              <a:off x="-862284" y="4353400"/>
              <a:ext cx="230348" cy="545138"/>
            </a:xfrm>
            <a:custGeom>
              <a:avLst/>
              <a:gdLst/>
              <a:ahLst/>
              <a:cxnLst/>
              <a:rect l="l" t="t" r="r" b="b"/>
              <a:pathLst>
                <a:path w="4872" h="11530" extrusionOk="0">
                  <a:moveTo>
                    <a:pt x="3244" y="1"/>
                  </a:moveTo>
                  <a:cubicBezTo>
                    <a:pt x="3192" y="1"/>
                    <a:pt x="3136" y="13"/>
                    <a:pt x="3080" y="38"/>
                  </a:cubicBezTo>
                  <a:cubicBezTo>
                    <a:pt x="2862" y="136"/>
                    <a:pt x="2097" y="420"/>
                    <a:pt x="1573" y="1371"/>
                  </a:cubicBezTo>
                  <a:cubicBezTo>
                    <a:pt x="1049" y="2321"/>
                    <a:pt x="1267" y="2660"/>
                    <a:pt x="721" y="3315"/>
                  </a:cubicBezTo>
                  <a:cubicBezTo>
                    <a:pt x="163" y="3981"/>
                    <a:pt x="0" y="4287"/>
                    <a:pt x="109" y="4789"/>
                  </a:cubicBezTo>
                  <a:cubicBezTo>
                    <a:pt x="229" y="5303"/>
                    <a:pt x="1005" y="5182"/>
                    <a:pt x="1299" y="5740"/>
                  </a:cubicBezTo>
                  <a:cubicBezTo>
                    <a:pt x="1583" y="6308"/>
                    <a:pt x="1770" y="6996"/>
                    <a:pt x="1867" y="8219"/>
                  </a:cubicBezTo>
                  <a:cubicBezTo>
                    <a:pt x="1966" y="9454"/>
                    <a:pt x="2163" y="10874"/>
                    <a:pt x="2425" y="11529"/>
                  </a:cubicBezTo>
                  <a:lnTo>
                    <a:pt x="4872" y="10709"/>
                  </a:lnTo>
                  <a:cubicBezTo>
                    <a:pt x="4872" y="10709"/>
                    <a:pt x="2884" y="6187"/>
                    <a:pt x="2698" y="4877"/>
                  </a:cubicBezTo>
                  <a:cubicBezTo>
                    <a:pt x="2512" y="3577"/>
                    <a:pt x="2632" y="2703"/>
                    <a:pt x="2982" y="1764"/>
                  </a:cubicBezTo>
                  <a:cubicBezTo>
                    <a:pt x="3309" y="890"/>
                    <a:pt x="3364" y="584"/>
                    <a:pt x="3452" y="311"/>
                  </a:cubicBezTo>
                  <a:cubicBezTo>
                    <a:pt x="3508" y="107"/>
                    <a:pt x="3395" y="1"/>
                    <a:pt x="3244" y="1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2;p81">
              <a:extLst>
                <a:ext uri="{FF2B5EF4-FFF2-40B4-BE49-F238E27FC236}">
                  <a16:creationId xmlns:a16="http://schemas.microsoft.com/office/drawing/2014/main" id="{3F442682-19AA-0523-E9B6-F50488F0AF8F}"/>
                </a:ext>
              </a:extLst>
            </p:cNvPr>
            <p:cNvSpPr/>
            <p:nvPr/>
          </p:nvSpPr>
          <p:spPr>
            <a:xfrm>
              <a:off x="-765217" y="4795665"/>
              <a:ext cx="133282" cy="102881"/>
            </a:xfrm>
            <a:custGeom>
              <a:avLst/>
              <a:gdLst/>
              <a:ahLst/>
              <a:cxnLst/>
              <a:rect l="l" t="t" r="r" b="b"/>
              <a:pathLst>
                <a:path w="2819" h="2176" extrusionOk="0">
                  <a:moveTo>
                    <a:pt x="2239" y="1"/>
                  </a:moveTo>
                  <a:cubicBezTo>
                    <a:pt x="1093" y="56"/>
                    <a:pt x="328" y="362"/>
                    <a:pt x="1" y="515"/>
                  </a:cubicBezTo>
                  <a:cubicBezTo>
                    <a:pt x="98" y="1192"/>
                    <a:pt x="230" y="1804"/>
                    <a:pt x="372" y="2175"/>
                  </a:cubicBezTo>
                  <a:lnTo>
                    <a:pt x="2819" y="1355"/>
                  </a:lnTo>
                  <a:cubicBezTo>
                    <a:pt x="2819" y="1355"/>
                    <a:pt x="2567" y="787"/>
                    <a:pt x="2239" y="1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3;p81">
              <a:extLst>
                <a:ext uri="{FF2B5EF4-FFF2-40B4-BE49-F238E27FC236}">
                  <a16:creationId xmlns:a16="http://schemas.microsoft.com/office/drawing/2014/main" id="{0961CDB9-689E-2646-A330-326AD6440D02}"/>
                </a:ext>
              </a:extLst>
            </p:cNvPr>
            <p:cNvSpPr/>
            <p:nvPr/>
          </p:nvSpPr>
          <p:spPr>
            <a:xfrm>
              <a:off x="-1160815" y="4859731"/>
              <a:ext cx="577431" cy="1143940"/>
            </a:xfrm>
            <a:custGeom>
              <a:avLst/>
              <a:gdLst/>
              <a:ahLst/>
              <a:cxnLst/>
              <a:rect l="l" t="t" r="r" b="b"/>
              <a:pathLst>
                <a:path w="12213" h="24195" extrusionOk="0">
                  <a:moveTo>
                    <a:pt x="11186" y="0"/>
                  </a:moveTo>
                  <a:cubicBezTo>
                    <a:pt x="11186" y="0"/>
                    <a:pt x="9525" y="77"/>
                    <a:pt x="8739" y="820"/>
                  </a:cubicBezTo>
                  <a:cubicBezTo>
                    <a:pt x="8608" y="1759"/>
                    <a:pt x="9361" y="2153"/>
                    <a:pt x="9033" y="2666"/>
                  </a:cubicBezTo>
                  <a:cubicBezTo>
                    <a:pt x="8706" y="3179"/>
                    <a:pt x="4829" y="5670"/>
                    <a:pt x="4457" y="5954"/>
                  </a:cubicBezTo>
                  <a:cubicBezTo>
                    <a:pt x="4086" y="6226"/>
                    <a:pt x="2043" y="6161"/>
                    <a:pt x="994" y="7505"/>
                  </a:cubicBezTo>
                  <a:lnTo>
                    <a:pt x="1" y="12791"/>
                  </a:lnTo>
                  <a:cubicBezTo>
                    <a:pt x="1" y="12791"/>
                    <a:pt x="23" y="12889"/>
                    <a:pt x="154" y="12933"/>
                  </a:cubicBezTo>
                  <a:cubicBezTo>
                    <a:pt x="273" y="12977"/>
                    <a:pt x="1213" y="13414"/>
                    <a:pt x="1213" y="13414"/>
                  </a:cubicBezTo>
                  <a:cubicBezTo>
                    <a:pt x="1213" y="13414"/>
                    <a:pt x="1683" y="20525"/>
                    <a:pt x="1814" y="21737"/>
                  </a:cubicBezTo>
                  <a:cubicBezTo>
                    <a:pt x="1945" y="22950"/>
                    <a:pt x="2218" y="24195"/>
                    <a:pt x="2218" y="24195"/>
                  </a:cubicBezTo>
                  <a:cubicBezTo>
                    <a:pt x="2218" y="24195"/>
                    <a:pt x="2829" y="24098"/>
                    <a:pt x="3655" y="24098"/>
                  </a:cubicBezTo>
                  <a:cubicBezTo>
                    <a:pt x="4067" y="24098"/>
                    <a:pt x="4534" y="24122"/>
                    <a:pt x="5003" y="24195"/>
                  </a:cubicBezTo>
                  <a:cubicBezTo>
                    <a:pt x="5003" y="24195"/>
                    <a:pt x="5091" y="23528"/>
                    <a:pt x="5003" y="22491"/>
                  </a:cubicBezTo>
                  <a:cubicBezTo>
                    <a:pt x="4926" y="21453"/>
                    <a:pt x="4883" y="21737"/>
                    <a:pt x="4948" y="21125"/>
                  </a:cubicBezTo>
                  <a:cubicBezTo>
                    <a:pt x="5003" y="20513"/>
                    <a:pt x="6030" y="15118"/>
                    <a:pt x="6106" y="14801"/>
                  </a:cubicBezTo>
                  <a:cubicBezTo>
                    <a:pt x="6172" y="14474"/>
                    <a:pt x="6958" y="13064"/>
                    <a:pt x="6477" y="10748"/>
                  </a:cubicBezTo>
                  <a:cubicBezTo>
                    <a:pt x="8815" y="8204"/>
                    <a:pt x="11152" y="5408"/>
                    <a:pt x="11885" y="3845"/>
                  </a:cubicBezTo>
                  <a:cubicBezTo>
                    <a:pt x="12212" y="3146"/>
                    <a:pt x="12048" y="2622"/>
                    <a:pt x="11950" y="2371"/>
                  </a:cubicBezTo>
                  <a:cubicBezTo>
                    <a:pt x="11863" y="2109"/>
                    <a:pt x="11186" y="0"/>
                    <a:pt x="1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14;p81">
              <a:extLst>
                <a:ext uri="{FF2B5EF4-FFF2-40B4-BE49-F238E27FC236}">
                  <a16:creationId xmlns:a16="http://schemas.microsoft.com/office/drawing/2014/main" id="{B8CBAF4C-C9E8-3768-A0E9-CEB8BD3ED000}"/>
                </a:ext>
              </a:extLst>
            </p:cNvPr>
            <p:cNvSpPr/>
            <p:nvPr/>
          </p:nvSpPr>
          <p:spPr>
            <a:xfrm>
              <a:off x="-937697" y="5367905"/>
              <a:ext cx="88319" cy="68745"/>
            </a:xfrm>
            <a:custGeom>
              <a:avLst/>
              <a:gdLst/>
              <a:ahLst/>
              <a:cxnLst/>
              <a:rect l="l" t="t" r="r" b="b"/>
              <a:pathLst>
                <a:path w="1868" h="1454" extrusionOk="0">
                  <a:moveTo>
                    <a:pt x="1758" y="0"/>
                  </a:moveTo>
                  <a:cubicBezTo>
                    <a:pt x="1758" y="0"/>
                    <a:pt x="940" y="874"/>
                    <a:pt x="0" y="1454"/>
                  </a:cubicBezTo>
                  <a:cubicBezTo>
                    <a:pt x="0" y="1454"/>
                    <a:pt x="950" y="1235"/>
                    <a:pt x="1868" y="689"/>
                  </a:cubicBezTo>
                  <a:cubicBezTo>
                    <a:pt x="1868" y="689"/>
                    <a:pt x="1846" y="274"/>
                    <a:pt x="1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15;p81">
              <a:extLst>
                <a:ext uri="{FF2B5EF4-FFF2-40B4-BE49-F238E27FC236}">
                  <a16:creationId xmlns:a16="http://schemas.microsoft.com/office/drawing/2014/main" id="{9464C1DC-8ABB-F29A-7434-04816D6FD62D}"/>
                </a:ext>
              </a:extLst>
            </p:cNvPr>
            <p:cNvSpPr/>
            <p:nvPr/>
          </p:nvSpPr>
          <p:spPr>
            <a:xfrm>
              <a:off x="-2400800" y="4811646"/>
              <a:ext cx="1785860" cy="652890"/>
            </a:xfrm>
            <a:custGeom>
              <a:avLst/>
              <a:gdLst/>
              <a:ahLst/>
              <a:cxnLst/>
              <a:rect l="l" t="t" r="r" b="b"/>
              <a:pathLst>
                <a:path w="37772" h="13809" extrusionOk="0">
                  <a:moveTo>
                    <a:pt x="36599" y="0"/>
                  </a:moveTo>
                  <a:cubicBezTo>
                    <a:pt x="36469" y="0"/>
                    <a:pt x="36351" y="3"/>
                    <a:pt x="36319" y="13"/>
                  </a:cubicBezTo>
                  <a:cubicBezTo>
                    <a:pt x="36242" y="34"/>
                    <a:pt x="35063" y="406"/>
                    <a:pt x="34746" y="461"/>
                  </a:cubicBezTo>
                  <a:cubicBezTo>
                    <a:pt x="34429" y="515"/>
                    <a:pt x="30836" y="963"/>
                    <a:pt x="30082" y="1039"/>
                  </a:cubicBezTo>
                  <a:cubicBezTo>
                    <a:pt x="29317" y="1116"/>
                    <a:pt x="28673" y="1389"/>
                    <a:pt x="28247" y="1531"/>
                  </a:cubicBezTo>
                  <a:cubicBezTo>
                    <a:pt x="27832" y="1662"/>
                    <a:pt x="25091" y="2306"/>
                    <a:pt x="24479" y="2372"/>
                  </a:cubicBezTo>
                  <a:cubicBezTo>
                    <a:pt x="23878" y="2449"/>
                    <a:pt x="23081" y="2547"/>
                    <a:pt x="22294" y="2776"/>
                  </a:cubicBezTo>
                  <a:cubicBezTo>
                    <a:pt x="21792" y="2923"/>
                    <a:pt x="21134" y="3185"/>
                    <a:pt x="20582" y="3185"/>
                  </a:cubicBezTo>
                  <a:cubicBezTo>
                    <a:pt x="20269" y="3185"/>
                    <a:pt x="19990" y="3101"/>
                    <a:pt x="19793" y="2864"/>
                  </a:cubicBezTo>
                  <a:cubicBezTo>
                    <a:pt x="19247" y="2208"/>
                    <a:pt x="18504" y="1356"/>
                    <a:pt x="18504" y="1356"/>
                  </a:cubicBezTo>
                  <a:lnTo>
                    <a:pt x="16527" y="3551"/>
                  </a:lnTo>
                  <a:cubicBezTo>
                    <a:pt x="16527" y="3551"/>
                    <a:pt x="16567" y="3548"/>
                    <a:pt x="16635" y="3548"/>
                  </a:cubicBezTo>
                  <a:cubicBezTo>
                    <a:pt x="16921" y="3548"/>
                    <a:pt x="17701" y="3606"/>
                    <a:pt x="18001" y="4207"/>
                  </a:cubicBezTo>
                  <a:cubicBezTo>
                    <a:pt x="18384" y="4939"/>
                    <a:pt x="18406" y="5321"/>
                    <a:pt x="18001" y="5321"/>
                  </a:cubicBezTo>
                  <a:cubicBezTo>
                    <a:pt x="17608" y="5332"/>
                    <a:pt x="16931" y="5321"/>
                    <a:pt x="16013" y="5660"/>
                  </a:cubicBezTo>
                  <a:cubicBezTo>
                    <a:pt x="15096" y="5988"/>
                    <a:pt x="12081" y="6294"/>
                    <a:pt x="11251" y="6294"/>
                  </a:cubicBezTo>
                  <a:cubicBezTo>
                    <a:pt x="10638" y="6294"/>
                    <a:pt x="10305" y="6150"/>
                    <a:pt x="9595" y="6150"/>
                  </a:cubicBezTo>
                  <a:cubicBezTo>
                    <a:pt x="9345" y="6150"/>
                    <a:pt x="9047" y="6168"/>
                    <a:pt x="8673" y="6217"/>
                  </a:cubicBezTo>
                  <a:cubicBezTo>
                    <a:pt x="7398" y="6383"/>
                    <a:pt x="5574" y="6644"/>
                    <a:pt x="4737" y="6644"/>
                  </a:cubicBezTo>
                  <a:cubicBezTo>
                    <a:pt x="4636" y="6644"/>
                    <a:pt x="4549" y="6640"/>
                    <a:pt x="4479" y="6632"/>
                  </a:cubicBezTo>
                  <a:cubicBezTo>
                    <a:pt x="3835" y="6544"/>
                    <a:pt x="2557" y="6490"/>
                    <a:pt x="2469" y="6490"/>
                  </a:cubicBezTo>
                  <a:cubicBezTo>
                    <a:pt x="2382" y="6490"/>
                    <a:pt x="1497" y="6665"/>
                    <a:pt x="1158" y="6709"/>
                  </a:cubicBezTo>
                  <a:cubicBezTo>
                    <a:pt x="831" y="6763"/>
                    <a:pt x="252" y="6840"/>
                    <a:pt x="132" y="6840"/>
                  </a:cubicBezTo>
                  <a:cubicBezTo>
                    <a:pt x="22" y="6850"/>
                    <a:pt x="1" y="7112"/>
                    <a:pt x="328" y="7156"/>
                  </a:cubicBezTo>
                  <a:cubicBezTo>
                    <a:pt x="462" y="7174"/>
                    <a:pt x="606" y="7181"/>
                    <a:pt x="747" y="7181"/>
                  </a:cubicBezTo>
                  <a:cubicBezTo>
                    <a:pt x="940" y="7181"/>
                    <a:pt x="1128" y="7169"/>
                    <a:pt x="1279" y="7156"/>
                  </a:cubicBezTo>
                  <a:cubicBezTo>
                    <a:pt x="1541" y="7134"/>
                    <a:pt x="1967" y="7134"/>
                    <a:pt x="1967" y="7134"/>
                  </a:cubicBezTo>
                  <a:cubicBezTo>
                    <a:pt x="1967" y="7134"/>
                    <a:pt x="1847" y="7277"/>
                    <a:pt x="1901" y="7374"/>
                  </a:cubicBezTo>
                  <a:cubicBezTo>
                    <a:pt x="1956" y="7473"/>
                    <a:pt x="2447" y="7430"/>
                    <a:pt x="2775" y="7539"/>
                  </a:cubicBezTo>
                  <a:cubicBezTo>
                    <a:pt x="3029" y="7615"/>
                    <a:pt x="3349" y="7691"/>
                    <a:pt x="3668" y="7691"/>
                  </a:cubicBezTo>
                  <a:cubicBezTo>
                    <a:pt x="3761" y="7691"/>
                    <a:pt x="3853" y="7685"/>
                    <a:pt x="3944" y="7670"/>
                  </a:cubicBezTo>
                  <a:cubicBezTo>
                    <a:pt x="4359" y="7604"/>
                    <a:pt x="4600" y="7582"/>
                    <a:pt x="5025" y="7571"/>
                  </a:cubicBezTo>
                  <a:cubicBezTo>
                    <a:pt x="5030" y="7571"/>
                    <a:pt x="5036" y="7571"/>
                    <a:pt x="5042" y="7571"/>
                  </a:cubicBezTo>
                  <a:cubicBezTo>
                    <a:pt x="5540" y="7571"/>
                    <a:pt x="8771" y="7998"/>
                    <a:pt x="9613" y="8052"/>
                  </a:cubicBezTo>
                  <a:cubicBezTo>
                    <a:pt x="9730" y="8058"/>
                    <a:pt x="9849" y="8060"/>
                    <a:pt x="9968" y="8060"/>
                  </a:cubicBezTo>
                  <a:cubicBezTo>
                    <a:pt x="10705" y="8060"/>
                    <a:pt x="11482" y="7958"/>
                    <a:pt x="12300" y="7921"/>
                  </a:cubicBezTo>
                  <a:cubicBezTo>
                    <a:pt x="12742" y="7895"/>
                    <a:pt x="13601" y="7835"/>
                    <a:pt x="14496" y="7835"/>
                  </a:cubicBezTo>
                  <a:cubicBezTo>
                    <a:pt x="15501" y="7835"/>
                    <a:pt x="16551" y="7911"/>
                    <a:pt x="17106" y="8194"/>
                  </a:cubicBezTo>
                  <a:cubicBezTo>
                    <a:pt x="18166" y="8740"/>
                    <a:pt x="18777" y="9253"/>
                    <a:pt x="18777" y="9253"/>
                  </a:cubicBezTo>
                  <a:cubicBezTo>
                    <a:pt x="18777" y="9253"/>
                    <a:pt x="19018" y="10214"/>
                    <a:pt x="19356" y="10532"/>
                  </a:cubicBezTo>
                  <a:cubicBezTo>
                    <a:pt x="19695" y="10848"/>
                    <a:pt x="21213" y="11231"/>
                    <a:pt x="21213" y="11231"/>
                  </a:cubicBezTo>
                  <a:cubicBezTo>
                    <a:pt x="21213" y="11231"/>
                    <a:pt x="22611" y="12279"/>
                    <a:pt x="23987" y="12913"/>
                  </a:cubicBezTo>
                  <a:cubicBezTo>
                    <a:pt x="25363" y="13546"/>
                    <a:pt x="26227" y="13808"/>
                    <a:pt x="26227" y="13808"/>
                  </a:cubicBezTo>
                  <a:cubicBezTo>
                    <a:pt x="26227" y="13808"/>
                    <a:pt x="26958" y="13622"/>
                    <a:pt x="27035" y="13273"/>
                  </a:cubicBezTo>
                  <a:cubicBezTo>
                    <a:pt x="27395" y="11711"/>
                    <a:pt x="26817" y="9985"/>
                    <a:pt x="27220" y="8522"/>
                  </a:cubicBezTo>
                  <a:cubicBezTo>
                    <a:pt x="26718" y="8413"/>
                    <a:pt x="25626" y="8238"/>
                    <a:pt x="25626" y="8238"/>
                  </a:cubicBezTo>
                  <a:cubicBezTo>
                    <a:pt x="25626" y="8238"/>
                    <a:pt x="24293" y="7014"/>
                    <a:pt x="24162" y="5048"/>
                  </a:cubicBezTo>
                  <a:cubicBezTo>
                    <a:pt x="26084" y="4415"/>
                    <a:pt x="27133" y="4022"/>
                    <a:pt x="28084" y="3551"/>
                  </a:cubicBezTo>
                  <a:cubicBezTo>
                    <a:pt x="29033" y="3082"/>
                    <a:pt x="28990" y="3005"/>
                    <a:pt x="30016" y="2918"/>
                  </a:cubicBezTo>
                  <a:cubicBezTo>
                    <a:pt x="31055" y="2820"/>
                    <a:pt x="31885" y="2350"/>
                    <a:pt x="32616" y="2022"/>
                  </a:cubicBezTo>
                  <a:cubicBezTo>
                    <a:pt x="33298" y="1712"/>
                    <a:pt x="34224" y="1452"/>
                    <a:pt x="34757" y="1452"/>
                  </a:cubicBezTo>
                  <a:cubicBezTo>
                    <a:pt x="34787" y="1452"/>
                    <a:pt x="34817" y="1453"/>
                    <a:pt x="34844" y="1454"/>
                  </a:cubicBezTo>
                  <a:cubicBezTo>
                    <a:pt x="35369" y="1476"/>
                    <a:pt x="35533" y="1684"/>
                    <a:pt x="35674" y="1782"/>
                  </a:cubicBezTo>
                  <a:cubicBezTo>
                    <a:pt x="35827" y="1869"/>
                    <a:pt x="35926" y="1935"/>
                    <a:pt x="36046" y="1968"/>
                  </a:cubicBezTo>
                  <a:cubicBezTo>
                    <a:pt x="36166" y="2000"/>
                    <a:pt x="36298" y="2034"/>
                    <a:pt x="36385" y="2099"/>
                  </a:cubicBezTo>
                  <a:cubicBezTo>
                    <a:pt x="36452" y="2144"/>
                    <a:pt x="36489" y="2173"/>
                    <a:pt x="36515" y="2173"/>
                  </a:cubicBezTo>
                  <a:cubicBezTo>
                    <a:pt x="36528" y="2173"/>
                    <a:pt x="36538" y="2167"/>
                    <a:pt x="36548" y="2153"/>
                  </a:cubicBezTo>
                  <a:cubicBezTo>
                    <a:pt x="36582" y="2110"/>
                    <a:pt x="36560" y="1903"/>
                    <a:pt x="36472" y="1826"/>
                  </a:cubicBezTo>
                  <a:cubicBezTo>
                    <a:pt x="36374" y="1750"/>
                    <a:pt x="36298" y="1716"/>
                    <a:pt x="36232" y="1673"/>
                  </a:cubicBezTo>
                  <a:cubicBezTo>
                    <a:pt x="36166" y="1619"/>
                    <a:pt x="36123" y="1454"/>
                    <a:pt x="36123" y="1454"/>
                  </a:cubicBezTo>
                  <a:cubicBezTo>
                    <a:pt x="36123" y="1454"/>
                    <a:pt x="36732" y="1312"/>
                    <a:pt x="37040" y="1312"/>
                  </a:cubicBezTo>
                  <a:cubicBezTo>
                    <a:pt x="37051" y="1312"/>
                    <a:pt x="37062" y="1312"/>
                    <a:pt x="37073" y="1313"/>
                  </a:cubicBezTo>
                  <a:cubicBezTo>
                    <a:pt x="37378" y="1323"/>
                    <a:pt x="37553" y="1323"/>
                    <a:pt x="37575" y="1335"/>
                  </a:cubicBezTo>
                  <a:cubicBezTo>
                    <a:pt x="37597" y="1335"/>
                    <a:pt x="37761" y="1214"/>
                    <a:pt x="37761" y="1138"/>
                  </a:cubicBezTo>
                  <a:cubicBezTo>
                    <a:pt x="37772" y="1072"/>
                    <a:pt x="37619" y="876"/>
                    <a:pt x="37531" y="767"/>
                  </a:cubicBezTo>
                  <a:cubicBezTo>
                    <a:pt x="37444" y="668"/>
                    <a:pt x="37247" y="199"/>
                    <a:pt x="37193" y="133"/>
                  </a:cubicBezTo>
                  <a:cubicBezTo>
                    <a:pt x="37150" y="78"/>
                    <a:pt x="37051" y="13"/>
                    <a:pt x="37007" y="13"/>
                  </a:cubicBezTo>
                  <a:cubicBezTo>
                    <a:pt x="36982" y="6"/>
                    <a:pt x="36779" y="0"/>
                    <a:pt x="36599" y="0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16;p81">
              <a:extLst>
                <a:ext uri="{FF2B5EF4-FFF2-40B4-BE49-F238E27FC236}">
                  <a16:creationId xmlns:a16="http://schemas.microsoft.com/office/drawing/2014/main" id="{861E54E0-2EC3-0E02-C47F-4A04DDBD1C1A}"/>
                </a:ext>
              </a:extLst>
            </p:cNvPr>
            <p:cNvSpPr/>
            <p:nvPr/>
          </p:nvSpPr>
          <p:spPr>
            <a:xfrm>
              <a:off x="-1651967" y="5157742"/>
              <a:ext cx="87846" cy="56831"/>
            </a:xfrm>
            <a:custGeom>
              <a:avLst/>
              <a:gdLst/>
              <a:ahLst/>
              <a:cxnLst/>
              <a:rect l="l" t="t" r="r" b="b"/>
              <a:pathLst>
                <a:path w="1858" h="1202" extrusionOk="0">
                  <a:moveTo>
                    <a:pt x="1" y="0"/>
                  </a:moveTo>
                  <a:cubicBezTo>
                    <a:pt x="1" y="0"/>
                    <a:pt x="362" y="339"/>
                    <a:pt x="700" y="688"/>
                  </a:cubicBezTo>
                  <a:cubicBezTo>
                    <a:pt x="918" y="732"/>
                    <a:pt x="1115" y="797"/>
                    <a:pt x="1268" y="874"/>
                  </a:cubicBezTo>
                  <a:cubicBezTo>
                    <a:pt x="1486" y="994"/>
                    <a:pt x="1683" y="1103"/>
                    <a:pt x="1858" y="1202"/>
                  </a:cubicBezTo>
                  <a:cubicBezTo>
                    <a:pt x="1858" y="1202"/>
                    <a:pt x="820" y="350"/>
                    <a:pt x="1" y="0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17;p81">
              <a:extLst>
                <a:ext uri="{FF2B5EF4-FFF2-40B4-BE49-F238E27FC236}">
                  <a16:creationId xmlns:a16="http://schemas.microsoft.com/office/drawing/2014/main" id="{9CB00131-09BA-34DE-9A7A-858583E30BB4}"/>
                </a:ext>
              </a:extLst>
            </p:cNvPr>
            <p:cNvSpPr/>
            <p:nvPr/>
          </p:nvSpPr>
          <p:spPr>
            <a:xfrm>
              <a:off x="-1300246" y="5050320"/>
              <a:ext cx="43450" cy="37209"/>
            </a:xfrm>
            <a:custGeom>
              <a:avLst/>
              <a:gdLst/>
              <a:ahLst/>
              <a:cxnLst/>
              <a:rect l="l" t="t" r="r" b="b"/>
              <a:pathLst>
                <a:path w="919" h="787" extrusionOk="0">
                  <a:moveTo>
                    <a:pt x="885" y="0"/>
                  </a:moveTo>
                  <a:cubicBezTo>
                    <a:pt x="885" y="0"/>
                    <a:pt x="492" y="142"/>
                    <a:pt x="1" y="787"/>
                  </a:cubicBezTo>
                  <a:cubicBezTo>
                    <a:pt x="1" y="787"/>
                    <a:pt x="579" y="481"/>
                    <a:pt x="918" y="339"/>
                  </a:cubicBezTo>
                  <a:lnTo>
                    <a:pt x="885" y="0"/>
                  </a:ln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18;p81">
              <a:extLst>
                <a:ext uri="{FF2B5EF4-FFF2-40B4-BE49-F238E27FC236}">
                  <a16:creationId xmlns:a16="http://schemas.microsoft.com/office/drawing/2014/main" id="{534E98BB-BE1C-F456-DDA4-8316F36B6B9B}"/>
                </a:ext>
              </a:extLst>
            </p:cNvPr>
            <p:cNvSpPr/>
            <p:nvPr/>
          </p:nvSpPr>
          <p:spPr>
            <a:xfrm>
              <a:off x="-1497501" y="4990888"/>
              <a:ext cx="52150" cy="81180"/>
            </a:xfrm>
            <a:custGeom>
              <a:avLst/>
              <a:gdLst/>
              <a:ahLst/>
              <a:cxnLst/>
              <a:rect l="l" t="t" r="r" b="b"/>
              <a:pathLst>
                <a:path w="1103" h="1717" extrusionOk="0">
                  <a:moveTo>
                    <a:pt x="1103" y="1"/>
                  </a:moveTo>
                  <a:cubicBezTo>
                    <a:pt x="1103" y="1"/>
                    <a:pt x="350" y="853"/>
                    <a:pt x="131" y="1180"/>
                  </a:cubicBezTo>
                  <a:cubicBezTo>
                    <a:pt x="0" y="1377"/>
                    <a:pt x="54" y="1716"/>
                    <a:pt x="54" y="1716"/>
                  </a:cubicBezTo>
                  <a:cubicBezTo>
                    <a:pt x="54" y="1716"/>
                    <a:pt x="316" y="1246"/>
                    <a:pt x="502" y="952"/>
                  </a:cubicBezTo>
                  <a:cubicBezTo>
                    <a:pt x="688" y="668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19;p81">
              <a:extLst>
                <a:ext uri="{FF2B5EF4-FFF2-40B4-BE49-F238E27FC236}">
                  <a16:creationId xmlns:a16="http://schemas.microsoft.com/office/drawing/2014/main" id="{AA0DF83F-ABD6-4973-3DC3-83327C2E40A5}"/>
                </a:ext>
              </a:extLst>
            </p:cNvPr>
            <p:cNvSpPr/>
            <p:nvPr/>
          </p:nvSpPr>
          <p:spPr>
            <a:xfrm>
              <a:off x="-1549699" y="4960439"/>
              <a:ext cx="361550" cy="413700"/>
            </a:xfrm>
            <a:custGeom>
              <a:avLst/>
              <a:gdLst/>
              <a:ahLst/>
              <a:cxnLst/>
              <a:rect l="l" t="t" r="r" b="b"/>
              <a:pathLst>
                <a:path w="7647" h="8750" extrusionOk="0">
                  <a:moveTo>
                    <a:pt x="2659" y="1"/>
                  </a:moveTo>
                  <a:cubicBezTo>
                    <a:pt x="2579" y="1"/>
                    <a:pt x="2489" y="9"/>
                    <a:pt x="2403" y="33"/>
                  </a:cubicBezTo>
                  <a:cubicBezTo>
                    <a:pt x="2240" y="645"/>
                    <a:pt x="2250" y="1868"/>
                    <a:pt x="2207" y="2676"/>
                  </a:cubicBezTo>
                  <a:cubicBezTo>
                    <a:pt x="2163" y="3485"/>
                    <a:pt x="2022" y="4664"/>
                    <a:pt x="1289" y="4719"/>
                  </a:cubicBezTo>
                  <a:cubicBezTo>
                    <a:pt x="1273" y="4721"/>
                    <a:pt x="1257" y="4722"/>
                    <a:pt x="1242" y="4722"/>
                  </a:cubicBezTo>
                  <a:cubicBezTo>
                    <a:pt x="545" y="4722"/>
                    <a:pt x="253" y="3311"/>
                    <a:pt x="296" y="1901"/>
                  </a:cubicBezTo>
                  <a:lnTo>
                    <a:pt x="296" y="1901"/>
                  </a:lnTo>
                  <a:cubicBezTo>
                    <a:pt x="296" y="1901"/>
                    <a:pt x="143" y="2076"/>
                    <a:pt x="0" y="2174"/>
                  </a:cubicBezTo>
                  <a:cubicBezTo>
                    <a:pt x="55" y="4435"/>
                    <a:pt x="634" y="7111"/>
                    <a:pt x="1082" y="7570"/>
                  </a:cubicBezTo>
                  <a:cubicBezTo>
                    <a:pt x="1541" y="8040"/>
                    <a:pt x="3124" y="8149"/>
                    <a:pt x="3124" y="8149"/>
                  </a:cubicBezTo>
                  <a:cubicBezTo>
                    <a:pt x="3124" y="8149"/>
                    <a:pt x="3976" y="8750"/>
                    <a:pt x="4010" y="8750"/>
                  </a:cubicBezTo>
                  <a:cubicBezTo>
                    <a:pt x="4053" y="8750"/>
                    <a:pt x="4129" y="8717"/>
                    <a:pt x="4129" y="8717"/>
                  </a:cubicBezTo>
                  <a:cubicBezTo>
                    <a:pt x="4129" y="8717"/>
                    <a:pt x="5396" y="8203"/>
                    <a:pt x="6544" y="6926"/>
                  </a:cubicBezTo>
                  <a:cubicBezTo>
                    <a:pt x="7396" y="5975"/>
                    <a:pt x="7592" y="5069"/>
                    <a:pt x="7592" y="5069"/>
                  </a:cubicBezTo>
                  <a:cubicBezTo>
                    <a:pt x="7592" y="5069"/>
                    <a:pt x="7646" y="4970"/>
                    <a:pt x="7592" y="4927"/>
                  </a:cubicBezTo>
                  <a:cubicBezTo>
                    <a:pt x="7548" y="4894"/>
                    <a:pt x="7221" y="4533"/>
                    <a:pt x="7221" y="4533"/>
                  </a:cubicBezTo>
                  <a:cubicBezTo>
                    <a:pt x="7221" y="4533"/>
                    <a:pt x="7221" y="4424"/>
                    <a:pt x="7177" y="4380"/>
                  </a:cubicBezTo>
                  <a:cubicBezTo>
                    <a:pt x="7133" y="4348"/>
                    <a:pt x="6762" y="3834"/>
                    <a:pt x="6751" y="3812"/>
                  </a:cubicBezTo>
                  <a:cubicBezTo>
                    <a:pt x="6729" y="3791"/>
                    <a:pt x="6685" y="3791"/>
                    <a:pt x="6685" y="3791"/>
                  </a:cubicBezTo>
                  <a:cubicBezTo>
                    <a:pt x="6685" y="3791"/>
                    <a:pt x="6341" y="3893"/>
                    <a:pt x="5851" y="3893"/>
                  </a:cubicBezTo>
                  <a:cubicBezTo>
                    <a:pt x="5437" y="3893"/>
                    <a:pt x="4918" y="3820"/>
                    <a:pt x="4413" y="3550"/>
                  </a:cubicBezTo>
                  <a:cubicBezTo>
                    <a:pt x="3321" y="2960"/>
                    <a:pt x="2764" y="1639"/>
                    <a:pt x="2895" y="23"/>
                  </a:cubicBezTo>
                  <a:cubicBezTo>
                    <a:pt x="2895" y="23"/>
                    <a:pt x="2792" y="1"/>
                    <a:pt x="2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20;p81">
              <a:extLst>
                <a:ext uri="{FF2B5EF4-FFF2-40B4-BE49-F238E27FC236}">
                  <a16:creationId xmlns:a16="http://schemas.microsoft.com/office/drawing/2014/main" id="{496E1330-7635-0065-269C-FC229245AB73}"/>
                </a:ext>
              </a:extLst>
            </p:cNvPr>
            <p:cNvSpPr/>
            <p:nvPr/>
          </p:nvSpPr>
          <p:spPr>
            <a:xfrm>
              <a:off x="-1619391" y="4879352"/>
              <a:ext cx="100706" cy="116262"/>
            </a:xfrm>
            <a:custGeom>
              <a:avLst/>
              <a:gdLst/>
              <a:ahLst/>
              <a:cxnLst/>
              <a:rect l="l" t="t" r="r" b="b"/>
              <a:pathLst>
                <a:path w="2130" h="2459" extrusionOk="0">
                  <a:moveTo>
                    <a:pt x="1911" y="0"/>
                  </a:moveTo>
                  <a:lnTo>
                    <a:pt x="0" y="2119"/>
                  </a:lnTo>
                  <a:cubicBezTo>
                    <a:pt x="0" y="2119"/>
                    <a:pt x="35" y="2117"/>
                    <a:pt x="95" y="2117"/>
                  </a:cubicBezTo>
                  <a:cubicBezTo>
                    <a:pt x="312" y="2117"/>
                    <a:pt x="855" y="2150"/>
                    <a:pt x="1224" y="2459"/>
                  </a:cubicBezTo>
                  <a:cubicBezTo>
                    <a:pt x="1999" y="1475"/>
                    <a:pt x="2130" y="99"/>
                    <a:pt x="2130" y="99"/>
                  </a:cubicBezTo>
                  <a:lnTo>
                    <a:pt x="1911" y="0"/>
                  </a:ln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1;p81">
              <a:extLst>
                <a:ext uri="{FF2B5EF4-FFF2-40B4-BE49-F238E27FC236}">
                  <a16:creationId xmlns:a16="http://schemas.microsoft.com/office/drawing/2014/main" id="{55A6631C-7A27-644C-FE60-4DF44E2F7BAB}"/>
                </a:ext>
              </a:extLst>
            </p:cNvPr>
            <p:cNvSpPr/>
            <p:nvPr/>
          </p:nvSpPr>
          <p:spPr>
            <a:xfrm>
              <a:off x="-1729413" y="4707108"/>
              <a:ext cx="169688" cy="142029"/>
            </a:xfrm>
            <a:custGeom>
              <a:avLst/>
              <a:gdLst/>
              <a:ahLst/>
              <a:cxnLst/>
              <a:rect l="l" t="t" r="r" b="b"/>
              <a:pathLst>
                <a:path w="3589" h="3004" extrusionOk="0">
                  <a:moveTo>
                    <a:pt x="2203" y="0"/>
                  </a:moveTo>
                  <a:cubicBezTo>
                    <a:pt x="2020" y="0"/>
                    <a:pt x="1804" y="52"/>
                    <a:pt x="1551" y="170"/>
                  </a:cubicBezTo>
                  <a:cubicBezTo>
                    <a:pt x="405" y="694"/>
                    <a:pt x="0" y="2694"/>
                    <a:pt x="1573" y="2988"/>
                  </a:cubicBezTo>
                  <a:cubicBezTo>
                    <a:pt x="1628" y="2998"/>
                    <a:pt x="1681" y="3003"/>
                    <a:pt x="1733" y="3003"/>
                  </a:cubicBezTo>
                  <a:cubicBezTo>
                    <a:pt x="3028" y="3003"/>
                    <a:pt x="3589" y="0"/>
                    <a:pt x="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22;p81">
              <a:extLst>
                <a:ext uri="{FF2B5EF4-FFF2-40B4-BE49-F238E27FC236}">
                  <a16:creationId xmlns:a16="http://schemas.microsoft.com/office/drawing/2014/main" id="{EA069361-0627-20BB-B036-996D1DE9BB56}"/>
                </a:ext>
              </a:extLst>
            </p:cNvPr>
            <p:cNvSpPr/>
            <p:nvPr/>
          </p:nvSpPr>
          <p:spPr>
            <a:xfrm>
              <a:off x="-1707191" y="4709330"/>
              <a:ext cx="301457" cy="284720"/>
            </a:xfrm>
            <a:custGeom>
              <a:avLst/>
              <a:gdLst/>
              <a:ahLst/>
              <a:cxnLst/>
              <a:rect l="l" t="t" r="r" b="b"/>
              <a:pathLst>
                <a:path w="6376" h="6022" extrusionOk="0">
                  <a:moveTo>
                    <a:pt x="3339" y="1"/>
                  </a:moveTo>
                  <a:cubicBezTo>
                    <a:pt x="3190" y="1"/>
                    <a:pt x="3035" y="9"/>
                    <a:pt x="2873" y="25"/>
                  </a:cubicBezTo>
                  <a:cubicBezTo>
                    <a:pt x="1715" y="134"/>
                    <a:pt x="1125" y="735"/>
                    <a:pt x="809" y="1816"/>
                  </a:cubicBezTo>
                  <a:cubicBezTo>
                    <a:pt x="491" y="2887"/>
                    <a:pt x="678" y="3171"/>
                    <a:pt x="503" y="3553"/>
                  </a:cubicBezTo>
                  <a:cubicBezTo>
                    <a:pt x="317" y="3936"/>
                    <a:pt x="0" y="4176"/>
                    <a:pt x="33" y="4296"/>
                  </a:cubicBezTo>
                  <a:cubicBezTo>
                    <a:pt x="66" y="4405"/>
                    <a:pt x="175" y="4438"/>
                    <a:pt x="251" y="4482"/>
                  </a:cubicBezTo>
                  <a:cubicBezTo>
                    <a:pt x="339" y="4525"/>
                    <a:pt x="372" y="4613"/>
                    <a:pt x="350" y="4689"/>
                  </a:cubicBezTo>
                  <a:cubicBezTo>
                    <a:pt x="317" y="4766"/>
                    <a:pt x="306" y="4787"/>
                    <a:pt x="481" y="4875"/>
                  </a:cubicBezTo>
                  <a:cubicBezTo>
                    <a:pt x="481" y="4875"/>
                    <a:pt x="448" y="5006"/>
                    <a:pt x="459" y="5050"/>
                  </a:cubicBezTo>
                  <a:cubicBezTo>
                    <a:pt x="470" y="5093"/>
                    <a:pt x="590" y="5071"/>
                    <a:pt x="568" y="5213"/>
                  </a:cubicBezTo>
                  <a:cubicBezTo>
                    <a:pt x="557" y="5355"/>
                    <a:pt x="547" y="5606"/>
                    <a:pt x="535" y="5727"/>
                  </a:cubicBezTo>
                  <a:cubicBezTo>
                    <a:pt x="535" y="5836"/>
                    <a:pt x="557" y="5956"/>
                    <a:pt x="994" y="6011"/>
                  </a:cubicBezTo>
                  <a:cubicBezTo>
                    <a:pt x="1051" y="6018"/>
                    <a:pt x="1117" y="6022"/>
                    <a:pt x="1189" y="6022"/>
                  </a:cubicBezTo>
                  <a:cubicBezTo>
                    <a:pt x="1681" y="6022"/>
                    <a:pt x="2476" y="5849"/>
                    <a:pt x="3047" y="5344"/>
                  </a:cubicBezTo>
                  <a:cubicBezTo>
                    <a:pt x="3703" y="4766"/>
                    <a:pt x="4030" y="4186"/>
                    <a:pt x="4030" y="4186"/>
                  </a:cubicBezTo>
                  <a:cubicBezTo>
                    <a:pt x="4030" y="4186"/>
                    <a:pt x="4068" y="4191"/>
                    <a:pt x="4133" y="4191"/>
                  </a:cubicBezTo>
                  <a:cubicBezTo>
                    <a:pt x="4427" y="4191"/>
                    <a:pt x="5282" y="4103"/>
                    <a:pt x="5800" y="3138"/>
                  </a:cubicBezTo>
                  <a:cubicBezTo>
                    <a:pt x="6376" y="2068"/>
                    <a:pt x="5742" y="1"/>
                    <a:pt x="3339" y="1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23;p81">
              <a:extLst>
                <a:ext uri="{FF2B5EF4-FFF2-40B4-BE49-F238E27FC236}">
                  <a16:creationId xmlns:a16="http://schemas.microsoft.com/office/drawing/2014/main" id="{8E2F905B-C7B0-EBDE-5FA1-06003DD13DBF}"/>
                </a:ext>
              </a:extLst>
            </p:cNvPr>
            <p:cNvSpPr/>
            <p:nvPr/>
          </p:nvSpPr>
          <p:spPr>
            <a:xfrm>
              <a:off x="-1672062" y="4738881"/>
              <a:ext cx="125008" cy="117207"/>
            </a:xfrm>
            <a:custGeom>
              <a:avLst/>
              <a:gdLst/>
              <a:ahLst/>
              <a:cxnLst/>
              <a:rect l="l" t="t" r="r" b="b"/>
              <a:pathLst>
                <a:path w="2644" h="2479" extrusionOk="0">
                  <a:moveTo>
                    <a:pt x="721" y="0"/>
                  </a:moveTo>
                  <a:cubicBezTo>
                    <a:pt x="426" y="296"/>
                    <a:pt x="219" y="689"/>
                    <a:pt x="66" y="1191"/>
                  </a:cubicBezTo>
                  <a:cubicBezTo>
                    <a:pt x="44" y="1289"/>
                    <a:pt x="22" y="1377"/>
                    <a:pt x="0" y="1464"/>
                  </a:cubicBezTo>
                  <a:cubicBezTo>
                    <a:pt x="437" y="1882"/>
                    <a:pt x="1273" y="2479"/>
                    <a:pt x="2392" y="2479"/>
                  </a:cubicBezTo>
                  <a:cubicBezTo>
                    <a:pt x="2474" y="2479"/>
                    <a:pt x="2558" y="2476"/>
                    <a:pt x="2643" y="2469"/>
                  </a:cubicBezTo>
                  <a:lnTo>
                    <a:pt x="721" y="0"/>
                  </a:ln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24;p81">
              <a:extLst>
                <a:ext uri="{FF2B5EF4-FFF2-40B4-BE49-F238E27FC236}">
                  <a16:creationId xmlns:a16="http://schemas.microsoft.com/office/drawing/2014/main" id="{8342BDE3-A8EC-D777-B5B4-8B3D1C9D1DF2}"/>
                </a:ext>
              </a:extLst>
            </p:cNvPr>
            <p:cNvSpPr/>
            <p:nvPr/>
          </p:nvSpPr>
          <p:spPr>
            <a:xfrm>
              <a:off x="-1682747" y="4696233"/>
              <a:ext cx="284106" cy="260749"/>
            </a:xfrm>
            <a:custGeom>
              <a:avLst/>
              <a:gdLst/>
              <a:ahLst/>
              <a:cxnLst/>
              <a:rect l="l" t="t" r="r" b="b"/>
              <a:pathLst>
                <a:path w="6009" h="5515" extrusionOk="0">
                  <a:moveTo>
                    <a:pt x="2890" y="0"/>
                  </a:moveTo>
                  <a:cubicBezTo>
                    <a:pt x="2808" y="0"/>
                    <a:pt x="2725" y="2"/>
                    <a:pt x="2640" y="7"/>
                  </a:cubicBezTo>
                  <a:cubicBezTo>
                    <a:pt x="2127" y="40"/>
                    <a:pt x="95" y="291"/>
                    <a:pt x="40" y="521"/>
                  </a:cubicBezTo>
                  <a:cubicBezTo>
                    <a:pt x="0" y="730"/>
                    <a:pt x="691" y="3379"/>
                    <a:pt x="2706" y="3379"/>
                  </a:cubicBezTo>
                  <a:cubicBezTo>
                    <a:pt x="2895" y="3379"/>
                    <a:pt x="3094" y="3356"/>
                    <a:pt x="3306" y="3305"/>
                  </a:cubicBezTo>
                  <a:lnTo>
                    <a:pt x="3513" y="4463"/>
                  </a:lnTo>
                  <a:cubicBezTo>
                    <a:pt x="3513" y="4463"/>
                    <a:pt x="3437" y="5075"/>
                    <a:pt x="4071" y="5381"/>
                  </a:cubicBezTo>
                  <a:cubicBezTo>
                    <a:pt x="4246" y="5468"/>
                    <a:pt x="4439" y="5514"/>
                    <a:pt x="4627" y="5514"/>
                  </a:cubicBezTo>
                  <a:cubicBezTo>
                    <a:pt x="5120" y="5514"/>
                    <a:pt x="5585" y="5200"/>
                    <a:pt x="5632" y="4497"/>
                  </a:cubicBezTo>
                  <a:cubicBezTo>
                    <a:pt x="5709" y="3524"/>
                    <a:pt x="5688" y="3601"/>
                    <a:pt x="5819" y="2836"/>
                  </a:cubicBezTo>
                  <a:cubicBezTo>
                    <a:pt x="6009" y="1749"/>
                    <a:pt x="5200" y="0"/>
                    <a:pt x="2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25;p81">
              <a:extLst>
                <a:ext uri="{FF2B5EF4-FFF2-40B4-BE49-F238E27FC236}">
                  <a16:creationId xmlns:a16="http://schemas.microsoft.com/office/drawing/2014/main" id="{0563F0CE-EE84-5153-D45F-393D9E72E9E0}"/>
                </a:ext>
              </a:extLst>
            </p:cNvPr>
            <p:cNvSpPr/>
            <p:nvPr/>
          </p:nvSpPr>
          <p:spPr>
            <a:xfrm>
              <a:off x="-1540385" y="4824554"/>
              <a:ext cx="58911" cy="82740"/>
            </a:xfrm>
            <a:custGeom>
              <a:avLst/>
              <a:gdLst/>
              <a:ahLst/>
              <a:cxnLst/>
              <a:rect l="l" t="t" r="r" b="b"/>
              <a:pathLst>
                <a:path w="1246" h="1750" extrusionOk="0">
                  <a:moveTo>
                    <a:pt x="706" y="0"/>
                  </a:moveTo>
                  <a:cubicBezTo>
                    <a:pt x="232" y="0"/>
                    <a:pt x="66" y="821"/>
                    <a:pt x="66" y="821"/>
                  </a:cubicBezTo>
                  <a:cubicBezTo>
                    <a:pt x="0" y="1662"/>
                    <a:pt x="502" y="1749"/>
                    <a:pt x="502" y="1749"/>
                  </a:cubicBezTo>
                  <a:cubicBezTo>
                    <a:pt x="502" y="1749"/>
                    <a:pt x="765" y="1509"/>
                    <a:pt x="1005" y="1028"/>
                  </a:cubicBezTo>
                  <a:cubicBezTo>
                    <a:pt x="1235" y="548"/>
                    <a:pt x="1245" y="35"/>
                    <a:pt x="743" y="2"/>
                  </a:cubicBezTo>
                  <a:cubicBezTo>
                    <a:pt x="730" y="1"/>
                    <a:pt x="718" y="0"/>
                    <a:pt x="706" y="0"/>
                  </a:cubicBezTo>
                  <a:close/>
                </a:path>
              </a:pathLst>
            </a:custGeom>
            <a:solidFill>
              <a:srgbClr val="F5C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26;p81">
              <a:extLst>
                <a:ext uri="{FF2B5EF4-FFF2-40B4-BE49-F238E27FC236}">
                  <a16:creationId xmlns:a16="http://schemas.microsoft.com/office/drawing/2014/main" id="{33B01317-2164-080D-ADD1-0BEDF4C70455}"/>
                </a:ext>
              </a:extLst>
            </p:cNvPr>
            <p:cNvSpPr/>
            <p:nvPr/>
          </p:nvSpPr>
          <p:spPr>
            <a:xfrm>
              <a:off x="-1528659" y="4843513"/>
              <a:ext cx="28557" cy="49455"/>
            </a:xfrm>
            <a:custGeom>
              <a:avLst/>
              <a:gdLst/>
              <a:ahLst/>
              <a:cxnLst/>
              <a:rect l="l" t="t" r="r" b="b"/>
              <a:pathLst>
                <a:path w="604" h="1046" extrusionOk="0">
                  <a:moveTo>
                    <a:pt x="454" y="1"/>
                  </a:moveTo>
                  <a:cubicBezTo>
                    <a:pt x="343" y="1"/>
                    <a:pt x="187" y="123"/>
                    <a:pt x="102" y="496"/>
                  </a:cubicBezTo>
                  <a:cubicBezTo>
                    <a:pt x="1" y="919"/>
                    <a:pt x="58" y="1045"/>
                    <a:pt x="145" y="1045"/>
                  </a:cubicBezTo>
                  <a:cubicBezTo>
                    <a:pt x="152" y="1045"/>
                    <a:pt x="159" y="1044"/>
                    <a:pt x="167" y="1042"/>
                  </a:cubicBezTo>
                  <a:cubicBezTo>
                    <a:pt x="276" y="1010"/>
                    <a:pt x="604" y="584"/>
                    <a:pt x="582" y="125"/>
                  </a:cubicBezTo>
                  <a:cubicBezTo>
                    <a:pt x="582" y="55"/>
                    <a:pt x="528" y="1"/>
                    <a:pt x="454" y="1"/>
                  </a:cubicBezTo>
                  <a:close/>
                </a:path>
              </a:pathLst>
            </a:custGeom>
            <a:solidFill>
              <a:srgbClr val="EB81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3417;p81">
            <a:extLst>
              <a:ext uri="{FF2B5EF4-FFF2-40B4-BE49-F238E27FC236}">
                <a16:creationId xmlns:a16="http://schemas.microsoft.com/office/drawing/2014/main" id="{CEBED213-3E47-D20F-27AD-DB4692CD94EC}"/>
              </a:ext>
            </a:extLst>
          </p:cNvPr>
          <p:cNvGrpSpPr/>
          <p:nvPr/>
        </p:nvGrpSpPr>
        <p:grpSpPr>
          <a:xfrm>
            <a:off x="5196156" y="1907945"/>
            <a:ext cx="927384" cy="2236289"/>
            <a:chOff x="1390500" y="1487325"/>
            <a:chExt cx="381775" cy="931600"/>
          </a:xfrm>
        </p:grpSpPr>
        <p:sp>
          <p:nvSpPr>
            <p:cNvPr id="590" name="Google Shape;3418;p81">
              <a:extLst>
                <a:ext uri="{FF2B5EF4-FFF2-40B4-BE49-F238E27FC236}">
                  <a16:creationId xmlns:a16="http://schemas.microsoft.com/office/drawing/2014/main" id="{FE5CED32-15A9-310A-9202-C809DC76EFFD}"/>
                </a:ext>
              </a:extLst>
            </p:cNvPr>
            <p:cNvSpPr/>
            <p:nvPr/>
          </p:nvSpPr>
          <p:spPr>
            <a:xfrm>
              <a:off x="1492075" y="1617650"/>
              <a:ext cx="211650" cy="241725"/>
            </a:xfrm>
            <a:custGeom>
              <a:avLst/>
              <a:gdLst/>
              <a:ahLst/>
              <a:cxnLst/>
              <a:rect l="l" t="t" r="r" b="b"/>
              <a:pathLst>
                <a:path w="8466" h="9669" extrusionOk="0">
                  <a:moveTo>
                    <a:pt x="284" y="1"/>
                  </a:moveTo>
                  <a:lnTo>
                    <a:pt x="284" y="580"/>
                  </a:lnTo>
                  <a:lnTo>
                    <a:pt x="219" y="613"/>
                  </a:lnTo>
                  <a:cubicBezTo>
                    <a:pt x="76" y="690"/>
                    <a:pt x="11" y="853"/>
                    <a:pt x="0" y="1017"/>
                  </a:cubicBezTo>
                  <a:cubicBezTo>
                    <a:pt x="0" y="1170"/>
                    <a:pt x="44" y="1323"/>
                    <a:pt x="98" y="1476"/>
                  </a:cubicBezTo>
                  <a:cubicBezTo>
                    <a:pt x="120" y="1530"/>
                    <a:pt x="142" y="1596"/>
                    <a:pt x="197" y="1629"/>
                  </a:cubicBezTo>
                  <a:cubicBezTo>
                    <a:pt x="229" y="1651"/>
                    <a:pt x="273" y="1651"/>
                    <a:pt x="328" y="1651"/>
                  </a:cubicBezTo>
                  <a:cubicBezTo>
                    <a:pt x="1289" y="1651"/>
                    <a:pt x="2261" y="1782"/>
                    <a:pt x="3200" y="2033"/>
                  </a:cubicBezTo>
                  <a:cubicBezTo>
                    <a:pt x="3649" y="2142"/>
                    <a:pt x="4074" y="2284"/>
                    <a:pt x="4522" y="2382"/>
                  </a:cubicBezTo>
                  <a:cubicBezTo>
                    <a:pt x="5297" y="2546"/>
                    <a:pt x="6084" y="2557"/>
                    <a:pt x="6870" y="2568"/>
                  </a:cubicBezTo>
                  <a:cubicBezTo>
                    <a:pt x="6357" y="3595"/>
                    <a:pt x="5811" y="4600"/>
                    <a:pt x="5210" y="5572"/>
                  </a:cubicBezTo>
                  <a:cubicBezTo>
                    <a:pt x="4959" y="5976"/>
                    <a:pt x="4686" y="6424"/>
                    <a:pt x="4729" y="6904"/>
                  </a:cubicBezTo>
                  <a:lnTo>
                    <a:pt x="4096" y="9264"/>
                  </a:lnTo>
                  <a:cubicBezTo>
                    <a:pt x="4326" y="9504"/>
                    <a:pt x="4642" y="9668"/>
                    <a:pt x="4970" y="9668"/>
                  </a:cubicBezTo>
                  <a:cubicBezTo>
                    <a:pt x="5297" y="9668"/>
                    <a:pt x="5637" y="9482"/>
                    <a:pt x="5768" y="9188"/>
                  </a:cubicBezTo>
                  <a:cubicBezTo>
                    <a:pt x="5865" y="8980"/>
                    <a:pt x="5865" y="8739"/>
                    <a:pt x="5865" y="8510"/>
                  </a:cubicBezTo>
                  <a:cubicBezTo>
                    <a:pt x="5877" y="7887"/>
                    <a:pt x="5942" y="7254"/>
                    <a:pt x="6205" y="6697"/>
                  </a:cubicBezTo>
                  <a:cubicBezTo>
                    <a:pt x="6379" y="6336"/>
                    <a:pt x="6696" y="5746"/>
                    <a:pt x="6892" y="5397"/>
                  </a:cubicBezTo>
                  <a:cubicBezTo>
                    <a:pt x="7624" y="4086"/>
                    <a:pt x="8116" y="3474"/>
                    <a:pt x="8400" y="2241"/>
                  </a:cubicBezTo>
                  <a:cubicBezTo>
                    <a:pt x="8443" y="2098"/>
                    <a:pt x="8465" y="1935"/>
                    <a:pt x="8356" y="1826"/>
                  </a:cubicBezTo>
                  <a:cubicBezTo>
                    <a:pt x="8312" y="1782"/>
                    <a:pt x="8258" y="1760"/>
                    <a:pt x="8192" y="1738"/>
                  </a:cubicBezTo>
                  <a:cubicBezTo>
                    <a:pt x="6791" y="1192"/>
                    <a:pt x="5516" y="938"/>
                    <a:pt x="4038" y="938"/>
                  </a:cubicBezTo>
                  <a:cubicBezTo>
                    <a:pt x="3949" y="938"/>
                    <a:pt x="3859" y="939"/>
                    <a:pt x="3768" y="940"/>
                  </a:cubicBezTo>
                  <a:cubicBezTo>
                    <a:pt x="3760" y="941"/>
                    <a:pt x="3751" y="941"/>
                    <a:pt x="3742" y="941"/>
                  </a:cubicBezTo>
                  <a:cubicBezTo>
                    <a:pt x="3326" y="941"/>
                    <a:pt x="2736" y="689"/>
                    <a:pt x="2320" y="689"/>
                  </a:cubicBezTo>
                  <a:cubicBezTo>
                    <a:pt x="2312" y="689"/>
                    <a:pt x="2303" y="689"/>
                    <a:pt x="2294" y="690"/>
                  </a:cubicBezTo>
                  <a:cubicBezTo>
                    <a:pt x="2177" y="697"/>
                    <a:pt x="2059" y="700"/>
                    <a:pt x="1942" y="700"/>
                  </a:cubicBezTo>
                  <a:cubicBezTo>
                    <a:pt x="1531" y="700"/>
                    <a:pt x="1117" y="659"/>
                    <a:pt x="710" y="591"/>
                  </a:cubicBezTo>
                  <a:cubicBezTo>
                    <a:pt x="656" y="569"/>
                    <a:pt x="612" y="537"/>
                    <a:pt x="579" y="482"/>
                  </a:cubicBezTo>
                  <a:cubicBezTo>
                    <a:pt x="557" y="427"/>
                    <a:pt x="547" y="372"/>
                    <a:pt x="535" y="307"/>
                  </a:cubicBezTo>
                  <a:cubicBezTo>
                    <a:pt x="491" y="176"/>
                    <a:pt x="404" y="67"/>
                    <a:pt x="284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419;p81">
              <a:extLst>
                <a:ext uri="{FF2B5EF4-FFF2-40B4-BE49-F238E27FC236}">
                  <a16:creationId xmlns:a16="http://schemas.microsoft.com/office/drawing/2014/main" id="{FDF2C139-E5BD-8F51-A351-FA9BD1410195}"/>
                </a:ext>
              </a:extLst>
            </p:cNvPr>
            <p:cNvSpPr/>
            <p:nvPr/>
          </p:nvSpPr>
          <p:spPr>
            <a:xfrm>
              <a:off x="1588450" y="2032175"/>
              <a:ext cx="121000" cy="352225"/>
            </a:xfrm>
            <a:custGeom>
              <a:avLst/>
              <a:gdLst/>
              <a:ahLst/>
              <a:cxnLst/>
              <a:rect l="l" t="t" r="r" b="b"/>
              <a:pathLst>
                <a:path w="4840" h="14089" extrusionOk="0">
                  <a:moveTo>
                    <a:pt x="2928" y="1"/>
                  </a:moveTo>
                  <a:lnTo>
                    <a:pt x="1" y="842"/>
                  </a:lnTo>
                  <a:cubicBezTo>
                    <a:pt x="405" y="2142"/>
                    <a:pt x="820" y="3431"/>
                    <a:pt x="1224" y="4731"/>
                  </a:cubicBezTo>
                  <a:cubicBezTo>
                    <a:pt x="1388" y="5266"/>
                    <a:pt x="1563" y="5801"/>
                    <a:pt x="1694" y="6347"/>
                  </a:cubicBezTo>
                  <a:cubicBezTo>
                    <a:pt x="2087" y="7974"/>
                    <a:pt x="2163" y="9678"/>
                    <a:pt x="2753" y="11241"/>
                  </a:cubicBezTo>
                  <a:cubicBezTo>
                    <a:pt x="3081" y="12125"/>
                    <a:pt x="3562" y="12988"/>
                    <a:pt x="3529" y="13928"/>
                  </a:cubicBezTo>
                  <a:cubicBezTo>
                    <a:pt x="3529" y="13982"/>
                    <a:pt x="3529" y="14048"/>
                    <a:pt x="3573" y="14081"/>
                  </a:cubicBezTo>
                  <a:cubicBezTo>
                    <a:pt x="3589" y="14086"/>
                    <a:pt x="3605" y="14089"/>
                    <a:pt x="3622" y="14089"/>
                  </a:cubicBezTo>
                  <a:cubicBezTo>
                    <a:pt x="3638" y="14089"/>
                    <a:pt x="3655" y="14086"/>
                    <a:pt x="3671" y="14081"/>
                  </a:cubicBezTo>
                  <a:cubicBezTo>
                    <a:pt x="3988" y="14037"/>
                    <a:pt x="4316" y="13993"/>
                    <a:pt x="4632" y="13960"/>
                  </a:cubicBezTo>
                  <a:cubicBezTo>
                    <a:pt x="4687" y="13950"/>
                    <a:pt x="4731" y="13938"/>
                    <a:pt x="4763" y="13906"/>
                  </a:cubicBezTo>
                  <a:cubicBezTo>
                    <a:pt x="4840" y="13829"/>
                    <a:pt x="4763" y="13709"/>
                    <a:pt x="4687" y="13622"/>
                  </a:cubicBezTo>
                  <a:cubicBezTo>
                    <a:pt x="4425" y="13305"/>
                    <a:pt x="4326" y="12879"/>
                    <a:pt x="4261" y="12464"/>
                  </a:cubicBezTo>
                  <a:cubicBezTo>
                    <a:pt x="4064" y="11350"/>
                    <a:pt x="3988" y="10203"/>
                    <a:pt x="3846" y="9067"/>
                  </a:cubicBezTo>
                  <a:cubicBezTo>
                    <a:pt x="3518" y="6358"/>
                    <a:pt x="2972" y="2830"/>
                    <a:pt x="2928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420;p81">
              <a:extLst>
                <a:ext uri="{FF2B5EF4-FFF2-40B4-BE49-F238E27FC236}">
                  <a16:creationId xmlns:a16="http://schemas.microsoft.com/office/drawing/2014/main" id="{4BC7391B-23EA-ECF6-DE4E-C93F0CFC62B4}"/>
                </a:ext>
              </a:extLst>
            </p:cNvPr>
            <p:cNvSpPr/>
            <p:nvPr/>
          </p:nvSpPr>
          <p:spPr>
            <a:xfrm>
              <a:off x="1672300" y="2369150"/>
              <a:ext cx="99975" cy="49225"/>
            </a:xfrm>
            <a:custGeom>
              <a:avLst/>
              <a:gdLst/>
              <a:ahLst/>
              <a:cxnLst/>
              <a:rect l="l" t="t" r="r" b="b"/>
              <a:pathLst>
                <a:path w="3999" h="1969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1345" y="7"/>
                    <a:pt x="1357" y="12"/>
                    <a:pt x="1369" y="17"/>
                  </a:cubicBezTo>
                  <a:lnTo>
                    <a:pt x="1369" y="17"/>
                  </a:lnTo>
                  <a:cubicBezTo>
                    <a:pt x="1372" y="15"/>
                    <a:pt x="1374" y="14"/>
                    <a:pt x="1377" y="12"/>
                  </a:cubicBezTo>
                  <a:lnTo>
                    <a:pt x="1333" y="1"/>
                  </a:lnTo>
                  <a:close/>
                  <a:moveTo>
                    <a:pt x="1369" y="17"/>
                  </a:moveTo>
                  <a:cubicBezTo>
                    <a:pt x="1218" y="123"/>
                    <a:pt x="1034" y="165"/>
                    <a:pt x="841" y="165"/>
                  </a:cubicBezTo>
                  <a:cubicBezTo>
                    <a:pt x="656" y="165"/>
                    <a:pt x="470" y="132"/>
                    <a:pt x="284" y="99"/>
                  </a:cubicBezTo>
                  <a:cubicBezTo>
                    <a:pt x="270" y="95"/>
                    <a:pt x="257" y="92"/>
                    <a:pt x="244" y="92"/>
                  </a:cubicBezTo>
                  <a:cubicBezTo>
                    <a:pt x="226" y="92"/>
                    <a:pt x="210" y="97"/>
                    <a:pt x="197" y="110"/>
                  </a:cubicBezTo>
                  <a:cubicBezTo>
                    <a:pt x="186" y="121"/>
                    <a:pt x="186" y="132"/>
                    <a:pt x="175" y="143"/>
                  </a:cubicBezTo>
                  <a:cubicBezTo>
                    <a:pt x="66" y="503"/>
                    <a:pt x="0" y="874"/>
                    <a:pt x="0" y="1257"/>
                  </a:cubicBezTo>
                  <a:cubicBezTo>
                    <a:pt x="0" y="1344"/>
                    <a:pt x="11" y="1432"/>
                    <a:pt x="55" y="1508"/>
                  </a:cubicBezTo>
                  <a:cubicBezTo>
                    <a:pt x="131" y="1639"/>
                    <a:pt x="295" y="1672"/>
                    <a:pt x="448" y="1694"/>
                  </a:cubicBezTo>
                  <a:cubicBezTo>
                    <a:pt x="1333" y="1825"/>
                    <a:pt x="2217" y="1912"/>
                    <a:pt x="3102" y="1956"/>
                  </a:cubicBezTo>
                  <a:cubicBezTo>
                    <a:pt x="3223" y="1962"/>
                    <a:pt x="3340" y="1969"/>
                    <a:pt x="3455" y="1969"/>
                  </a:cubicBezTo>
                  <a:cubicBezTo>
                    <a:pt x="3538" y="1969"/>
                    <a:pt x="3620" y="1965"/>
                    <a:pt x="3703" y="1956"/>
                  </a:cubicBezTo>
                  <a:cubicBezTo>
                    <a:pt x="3834" y="1956"/>
                    <a:pt x="3987" y="1901"/>
                    <a:pt x="3998" y="1770"/>
                  </a:cubicBezTo>
                  <a:cubicBezTo>
                    <a:pt x="3998" y="1716"/>
                    <a:pt x="3954" y="1661"/>
                    <a:pt x="3911" y="1607"/>
                  </a:cubicBezTo>
                  <a:cubicBezTo>
                    <a:pt x="3452" y="1093"/>
                    <a:pt x="2829" y="733"/>
                    <a:pt x="2229" y="394"/>
                  </a:cubicBezTo>
                  <a:cubicBezTo>
                    <a:pt x="2130" y="328"/>
                    <a:pt x="2021" y="274"/>
                    <a:pt x="1911" y="209"/>
                  </a:cubicBezTo>
                  <a:cubicBezTo>
                    <a:pt x="1857" y="175"/>
                    <a:pt x="1802" y="143"/>
                    <a:pt x="1748" y="121"/>
                  </a:cubicBezTo>
                  <a:cubicBezTo>
                    <a:pt x="1619" y="81"/>
                    <a:pt x="1490" y="68"/>
                    <a:pt x="1369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421;p81">
              <a:extLst>
                <a:ext uri="{FF2B5EF4-FFF2-40B4-BE49-F238E27FC236}">
                  <a16:creationId xmlns:a16="http://schemas.microsoft.com/office/drawing/2014/main" id="{1029CFEC-7620-8D33-5BA4-BFDD8E275C67}"/>
                </a:ext>
              </a:extLst>
            </p:cNvPr>
            <p:cNvSpPr/>
            <p:nvPr/>
          </p:nvSpPr>
          <p:spPr>
            <a:xfrm>
              <a:off x="1540125" y="1733175"/>
              <a:ext cx="77850" cy="115325"/>
            </a:xfrm>
            <a:custGeom>
              <a:avLst/>
              <a:gdLst/>
              <a:ahLst/>
              <a:cxnLst/>
              <a:rect l="l" t="t" r="r" b="b"/>
              <a:pathLst>
                <a:path w="3114" h="4613" extrusionOk="0">
                  <a:moveTo>
                    <a:pt x="2513" y="1"/>
                  </a:moveTo>
                  <a:lnTo>
                    <a:pt x="525" y="44"/>
                  </a:lnTo>
                  <a:cubicBezTo>
                    <a:pt x="765" y="230"/>
                    <a:pt x="841" y="547"/>
                    <a:pt x="863" y="841"/>
                  </a:cubicBezTo>
                  <a:cubicBezTo>
                    <a:pt x="885" y="1082"/>
                    <a:pt x="863" y="1322"/>
                    <a:pt x="765" y="1540"/>
                  </a:cubicBezTo>
                  <a:cubicBezTo>
                    <a:pt x="656" y="1748"/>
                    <a:pt x="460" y="1923"/>
                    <a:pt x="230" y="1956"/>
                  </a:cubicBezTo>
                  <a:cubicBezTo>
                    <a:pt x="176" y="1967"/>
                    <a:pt x="120" y="1967"/>
                    <a:pt x="88" y="2011"/>
                  </a:cubicBezTo>
                  <a:cubicBezTo>
                    <a:pt x="66" y="2032"/>
                    <a:pt x="55" y="2065"/>
                    <a:pt x="55" y="2098"/>
                  </a:cubicBezTo>
                  <a:cubicBezTo>
                    <a:pt x="1" y="2633"/>
                    <a:pt x="1" y="3190"/>
                    <a:pt x="208" y="3681"/>
                  </a:cubicBezTo>
                  <a:cubicBezTo>
                    <a:pt x="426" y="4173"/>
                    <a:pt x="875" y="4588"/>
                    <a:pt x="1409" y="4610"/>
                  </a:cubicBezTo>
                  <a:cubicBezTo>
                    <a:pt x="1433" y="4612"/>
                    <a:pt x="1457" y="4612"/>
                    <a:pt x="1480" y="4612"/>
                  </a:cubicBezTo>
                  <a:cubicBezTo>
                    <a:pt x="1956" y="4612"/>
                    <a:pt x="2395" y="4307"/>
                    <a:pt x="2655" y="3911"/>
                  </a:cubicBezTo>
                  <a:cubicBezTo>
                    <a:pt x="2928" y="3496"/>
                    <a:pt x="3037" y="2994"/>
                    <a:pt x="3091" y="2491"/>
                  </a:cubicBezTo>
                  <a:cubicBezTo>
                    <a:pt x="3113" y="2338"/>
                    <a:pt x="3103" y="2142"/>
                    <a:pt x="2972" y="2065"/>
                  </a:cubicBezTo>
                  <a:cubicBezTo>
                    <a:pt x="2906" y="2032"/>
                    <a:pt x="2829" y="2032"/>
                    <a:pt x="2753" y="2032"/>
                  </a:cubicBezTo>
                  <a:cubicBezTo>
                    <a:pt x="2737" y="2038"/>
                    <a:pt x="2717" y="2040"/>
                    <a:pt x="2698" y="2040"/>
                  </a:cubicBezTo>
                  <a:cubicBezTo>
                    <a:pt x="2679" y="2040"/>
                    <a:pt x="2660" y="2038"/>
                    <a:pt x="2644" y="2032"/>
                  </a:cubicBezTo>
                  <a:cubicBezTo>
                    <a:pt x="2469" y="2021"/>
                    <a:pt x="2327" y="1901"/>
                    <a:pt x="2261" y="1748"/>
                  </a:cubicBezTo>
                  <a:cubicBezTo>
                    <a:pt x="2185" y="1596"/>
                    <a:pt x="2174" y="1421"/>
                    <a:pt x="2174" y="1256"/>
                  </a:cubicBezTo>
                  <a:cubicBezTo>
                    <a:pt x="2185" y="1006"/>
                    <a:pt x="2240" y="765"/>
                    <a:pt x="2316" y="525"/>
                  </a:cubicBezTo>
                  <a:cubicBezTo>
                    <a:pt x="2382" y="350"/>
                    <a:pt x="2469" y="186"/>
                    <a:pt x="251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422;p81">
              <a:extLst>
                <a:ext uri="{FF2B5EF4-FFF2-40B4-BE49-F238E27FC236}">
                  <a16:creationId xmlns:a16="http://schemas.microsoft.com/office/drawing/2014/main" id="{DB4BE2B4-A1AC-6BBD-6102-FD642F858486}"/>
                </a:ext>
              </a:extLst>
            </p:cNvPr>
            <p:cNvSpPr/>
            <p:nvPr/>
          </p:nvSpPr>
          <p:spPr>
            <a:xfrm>
              <a:off x="1451650" y="2051025"/>
              <a:ext cx="121000" cy="331200"/>
            </a:xfrm>
            <a:custGeom>
              <a:avLst/>
              <a:gdLst/>
              <a:ahLst/>
              <a:cxnLst/>
              <a:rect l="l" t="t" r="r" b="b"/>
              <a:pathLst>
                <a:path w="4840" h="13248" extrusionOk="0">
                  <a:moveTo>
                    <a:pt x="4839" y="1"/>
                  </a:moveTo>
                  <a:lnTo>
                    <a:pt x="1672" y="88"/>
                  </a:lnTo>
                  <a:cubicBezTo>
                    <a:pt x="2011" y="2797"/>
                    <a:pt x="1322" y="5516"/>
                    <a:pt x="994" y="8225"/>
                  </a:cubicBezTo>
                  <a:cubicBezTo>
                    <a:pt x="853" y="9361"/>
                    <a:pt x="776" y="10509"/>
                    <a:pt x="579" y="11633"/>
                  </a:cubicBezTo>
                  <a:cubicBezTo>
                    <a:pt x="514" y="12038"/>
                    <a:pt x="416" y="12463"/>
                    <a:pt x="154" y="12781"/>
                  </a:cubicBezTo>
                  <a:cubicBezTo>
                    <a:pt x="77" y="12868"/>
                    <a:pt x="1" y="12988"/>
                    <a:pt x="66" y="13065"/>
                  </a:cubicBezTo>
                  <a:cubicBezTo>
                    <a:pt x="99" y="13097"/>
                    <a:pt x="154" y="13108"/>
                    <a:pt x="208" y="13119"/>
                  </a:cubicBezTo>
                  <a:cubicBezTo>
                    <a:pt x="525" y="13162"/>
                    <a:pt x="853" y="13196"/>
                    <a:pt x="1169" y="13239"/>
                  </a:cubicBezTo>
                  <a:cubicBezTo>
                    <a:pt x="1186" y="13245"/>
                    <a:pt x="1202" y="13247"/>
                    <a:pt x="1218" y="13247"/>
                  </a:cubicBezTo>
                  <a:cubicBezTo>
                    <a:pt x="1235" y="13247"/>
                    <a:pt x="1251" y="13245"/>
                    <a:pt x="1268" y="13239"/>
                  </a:cubicBezTo>
                  <a:cubicBezTo>
                    <a:pt x="1312" y="13206"/>
                    <a:pt x="1312" y="13141"/>
                    <a:pt x="1312" y="13086"/>
                  </a:cubicBezTo>
                  <a:cubicBezTo>
                    <a:pt x="1268" y="12147"/>
                    <a:pt x="1759" y="11284"/>
                    <a:pt x="2087" y="10399"/>
                  </a:cubicBezTo>
                  <a:cubicBezTo>
                    <a:pt x="2666" y="8837"/>
                    <a:pt x="2753" y="7133"/>
                    <a:pt x="3147" y="5506"/>
                  </a:cubicBezTo>
                  <a:cubicBezTo>
                    <a:pt x="3278" y="4960"/>
                    <a:pt x="3441" y="4424"/>
                    <a:pt x="3616" y="3889"/>
                  </a:cubicBezTo>
                  <a:cubicBezTo>
                    <a:pt x="4020" y="2589"/>
                    <a:pt x="4435" y="1300"/>
                    <a:pt x="4839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423;p81">
              <a:extLst>
                <a:ext uri="{FF2B5EF4-FFF2-40B4-BE49-F238E27FC236}">
                  <a16:creationId xmlns:a16="http://schemas.microsoft.com/office/drawing/2014/main" id="{026CB011-EADB-61AB-2165-F092EEF9D4EE}"/>
                </a:ext>
              </a:extLst>
            </p:cNvPr>
            <p:cNvSpPr/>
            <p:nvPr/>
          </p:nvSpPr>
          <p:spPr>
            <a:xfrm>
              <a:off x="1524000" y="1907950"/>
              <a:ext cx="109275" cy="57350"/>
            </a:xfrm>
            <a:custGeom>
              <a:avLst/>
              <a:gdLst/>
              <a:ahLst/>
              <a:cxnLst/>
              <a:rect l="l" t="t" r="r" b="b"/>
              <a:pathLst>
                <a:path w="4371" h="2294" extrusionOk="0">
                  <a:moveTo>
                    <a:pt x="460" y="0"/>
                  </a:moveTo>
                  <a:lnTo>
                    <a:pt x="460" y="0"/>
                  </a:lnTo>
                  <a:cubicBezTo>
                    <a:pt x="481" y="601"/>
                    <a:pt x="384" y="1005"/>
                    <a:pt x="154" y="1595"/>
                  </a:cubicBezTo>
                  <a:cubicBezTo>
                    <a:pt x="132" y="1639"/>
                    <a:pt x="1" y="1846"/>
                    <a:pt x="12" y="1879"/>
                  </a:cubicBezTo>
                  <a:cubicBezTo>
                    <a:pt x="16" y="1895"/>
                    <a:pt x="17" y="1899"/>
                    <a:pt x="19" y="1899"/>
                  </a:cubicBezTo>
                  <a:cubicBezTo>
                    <a:pt x="21" y="1899"/>
                    <a:pt x="24" y="1894"/>
                    <a:pt x="34" y="1894"/>
                  </a:cubicBezTo>
                  <a:cubicBezTo>
                    <a:pt x="39" y="1894"/>
                    <a:pt x="46" y="1896"/>
                    <a:pt x="56" y="1901"/>
                  </a:cubicBezTo>
                  <a:cubicBezTo>
                    <a:pt x="771" y="2162"/>
                    <a:pt x="1530" y="2293"/>
                    <a:pt x="2291" y="2293"/>
                  </a:cubicBezTo>
                  <a:cubicBezTo>
                    <a:pt x="2994" y="2293"/>
                    <a:pt x="3698" y="2181"/>
                    <a:pt x="4370" y="1955"/>
                  </a:cubicBezTo>
                  <a:cubicBezTo>
                    <a:pt x="4076" y="1420"/>
                    <a:pt x="3988" y="775"/>
                    <a:pt x="4108" y="16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424;p81">
              <a:extLst>
                <a:ext uri="{FF2B5EF4-FFF2-40B4-BE49-F238E27FC236}">
                  <a16:creationId xmlns:a16="http://schemas.microsoft.com/office/drawing/2014/main" id="{6250E2A6-62A8-DF49-726E-7E3CF364C836}"/>
                </a:ext>
              </a:extLst>
            </p:cNvPr>
            <p:cNvSpPr/>
            <p:nvPr/>
          </p:nvSpPr>
          <p:spPr>
            <a:xfrm>
              <a:off x="1473775" y="1487325"/>
              <a:ext cx="87400" cy="377450"/>
            </a:xfrm>
            <a:custGeom>
              <a:avLst/>
              <a:gdLst/>
              <a:ahLst/>
              <a:cxnLst/>
              <a:rect l="l" t="t" r="r" b="b"/>
              <a:pathLst>
                <a:path w="3496" h="15098" extrusionOk="0">
                  <a:moveTo>
                    <a:pt x="930" y="0"/>
                  </a:moveTo>
                  <a:cubicBezTo>
                    <a:pt x="908" y="0"/>
                    <a:pt x="884" y="56"/>
                    <a:pt x="863" y="179"/>
                  </a:cubicBezTo>
                  <a:cubicBezTo>
                    <a:pt x="787" y="572"/>
                    <a:pt x="787" y="856"/>
                    <a:pt x="721" y="1249"/>
                  </a:cubicBezTo>
                  <a:cubicBezTo>
                    <a:pt x="677" y="976"/>
                    <a:pt x="634" y="692"/>
                    <a:pt x="601" y="408"/>
                  </a:cubicBezTo>
                  <a:cubicBezTo>
                    <a:pt x="588" y="340"/>
                    <a:pt x="575" y="310"/>
                    <a:pt x="563" y="310"/>
                  </a:cubicBezTo>
                  <a:cubicBezTo>
                    <a:pt x="501" y="310"/>
                    <a:pt x="448" y="1014"/>
                    <a:pt x="448" y="1249"/>
                  </a:cubicBezTo>
                  <a:cubicBezTo>
                    <a:pt x="388" y="1130"/>
                    <a:pt x="302" y="649"/>
                    <a:pt x="257" y="649"/>
                  </a:cubicBezTo>
                  <a:cubicBezTo>
                    <a:pt x="244" y="649"/>
                    <a:pt x="235" y="687"/>
                    <a:pt x="230" y="779"/>
                  </a:cubicBezTo>
                  <a:cubicBezTo>
                    <a:pt x="252" y="1260"/>
                    <a:pt x="274" y="1730"/>
                    <a:pt x="306" y="2211"/>
                  </a:cubicBezTo>
                  <a:cubicBezTo>
                    <a:pt x="317" y="2549"/>
                    <a:pt x="339" y="2888"/>
                    <a:pt x="328" y="3226"/>
                  </a:cubicBezTo>
                  <a:cubicBezTo>
                    <a:pt x="317" y="3707"/>
                    <a:pt x="262" y="4187"/>
                    <a:pt x="208" y="4668"/>
                  </a:cubicBezTo>
                  <a:cubicBezTo>
                    <a:pt x="121" y="5585"/>
                    <a:pt x="55" y="6514"/>
                    <a:pt x="22" y="7432"/>
                  </a:cubicBezTo>
                  <a:cubicBezTo>
                    <a:pt x="11" y="7748"/>
                    <a:pt x="0" y="8065"/>
                    <a:pt x="44" y="8371"/>
                  </a:cubicBezTo>
                  <a:cubicBezTo>
                    <a:pt x="109" y="8808"/>
                    <a:pt x="284" y="9212"/>
                    <a:pt x="427" y="9627"/>
                  </a:cubicBezTo>
                  <a:cubicBezTo>
                    <a:pt x="677" y="10403"/>
                    <a:pt x="820" y="11200"/>
                    <a:pt x="1114" y="11954"/>
                  </a:cubicBezTo>
                  <a:cubicBezTo>
                    <a:pt x="1245" y="12281"/>
                    <a:pt x="1410" y="12598"/>
                    <a:pt x="1541" y="12925"/>
                  </a:cubicBezTo>
                  <a:cubicBezTo>
                    <a:pt x="1704" y="13362"/>
                    <a:pt x="1770" y="14083"/>
                    <a:pt x="1846" y="14542"/>
                  </a:cubicBezTo>
                  <a:cubicBezTo>
                    <a:pt x="1901" y="14859"/>
                    <a:pt x="2021" y="14979"/>
                    <a:pt x="2349" y="15078"/>
                  </a:cubicBezTo>
                  <a:cubicBezTo>
                    <a:pt x="2397" y="15091"/>
                    <a:pt x="2445" y="15098"/>
                    <a:pt x="2494" y="15098"/>
                  </a:cubicBezTo>
                  <a:cubicBezTo>
                    <a:pt x="2601" y="15098"/>
                    <a:pt x="2706" y="15068"/>
                    <a:pt x="2796" y="15023"/>
                  </a:cubicBezTo>
                  <a:cubicBezTo>
                    <a:pt x="3211" y="14859"/>
                    <a:pt x="3495" y="14444"/>
                    <a:pt x="3485" y="14018"/>
                  </a:cubicBezTo>
                  <a:lnTo>
                    <a:pt x="2720" y="12522"/>
                  </a:lnTo>
                  <a:cubicBezTo>
                    <a:pt x="2633" y="10938"/>
                    <a:pt x="1398" y="9594"/>
                    <a:pt x="1147" y="8022"/>
                  </a:cubicBezTo>
                  <a:cubicBezTo>
                    <a:pt x="1104" y="7694"/>
                    <a:pt x="1092" y="7355"/>
                    <a:pt x="1082" y="7027"/>
                  </a:cubicBezTo>
                  <a:cubicBezTo>
                    <a:pt x="1060" y="5979"/>
                    <a:pt x="1049" y="4920"/>
                    <a:pt x="1027" y="3871"/>
                  </a:cubicBezTo>
                  <a:cubicBezTo>
                    <a:pt x="1016" y="3619"/>
                    <a:pt x="1016" y="3368"/>
                    <a:pt x="1092" y="3128"/>
                  </a:cubicBezTo>
                  <a:cubicBezTo>
                    <a:pt x="1267" y="2604"/>
                    <a:pt x="1835" y="2177"/>
                    <a:pt x="1791" y="1631"/>
                  </a:cubicBezTo>
                  <a:cubicBezTo>
                    <a:pt x="1784" y="1596"/>
                    <a:pt x="1771" y="1580"/>
                    <a:pt x="1752" y="1580"/>
                  </a:cubicBezTo>
                  <a:cubicBezTo>
                    <a:pt x="1657" y="1580"/>
                    <a:pt x="1432" y="1982"/>
                    <a:pt x="1267" y="2101"/>
                  </a:cubicBezTo>
                  <a:cubicBezTo>
                    <a:pt x="1311" y="1522"/>
                    <a:pt x="1398" y="932"/>
                    <a:pt x="1279" y="386"/>
                  </a:cubicBezTo>
                  <a:cubicBezTo>
                    <a:pt x="1267" y="356"/>
                    <a:pt x="1256" y="342"/>
                    <a:pt x="1243" y="342"/>
                  </a:cubicBezTo>
                  <a:cubicBezTo>
                    <a:pt x="1156" y="342"/>
                    <a:pt x="1042" y="991"/>
                    <a:pt x="995" y="1249"/>
                  </a:cubicBezTo>
                  <a:cubicBezTo>
                    <a:pt x="1061" y="552"/>
                    <a:pt x="1001" y="0"/>
                    <a:pt x="930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425;p81">
              <a:extLst>
                <a:ext uri="{FF2B5EF4-FFF2-40B4-BE49-F238E27FC236}">
                  <a16:creationId xmlns:a16="http://schemas.microsoft.com/office/drawing/2014/main" id="{45C63164-31E7-E3A4-A6B4-187C040D673A}"/>
                </a:ext>
              </a:extLst>
            </p:cNvPr>
            <p:cNvSpPr/>
            <p:nvPr/>
          </p:nvSpPr>
          <p:spPr>
            <a:xfrm>
              <a:off x="1470225" y="1620675"/>
              <a:ext cx="14775" cy="33050"/>
            </a:xfrm>
            <a:custGeom>
              <a:avLst/>
              <a:gdLst/>
              <a:ahLst/>
              <a:cxnLst/>
              <a:rect l="l" t="t" r="r" b="b"/>
              <a:pathLst>
                <a:path w="591" h="1322" extrusionOk="0">
                  <a:moveTo>
                    <a:pt x="295" y="1"/>
                  </a:moveTo>
                  <a:cubicBezTo>
                    <a:pt x="132" y="88"/>
                    <a:pt x="55" y="241"/>
                    <a:pt x="22" y="404"/>
                  </a:cubicBezTo>
                  <a:cubicBezTo>
                    <a:pt x="1" y="569"/>
                    <a:pt x="11" y="732"/>
                    <a:pt x="44" y="896"/>
                  </a:cubicBezTo>
                  <a:cubicBezTo>
                    <a:pt x="66" y="1038"/>
                    <a:pt x="120" y="1191"/>
                    <a:pt x="229" y="1278"/>
                  </a:cubicBezTo>
                  <a:cubicBezTo>
                    <a:pt x="251" y="1311"/>
                    <a:pt x="295" y="1322"/>
                    <a:pt x="328" y="1322"/>
                  </a:cubicBezTo>
                  <a:cubicBezTo>
                    <a:pt x="372" y="1322"/>
                    <a:pt x="404" y="1289"/>
                    <a:pt x="394" y="1246"/>
                  </a:cubicBezTo>
                  <a:cubicBezTo>
                    <a:pt x="394" y="1224"/>
                    <a:pt x="361" y="1180"/>
                    <a:pt x="382" y="1158"/>
                  </a:cubicBezTo>
                  <a:lnTo>
                    <a:pt x="382" y="1158"/>
                  </a:lnTo>
                  <a:cubicBezTo>
                    <a:pt x="401" y="1166"/>
                    <a:pt x="419" y="1169"/>
                    <a:pt x="436" y="1169"/>
                  </a:cubicBezTo>
                  <a:cubicBezTo>
                    <a:pt x="471" y="1169"/>
                    <a:pt x="503" y="1154"/>
                    <a:pt x="525" y="1125"/>
                  </a:cubicBezTo>
                  <a:cubicBezTo>
                    <a:pt x="557" y="1093"/>
                    <a:pt x="569" y="1027"/>
                    <a:pt x="547" y="984"/>
                  </a:cubicBezTo>
                  <a:cubicBezTo>
                    <a:pt x="525" y="950"/>
                    <a:pt x="492" y="918"/>
                    <a:pt x="470" y="885"/>
                  </a:cubicBezTo>
                  <a:cubicBezTo>
                    <a:pt x="448" y="853"/>
                    <a:pt x="437" y="798"/>
                    <a:pt x="470" y="776"/>
                  </a:cubicBezTo>
                  <a:cubicBezTo>
                    <a:pt x="492" y="743"/>
                    <a:pt x="547" y="754"/>
                    <a:pt x="569" y="721"/>
                  </a:cubicBezTo>
                  <a:cubicBezTo>
                    <a:pt x="590" y="688"/>
                    <a:pt x="547" y="634"/>
                    <a:pt x="513" y="612"/>
                  </a:cubicBezTo>
                  <a:cubicBezTo>
                    <a:pt x="470" y="590"/>
                    <a:pt x="426" y="535"/>
                    <a:pt x="459" y="503"/>
                  </a:cubicBezTo>
                  <a:cubicBezTo>
                    <a:pt x="481" y="470"/>
                    <a:pt x="513" y="481"/>
                    <a:pt x="547" y="470"/>
                  </a:cubicBezTo>
                  <a:cubicBezTo>
                    <a:pt x="590" y="437"/>
                    <a:pt x="590" y="361"/>
                    <a:pt x="557" y="317"/>
                  </a:cubicBezTo>
                  <a:cubicBezTo>
                    <a:pt x="513" y="285"/>
                    <a:pt x="459" y="263"/>
                    <a:pt x="416" y="241"/>
                  </a:cubicBezTo>
                  <a:cubicBezTo>
                    <a:pt x="361" y="219"/>
                    <a:pt x="306" y="55"/>
                    <a:pt x="295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426;p81">
              <a:extLst>
                <a:ext uri="{FF2B5EF4-FFF2-40B4-BE49-F238E27FC236}">
                  <a16:creationId xmlns:a16="http://schemas.microsoft.com/office/drawing/2014/main" id="{CD3B36DD-CC8C-40C5-1773-A094E9A57C46}"/>
                </a:ext>
              </a:extLst>
            </p:cNvPr>
            <p:cNvSpPr/>
            <p:nvPr/>
          </p:nvSpPr>
          <p:spPr>
            <a:xfrm>
              <a:off x="1390500" y="2369700"/>
              <a:ext cx="99950" cy="49225"/>
            </a:xfrm>
            <a:custGeom>
              <a:avLst/>
              <a:gdLst/>
              <a:ahLst/>
              <a:cxnLst/>
              <a:rect l="l" t="t" r="r" b="b"/>
              <a:pathLst>
                <a:path w="3998" h="1969" extrusionOk="0">
                  <a:moveTo>
                    <a:pt x="2665" y="0"/>
                  </a:moveTo>
                  <a:lnTo>
                    <a:pt x="2622" y="12"/>
                  </a:lnTo>
                  <a:cubicBezTo>
                    <a:pt x="2624" y="14"/>
                    <a:pt x="2627" y="15"/>
                    <a:pt x="2629" y="17"/>
                  </a:cubicBezTo>
                  <a:lnTo>
                    <a:pt x="2629" y="17"/>
                  </a:lnTo>
                  <a:cubicBezTo>
                    <a:pt x="2641" y="12"/>
                    <a:pt x="2653" y="6"/>
                    <a:pt x="2665" y="0"/>
                  </a:cubicBezTo>
                  <a:close/>
                  <a:moveTo>
                    <a:pt x="2629" y="17"/>
                  </a:moveTo>
                  <a:cubicBezTo>
                    <a:pt x="2507" y="68"/>
                    <a:pt x="2369" y="81"/>
                    <a:pt x="2250" y="121"/>
                  </a:cubicBezTo>
                  <a:cubicBezTo>
                    <a:pt x="2195" y="153"/>
                    <a:pt x="2141" y="175"/>
                    <a:pt x="2075" y="208"/>
                  </a:cubicBezTo>
                  <a:cubicBezTo>
                    <a:pt x="1977" y="274"/>
                    <a:pt x="1867" y="328"/>
                    <a:pt x="1770" y="394"/>
                  </a:cubicBezTo>
                  <a:cubicBezTo>
                    <a:pt x="1168" y="733"/>
                    <a:pt x="546" y="1093"/>
                    <a:pt x="87" y="1606"/>
                  </a:cubicBezTo>
                  <a:cubicBezTo>
                    <a:pt x="44" y="1661"/>
                    <a:pt x="0" y="1716"/>
                    <a:pt x="0" y="1770"/>
                  </a:cubicBezTo>
                  <a:cubicBezTo>
                    <a:pt x="0" y="1901"/>
                    <a:pt x="163" y="1956"/>
                    <a:pt x="295" y="1956"/>
                  </a:cubicBezTo>
                  <a:cubicBezTo>
                    <a:pt x="377" y="1965"/>
                    <a:pt x="459" y="1968"/>
                    <a:pt x="543" y="1968"/>
                  </a:cubicBezTo>
                  <a:cubicBezTo>
                    <a:pt x="658" y="1968"/>
                    <a:pt x="775" y="1962"/>
                    <a:pt x="896" y="1956"/>
                  </a:cubicBezTo>
                  <a:cubicBezTo>
                    <a:pt x="1780" y="1912"/>
                    <a:pt x="2665" y="1835"/>
                    <a:pt x="3550" y="1694"/>
                  </a:cubicBezTo>
                  <a:cubicBezTo>
                    <a:pt x="3692" y="1672"/>
                    <a:pt x="3867" y="1639"/>
                    <a:pt x="3943" y="1508"/>
                  </a:cubicBezTo>
                  <a:cubicBezTo>
                    <a:pt x="3986" y="1432"/>
                    <a:pt x="3998" y="1344"/>
                    <a:pt x="3998" y="1257"/>
                  </a:cubicBezTo>
                  <a:cubicBezTo>
                    <a:pt x="3998" y="874"/>
                    <a:pt x="3932" y="503"/>
                    <a:pt x="3812" y="143"/>
                  </a:cubicBezTo>
                  <a:cubicBezTo>
                    <a:pt x="3812" y="131"/>
                    <a:pt x="3812" y="121"/>
                    <a:pt x="3801" y="110"/>
                  </a:cubicBezTo>
                  <a:cubicBezTo>
                    <a:pt x="3789" y="97"/>
                    <a:pt x="3772" y="92"/>
                    <a:pt x="3754" y="92"/>
                  </a:cubicBezTo>
                  <a:cubicBezTo>
                    <a:pt x="3741" y="92"/>
                    <a:pt x="3727" y="94"/>
                    <a:pt x="3714" y="99"/>
                  </a:cubicBezTo>
                  <a:cubicBezTo>
                    <a:pt x="3528" y="131"/>
                    <a:pt x="3342" y="165"/>
                    <a:pt x="3156" y="165"/>
                  </a:cubicBezTo>
                  <a:cubicBezTo>
                    <a:pt x="2963" y="165"/>
                    <a:pt x="2780" y="122"/>
                    <a:pt x="2629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427;p81">
              <a:extLst>
                <a:ext uri="{FF2B5EF4-FFF2-40B4-BE49-F238E27FC236}">
                  <a16:creationId xmlns:a16="http://schemas.microsoft.com/office/drawing/2014/main" id="{7CE581AE-37F1-6D05-CCB7-8FABC9EF0DE1}"/>
                </a:ext>
              </a:extLst>
            </p:cNvPr>
            <p:cNvSpPr/>
            <p:nvPr/>
          </p:nvSpPr>
          <p:spPr>
            <a:xfrm>
              <a:off x="1479775" y="1947825"/>
              <a:ext cx="194725" cy="130450"/>
            </a:xfrm>
            <a:custGeom>
              <a:avLst/>
              <a:gdLst/>
              <a:ahLst/>
              <a:cxnLst/>
              <a:rect l="l" t="t" r="r" b="b"/>
              <a:pathLst>
                <a:path w="7789" h="5218" extrusionOk="0">
                  <a:moveTo>
                    <a:pt x="1923" y="0"/>
                  </a:moveTo>
                  <a:cubicBezTo>
                    <a:pt x="1158" y="1409"/>
                    <a:pt x="580" y="2643"/>
                    <a:pt x="44" y="4151"/>
                  </a:cubicBezTo>
                  <a:cubicBezTo>
                    <a:pt x="22" y="4205"/>
                    <a:pt x="0" y="4260"/>
                    <a:pt x="34" y="4314"/>
                  </a:cubicBezTo>
                  <a:cubicBezTo>
                    <a:pt x="55" y="4358"/>
                    <a:pt x="99" y="4380"/>
                    <a:pt x="153" y="4402"/>
                  </a:cubicBezTo>
                  <a:cubicBezTo>
                    <a:pt x="1311" y="4850"/>
                    <a:pt x="2546" y="5112"/>
                    <a:pt x="3791" y="5178"/>
                  </a:cubicBezTo>
                  <a:cubicBezTo>
                    <a:pt x="3867" y="4981"/>
                    <a:pt x="3933" y="4784"/>
                    <a:pt x="4010" y="4588"/>
                  </a:cubicBezTo>
                  <a:cubicBezTo>
                    <a:pt x="4173" y="4751"/>
                    <a:pt x="4119" y="5068"/>
                    <a:pt x="4315" y="5178"/>
                  </a:cubicBezTo>
                  <a:cubicBezTo>
                    <a:pt x="4362" y="5207"/>
                    <a:pt x="4416" y="5217"/>
                    <a:pt x="4472" y="5217"/>
                  </a:cubicBezTo>
                  <a:cubicBezTo>
                    <a:pt x="4520" y="5217"/>
                    <a:pt x="4571" y="5209"/>
                    <a:pt x="4621" y="5199"/>
                  </a:cubicBezTo>
                  <a:cubicBezTo>
                    <a:pt x="5692" y="5057"/>
                    <a:pt x="6762" y="4817"/>
                    <a:pt x="7789" y="4489"/>
                  </a:cubicBezTo>
                  <a:cubicBezTo>
                    <a:pt x="7330" y="2938"/>
                    <a:pt x="6729" y="1431"/>
                    <a:pt x="5997" y="0"/>
                  </a:cubicBezTo>
                  <a:cubicBezTo>
                    <a:pt x="5342" y="224"/>
                    <a:pt x="4651" y="336"/>
                    <a:pt x="3960" y="336"/>
                  </a:cubicBezTo>
                  <a:cubicBezTo>
                    <a:pt x="3269" y="336"/>
                    <a:pt x="2578" y="224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428;p81">
              <a:extLst>
                <a:ext uri="{FF2B5EF4-FFF2-40B4-BE49-F238E27FC236}">
                  <a16:creationId xmlns:a16="http://schemas.microsoft.com/office/drawing/2014/main" id="{285803A8-76B4-9ECE-30FD-0C71449AD901}"/>
                </a:ext>
              </a:extLst>
            </p:cNvPr>
            <p:cNvSpPr/>
            <p:nvPr/>
          </p:nvSpPr>
          <p:spPr>
            <a:xfrm>
              <a:off x="1519925" y="1780125"/>
              <a:ext cx="118800" cy="141525"/>
            </a:xfrm>
            <a:custGeom>
              <a:avLst/>
              <a:gdLst/>
              <a:ahLst/>
              <a:cxnLst/>
              <a:rect l="l" t="t" r="r" b="b"/>
              <a:pathLst>
                <a:path w="4752" h="5661" extrusionOk="0">
                  <a:moveTo>
                    <a:pt x="911" y="0"/>
                  </a:moveTo>
                  <a:cubicBezTo>
                    <a:pt x="840" y="0"/>
                    <a:pt x="782" y="17"/>
                    <a:pt x="754" y="78"/>
                  </a:cubicBezTo>
                  <a:cubicBezTo>
                    <a:pt x="732" y="133"/>
                    <a:pt x="732" y="198"/>
                    <a:pt x="732" y="252"/>
                  </a:cubicBezTo>
                  <a:cubicBezTo>
                    <a:pt x="743" y="1159"/>
                    <a:pt x="513" y="2065"/>
                    <a:pt x="77" y="2852"/>
                  </a:cubicBezTo>
                  <a:cubicBezTo>
                    <a:pt x="44" y="2917"/>
                    <a:pt x="0" y="2994"/>
                    <a:pt x="0" y="3070"/>
                  </a:cubicBezTo>
                  <a:cubicBezTo>
                    <a:pt x="0" y="3136"/>
                    <a:pt x="11" y="3191"/>
                    <a:pt x="33" y="3245"/>
                  </a:cubicBezTo>
                  <a:cubicBezTo>
                    <a:pt x="284" y="3966"/>
                    <a:pt x="448" y="4720"/>
                    <a:pt x="525" y="5485"/>
                  </a:cubicBezTo>
                  <a:cubicBezTo>
                    <a:pt x="535" y="5528"/>
                    <a:pt x="547" y="5583"/>
                    <a:pt x="590" y="5604"/>
                  </a:cubicBezTo>
                  <a:cubicBezTo>
                    <a:pt x="603" y="5617"/>
                    <a:pt x="624" y="5623"/>
                    <a:pt x="645" y="5623"/>
                  </a:cubicBezTo>
                  <a:cubicBezTo>
                    <a:pt x="660" y="5623"/>
                    <a:pt x="675" y="5620"/>
                    <a:pt x="688" y="5616"/>
                  </a:cubicBezTo>
                  <a:cubicBezTo>
                    <a:pt x="1212" y="5551"/>
                    <a:pt x="1738" y="5518"/>
                    <a:pt x="2264" y="5518"/>
                  </a:cubicBezTo>
                  <a:cubicBezTo>
                    <a:pt x="2890" y="5518"/>
                    <a:pt x="3517" y="5565"/>
                    <a:pt x="4140" y="5660"/>
                  </a:cubicBezTo>
                  <a:cubicBezTo>
                    <a:pt x="4146" y="5660"/>
                    <a:pt x="4152" y="5661"/>
                    <a:pt x="4158" y="5661"/>
                  </a:cubicBezTo>
                  <a:cubicBezTo>
                    <a:pt x="4239" y="5661"/>
                    <a:pt x="4315" y="5598"/>
                    <a:pt x="4326" y="5517"/>
                  </a:cubicBezTo>
                  <a:cubicBezTo>
                    <a:pt x="4413" y="4600"/>
                    <a:pt x="4544" y="3693"/>
                    <a:pt x="4719" y="2798"/>
                  </a:cubicBezTo>
                  <a:cubicBezTo>
                    <a:pt x="4730" y="2721"/>
                    <a:pt x="4751" y="2645"/>
                    <a:pt x="4719" y="2568"/>
                  </a:cubicBezTo>
                  <a:cubicBezTo>
                    <a:pt x="4697" y="2502"/>
                    <a:pt x="4642" y="2448"/>
                    <a:pt x="4588" y="2405"/>
                  </a:cubicBezTo>
                  <a:cubicBezTo>
                    <a:pt x="4031" y="1847"/>
                    <a:pt x="3856" y="1017"/>
                    <a:pt x="3725" y="230"/>
                  </a:cubicBezTo>
                  <a:cubicBezTo>
                    <a:pt x="3725" y="198"/>
                    <a:pt x="3714" y="154"/>
                    <a:pt x="3681" y="121"/>
                  </a:cubicBezTo>
                  <a:cubicBezTo>
                    <a:pt x="3659" y="111"/>
                    <a:pt x="3627" y="111"/>
                    <a:pt x="3594" y="99"/>
                  </a:cubicBezTo>
                  <a:cubicBezTo>
                    <a:pt x="3474" y="99"/>
                    <a:pt x="3353" y="89"/>
                    <a:pt x="3222" y="78"/>
                  </a:cubicBezTo>
                  <a:lnTo>
                    <a:pt x="3222" y="78"/>
                  </a:lnTo>
                  <a:cubicBezTo>
                    <a:pt x="3299" y="558"/>
                    <a:pt x="3408" y="985"/>
                    <a:pt x="3244" y="1454"/>
                  </a:cubicBezTo>
                  <a:cubicBezTo>
                    <a:pt x="3113" y="1819"/>
                    <a:pt x="2867" y="2203"/>
                    <a:pt x="2439" y="2203"/>
                  </a:cubicBezTo>
                  <a:cubicBezTo>
                    <a:pt x="2406" y="2203"/>
                    <a:pt x="2373" y="2201"/>
                    <a:pt x="2338" y="2197"/>
                  </a:cubicBezTo>
                  <a:cubicBezTo>
                    <a:pt x="2251" y="2186"/>
                    <a:pt x="2174" y="2164"/>
                    <a:pt x="2098" y="2121"/>
                  </a:cubicBezTo>
                  <a:cubicBezTo>
                    <a:pt x="1780" y="1956"/>
                    <a:pt x="1595" y="1650"/>
                    <a:pt x="1464" y="1323"/>
                  </a:cubicBezTo>
                  <a:cubicBezTo>
                    <a:pt x="1278" y="875"/>
                    <a:pt x="1224" y="514"/>
                    <a:pt x="1212" y="23"/>
                  </a:cubicBezTo>
                  <a:cubicBezTo>
                    <a:pt x="1204" y="24"/>
                    <a:pt x="1195" y="24"/>
                    <a:pt x="1186" y="24"/>
                  </a:cubicBezTo>
                  <a:cubicBezTo>
                    <a:pt x="1098" y="24"/>
                    <a:pt x="996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429;p81">
              <a:extLst>
                <a:ext uri="{FF2B5EF4-FFF2-40B4-BE49-F238E27FC236}">
                  <a16:creationId xmlns:a16="http://schemas.microsoft.com/office/drawing/2014/main" id="{BD9428EC-6FDD-1729-AB2B-9052A8A765C0}"/>
                </a:ext>
              </a:extLst>
            </p:cNvPr>
            <p:cNvSpPr/>
            <p:nvPr/>
          </p:nvSpPr>
          <p:spPr>
            <a:xfrm>
              <a:off x="1532875" y="1865075"/>
              <a:ext cx="84000" cy="42075"/>
            </a:xfrm>
            <a:custGeom>
              <a:avLst/>
              <a:gdLst/>
              <a:ahLst/>
              <a:cxnLst/>
              <a:rect l="l" t="t" r="r" b="b"/>
              <a:pathLst>
                <a:path w="3360" h="1683" extrusionOk="0">
                  <a:moveTo>
                    <a:pt x="17" y="0"/>
                  </a:moveTo>
                  <a:lnTo>
                    <a:pt x="7" y="44"/>
                  </a:lnTo>
                  <a:cubicBezTo>
                    <a:pt x="10" y="49"/>
                    <a:pt x="12" y="54"/>
                    <a:pt x="15" y="60"/>
                  </a:cubicBezTo>
                  <a:lnTo>
                    <a:pt x="15" y="60"/>
                  </a:lnTo>
                  <a:cubicBezTo>
                    <a:pt x="16" y="40"/>
                    <a:pt x="17" y="20"/>
                    <a:pt x="17" y="0"/>
                  </a:cubicBezTo>
                  <a:close/>
                  <a:moveTo>
                    <a:pt x="15" y="60"/>
                  </a:moveTo>
                  <a:lnTo>
                    <a:pt x="15" y="60"/>
                  </a:lnTo>
                  <a:cubicBezTo>
                    <a:pt x="1" y="608"/>
                    <a:pt x="78" y="1155"/>
                    <a:pt x="225" y="1682"/>
                  </a:cubicBezTo>
                  <a:cubicBezTo>
                    <a:pt x="454" y="1420"/>
                    <a:pt x="804" y="1322"/>
                    <a:pt x="1153" y="1300"/>
                  </a:cubicBezTo>
                  <a:cubicBezTo>
                    <a:pt x="1227" y="1296"/>
                    <a:pt x="1302" y="1294"/>
                    <a:pt x="1377" y="1294"/>
                  </a:cubicBezTo>
                  <a:cubicBezTo>
                    <a:pt x="1542" y="1294"/>
                    <a:pt x="1709" y="1302"/>
                    <a:pt x="1875" y="1302"/>
                  </a:cubicBezTo>
                  <a:cubicBezTo>
                    <a:pt x="1977" y="1302"/>
                    <a:pt x="2079" y="1299"/>
                    <a:pt x="2180" y="1289"/>
                  </a:cubicBezTo>
                  <a:cubicBezTo>
                    <a:pt x="2606" y="1245"/>
                    <a:pt x="3021" y="1082"/>
                    <a:pt x="3360" y="820"/>
                  </a:cubicBezTo>
                  <a:lnTo>
                    <a:pt x="3360" y="820"/>
                  </a:lnTo>
                  <a:cubicBezTo>
                    <a:pt x="3239" y="855"/>
                    <a:pt x="3116" y="868"/>
                    <a:pt x="2992" y="868"/>
                  </a:cubicBezTo>
                  <a:cubicBezTo>
                    <a:pt x="2658" y="868"/>
                    <a:pt x="2315" y="773"/>
                    <a:pt x="1973" y="765"/>
                  </a:cubicBezTo>
                  <a:cubicBezTo>
                    <a:pt x="1923" y="761"/>
                    <a:pt x="1873" y="760"/>
                    <a:pt x="1823" y="760"/>
                  </a:cubicBezTo>
                  <a:cubicBezTo>
                    <a:pt x="1646" y="760"/>
                    <a:pt x="1470" y="776"/>
                    <a:pt x="1293" y="776"/>
                  </a:cubicBezTo>
                  <a:cubicBezTo>
                    <a:pt x="1192" y="776"/>
                    <a:pt x="1091" y="771"/>
                    <a:pt x="990" y="754"/>
                  </a:cubicBezTo>
                  <a:cubicBezTo>
                    <a:pt x="581" y="690"/>
                    <a:pt x="214" y="423"/>
                    <a:pt x="15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430;p81">
              <a:extLst>
                <a:ext uri="{FF2B5EF4-FFF2-40B4-BE49-F238E27FC236}">
                  <a16:creationId xmlns:a16="http://schemas.microsoft.com/office/drawing/2014/main" id="{ECDB51C9-1B6F-C7EB-1BE5-B86FD1DBD776}"/>
                </a:ext>
              </a:extLst>
            </p:cNvPr>
            <p:cNvSpPr/>
            <p:nvPr/>
          </p:nvSpPr>
          <p:spPr>
            <a:xfrm>
              <a:off x="1535225" y="1719800"/>
              <a:ext cx="15575" cy="32775"/>
            </a:xfrm>
            <a:custGeom>
              <a:avLst/>
              <a:gdLst/>
              <a:ahLst/>
              <a:cxnLst/>
              <a:rect l="l" t="t" r="r" b="b"/>
              <a:pathLst>
                <a:path w="623" h="1311" extrusionOk="0">
                  <a:moveTo>
                    <a:pt x="306" y="0"/>
                  </a:moveTo>
                  <a:cubicBezTo>
                    <a:pt x="295" y="448"/>
                    <a:pt x="153" y="885"/>
                    <a:pt x="0" y="1311"/>
                  </a:cubicBezTo>
                  <a:cubicBezTo>
                    <a:pt x="66" y="1267"/>
                    <a:pt x="120" y="1202"/>
                    <a:pt x="164" y="1136"/>
                  </a:cubicBezTo>
                  <a:cubicBezTo>
                    <a:pt x="251" y="995"/>
                    <a:pt x="338" y="852"/>
                    <a:pt x="437" y="721"/>
                  </a:cubicBezTo>
                  <a:cubicBezTo>
                    <a:pt x="513" y="601"/>
                    <a:pt x="600" y="470"/>
                    <a:pt x="622" y="328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431;p81">
              <a:extLst>
                <a:ext uri="{FF2B5EF4-FFF2-40B4-BE49-F238E27FC236}">
                  <a16:creationId xmlns:a16="http://schemas.microsoft.com/office/drawing/2014/main" id="{2AAF9213-196E-6887-736B-C116DCFE9C16}"/>
                </a:ext>
              </a:extLst>
            </p:cNvPr>
            <p:cNvSpPr/>
            <p:nvPr/>
          </p:nvSpPr>
          <p:spPr>
            <a:xfrm>
              <a:off x="1603475" y="1715700"/>
              <a:ext cx="16125" cy="34150"/>
            </a:xfrm>
            <a:custGeom>
              <a:avLst/>
              <a:gdLst/>
              <a:ahLst/>
              <a:cxnLst/>
              <a:rect l="l" t="t" r="r" b="b"/>
              <a:pathLst>
                <a:path w="645" h="1366" extrusionOk="0">
                  <a:moveTo>
                    <a:pt x="438" y="1"/>
                  </a:moveTo>
                  <a:lnTo>
                    <a:pt x="1" y="273"/>
                  </a:lnTo>
                  <a:cubicBezTo>
                    <a:pt x="33" y="394"/>
                    <a:pt x="66" y="514"/>
                    <a:pt x="99" y="645"/>
                  </a:cubicBezTo>
                  <a:cubicBezTo>
                    <a:pt x="121" y="732"/>
                    <a:pt x="142" y="819"/>
                    <a:pt x="197" y="907"/>
                  </a:cubicBezTo>
                  <a:cubicBezTo>
                    <a:pt x="230" y="962"/>
                    <a:pt x="273" y="1006"/>
                    <a:pt x="317" y="1060"/>
                  </a:cubicBezTo>
                  <a:lnTo>
                    <a:pt x="448" y="1256"/>
                  </a:lnTo>
                  <a:cubicBezTo>
                    <a:pt x="503" y="1311"/>
                    <a:pt x="569" y="1366"/>
                    <a:pt x="645" y="1366"/>
                  </a:cubicBezTo>
                  <a:cubicBezTo>
                    <a:pt x="448" y="951"/>
                    <a:pt x="372" y="470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432;p81">
              <a:extLst>
                <a:ext uri="{FF2B5EF4-FFF2-40B4-BE49-F238E27FC236}">
                  <a16:creationId xmlns:a16="http://schemas.microsoft.com/office/drawing/2014/main" id="{DC58B6B9-819D-8D09-4B20-37A1764B5E94}"/>
                </a:ext>
              </a:extLst>
            </p:cNvPr>
            <p:cNvSpPr/>
            <p:nvPr/>
          </p:nvSpPr>
          <p:spPr>
            <a:xfrm>
              <a:off x="1534375" y="1704900"/>
              <a:ext cx="13700" cy="19825"/>
            </a:xfrm>
            <a:custGeom>
              <a:avLst/>
              <a:gdLst/>
              <a:ahLst/>
              <a:cxnLst/>
              <a:rect l="l" t="t" r="r" b="b"/>
              <a:pathLst>
                <a:path w="548" h="793" extrusionOk="0">
                  <a:moveTo>
                    <a:pt x="215" y="1"/>
                  </a:moveTo>
                  <a:cubicBezTo>
                    <a:pt x="118" y="1"/>
                    <a:pt x="22" y="107"/>
                    <a:pt x="12" y="214"/>
                  </a:cubicBezTo>
                  <a:cubicBezTo>
                    <a:pt x="1" y="334"/>
                    <a:pt x="66" y="443"/>
                    <a:pt x="143" y="531"/>
                  </a:cubicBezTo>
                  <a:cubicBezTo>
                    <a:pt x="253" y="651"/>
                    <a:pt x="394" y="739"/>
                    <a:pt x="547" y="793"/>
                  </a:cubicBezTo>
                  <a:lnTo>
                    <a:pt x="416" y="192"/>
                  </a:lnTo>
                  <a:cubicBezTo>
                    <a:pt x="438" y="171"/>
                    <a:pt x="416" y="137"/>
                    <a:pt x="394" y="116"/>
                  </a:cubicBezTo>
                  <a:cubicBezTo>
                    <a:pt x="362" y="72"/>
                    <a:pt x="318" y="28"/>
                    <a:pt x="253" y="6"/>
                  </a:cubicBezTo>
                  <a:cubicBezTo>
                    <a:pt x="240" y="3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433;p81">
              <a:extLst>
                <a:ext uri="{FF2B5EF4-FFF2-40B4-BE49-F238E27FC236}">
                  <a16:creationId xmlns:a16="http://schemas.microsoft.com/office/drawing/2014/main" id="{28AD3D4F-7D36-535C-AF10-82ED9695921B}"/>
                </a:ext>
              </a:extLst>
            </p:cNvPr>
            <p:cNvSpPr/>
            <p:nvPr/>
          </p:nvSpPr>
          <p:spPr>
            <a:xfrm>
              <a:off x="1610575" y="1704900"/>
              <a:ext cx="13675" cy="19825"/>
            </a:xfrm>
            <a:custGeom>
              <a:avLst/>
              <a:gdLst/>
              <a:ahLst/>
              <a:cxnLst/>
              <a:rect l="l" t="t" r="r" b="b"/>
              <a:pathLst>
                <a:path w="547" h="793" extrusionOk="0">
                  <a:moveTo>
                    <a:pt x="333" y="1"/>
                  </a:moveTo>
                  <a:cubicBezTo>
                    <a:pt x="320" y="1"/>
                    <a:pt x="308" y="3"/>
                    <a:pt x="295" y="6"/>
                  </a:cubicBezTo>
                  <a:cubicBezTo>
                    <a:pt x="230" y="28"/>
                    <a:pt x="186" y="72"/>
                    <a:pt x="154" y="116"/>
                  </a:cubicBezTo>
                  <a:cubicBezTo>
                    <a:pt x="132" y="137"/>
                    <a:pt x="110" y="171"/>
                    <a:pt x="132" y="192"/>
                  </a:cubicBezTo>
                  <a:lnTo>
                    <a:pt x="1" y="793"/>
                  </a:lnTo>
                  <a:cubicBezTo>
                    <a:pt x="154" y="739"/>
                    <a:pt x="295" y="651"/>
                    <a:pt x="405" y="531"/>
                  </a:cubicBezTo>
                  <a:cubicBezTo>
                    <a:pt x="481" y="443"/>
                    <a:pt x="547" y="334"/>
                    <a:pt x="536" y="214"/>
                  </a:cubicBezTo>
                  <a:cubicBezTo>
                    <a:pt x="526" y="107"/>
                    <a:pt x="430" y="1"/>
                    <a:pt x="33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434;p81">
              <a:extLst>
                <a:ext uri="{FF2B5EF4-FFF2-40B4-BE49-F238E27FC236}">
                  <a16:creationId xmlns:a16="http://schemas.microsoft.com/office/drawing/2014/main" id="{8AC41C2D-EE59-5EC5-9A20-7927C7211F66}"/>
                </a:ext>
              </a:extLst>
            </p:cNvPr>
            <p:cNvSpPr/>
            <p:nvPr/>
          </p:nvSpPr>
          <p:spPr>
            <a:xfrm>
              <a:off x="1537675" y="1651250"/>
              <a:ext cx="81675" cy="105725"/>
            </a:xfrm>
            <a:custGeom>
              <a:avLst/>
              <a:gdLst/>
              <a:ahLst/>
              <a:cxnLst/>
              <a:rect l="l" t="t" r="r" b="b"/>
              <a:pathLst>
                <a:path w="3267" h="4229" extrusionOk="0">
                  <a:moveTo>
                    <a:pt x="2490" y="1"/>
                  </a:moveTo>
                  <a:lnTo>
                    <a:pt x="328" y="951"/>
                  </a:lnTo>
                  <a:cubicBezTo>
                    <a:pt x="0" y="1978"/>
                    <a:pt x="240" y="3190"/>
                    <a:pt x="1027" y="3922"/>
                  </a:cubicBezTo>
                  <a:cubicBezTo>
                    <a:pt x="1195" y="4080"/>
                    <a:pt x="1415" y="4228"/>
                    <a:pt x="1656" y="4228"/>
                  </a:cubicBezTo>
                  <a:cubicBezTo>
                    <a:pt x="1665" y="4228"/>
                    <a:pt x="1673" y="4228"/>
                    <a:pt x="1682" y="4228"/>
                  </a:cubicBezTo>
                  <a:cubicBezTo>
                    <a:pt x="1912" y="4217"/>
                    <a:pt x="2109" y="4075"/>
                    <a:pt x="2272" y="3922"/>
                  </a:cubicBezTo>
                  <a:cubicBezTo>
                    <a:pt x="2873" y="3354"/>
                    <a:pt x="3201" y="2546"/>
                    <a:pt x="3233" y="1727"/>
                  </a:cubicBezTo>
                  <a:cubicBezTo>
                    <a:pt x="3266" y="1060"/>
                    <a:pt x="3070" y="329"/>
                    <a:pt x="2490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435;p81">
              <a:extLst>
                <a:ext uri="{FF2B5EF4-FFF2-40B4-BE49-F238E27FC236}">
                  <a16:creationId xmlns:a16="http://schemas.microsoft.com/office/drawing/2014/main" id="{3FD332B6-8001-96DC-6A5E-48C09A659882}"/>
                </a:ext>
              </a:extLst>
            </p:cNvPr>
            <p:cNvSpPr/>
            <p:nvPr/>
          </p:nvSpPr>
          <p:spPr>
            <a:xfrm>
              <a:off x="1535225" y="1640275"/>
              <a:ext cx="88200" cy="67975"/>
            </a:xfrm>
            <a:custGeom>
              <a:avLst/>
              <a:gdLst/>
              <a:ahLst/>
              <a:cxnLst/>
              <a:rect l="l" t="t" r="r" b="b"/>
              <a:pathLst>
                <a:path w="3528" h="2719" extrusionOk="0">
                  <a:moveTo>
                    <a:pt x="1748" y="0"/>
                  </a:moveTo>
                  <a:cubicBezTo>
                    <a:pt x="1425" y="0"/>
                    <a:pt x="1103" y="90"/>
                    <a:pt x="841" y="276"/>
                  </a:cubicBezTo>
                  <a:cubicBezTo>
                    <a:pt x="524" y="505"/>
                    <a:pt x="295" y="844"/>
                    <a:pt x="164" y="1205"/>
                  </a:cubicBezTo>
                  <a:cubicBezTo>
                    <a:pt x="11" y="1663"/>
                    <a:pt x="0" y="2188"/>
                    <a:pt x="197" y="2624"/>
                  </a:cubicBezTo>
                  <a:cubicBezTo>
                    <a:pt x="207" y="2657"/>
                    <a:pt x="229" y="2690"/>
                    <a:pt x="262" y="2712"/>
                  </a:cubicBezTo>
                  <a:cubicBezTo>
                    <a:pt x="274" y="2717"/>
                    <a:pt x="286" y="2719"/>
                    <a:pt x="299" y="2719"/>
                  </a:cubicBezTo>
                  <a:cubicBezTo>
                    <a:pt x="345" y="2719"/>
                    <a:pt x="394" y="2691"/>
                    <a:pt x="437" y="2657"/>
                  </a:cubicBezTo>
                  <a:cubicBezTo>
                    <a:pt x="823" y="2323"/>
                    <a:pt x="1080" y="1839"/>
                    <a:pt x="1121" y="1329"/>
                  </a:cubicBezTo>
                  <a:lnTo>
                    <a:pt x="1121" y="1329"/>
                  </a:lnTo>
                  <a:cubicBezTo>
                    <a:pt x="1255" y="1571"/>
                    <a:pt x="1446" y="1781"/>
                    <a:pt x="1639" y="1991"/>
                  </a:cubicBezTo>
                  <a:lnTo>
                    <a:pt x="1835" y="2188"/>
                  </a:lnTo>
                  <a:cubicBezTo>
                    <a:pt x="2054" y="2373"/>
                    <a:pt x="2316" y="2493"/>
                    <a:pt x="2578" y="2613"/>
                  </a:cubicBezTo>
                  <a:cubicBezTo>
                    <a:pt x="2688" y="2664"/>
                    <a:pt x="2807" y="2713"/>
                    <a:pt x="2935" y="2713"/>
                  </a:cubicBezTo>
                  <a:cubicBezTo>
                    <a:pt x="2947" y="2713"/>
                    <a:pt x="2959" y="2713"/>
                    <a:pt x="2971" y="2712"/>
                  </a:cubicBezTo>
                  <a:cubicBezTo>
                    <a:pt x="3146" y="2712"/>
                    <a:pt x="3299" y="2591"/>
                    <a:pt x="3386" y="2438"/>
                  </a:cubicBezTo>
                  <a:cubicBezTo>
                    <a:pt x="3484" y="2285"/>
                    <a:pt x="3506" y="2100"/>
                    <a:pt x="3517" y="1925"/>
                  </a:cubicBezTo>
                  <a:cubicBezTo>
                    <a:pt x="3528" y="1281"/>
                    <a:pt x="3211" y="625"/>
                    <a:pt x="2665" y="265"/>
                  </a:cubicBezTo>
                  <a:cubicBezTo>
                    <a:pt x="2397" y="90"/>
                    <a:pt x="2072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436;p81">
              <a:extLst>
                <a:ext uri="{FF2B5EF4-FFF2-40B4-BE49-F238E27FC236}">
                  <a16:creationId xmlns:a16="http://schemas.microsoft.com/office/drawing/2014/main" id="{E07111D0-7D99-7CC6-51A8-2BBC74F867CC}"/>
                </a:ext>
              </a:extLst>
            </p:cNvPr>
            <p:cNvSpPr/>
            <p:nvPr/>
          </p:nvSpPr>
          <p:spPr>
            <a:xfrm>
              <a:off x="1536575" y="1607450"/>
              <a:ext cx="89600" cy="65125"/>
            </a:xfrm>
            <a:custGeom>
              <a:avLst/>
              <a:gdLst/>
              <a:ahLst/>
              <a:cxnLst/>
              <a:rect l="l" t="t" r="r" b="b"/>
              <a:pathLst>
                <a:path w="3584" h="2605" extrusionOk="0">
                  <a:moveTo>
                    <a:pt x="2044" y="1"/>
                  </a:moveTo>
                  <a:cubicBezTo>
                    <a:pt x="1937" y="1"/>
                    <a:pt x="1829" y="11"/>
                    <a:pt x="1726" y="27"/>
                  </a:cubicBezTo>
                  <a:cubicBezTo>
                    <a:pt x="1257" y="103"/>
                    <a:pt x="776" y="267"/>
                    <a:pt x="459" y="617"/>
                  </a:cubicBezTo>
                  <a:cubicBezTo>
                    <a:pt x="34" y="1098"/>
                    <a:pt x="0" y="1884"/>
                    <a:pt x="405" y="2386"/>
                  </a:cubicBezTo>
                  <a:lnTo>
                    <a:pt x="3212" y="2605"/>
                  </a:lnTo>
                  <a:cubicBezTo>
                    <a:pt x="3463" y="2343"/>
                    <a:pt x="3583" y="1938"/>
                    <a:pt x="3517" y="1578"/>
                  </a:cubicBezTo>
                  <a:cubicBezTo>
                    <a:pt x="3485" y="1370"/>
                    <a:pt x="3386" y="1185"/>
                    <a:pt x="3299" y="988"/>
                  </a:cubicBezTo>
                  <a:cubicBezTo>
                    <a:pt x="3092" y="595"/>
                    <a:pt x="2830" y="169"/>
                    <a:pt x="2393" y="49"/>
                  </a:cubicBezTo>
                  <a:cubicBezTo>
                    <a:pt x="2283" y="14"/>
                    <a:pt x="2164" y="1"/>
                    <a:pt x="2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437;p81">
              <a:extLst>
                <a:ext uri="{FF2B5EF4-FFF2-40B4-BE49-F238E27FC236}">
                  <a16:creationId xmlns:a16="http://schemas.microsoft.com/office/drawing/2014/main" id="{E7AA231C-E625-EB40-88E8-8A4AC02EBCD5}"/>
                </a:ext>
              </a:extLst>
            </p:cNvPr>
            <p:cNvSpPr/>
            <p:nvPr/>
          </p:nvSpPr>
          <p:spPr>
            <a:xfrm>
              <a:off x="1534375" y="1641300"/>
              <a:ext cx="89600" cy="50400"/>
            </a:xfrm>
            <a:custGeom>
              <a:avLst/>
              <a:gdLst/>
              <a:ahLst/>
              <a:cxnLst/>
              <a:rect l="l" t="t" r="r" b="b"/>
              <a:pathLst>
                <a:path w="3584" h="2016" extrusionOk="0">
                  <a:moveTo>
                    <a:pt x="1637" y="1"/>
                  </a:moveTo>
                  <a:cubicBezTo>
                    <a:pt x="1168" y="1"/>
                    <a:pt x="743" y="254"/>
                    <a:pt x="460" y="639"/>
                  </a:cubicBezTo>
                  <a:cubicBezTo>
                    <a:pt x="231" y="967"/>
                    <a:pt x="1" y="1426"/>
                    <a:pt x="88" y="1982"/>
                  </a:cubicBezTo>
                  <a:cubicBezTo>
                    <a:pt x="274" y="1349"/>
                    <a:pt x="766" y="836"/>
                    <a:pt x="1399" y="650"/>
                  </a:cubicBezTo>
                  <a:cubicBezTo>
                    <a:pt x="1465" y="628"/>
                    <a:pt x="1530" y="617"/>
                    <a:pt x="1596" y="606"/>
                  </a:cubicBezTo>
                  <a:cubicBezTo>
                    <a:pt x="1621" y="603"/>
                    <a:pt x="1647" y="602"/>
                    <a:pt x="1674" y="602"/>
                  </a:cubicBezTo>
                  <a:cubicBezTo>
                    <a:pt x="1739" y="602"/>
                    <a:pt x="1807" y="609"/>
                    <a:pt x="1869" y="617"/>
                  </a:cubicBezTo>
                  <a:cubicBezTo>
                    <a:pt x="2622" y="715"/>
                    <a:pt x="3300" y="1283"/>
                    <a:pt x="3529" y="2016"/>
                  </a:cubicBezTo>
                  <a:cubicBezTo>
                    <a:pt x="3584" y="1786"/>
                    <a:pt x="3551" y="1480"/>
                    <a:pt x="3474" y="1251"/>
                  </a:cubicBezTo>
                  <a:cubicBezTo>
                    <a:pt x="3365" y="956"/>
                    <a:pt x="3190" y="705"/>
                    <a:pt x="2961" y="486"/>
                  </a:cubicBezTo>
                  <a:cubicBezTo>
                    <a:pt x="2841" y="377"/>
                    <a:pt x="2688" y="290"/>
                    <a:pt x="2535" y="213"/>
                  </a:cubicBezTo>
                  <a:cubicBezTo>
                    <a:pt x="2284" y="71"/>
                    <a:pt x="2022" y="28"/>
                    <a:pt x="1749" y="6"/>
                  </a:cubicBezTo>
                  <a:cubicBezTo>
                    <a:pt x="1711" y="3"/>
                    <a:pt x="1674" y="1"/>
                    <a:pt x="1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3665;p81">
            <a:extLst>
              <a:ext uri="{FF2B5EF4-FFF2-40B4-BE49-F238E27FC236}">
                <a16:creationId xmlns:a16="http://schemas.microsoft.com/office/drawing/2014/main" id="{E74E1E58-4E9B-C135-0C55-FAA1DD5F9544}"/>
              </a:ext>
            </a:extLst>
          </p:cNvPr>
          <p:cNvGrpSpPr/>
          <p:nvPr/>
        </p:nvGrpSpPr>
        <p:grpSpPr>
          <a:xfrm>
            <a:off x="6002113" y="1563892"/>
            <a:ext cx="571653" cy="632411"/>
            <a:chOff x="-2669300" y="3228850"/>
            <a:chExt cx="177800" cy="188200"/>
          </a:xfrm>
        </p:grpSpPr>
        <p:sp>
          <p:nvSpPr>
            <p:cNvPr id="611" name="Google Shape;3666;p81">
              <a:extLst>
                <a:ext uri="{FF2B5EF4-FFF2-40B4-BE49-F238E27FC236}">
                  <a16:creationId xmlns:a16="http://schemas.microsoft.com/office/drawing/2014/main" id="{8556F2C5-043D-DC03-2DAA-639998B46A67}"/>
                </a:ext>
              </a:extLst>
            </p:cNvPr>
            <p:cNvSpPr/>
            <p:nvPr/>
          </p:nvSpPr>
          <p:spPr>
            <a:xfrm>
              <a:off x="-2581375" y="3258250"/>
              <a:ext cx="51100" cy="131200"/>
            </a:xfrm>
            <a:custGeom>
              <a:avLst/>
              <a:gdLst/>
              <a:ahLst/>
              <a:cxnLst/>
              <a:rect l="l" t="t" r="r" b="b"/>
              <a:pathLst>
                <a:path w="2044" h="5248" extrusionOk="0">
                  <a:moveTo>
                    <a:pt x="2004" y="0"/>
                  </a:moveTo>
                  <a:cubicBezTo>
                    <a:pt x="1989" y="0"/>
                    <a:pt x="1978" y="10"/>
                    <a:pt x="1978" y="26"/>
                  </a:cubicBezTo>
                  <a:cubicBezTo>
                    <a:pt x="1978" y="26"/>
                    <a:pt x="1813" y="431"/>
                    <a:pt x="1628" y="868"/>
                  </a:cubicBezTo>
                  <a:cubicBezTo>
                    <a:pt x="1529" y="1108"/>
                    <a:pt x="1355" y="1589"/>
                    <a:pt x="1398" y="2091"/>
                  </a:cubicBezTo>
                  <a:cubicBezTo>
                    <a:pt x="1410" y="2189"/>
                    <a:pt x="1442" y="2331"/>
                    <a:pt x="1475" y="2473"/>
                  </a:cubicBezTo>
                  <a:cubicBezTo>
                    <a:pt x="1551" y="2747"/>
                    <a:pt x="1628" y="3096"/>
                    <a:pt x="1584" y="3402"/>
                  </a:cubicBezTo>
                  <a:cubicBezTo>
                    <a:pt x="1398" y="4669"/>
                    <a:pt x="44" y="5182"/>
                    <a:pt x="22" y="5182"/>
                  </a:cubicBezTo>
                  <a:cubicBezTo>
                    <a:pt x="12" y="5193"/>
                    <a:pt x="0" y="5215"/>
                    <a:pt x="0" y="5226"/>
                  </a:cubicBezTo>
                  <a:cubicBezTo>
                    <a:pt x="12" y="5247"/>
                    <a:pt x="22" y="5247"/>
                    <a:pt x="33" y="5247"/>
                  </a:cubicBezTo>
                  <a:lnTo>
                    <a:pt x="44" y="5247"/>
                  </a:lnTo>
                  <a:cubicBezTo>
                    <a:pt x="66" y="5247"/>
                    <a:pt x="1464" y="4723"/>
                    <a:pt x="1660" y="3412"/>
                  </a:cubicBezTo>
                  <a:cubicBezTo>
                    <a:pt x="1704" y="3085"/>
                    <a:pt x="1617" y="2735"/>
                    <a:pt x="1541" y="2463"/>
                  </a:cubicBezTo>
                  <a:cubicBezTo>
                    <a:pt x="1508" y="2310"/>
                    <a:pt x="1475" y="2179"/>
                    <a:pt x="1464" y="2080"/>
                  </a:cubicBezTo>
                  <a:cubicBezTo>
                    <a:pt x="1432" y="1589"/>
                    <a:pt x="1617" y="1086"/>
                    <a:pt x="1694" y="900"/>
                  </a:cubicBezTo>
                  <a:cubicBezTo>
                    <a:pt x="1879" y="463"/>
                    <a:pt x="2043" y="48"/>
                    <a:pt x="2043" y="48"/>
                  </a:cubicBezTo>
                  <a:cubicBezTo>
                    <a:pt x="2043" y="26"/>
                    <a:pt x="2043" y="4"/>
                    <a:pt x="2021" y="4"/>
                  </a:cubicBezTo>
                  <a:cubicBezTo>
                    <a:pt x="2016" y="2"/>
                    <a:pt x="2010" y="0"/>
                    <a:pt x="2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667;p81">
              <a:extLst>
                <a:ext uri="{FF2B5EF4-FFF2-40B4-BE49-F238E27FC236}">
                  <a16:creationId xmlns:a16="http://schemas.microsoft.com/office/drawing/2014/main" id="{25E3F30C-A9A1-5C6B-3ECC-61F29DC707F6}"/>
                </a:ext>
              </a:extLst>
            </p:cNvPr>
            <p:cNvSpPr/>
            <p:nvPr/>
          </p:nvSpPr>
          <p:spPr>
            <a:xfrm>
              <a:off x="-2551600" y="3229200"/>
              <a:ext cx="13125" cy="15525"/>
            </a:xfrm>
            <a:custGeom>
              <a:avLst/>
              <a:gdLst/>
              <a:ahLst/>
              <a:cxnLst/>
              <a:rect l="l" t="t" r="r" b="b"/>
              <a:pathLst>
                <a:path w="525" h="621" extrusionOk="0">
                  <a:moveTo>
                    <a:pt x="319" y="1"/>
                  </a:moveTo>
                  <a:cubicBezTo>
                    <a:pt x="260" y="1"/>
                    <a:pt x="200" y="13"/>
                    <a:pt x="153" y="52"/>
                  </a:cubicBezTo>
                  <a:cubicBezTo>
                    <a:pt x="11" y="162"/>
                    <a:pt x="0" y="358"/>
                    <a:pt x="66" y="446"/>
                  </a:cubicBezTo>
                  <a:cubicBezTo>
                    <a:pt x="120" y="544"/>
                    <a:pt x="241" y="610"/>
                    <a:pt x="338" y="610"/>
                  </a:cubicBezTo>
                  <a:lnTo>
                    <a:pt x="448" y="620"/>
                  </a:lnTo>
                  <a:lnTo>
                    <a:pt x="525" y="42"/>
                  </a:lnTo>
                  <a:cubicBezTo>
                    <a:pt x="525" y="42"/>
                    <a:pt x="425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668;p81">
              <a:extLst>
                <a:ext uri="{FF2B5EF4-FFF2-40B4-BE49-F238E27FC236}">
                  <a16:creationId xmlns:a16="http://schemas.microsoft.com/office/drawing/2014/main" id="{019DAF60-C332-CEDC-18A3-AB46895FBF24}"/>
                </a:ext>
              </a:extLst>
            </p:cNvPr>
            <p:cNvSpPr/>
            <p:nvPr/>
          </p:nvSpPr>
          <p:spPr>
            <a:xfrm>
              <a:off x="-2544250" y="3228850"/>
              <a:ext cx="19700" cy="18350"/>
            </a:xfrm>
            <a:custGeom>
              <a:avLst/>
              <a:gdLst/>
              <a:ahLst/>
              <a:cxnLst/>
              <a:rect l="l" t="t" r="r" b="b"/>
              <a:pathLst>
                <a:path w="788" h="734" extrusionOk="0">
                  <a:moveTo>
                    <a:pt x="393" y="0"/>
                  </a:moveTo>
                  <a:cubicBezTo>
                    <a:pt x="195" y="0"/>
                    <a:pt x="22" y="129"/>
                    <a:pt x="12" y="328"/>
                  </a:cubicBezTo>
                  <a:cubicBezTo>
                    <a:pt x="1" y="536"/>
                    <a:pt x="132" y="711"/>
                    <a:pt x="340" y="733"/>
                  </a:cubicBezTo>
                  <a:cubicBezTo>
                    <a:pt x="347" y="733"/>
                    <a:pt x="354" y="734"/>
                    <a:pt x="361" y="734"/>
                  </a:cubicBezTo>
                  <a:cubicBezTo>
                    <a:pt x="561" y="734"/>
                    <a:pt x="756" y="595"/>
                    <a:pt x="777" y="394"/>
                  </a:cubicBezTo>
                  <a:cubicBezTo>
                    <a:pt x="787" y="187"/>
                    <a:pt x="624" y="23"/>
                    <a:pt x="416" y="1"/>
                  </a:cubicBezTo>
                  <a:cubicBezTo>
                    <a:pt x="408" y="0"/>
                    <a:pt x="400" y="0"/>
                    <a:pt x="393" y="0"/>
                  </a:cubicBezTo>
                  <a:close/>
                </a:path>
              </a:pathLst>
            </a:custGeom>
            <a:solidFill>
              <a:srgbClr val="71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669;p81">
              <a:extLst>
                <a:ext uri="{FF2B5EF4-FFF2-40B4-BE49-F238E27FC236}">
                  <a16:creationId xmlns:a16="http://schemas.microsoft.com/office/drawing/2014/main" id="{8F601572-5363-3D08-8BEF-ADB382986363}"/>
                </a:ext>
              </a:extLst>
            </p:cNvPr>
            <p:cNvSpPr/>
            <p:nvPr/>
          </p:nvSpPr>
          <p:spPr>
            <a:xfrm>
              <a:off x="-2543950" y="3230225"/>
              <a:ext cx="21325" cy="29250"/>
            </a:xfrm>
            <a:custGeom>
              <a:avLst/>
              <a:gdLst/>
              <a:ahLst/>
              <a:cxnLst/>
              <a:rect l="l" t="t" r="r" b="b"/>
              <a:pathLst>
                <a:path w="853" h="1170" extrusionOk="0">
                  <a:moveTo>
                    <a:pt x="207" y="1"/>
                  </a:moveTo>
                  <a:cubicBezTo>
                    <a:pt x="207" y="1"/>
                    <a:pt x="44" y="55"/>
                    <a:pt x="22" y="252"/>
                  </a:cubicBezTo>
                  <a:cubicBezTo>
                    <a:pt x="0" y="481"/>
                    <a:pt x="120" y="579"/>
                    <a:pt x="120" y="579"/>
                  </a:cubicBezTo>
                  <a:cubicBezTo>
                    <a:pt x="120" y="579"/>
                    <a:pt x="229" y="601"/>
                    <a:pt x="306" y="623"/>
                  </a:cubicBezTo>
                  <a:cubicBezTo>
                    <a:pt x="382" y="656"/>
                    <a:pt x="393" y="645"/>
                    <a:pt x="404" y="667"/>
                  </a:cubicBezTo>
                  <a:cubicBezTo>
                    <a:pt x="415" y="700"/>
                    <a:pt x="393" y="1137"/>
                    <a:pt x="393" y="1137"/>
                  </a:cubicBezTo>
                  <a:lnTo>
                    <a:pt x="600" y="1169"/>
                  </a:lnTo>
                  <a:cubicBezTo>
                    <a:pt x="600" y="1169"/>
                    <a:pt x="830" y="514"/>
                    <a:pt x="841" y="394"/>
                  </a:cubicBezTo>
                  <a:cubicBezTo>
                    <a:pt x="852" y="285"/>
                    <a:pt x="830" y="208"/>
                    <a:pt x="775" y="176"/>
                  </a:cubicBezTo>
                  <a:cubicBezTo>
                    <a:pt x="754" y="163"/>
                    <a:pt x="741" y="160"/>
                    <a:pt x="732" y="160"/>
                  </a:cubicBezTo>
                  <a:cubicBezTo>
                    <a:pt x="725" y="160"/>
                    <a:pt x="720" y="162"/>
                    <a:pt x="715" y="162"/>
                  </a:cubicBezTo>
                  <a:cubicBezTo>
                    <a:pt x="710" y="162"/>
                    <a:pt x="706" y="160"/>
                    <a:pt x="699" y="154"/>
                  </a:cubicBezTo>
                  <a:cubicBezTo>
                    <a:pt x="677" y="142"/>
                    <a:pt x="644" y="1"/>
                    <a:pt x="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670;p81">
              <a:extLst>
                <a:ext uri="{FF2B5EF4-FFF2-40B4-BE49-F238E27FC236}">
                  <a16:creationId xmlns:a16="http://schemas.microsoft.com/office/drawing/2014/main" id="{2257CC61-EB8D-D15E-BCC2-B78536F38B55}"/>
                </a:ext>
              </a:extLst>
            </p:cNvPr>
            <p:cNvSpPr/>
            <p:nvPr/>
          </p:nvSpPr>
          <p:spPr>
            <a:xfrm>
              <a:off x="-2528950" y="3234300"/>
              <a:ext cx="6325" cy="9350"/>
            </a:xfrm>
            <a:custGeom>
              <a:avLst/>
              <a:gdLst/>
              <a:ahLst/>
              <a:cxnLst/>
              <a:rect l="l" t="t" r="r" b="b"/>
              <a:pathLst>
                <a:path w="253" h="374" extrusionOk="0">
                  <a:moveTo>
                    <a:pt x="132" y="0"/>
                  </a:moveTo>
                  <a:cubicBezTo>
                    <a:pt x="70" y="0"/>
                    <a:pt x="12" y="84"/>
                    <a:pt x="12" y="176"/>
                  </a:cubicBezTo>
                  <a:cubicBezTo>
                    <a:pt x="0" y="285"/>
                    <a:pt x="44" y="373"/>
                    <a:pt x="110" y="373"/>
                  </a:cubicBezTo>
                  <a:cubicBezTo>
                    <a:pt x="113" y="373"/>
                    <a:pt x="117" y="374"/>
                    <a:pt x="121" y="374"/>
                  </a:cubicBezTo>
                  <a:cubicBezTo>
                    <a:pt x="182" y="374"/>
                    <a:pt x="231" y="291"/>
                    <a:pt x="241" y="198"/>
                  </a:cubicBezTo>
                  <a:cubicBezTo>
                    <a:pt x="252" y="89"/>
                    <a:pt x="197" y="1"/>
                    <a:pt x="143" y="1"/>
                  </a:cubicBezTo>
                  <a:cubicBezTo>
                    <a:pt x="139" y="1"/>
                    <a:pt x="136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671;p81">
              <a:extLst>
                <a:ext uri="{FF2B5EF4-FFF2-40B4-BE49-F238E27FC236}">
                  <a16:creationId xmlns:a16="http://schemas.microsoft.com/office/drawing/2014/main" id="{3AF37F64-14B0-D6AB-D4E2-1D37CC6E465F}"/>
                </a:ext>
              </a:extLst>
            </p:cNvPr>
            <p:cNvSpPr/>
            <p:nvPr/>
          </p:nvSpPr>
          <p:spPr>
            <a:xfrm>
              <a:off x="-2577550" y="3305750"/>
              <a:ext cx="54625" cy="68400"/>
            </a:xfrm>
            <a:custGeom>
              <a:avLst/>
              <a:gdLst/>
              <a:ahLst/>
              <a:cxnLst/>
              <a:rect l="l" t="t" r="r" b="b"/>
              <a:pathLst>
                <a:path w="2185" h="2736" extrusionOk="0">
                  <a:moveTo>
                    <a:pt x="2141" y="1"/>
                  </a:moveTo>
                  <a:cubicBezTo>
                    <a:pt x="2130" y="1"/>
                    <a:pt x="2116" y="11"/>
                    <a:pt x="2109" y="27"/>
                  </a:cubicBezTo>
                  <a:cubicBezTo>
                    <a:pt x="2109" y="27"/>
                    <a:pt x="1934" y="431"/>
                    <a:pt x="1759" y="868"/>
                  </a:cubicBezTo>
                  <a:cubicBezTo>
                    <a:pt x="1682" y="1065"/>
                    <a:pt x="1464" y="1546"/>
                    <a:pt x="1082" y="1873"/>
                  </a:cubicBezTo>
                  <a:cubicBezTo>
                    <a:pt x="1005" y="1939"/>
                    <a:pt x="896" y="2004"/>
                    <a:pt x="765" y="2080"/>
                  </a:cubicBezTo>
                  <a:cubicBezTo>
                    <a:pt x="514" y="2233"/>
                    <a:pt x="208" y="2419"/>
                    <a:pt x="11" y="2682"/>
                  </a:cubicBezTo>
                  <a:cubicBezTo>
                    <a:pt x="0" y="2692"/>
                    <a:pt x="11" y="2714"/>
                    <a:pt x="22" y="2725"/>
                  </a:cubicBezTo>
                  <a:cubicBezTo>
                    <a:pt x="33" y="2736"/>
                    <a:pt x="33" y="2736"/>
                    <a:pt x="44" y="2736"/>
                  </a:cubicBezTo>
                  <a:cubicBezTo>
                    <a:pt x="55" y="2736"/>
                    <a:pt x="66" y="2725"/>
                    <a:pt x="77" y="2725"/>
                  </a:cubicBezTo>
                  <a:cubicBezTo>
                    <a:pt x="252" y="2474"/>
                    <a:pt x="558" y="2288"/>
                    <a:pt x="798" y="2146"/>
                  </a:cubicBezTo>
                  <a:cubicBezTo>
                    <a:pt x="929" y="2059"/>
                    <a:pt x="1049" y="1993"/>
                    <a:pt x="1126" y="1917"/>
                  </a:cubicBezTo>
                  <a:cubicBezTo>
                    <a:pt x="1507" y="1600"/>
                    <a:pt x="1726" y="1141"/>
                    <a:pt x="1825" y="890"/>
                  </a:cubicBezTo>
                  <a:cubicBezTo>
                    <a:pt x="1999" y="453"/>
                    <a:pt x="2174" y="49"/>
                    <a:pt x="2174" y="49"/>
                  </a:cubicBezTo>
                  <a:cubicBezTo>
                    <a:pt x="2185" y="38"/>
                    <a:pt x="2174" y="16"/>
                    <a:pt x="2152" y="5"/>
                  </a:cubicBezTo>
                  <a:cubicBezTo>
                    <a:pt x="2149" y="2"/>
                    <a:pt x="2146" y="1"/>
                    <a:pt x="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672;p81">
              <a:extLst>
                <a:ext uri="{FF2B5EF4-FFF2-40B4-BE49-F238E27FC236}">
                  <a16:creationId xmlns:a16="http://schemas.microsoft.com/office/drawing/2014/main" id="{10358EA4-4723-0113-854F-9E531E5D1B89}"/>
                </a:ext>
              </a:extLst>
            </p:cNvPr>
            <p:cNvSpPr/>
            <p:nvPr/>
          </p:nvSpPr>
          <p:spPr>
            <a:xfrm>
              <a:off x="-2507375" y="3291125"/>
              <a:ext cx="15875" cy="15750"/>
            </a:xfrm>
            <a:custGeom>
              <a:avLst/>
              <a:gdLst/>
              <a:ahLst/>
              <a:cxnLst/>
              <a:rect l="l" t="t" r="r" b="b"/>
              <a:pathLst>
                <a:path w="635" h="630" extrusionOk="0">
                  <a:moveTo>
                    <a:pt x="350" y="0"/>
                  </a:moveTo>
                  <a:lnTo>
                    <a:pt x="1" y="470"/>
                  </a:lnTo>
                  <a:lnTo>
                    <a:pt x="77" y="536"/>
                  </a:lnTo>
                  <a:cubicBezTo>
                    <a:pt x="138" y="596"/>
                    <a:pt x="234" y="630"/>
                    <a:pt x="325" y="630"/>
                  </a:cubicBezTo>
                  <a:cubicBezTo>
                    <a:pt x="349" y="630"/>
                    <a:pt x="372" y="628"/>
                    <a:pt x="394" y="623"/>
                  </a:cubicBezTo>
                  <a:cubicBezTo>
                    <a:pt x="514" y="601"/>
                    <a:pt x="634" y="448"/>
                    <a:pt x="612" y="274"/>
                  </a:cubicBezTo>
                  <a:cubicBezTo>
                    <a:pt x="601" y="109"/>
                    <a:pt x="350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673;p81">
              <a:extLst>
                <a:ext uri="{FF2B5EF4-FFF2-40B4-BE49-F238E27FC236}">
                  <a16:creationId xmlns:a16="http://schemas.microsoft.com/office/drawing/2014/main" id="{E71134B4-8176-732E-82F5-A6C5B4934CF4}"/>
                </a:ext>
              </a:extLst>
            </p:cNvPr>
            <p:cNvSpPr/>
            <p:nvPr/>
          </p:nvSpPr>
          <p:spPr>
            <a:xfrm>
              <a:off x="-2517475" y="3284650"/>
              <a:ext cx="21600" cy="18800"/>
            </a:xfrm>
            <a:custGeom>
              <a:avLst/>
              <a:gdLst/>
              <a:ahLst/>
              <a:cxnLst/>
              <a:rect l="l" t="t" r="r" b="b"/>
              <a:pathLst>
                <a:path w="864" h="752" extrusionOk="0">
                  <a:moveTo>
                    <a:pt x="403" y="0"/>
                  </a:moveTo>
                  <a:cubicBezTo>
                    <a:pt x="305" y="0"/>
                    <a:pt x="211" y="38"/>
                    <a:pt x="143" y="118"/>
                  </a:cubicBezTo>
                  <a:cubicBezTo>
                    <a:pt x="0" y="281"/>
                    <a:pt x="44" y="533"/>
                    <a:pt x="208" y="674"/>
                  </a:cubicBezTo>
                  <a:cubicBezTo>
                    <a:pt x="274" y="727"/>
                    <a:pt x="350" y="752"/>
                    <a:pt x="425" y="752"/>
                  </a:cubicBezTo>
                  <a:cubicBezTo>
                    <a:pt x="534" y="752"/>
                    <a:pt x="643" y="700"/>
                    <a:pt x="721" y="609"/>
                  </a:cubicBezTo>
                  <a:cubicBezTo>
                    <a:pt x="863" y="456"/>
                    <a:pt x="820" y="237"/>
                    <a:pt x="667" y="96"/>
                  </a:cubicBezTo>
                  <a:cubicBezTo>
                    <a:pt x="588" y="33"/>
                    <a:pt x="494" y="0"/>
                    <a:pt x="403" y="0"/>
                  </a:cubicBezTo>
                  <a:close/>
                </a:path>
              </a:pathLst>
            </a:custGeom>
            <a:solidFill>
              <a:srgbClr val="71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674;p81">
              <a:extLst>
                <a:ext uri="{FF2B5EF4-FFF2-40B4-BE49-F238E27FC236}">
                  <a16:creationId xmlns:a16="http://schemas.microsoft.com/office/drawing/2014/main" id="{9C971482-00D1-1AD1-8715-CB1D6528BC0E}"/>
                </a:ext>
              </a:extLst>
            </p:cNvPr>
            <p:cNvSpPr/>
            <p:nvPr/>
          </p:nvSpPr>
          <p:spPr>
            <a:xfrm>
              <a:off x="-2525950" y="3284525"/>
              <a:ext cx="29800" cy="23825"/>
            </a:xfrm>
            <a:custGeom>
              <a:avLst/>
              <a:gdLst/>
              <a:ahLst/>
              <a:cxnLst/>
              <a:rect l="l" t="t" r="r" b="b"/>
              <a:pathLst>
                <a:path w="1192" h="953" extrusionOk="0">
                  <a:moveTo>
                    <a:pt x="559" y="0"/>
                  </a:moveTo>
                  <a:cubicBezTo>
                    <a:pt x="507" y="0"/>
                    <a:pt x="441" y="36"/>
                    <a:pt x="383" y="123"/>
                  </a:cubicBezTo>
                  <a:cubicBezTo>
                    <a:pt x="307" y="210"/>
                    <a:pt x="1" y="832"/>
                    <a:pt x="1" y="832"/>
                  </a:cubicBezTo>
                  <a:lnTo>
                    <a:pt x="176" y="953"/>
                  </a:lnTo>
                  <a:cubicBezTo>
                    <a:pt x="176" y="953"/>
                    <a:pt x="470" y="625"/>
                    <a:pt x="492" y="614"/>
                  </a:cubicBezTo>
                  <a:cubicBezTo>
                    <a:pt x="525" y="614"/>
                    <a:pt x="525" y="614"/>
                    <a:pt x="591" y="647"/>
                  </a:cubicBezTo>
                  <a:cubicBezTo>
                    <a:pt x="667" y="691"/>
                    <a:pt x="754" y="745"/>
                    <a:pt x="754" y="745"/>
                  </a:cubicBezTo>
                  <a:cubicBezTo>
                    <a:pt x="754" y="745"/>
                    <a:pt x="760" y="746"/>
                    <a:pt x="771" y="746"/>
                  </a:cubicBezTo>
                  <a:cubicBezTo>
                    <a:pt x="816" y="746"/>
                    <a:pt x="946" y="731"/>
                    <a:pt x="1060" y="581"/>
                  </a:cubicBezTo>
                  <a:cubicBezTo>
                    <a:pt x="1191" y="428"/>
                    <a:pt x="1104" y="276"/>
                    <a:pt x="1104" y="276"/>
                  </a:cubicBezTo>
                  <a:cubicBezTo>
                    <a:pt x="1104" y="276"/>
                    <a:pt x="929" y="89"/>
                    <a:pt x="863" y="35"/>
                  </a:cubicBezTo>
                  <a:cubicBezTo>
                    <a:pt x="844" y="16"/>
                    <a:pt x="819" y="9"/>
                    <a:pt x="793" y="9"/>
                  </a:cubicBezTo>
                  <a:cubicBezTo>
                    <a:pt x="734" y="9"/>
                    <a:pt x="668" y="46"/>
                    <a:pt x="645" y="46"/>
                  </a:cubicBezTo>
                  <a:cubicBezTo>
                    <a:pt x="623" y="35"/>
                    <a:pt x="645" y="13"/>
                    <a:pt x="579" y="2"/>
                  </a:cubicBezTo>
                  <a:cubicBezTo>
                    <a:pt x="573" y="1"/>
                    <a:pt x="566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675;p81">
              <a:extLst>
                <a:ext uri="{FF2B5EF4-FFF2-40B4-BE49-F238E27FC236}">
                  <a16:creationId xmlns:a16="http://schemas.microsoft.com/office/drawing/2014/main" id="{73831374-9DD6-05FB-FE3D-A975335FA504}"/>
                </a:ext>
              </a:extLst>
            </p:cNvPr>
            <p:cNvSpPr/>
            <p:nvPr/>
          </p:nvSpPr>
          <p:spPr>
            <a:xfrm>
              <a:off x="-2518025" y="3284475"/>
              <a:ext cx="8750" cy="8250"/>
            </a:xfrm>
            <a:custGeom>
              <a:avLst/>
              <a:gdLst/>
              <a:ahLst/>
              <a:cxnLst/>
              <a:rect l="l" t="t" r="r" b="b"/>
              <a:pathLst>
                <a:path w="350" h="330" extrusionOk="0">
                  <a:moveTo>
                    <a:pt x="245" y="1"/>
                  </a:moveTo>
                  <a:cubicBezTo>
                    <a:pt x="197" y="1"/>
                    <a:pt x="134" y="30"/>
                    <a:pt x="88" y="91"/>
                  </a:cubicBezTo>
                  <a:cubicBezTo>
                    <a:pt x="22" y="168"/>
                    <a:pt x="0" y="266"/>
                    <a:pt x="55" y="310"/>
                  </a:cubicBezTo>
                  <a:cubicBezTo>
                    <a:pt x="69" y="323"/>
                    <a:pt x="87" y="330"/>
                    <a:pt x="108" y="330"/>
                  </a:cubicBezTo>
                  <a:cubicBezTo>
                    <a:pt x="156" y="330"/>
                    <a:pt x="217" y="298"/>
                    <a:pt x="262" y="244"/>
                  </a:cubicBezTo>
                  <a:cubicBezTo>
                    <a:pt x="339" y="157"/>
                    <a:pt x="350" y="59"/>
                    <a:pt x="296" y="15"/>
                  </a:cubicBezTo>
                  <a:cubicBezTo>
                    <a:pt x="283" y="6"/>
                    <a:pt x="265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676;p81">
              <a:extLst>
                <a:ext uri="{FF2B5EF4-FFF2-40B4-BE49-F238E27FC236}">
                  <a16:creationId xmlns:a16="http://schemas.microsoft.com/office/drawing/2014/main" id="{18C126FE-4ACD-B8FF-AB2D-7FB13BEE7DEB}"/>
                </a:ext>
              </a:extLst>
            </p:cNvPr>
            <p:cNvSpPr/>
            <p:nvPr/>
          </p:nvSpPr>
          <p:spPr>
            <a:xfrm>
              <a:off x="-2669300" y="3258350"/>
              <a:ext cx="103225" cy="158700"/>
            </a:xfrm>
            <a:custGeom>
              <a:avLst/>
              <a:gdLst/>
              <a:ahLst/>
              <a:cxnLst/>
              <a:rect l="l" t="t" r="r" b="b"/>
              <a:pathLst>
                <a:path w="4129" h="6348" extrusionOk="0">
                  <a:moveTo>
                    <a:pt x="339" y="0"/>
                  </a:moveTo>
                  <a:cubicBezTo>
                    <a:pt x="153" y="0"/>
                    <a:pt x="0" y="153"/>
                    <a:pt x="0" y="328"/>
                  </a:cubicBezTo>
                  <a:lnTo>
                    <a:pt x="0" y="6019"/>
                  </a:lnTo>
                  <a:cubicBezTo>
                    <a:pt x="0" y="6205"/>
                    <a:pt x="153" y="6347"/>
                    <a:pt x="339" y="6347"/>
                  </a:cubicBezTo>
                  <a:lnTo>
                    <a:pt x="3801" y="6347"/>
                  </a:lnTo>
                  <a:cubicBezTo>
                    <a:pt x="3976" y="6347"/>
                    <a:pt x="4129" y="6205"/>
                    <a:pt x="4129" y="6019"/>
                  </a:cubicBezTo>
                  <a:lnTo>
                    <a:pt x="4129" y="328"/>
                  </a:lnTo>
                  <a:cubicBezTo>
                    <a:pt x="4129" y="153"/>
                    <a:pt x="3976" y="0"/>
                    <a:pt x="3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677;p81">
              <a:extLst>
                <a:ext uri="{FF2B5EF4-FFF2-40B4-BE49-F238E27FC236}">
                  <a16:creationId xmlns:a16="http://schemas.microsoft.com/office/drawing/2014/main" id="{7B626276-962C-F03D-C839-579E90C2CC7D}"/>
                </a:ext>
              </a:extLst>
            </p:cNvPr>
            <p:cNvSpPr/>
            <p:nvPr/>
          </p:nvSpPr>
          <p:spPr>
            <a:xfrm>
              <a:off x="-2662475" y="3265725"/>
              <a:ext cx="89600" cy="62850"/>
            </a:xfrm>
            <a:custGeom>
              <a:avLst/>
              <a:gdLst/>
              <a:ahLst/>
              <a:cxnLst/>
              <a:rect l="l" t="t" r="r" b="b"/>
              <a:pathLst>
                <a:path w="3584" h="2514" extrusionOk="0">
                  <a:moveTo>
                    <a:pt x="339" y="1"/>
                  </a:moveTo>
                  <a:cubicBezTo>
                    <a:pt x="153" y="1"/>
                    <a:pt x="1" y="142"/>
                    <a:pt x="1" y="328"/>
                  </a:cubicBezTo>
                  <a:lnTo>
                    <a:pt x="1" y="2185"/>
                  </a:lnTo>
                  <a:cubicBezTo>
                    <a:pt x="1" y="2371"/>
                    <a:pt x="153" y="2513"/>
                    <a:pt x="339" y="2513"/>
                  </a:cubicBezTo>
                  <a:lnTo>
                    <a:pt x="3256" y="2513"/>
                  </a:lnTo>
                  <a:cubicBezTo>
                    <a:pt x="3441" y="2513"/>
                    <a:pt x="3583" y="2371"/>
                    <a:pt x="3583" y="2185"/>
                  </a:cubicBezTo>
                  <a:lnTo>
                    <a:pt x="3583" y="328"/>
                  </a:lnTo>
                  <a:cubicBezTo>
                    <a:pt x="3583" y="142"/>
                    <a:pt x="3441" y="1"/>
                    <a:pt x="3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678;p81">
              <a:extLst>
                <a:ext uri="{FF2B5EF4-FFF2-40B4-BE49-F238E27FC236}">
                  <a16:creationId xmlns:a16="http://schemas.microsoft.com/office/drawing/2014/main" id="{2182C9B1-9FF8-5435-9A86-EC3EA893AFAC}"/>
                </a:ext>
              </a:extLst>
            </p:cNvPr>
            <p:cNvSpPr/>
            <p:nvPr/>
          </p:nvSpPr>
          <p:spPr>
            <a:xfrm>
              <a:off x="-2648000" y="3343825"/>
              <a:ext cx="60625" cy="60375"/>
            </a:xfrm>
            <a:custGeom>
              <a:avLst/>
              <a:gdLst/>
              <a:ahLst/>
              <a:cxnLst/>
              <a:rect l="l" t="t" r="r" b="b"/>
              <a:pathLst>
                <a:path w="2425" h="2415" extrusionOk="0">
                  <a:moveTo>
                    <a:pt x="1213" y="1"/>
                  </a:moveTo>
                  <a:cubicBezTo>
                    <a:pt x="546" y="1"/>
                    <a:pt x="0" y="536"/>
                    <a:pt x="0" y="1202"/>
                  </a:cubicBezTo>
                  <a:cubicBezTo>
                    <a:pt x="0" y="1879"/>
                    <a:pt x="546" y="2414"/>
                    <a:pt x="1213" y="2414"/>
                  </a:cubicBezTo>
                  <a:cubicBezTo>
                    <a:pt x="1879" y="2414"/>
                    <a:pt x="2425" y="1879"/>
                    <a:pt x="2425" y="1202"/>
                  </a:cubicBezTo>
                  <a:cubicBezTo>
                    <a:pt x="2425" y="536"/>
                    <a:pt x="1879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679;p81">
              <a:extLst>
                <a:ext uri="{FF2B5EF4-FFF2-40B4-BE49-F238E27FC236}">
                  <a16:creationId xmlns:a16="http://schemas.microsoft.com/office/drawing/2014/main" id="{3B89DDED-06C2-1AC9-4F7E-3B8421EFD669}"/>
                </a:ext>
              </a:extLst>
            </p:cNvPr>
            <p:cNvSpPr/>
            <p:nvPr/>
          </p:nvSpPr>
          <p:spPr>
            <a:xfrm>
              <a:off x="-2629150" y="3362650"/>
              <a:ext cx="22950" cy="22700"/>
            </a:xfrm>
            <a:custGeom>
              <a:avLst/>
              <a:gdLst/>
              <a:ahLst/>
              <a:cxnLst/>
              <a:rect l="l" t="t" r="r" b="b"/>
              <a:pathLst>
                <a:path w="918" h="908" extrusionOk="0">
                  <a:moveTo>
                    <a:pt x="459" y="1"/>
                  </a:moveTo>
                  <a:cubicBezTo>
                    <a:pt x="207" y="1"/>
                    <a:pt x="0" y="198"/>
                    <a:pt x="0" y="449"/>
                  </a:cubicBezTo>
                  <a:cubicBezTo>
                    <a:pt x="0" y="700"/>
                    <a:pt x="207" y="908"/>
                    <a:pt x="459" y="908"/>
                  </a:cubicBezTo>
                  <a:cubicBezTo>
                    <a:pt x="710" y="908"/>
                    <a:pt x="918" y="700"/>
                    <a:pt x="918" y="449"/>
                  </a:cubicBezTo>
                  <a:cubicBezTo>
                    <a:pt x="918" y="198"/>
                    <a:pt x="710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549;p46">
            <a:extLst>
              <a:ext uri="{FF2B5EF4-FFF2-40B4-BE49-F238E27FC236}">
                <a16:creationId xmlns:a16="http://schemas.microsoft.com/office/drawing/2014/main" id="{03E73596-5A3F-4E01-6749-61EC1EF0AD27}"/>
              </a:ext>
            </a:extLst>
          </p:cNvPr>
          <p:cNvSpPr txBox="1">
            <a:spLocks/>
          </p:cNvSpPr>
          <p:nvPr/>
        </p:nvSpPr>
        <p:spPr>
          <a:xfrm>
            <a:off x="2186704" y="3965738"/>
            <a:ext cx="1789880" cy="33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latin typeface="+mn-lt"/>
              </a:rPr>
              <a:t>Coletivas</a:t>
            </a:r>
            <a:r>
              <a:rPr lang="en-GB" sz="2000" b="1" dirty="0">
                <a:latin typeface="+mn-lt"/>
              </a:rPr>
              <a:t> 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6E6877AE-0B2E-0732-0A4C-F956B55580DC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647" name="Google Shape;522;p45">
            <a:extLst>
              <a:ext uri="{FF2B5EF4-FFF2-40B4-BE49-F238E27FC236}">
                <a16:creationId xmlns:a16="http://schemas.microsoft.com/office/drawing/2014/main" id="{8D001322-6BD1-B6C3-A3AF-68680F1A915A}"/>
              </a:ext>
            </a:extLst>
          </p:cNvPr>
          <p:cNvSpPr txBox="1">
            <a:spLocks/>
          </p:cNvSpPr>
          <p:nvPr/>
        </p:nvSpPr>
        <p:spPr>
          <a:xfrm>
            <a:off x="1108986" y="392190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34937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2"/>
          <p:cNvSpPr/>
          <p:nvPr/>
        </p:nvSpPr>
        <p:spPr>
          <a:xfrm rot="-6300003">
            <a:off x="3963741" y="1668417"/>
            <a:ext cx="1216812" cy="114340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2"/>
          <p:cNvSpPr/>
          <p:nvPr/>
        </p:nvSpPr>
        <p:spPr>
          <a:xfrm rot="3600006">
            <a:off x="6569178" y="1744624"/>
            <a:ext cx="1216810" cy="114339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2"/>
          <p:cNvSpPr/>
          <p:nvPr/>
        </p:nvSpPr>
        <p:spPr>
          <a:xfrm>
            <a:off x="1416768" y="1668425"/>
            <a:ext cx="1216806" cy="114339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2"/>
          <p:cNvSpPr txBox="1">
            <a:spLocks noGrp="1"/>
          </p:cNvSpPr>
          <p:nvPr>
            <p:ph type="title"/>
          </p:nvPr>
        </p:nvSpPr>
        <p:spPr>
          <a:xfrm>
            <a:off x="1178300" y="950257"/>
            <a:ext cx="2492357" cy="6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Objetivo</a:t>
            </a:r>
            <a:endParaRPr sz="5000" dirty="0"/>
          </a:p>
        </p:txBody>
      </p:sp>
      <p:sp>
        <p:nvSpPr>
          <p:cNvPr id="772" name="Google Shape;772;p52"/>
          <p:cNvSpPr txBox="1">
            <a:spLocks noGrp="1"/>
          </p:cNvSpPr>
          <p:nvPr>
            <p:ph type="title" idx="2"/>
          </p:nvPr>
        </p:nvSpPr>
        <p:spPr>
          <a:xfrm>
            <a:off x="937775" y="3478531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dirty="0" err="1">
                <a:solidFill>
                  <a:schemeClr val="tx1"/>
                </a:solidFill>
                <a:effectLst/>
                <a:latin typeface="+mn-lt"/>
                <a:cs typeface="Biome Light" panose="020B0502040204020203" pitchFamily="34" charset="0"/>
              </a:rPr>
              <a:t>Impacto</a:t>
            </a:r>
            <a:endParaRPr sz="2000" b="1" dirty="0">
              <a:solidFill>
                <a:schemeClr val="tx1"/>
              </a:solidFill>
              <a:latin typeface="+mn-lt"/>
              <a:cs typeface="Biome Light" panose="020B0502040204020203" pitchFamily="34" charset="0"/>
            </a:endParaRPr>
          </a:p>
        </p:txBody>
      </p:sp>
      <p:sp>
        <p:nvSpPr>
          <p:cNvPr id="774" name="Google Shape;774;p52"/>
          <p:cNvSpPr txBox="1">
            <a:spLocks noGrp="1"/>
          </p:cNvSpPr>
          <p:nvPr>
            <p:ph type="title" idx="3"/>
          </p:nvPr>
        </p:nvSpPr>
        <p:spPr>
          <a:xfrm>
            <a:off x="3484496" y="3478531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dirty="0" err="1">
                <a:solidFill>
                  <a:schemeClr val="tx1"/>
                </a:solidFill>
                <a:effectLst/>
                <a:latin typeface="+mn-lt"/>
                <a:cs typeface="Biome Light" panose="020B0502040204020203" pitchFamily="34" charset="0"/>
              </a:rPr>
              <a:t>Envolvimento</a:t>
            </a:r>
            <a:endParaRPr sz="2000" b="1" dirty="0">
              <a:solidFill>
                <a:schemeClr val="tx1"/>
              </a:solidFill>
              <a:latin typeface="+mn-lt"/>
              <a:cs typeface="Biome Light" panose="020B0502040204020203" pitchFamily="34" charset="0"/>
            </a:endParaRPr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 idx="5"/>
          </p:nvPr>
        </p:nvSpPr>
        <p:spPr>
          <a:xfrm>
            <a:off x="6031225" y="3491429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dirty="0" err="1">
                <a:solidFill>
                  <a:schemeClr val="tx1"/>
                </a:solidFill>
                <a:effectLst/>
                <a:latin typeface="+mn-lt"/>
                <a:cs typeface="Biome Light" panose="020B0502040204020203" pitchFamily="34" charset="0"/>
              </a:rPr>
              <a:t>Inovação</a:t>
            </a:r>
            <a:endParaRPr sz="2000" b="1" dirty="0">
              <a:solidFill>
                <a:schemeClr val="tx1"/>
              </a:solidFill>
              <a:latin typeface="+mn-lt"/>
              <a:cs typeface="Biome Light" panose="020B0502040204020203" pitchFamily="34" charset="0"/>
            </a:endParaRPr>
          </a:p>
        </p:txBody>
      </p:sp>
      <p:grpSp>
        <p:nvGrpSpPr>
          <p:cNvPr id="778" name="Google Shape;778;p52"/>
          <p:cNvGrpSpPr/>
          <p:nvPr/>
        </p:nvGrpSpPr>
        <p:grpSpPr>
          <a:xfrm>
            <a:off x="1424371" y="2214700"/>
            <a:ext cx="1201588" cy="585873"/>
            <a:chOff x="5300327" y="746250"/>
            <a:chExt cx="1911531" cy="932028"/>
          </a:xfrm>
        </p:grpSpPr>
        <p:sp>
          <p:nvSpPr>
            <p:cNvPr id="779" name="Google Shape;779;p52"/>
            <p:cNvSpPr/>
            <p:nvPr/>
          </p:nvSpPr>
          <p:spPr>
            <a:xfrm>
              <a:off x="5314324" y="813081"/>
              <a:ext cx="1897535" cy="730252"/>
            </a:xfrm>
            <a:custGeom>
              <a:avLst/>
              <a:gdLst/>
              <a:ahLst/>
              <a:cxnLst/>
              <a:rect l="l" t="t" r="r" b="b"/>
              <a:pathLst>
                <a:path w="16269" h="6261" extrusionOk="0">
                  <a:moveTo>
                    <a:pt x="10546" y="0"/>
                  </a:moveTo>
                  <a:cubicBezTo>
                    <a:pt x="10346" y="0"/>
                    <a:pt x="10140" y="72"/>
                    <a:pt x="9991" y="211"/>
                  </a:cubicBezTo>
                  <a:cubicBezTo>
                    <a:pt x="9220" y="958"/>
                    <a:pt x="7388" y="1476"/>
                    <a:pt x="6038" y="1537"/>
                  </a:cubicBezTo>
                  <a:cubicBezTo>
                    <a:pt x="5356" y="1569"/>
                    <a:pt x="4725" y="1576"/>
                    <a:pt x="4145" y="1576"/>
                  </a:cubicBezTo>
                  <a:cubicBezTo>
                    <a:pt x="3609" y="1576"/>
                    <a:pt x="3116" y="1570"/>
                    <a:pt x="2666" y="1570"/>
                  </a:cubicBezTo>
                  <a:cubicBezTo>
                    <a:pt x="1960" y="1570"/>
                    <a:pt x="1358" y="1586"/>
                    <a:pt x="857" y="1669"/>
                  </a:cubicBezTo>
                  <a:cubicBezTo>
                    <a:pt x="543" y="1717"/>
                    <a:pt x="254" y="2440"/>
                    <a:pt x="145" y="2790"/>
                  </a:cubicBezTo>
                  <a:cubicBezTo>
                    <a:pt x="145" y="2790"/>
                    <a:pt x="1" y="3875"/>
                    <a:pt x="15425" y="6261"/>
                  </a:cubicBezTo>
                  <a:cubicBezTo>
                    <a:pt x="15425" y="6261"/>
                    <a:pt x="16269" y="4212"/>
                    <a:pt x="15703" y="1886"/>
                  </a:cubicBezTo>
                  <a:cubicBezTo>
                    <a:pt x="15649" y="1651"/>
                    <a:pt x="15439" y="1511"/>
                    <a:pt x="15216" y="1511"/>
                  </a:cubicBezTo>
                  <a:cubicBezTo>
                    <a:pt x="15141" y="1511"/>
                    <a:pt x="15064" y="1527"/>
                    <a:pt x="14991" y="1561"/>
                  </a:cubicBezTo>
                  <a:cubicBezTo>
                    <a:pt x="14666" y="1718"/>
                    <a:pt x="14258" y="1805"/>
                    <a:pt x="13823" y="1805"/>
                  </a:cubicBezTo>
                  <a:cubicBezTo>
                    <a:pt x="12853" y="1805"/>
                    <a:pt x="11747" y="1372"/>
                    <a:pt x="11124" y="308"/>
                  </a:cubicBezTo>
                  <a:cubicBezTo>
                    <a:pt x="11007" y="100"/>
                    <a:pt x="10780" y="0"/>
                    <a:pt x="10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5790891" y="813665"/>
              <a:ext cx="832074" cy="237585"/>
            </a:xfrm>
            <a:custGeom>
              <a:avLst/>
              <a:gdLst/>
              <a:ahLst/>
              <a:cxnLst/>
              <a:rect l="l" t="t" r="r" b="b"/>
              <a:pathLst>
                <a:path w="7134" h="2037" extrusionOk="0">
                  <a:moveTo>
                    <a:pt x="6567" y="1"/>
                  </a:moveTo>
                  <a:cubicBezTo>
                    <a:pt x="5531" y="1110"/>
                    <a:pt x="3506" y="1604"/>
                    <a:pt x="2266" y="1664"/>
                  </a:cubicBezTo>
                  <a:cubicBezTo>
                    <a:pt x="2181" y="1668"/>
                    <a:pt x="2093" y="1670"/>
                    <a:pt x="2003" y="1670"/>
                  </a:cubicBezTo>
                  <a:cubicBezTo>
                    <a:pt x="1347" y="1670"/>
                    <a:pt x="567" y="1567"/>
                    <a:pt x="48" y="1567"/>
                  </a:cubicBezTo>
                  <a:cubicBezTo>
                    <a:pt x="0" y="1749"/>
                    <a:pt x="458" y="1966"/>
                    <a:pt x="1061" y="2014"/>
                  </a:cubicBezTo>
                  <a:cubicBezTo>
                    <a:pt x="1241" y="2029"/>
                    <a:pt x="1424" y="2037"/>
                    <a:pt x="1610" y="2037"/>
                  </a:cubicBezTo>
                  <a:cubicBezTo>
                    <a:pt x="3601" y="2037"/>
                    <a:pt x="5866" y="1197"/>
                    <a:pt x="7134" y="447"/>
                  </a:cubicBezTo>
                  <a:cubicBezTo>
                    <a:pt x="7110" y="399"/>
                    <a:pt x="7073" y="351"/>
                    <a:pt x="7038" y="303"/>
                  </a:cubicBezTo>
                  <a:cubicBezTo>
                    <a:pt x="6941" y="121"/>
                    <a:pt x="6760" y="25"/>
                    <a:pt x="6567" y="1"/>
                  </a:cubicBezTo>
                  <a:close/>
                </a:path>
              </a:pathLst>
            </a:custGeom>
            <a:solidFill>
              <a:srgbClr val="1A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5790891" y="813665"/>
              <a:ext cx="832074" cy="237585"/>
            </a:xfrm>
            <a:custGeom>
              <a:avLst/>
              <a:gdLst/>
              <a:ahLst/>
              <a:cxnLst/>
              <a:rect l="l" t="t" r="r" b="b"/>
              <a:pathLst>
                <a:path w="7134" h="2037" extrusionOk="0">
                  <a:moveTo>
                    <a:pt x="6567" y="1"/>
                  </a:moveTo>
                  <a:cubicBezTo>
                    <a:pt x="5531" y="1110"/>
                    <a:pt x="3506" y="1604"/>
                    <a:pt x="2266" y="1664"/>
                  </a:cubicBezTo>
                  <a:cubicBezTo>
                    <a:pt x="2181" y="1668"/>
                    <a:pt x="2093" y="1670"/>
                    <a:pt x="2003" y="1670"/>
                  </a:cubicBezTo>
                  <a:cubicBezTo>
                    <a:pt x="1347" y="1670"/>
                    <a:pt x="567" y="1567"/>
                    <a:pt x="48" y="1567"/>
                  </a:cubicBezTo>
                  <a:cubicBezTo>
                    <a:pt x="0" y="1749"/>
                    <a:pt x="458" y="1966"/>
                    <a:pt x="1061" y="2014"/>
                  </a:cubicBezTo>
                  <a:cubicBezTo>
                    <a:pt x="1241" y="2029"/>
                    <a:pt x="1424" y="2037"/>
                    <a:pt x="1610" y="2037"/>
                  </a:cubicBezTo>
                  <a:cubicBezTo>
                    <a:pt x="3601" y="2037"/>
                    <a:pt x="5866" y="1197"/>
                    <a:pt x="7134" y="447"/>
                  </a:cubicBezTo>
                  <a:cubicBezTo>
                    <a:pt x="7110" y="399"/>
                    <a:pt x="7073" y="351"/>
                    <a:pt x="7038" y="303"/>
                  </a:cubicBezTo>
                  <a:cubicBezTo>
                    <a:pt x="6941" y="121"/>
                    <a:pt x="6760" y="25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5300327" y="1138491"/>
              <a:ext cx="1852514" cy="539787"/>
            </a:xfrm>
            <a:custGeom>
              <a:avLst/>
              <a:gdLst/>
              <a:ahLst/>
              <a:cxnLst/>
              <a:rect l="l" t="t" r="r" b="b"/>
              <a:pathLst>
                <a:path w="15883" h="462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205" y="36"/>
                    <a:pt x="133" y="156"/>
                    <a:pt x="72" y="289"/>
                  </a:cubicBezTo>
                  <a:cubicBezTo>
                    <a:pt x="0" y="445"/>
                    <a:pt x="61" y="638"/>
                    <a:pt x="217" y="723"/>
                  </a:cubicBezTo>
                  <a:cubicBezTo>
                    <a:pt x="2615" y="2121"/>
                    <a:pt x="8110" y="3495"/>
                    <a:pt x="15654" y="4627"/>
                  </a:cubicBezTo>
                  <a:cubicBezTo>
                    <a:pt x="15654" y="4627"/>
                    <a:pt x="15883" y="4085"/>
                    <a:pt x="15545" y="3471"/>
                  </a:cubicBezTo>
                  <a:cubicBezTo>
                    <a:pt x="122" y="1085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6523005" y="812965"/>
              <a:ext cx="618632" cy="283656"/>
            </a:xfrm>
            <a:custGeom>
              <a:avLst/>
              <a:gdLst/>
              <a:ahLst/>
              <a:cxnLst/>
              <a:rect l="l" t="t" r="r" b="b"/>
              <a:pathLst>
                <a:path w="5304" h="2432" extrusionOk="0">
                  <a:moveTo>
                    <a:pt x="180" y="1"/>
                  </a:moveTo>
                  <a:cubicBezTo>
                    <a:pt x="120" y="1"/>
                    <a:pt x="60" y="7"/>
                    <a:pt x="1" y="19"/>
                  </a:cubicBezTo>
                  <a:cubicBezTo>
                    <a:pt x="206" y="826"/>
                    <a:pt x="785" y="2080"/>
                    <a:pt x="2351" y="2357"/>
                  </a:cubicBezTo>
                  <a:cubicBezTo>
                    <a:pt x="2648" y="2409"/>
                    <a:pt x="2924" y="2431"/>
                    <a:pt x="3180" y="2431"/>
                  </a:cubicBezTo>
                  <a:cubicBezTo>
                    <a:pt x="4183" y="2431"/>
                    <a:pt x="4881" y="2086"/>
                    <a:pt x="5303" y="1779"/>
                  </a:cubicBezTo>
                  <a:cubicBezTo>
                    <a:pt x="5218" y="1608"/>
                    <a:pt x="5042" y="1510"/>
                    <a:pt x="4857" y="1510"/>
                  </a:cubicBezTo>
                  <a:cubicBezTo>
                    <a:pt x="4780" y="1510"/>
                    <a:pt x="4702" y="1527"/>
                    <a:pt x="4628" y="1562"/>
                  </a:cubicBezTo>
                  <a:cubicBezTo>
                    <a:pt x="4303" y="1719"/>
                    <a:pt x="3895" y="1806"/>
                    <a:pt x="3460" y="1806"/>
                  </a:cubicBezTo>
                  <a:cubicBezTo>
                    <a:pt x="2490" y="1806"/>
                    <a:pt x="1384" y="1373"/>
                    <a:pt x="761" y="309"/>
                  </a:cubicBezTo>
                  <a:cubicBezTo>
                    <a:pt x="645" y="98"/>
                    <a:pt x="415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6530120" y="813665"/>
              <a:ext cx="92841" cy="88759"/>
            </a:xfrm>
            <a:custGeom>
              <a:avLst/>
              <a:gdLst/>
              <a:ahLst/>
              <a:cxnLst/>
              <a:rect l="l" t="t" r="r" b="b"/>
              <a:pathLst>
                <a:path w="796" h="761" extrusionOk="0">
                  <a:moveTo>
                    <a:pt x="229" y="1"/>
                  </a:moveTo>
                  <a:cubicBezTo>
                    <a:pt x="157" y="73"/>
                    <a:pt x="73" y="146"/>
                    <a:pt x="1" y="218"/>
                  </a:cubicBezTo>
                  <a:cubicBezTo>
                    <a:pt x="49" y="387"/>
                    <a:pt x="121" y="579"/>
                    <a:pt x="218" y="761"/>
                  </a:cubicBezTo>
                  <a:cubicBezTo>
                    <a:pt x="422" y="652"/>
                    <a:pt x="627" y="555"/>
                    <a:pt x="796" y="447"/>
                  </a:cubicBezTo>
                  <a:cubicBezTo>
                    <a:pt x="772" y="399"/>
                    <a:pt x="735" y="351"/>
                    <a:pt x="700" y="303"/>
                  </a:cubicBezTo>
                  <a:cubicBezTo>
                    <a:pt x="675" y="254"/>
                    <a:pt x="651" y="230"/>
                    <a:pt x="615" y="194"/>
                  </a:cubicBezTo>
                  <a:cubicBezTo>
                    <a:pt x="615" y="182"/>
                    <a:pt x="603" y="182"/>
                    <a:pt x="591" y="170"/>
                  </a:cubicBezTo>
                  <a:cubicBezTo>
                    <a:pt x="567" y="146"/>
                    <a:pt x="542" y="121"/>
                    <a:pt x="507" y="110"/>
                  </a:cubicBezTo>
                  <a:cubicBezTo>
                    <a:pt x="507" y="97"/>
                    <a:pt x="494" y="97"/>
                    <a:pt x="483" y="86"/>
                  </a:cubicBezTo>
                  <a:cubicBezTo>
                    <a:pt x="410" y="49"/>
                    <a:pt x="326" y="13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5790891" y="746250"/>
              <a:ext cx="858317" cy="290771"/>
            </a:xfrm>
            <a:custGeom>
              <a:avLst/>
              <a:gdLst/>
              <a:ahLst/>
              <a:cxnLst/>
              <a:rect l="l" t="t" r="r" b="b"/>
              <a:pathLst>
                <a:path w="7359" h="2493" extrusionOk="0">
                  <a:moveTo>
                    <a:pt x="6796" y="0"/>
                  </a:moveTo>
                  <a:cubicBezTo>
                    <a:pt x="6792" y="0"/>
                    <a:pt x="6788" y="0"/>
                    <a:pt x="6784" y="0"/>
                  </a:cubicBezTo>
                  <a:cubicBezTo>
                    <a:pt x="6676" y="0"/>
                    <a:pt x="6580" y="49"/>
                    <a:pt x="6507" y="158"/>
                  </a:cubicBezTo>
                  <a:cubicBezTo>
                    <a:pt x="5579" y="1471"/>
                    <a:pt x="3302" y="2049"/>
                    <a:pt x="1952" y="2110"/>
                  </a:cubicBezTo>
                  <a:cubicBezTo>
                    <a:pt x="1265" y="2145"/>
                    <a:pt x="638" y="2145"/>
                    <a:pt x="48" y="2145"/>
                  </a:cubicBezTo>
                  <a:cubicBezTo>
                    <a:pt x="0" y="2327"/>
                    <a:pt x="156" y="2411"/>
                    <a:pt x="759" y="2471"/>
                  </a:cubicBezTo>
                  <a:cubicBezTo>
                    <a:pt x="931" y="2485"/>
                    <a:pt x="1106" y="2492"/>
                    <a:pt x="1283" y="2492"/>
                  </a:cubicBezTo>
                  <a:cubicBezTo>
                    <a:pt x="3369" y="2492"/>
                    <a:pt x="5769" y="1563"/>
                    <a:pt x="7001" y="796"/>
                  </a:cubicBezTo>
                  <a:cubicBezTo>
                    <a:pt x="7359" y="570"/>
                    <a:pt x="7209" y="0"/>
                    <a:pt x="6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5800572" y="746250"/>
              <a:ext cx="849103" cy="290771"/>
            </a:xfrm>
            <a:custGeom>
              <a:avLst/>
              <a:gdLst/>
              <a:ahLst/>
              <a:cxnLst/>
              <a:rect l="l" t="t" r="r" b="b"/>
              <a:pathLst>
                <a:path w="7280" h="2493" extrusionOk="0">
                  <a:moveTo>
                    <a:pt x="6714" y="0"/>
                  </a:moveTo>
                  <a:cubicBezTo>
                    <a:pt x="6906" y="182"/>
                    <a:pt x="6918" y="531"/>
                    <a:pt x="6653" y="688"/>
                  </a:cubicBezTo>
                  <a:cubicBezTo>
                    <a:pt x="5422" y="1464"/>
                    <a:pt x="3027" y="2384"/>
                    <a:pt x="943" y="2384"/>
                  </a:cubicBezTo>
                  <a:cubicBezTo>
                    <a:pt x="763" y="2384"/>
                    <a:pt x="585" y="2377"/>
                    <a:pt x="411" y="2362"/>
                  </a:cubicBezTo>
                  <a:cubicBezTo>
                    <a:pt x="242" y="2351"/>
                    <a:pt x="110" y="2327"/>
                    <a:pt x="1" y="2314"/>
                  </a:cubicBezTo>
                  <a:lnTo>
                    <a:pt x="1" y="2314"/>
                  </a:lnTo>
                  <a:cubicBezTo>
                    <a:pt x="86" y="2386"/>
                    <a:pt x="290" y="2435"/>
                    <a:pt x="676" y="2471"/>
                  </a:cubicBezTo>
                  <a:cubicBezTo>
                    <a:pt x="848" y="2485"/>
                    <a:pt x="1023" y="2492"/>
                    <a:pt x="1200" y="2492"/>
                  </a:cubicBezTo>
                  <a:cubicBezTo>
                    <a:pt x="3286" y="2492"/>
                    <a:pt x="5686" y="1563"/>
                    <a:pt x="6918" y="796"/>
                  </a:cubicBezTo>
                  <a:cubicBezTo>
                    <a:pt x="7279" y="579"/>
                    <a:pt x="7135" y="0"/>
                    <a:pt x="6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6400889" y="941146"/>
              <a:ext cx="52019" cy="48520"/>
            </a:xfrm>
            <a:custGeom>
              <a:avLst/>
              <a:gdLst/>
              <a:ahLst/>
              <a:cxnLst/>
              <a:rect l="l" t="t" r="r" b="b"/>
              <a:pathLst>
                <a:path w="446" h="416" extrusionOk="0">
                  <a:moveTo>
                    <a:pt x="219" y="0"/>
                  </a:moveTo>
                  <a:cubicBezTo>
                    <a:pt x="118" y="0"/>
                    <a:pt x="34" y="69"/>
                    <a:pt x="24" y="174"/>
                  </a:cubicBezTo>
                  <a:cubicBezTo>
                    <a:pt x="0" y="282"/>
                    <a:pt x="72" y="391"/>
                    <a:pt x="193" y="415"/>
                  </a:cubicBezTo>
                  <a:cubicBezTo>
                    <a:pt x="200" y="416"/>
                    <a:pt x="208" y="416"/>
                    <a:pt x="216" y="416"/>
                  </a:cubicBezTo>
                  <a:cubicBezTo>
                    <a:pt x="316" y="416"/>
                    <a:pt x="411" y="346"/>
                    <a:pt x="434" y="246"/>
                  </a:cubicBezTo>
                  <a:cubicBezTo>
                    <a:pt x="445" y="125"/>
                    <a:pt x="373" y="29"/>
                    <a:pt x="265" y="5"/>
                  </a:cubicBezTo>
                  <a:cubicBezTo>
                    <a:pt x="250" y="2"/>
                    <a:pt x="234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6271542" y="983251"/>
              <a:ext cx="52019" cy="48637"/>
            </a:xfrm>
            <a:custGeom>
              <a:avLst/>
              <a:gdLst/>
              <a:ahLst/>
              <a:cxnLst/>
              <a:rect l="l" t="t" r="r" b="b"/>
              <a:pathLst>
                <a:path w="446" h="417" extrusionOk="0">
                  <a:moveTo>
                    <a:pt x="211" y="1"/>
                  </a:moveTo>
                  <a:cubicBezTo>
                    <a:pt x="118" y="1"/>
                    <a:pt x="33" y="69"/>
                    <a:pt x="12" y="174"/>
                  </a:cubicBezTo>
                  <a:cubicBezTo>
                    <a:pt x="0" y="282"/>
                    <a:pt x="73" y="391"/>
                    <a:pt x="181" y="415"/>
                  </a:cubicBezTo>
                  <a:cubicBezTo>
                    <a:pt x="189" y="416"/>
                    <a:pt x="198" y="416"/>
                    <a:pt x="206" y="416"/>
                  </a:cubicBezTo>
                  <a:cubicBezTo>
                    <a:pt x="316" y="416"/>
                    <a:pt x="411" y="347"/>
                    <a:pt x="422" y="246"/>
                  </a:cubicBezTo>
                  <a:cubicBezTo>
                    <a:pt x="446" y="126"/>
                    <a:pt x="373" y="30"/>
                    <a:pt x="253" y="5"/>
                  </a:cubicBezTo>
                  <a:cubicBezTo>
                    <a:pt x="239" y="2"/>
                    <a:pt x="225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6136596" y="1024423"/>
              <a:ext cx="52019" cy="48520"/>
            </a:xfrm>
            <a:custGeom>
              <a:avLst/>
              <a:gdLst/>
              <a:ahLst/>
              <a:cxnLst/>
              <a:rect l="l" t="t" r="r" b="b"/>
              <a:pathLst>
                <a:path w="446" h="416" extrusionOk="0">
                  <a:moveTo>
                    <a:pt x="230" y="0"/>
                  </a:moveTo>
                  <a:cubicBezTo>
                    <a:pt x="130" y="0"/>
                    <a:pt x="35" y="70"/>
                    <a:pt x="12" y="170"/>
                  </a:cubicBezTo>
                  <a:cubicBezTo>
                    <a:pt x="1" y="279"/>
                    <a:pt x="73" y="387"/>
                    <a:pt x="181" y="411"/>
                  </a:cubicBezTo>
                  <a:cubicBezTo>
                    <a:pt x="196" y="414"/>
                    <a:pt x="212" y="416"/>
                    <a:pt x="226" y="416"/>
                  </a:cubicBezTo>
                  <a:cubicBezTo>
                    <a:pt x="325" y="416"/>
                    <a:pt x="401" y="347"/>
                    <a:pt x="422" y="242"/>
                  </a:cubicBezTo>
                  <a:cubicBezTo>
                    <a:pt x="446" y="135"/>
                    <a:pt x="374" y="26"/>
                    <a:pt x="253" y="1"/>
                  </a:cubicBezTo>
                  <a:cubicBezTo>
                    <a:pt x="246" y="1"/>
                    <a:pt x="238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5993252" y="1034220"/>
              <a:ext cx="52019" cy="48637"/>
            </a:xfrm>
            <a:custGeom>
              <a:avLst/>
              <a:gdLst/>
              <a:ahLst/>
              <a:cxnLst/>
              <a:rect l="l" t="t" r="r" b="b"/>
              <a:pathLst>
                <a:path w="446" h="417" extrusionOk="0">
                  <a:moveTo>
                    <a:pt x="229" y="1"/>
                  </a:moveTo>
                  <a:cubicBezTo>
                    <a:pt x="129" y="1"/>
                    <a:pt x="34" y="70"/>
                    <a:pt x="12" y="171"/>
                  </a:cubicBezTo>
                  <a:cubicBezTo>
                    <a:pt x="0" y="292"/>
                    <a:pt x="73" y="388"/>
                    <a:pt x="181" y="412"/>
                  </a:cubicBezTo>
                  <a:cubicBezTo>
                    <a:pt x="196" y="415"/>
                    <a:pt x="211" y="417"/>
                    <a:pt x="226" y="417"/>
                  </a:cubicBezTo>
                  <a:cubicBezTo>
                    <a:pt x="325" y="417"/>
                    <a:pt x="401" y="348"/>
                    <a:pt x="422" y="243"/>
                  </a:cubicBezTo>
                  <a:cubicBezTo>
                    <a:pt x="446" y="134"/>
                    <a:pt x="373" y="26"/>
                    <a:pt x="253" y="2"/>
                  </a:cubicBezTo>
                  <a:cubicBezTo>
                    <a:pt x="245" y="1"/>
                    <a:pt x="237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6376862" y="889594"/>
              <a:ext cx="53535" cy="49337"/>
            </a:xfrm>
            <a:custGeom>
              <a:avLst/>
              <a:gdLst/>
              <a:ahLst/>
              <a:cxnLst/>
              <a:rect l="l" t="t" r="r" b="b"/>
              <a:pathLst>
                <a:path w="459" h="423" extrusionOk="0">
                  <a:moveTo>
                    <a:pt x="182" y="1"/>
                  </a:moveTo>
                  <a:cubicBezTo>
                    <a:pt x="121" y="37"/>
                    <a:pt x="73" y="73"/>
                    <a:pt x="13" y="97"/>
                  </a:cubicBezTo>
                  <a:cubicBezTo>
                    <a:pt x="1" y="134"/>
                    <a:pt x="13" y="169"/>
                    <a:pt x="37" y="193"/>
                  </a:cubicBezTo>
                  <a:cubicBezTo>
                    <a:pt x="110" y="266"/>
                    <a:pt x="182" y="351"/>
                    <a:pt x="230" y="423"/>
                  </a:cubicBezTo>
                  <a:cubicBezTo>
                    <a:pt x="302" y="386"/>
                    <a:pt x="386" y="362"/>
                    <a:pt x="459" y="326"/>
                  </a:cubicBezTo>
                  <a:cubicBezTo>
                    <a:pt x="399" y="230"/>
                    <a:pt x="314" y="121"/>
                    <a:pt x="218" y="25"/>
                  </a:cubicBezTo>
                  <a:cubicBezTo>
                    <a:pt x="206" y="13"/>
                    <a:pt x="193" y="13"/>
                    <a:pt x="182" y="1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6284138" y="929016"/>
              <a:ext cx="32425" cy="50620"/>
            </a:xfrm>
            <a:custGeom>
              <a:avLst/>
              <a:gdLst/>
              <a:ahLst/>
              <a:cxnLst/>
              <a:rect l="l" t="t" r="r" b="b"/>
              <a:pathLst>
                <a:path w="278" h="434" extrusionOk="0">
                  <a:moveTo>
                    <a:pt x="254" y="0"/>
                  </a:moveTo>
                  <a:cubicBezTo>
                    <a:pt x="169" y="24"/>
                    <a:pt x="97" y="61"/>
                    <a:pt x="24" y="85"/>
                  </a:cubicBezTo>
                  <a:cubicBezTo>
                    <a:pt x="0" y="205"/>
                    <a:pt x="0" y="326"/>
                    <a:pt x="13" y="434"/>
                  </a:cubicBezTo>
                  <a:cubicBezTo>
                    <a:pt x="97" y="410"/>
                    <a:pt x="169" y="386"/>
                    <a:pt x="241" y="362"/>
                  </a:cubicBezTo>
                  <a:cubicBezTo>
                    <a:pt x="241" y="278"/>
                    <a:pt x="241" y="181"/>
                    <a:pt x="265" y="96"/>
                  </a:cubicBezTo>
                  <a:cubicBezTo>
                    <a:pt x="278" y="61"/>
                    <a:pt x="265" y="24"/>
                    <a:pt x="254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6156307" y="965523"/>
              <a:ext cx="39423" cy="46537"/>
            </a:xfrm>
            <a:custGeom>
              <a:avLst/>
              <a:gdLst/>
              <a:ahLst/>
              <a:cxnLst/>
              <a:rect l="l" t="t" r="r" b="b"/>
              <a:pathLst>
                <a:path w="338" h="399" extrusionOk="0">
                  <a:moveTo>
                    <a:pt x="325" y="0"/>
                  </a:moveTo>
                  <a:cubicBezTo>
                    <a:pt x="241" y="24"/>
                    <a:pt x="156" y="49"/>
                    <a:pt x="73" y="61"/>
                  </a:cubicBezTo>
                  <a:cubicBezTo>
                    <a:pt x="24" y="182"/>
                    <a:pt x="0" y="290"/>
                    <a:pt x="0" y="398"/>
                  </a:cubicBezTo>
                  <a:cubicBezTo>
                    <a:pt x="73" y="386"/>
                    <a:pt x="156" y="374"/>
                    <a:pt x="241" y="350"/>
                  </a:cubicBezTo>
                  <a:cubicBezTo>
                    <a:pt x="253" y="265"/>
                    <a:pt x="277" y="182"/>
                    <a:pt x="325" y="109"/>
                  </a:cubicBezTo>
                  <a:cubicBezTo>
                    <a:pt x="338" y="73"/>
                    <a:pt x="338" y="37"/>
                    <a:pt x="325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6018562" y="988033"/>
              <a:ext cx="52019" cy="45021"/>
            </a:xfrm>
            <a:custGeom>
              <a:avLst/>
              <a:gdLst/>
              <a:ahLst/>
              <a:cxnLst/>
              <a:rect l="l" t="t" r="r" b="b"/>
              <a:pathLst>
                <a:path w="446" h="386" extrusionOk="0">
                  <a:moveTo>
                    <a:pt x="446" y="0"/>
                  </a:moveTo>
                  <a:cubicBezTo>
                    <a:pt x="338" y="13"/>
                    <a:pt x="229" y="24"/>
                    <a:pt x="132" y="24"/>
                  </a:cubicBezTo>
                  <a:cubicBezTo>
                    <a:pt x="60" y="133"/>
                    <a:pt x="12" y="265"/>
                    <a:pt x="0" y="386"/>
                  </a:cubicBezTo>
                  <a:cubicBezTo>
                    <a:pt x="84" y="374"/>
                    <a:pt x="169" y="362"/>
                    <a:pt x="253" y="362"/>
                  </a:cubicBezTo>
                  <a:cubicBezTo>
                    <a:pt x="277" y="254"/>
                    <a:pt x="325" y="145"/>
                    <a:pt x="397" y="85"/>
                  </a:cubicBezTo>
                  <a:cubicBezTo>
                    <a:pt x="422" y="72"/>
                    <a:pt x="446" y="37"/>
                    <a:pt x="446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5314324" y="989316"/>
              <a:ext cx="1897535" cy="554016"/>
            </a:xfrm>
            <a:custGeom>
              <a:avLst/>
              <a:gdLst/>
              <a:ahLst/>
              <a:cxnLst/>
              <a:rect l="l" t="t" r="r" b="b"/>
              <a:pathLst>
                <a:path w="16269" h="4750" extrusionOk="0">
                  <a:moveTo>
                    <a:pt x="15216" y="0"/>
                  </a:moveTo>
                  <a:cubicBezTo>
                    <a:pt x="15141" y="0"/>
                    <a:pt x="15064" y="16"/>
                    <a:pt x="14991" y="50"/>
                  </a:cubicBezTo>
                  <a:cubicBezTo>
                    <a:pt x="14702" y="194"/>
                    <a:pt x="14353" y="267"/>
                    <a:pt x="13967" y="291"/>
                  </a:cubicBezTo>
                  <a:cubicBezTo>
                    <a:pt x="14136" y="1231"/>
                    <a:pt x="14316" y="2460"/>
                    <a:pt x="14233" y="3014"/>
                  </a:cubicBezTo>
                  <a:cubicBezTo>
                    <a:pt x="14184" y="3309"/>
                    <a:pt x="13615" y="3425"/>
                    <a:pt x="12754" y="3425"/>
                  </a:cubicBezTo>
                  <a:cubicBezTo>
                    <a:pt x="10831" y="3425"/>
                    <a:pt x="7455" y="2842"/>
                    <a:pt x="5182" y="2351"/>
                  </a:cubicBezTo>
                  <a:cubicBezTo>
                    <a:pt x="2568" y="1773"/>
                    <a:pt x="892" y="1086"/>
                    <a:pt x="314" y="821"/>
                  </a:cubicBezTo>
                  <a:cubicBezTo>
                    <a:pt x="242" y="990"/>
                    <a:pt x="182" y="1159"/>
                    <a:pt x="145" y="1279"/>
                  </a:cubicBezTo>
                  <a:cubicBezTo>
                    <a:pt x="145" y="1279"/>
                    <a:pt x="1" y="2364"/>
                    <a:pt x="15425" y="4750"/>
                  </a:cubicBezTo>
                  <a:cubicBezTo>
                    <a:pt x="15425" y="4750"/>
                    <a:pt x="16269" y="2701"/>
                    <a:pt x="15703" y="375"/>
                  </a:cubicBezTo>
                  <a:cubicBezTo>
                    <a:pt x="15649" y="140"/>
                    <a:pt x="15439" y="0"/>
                    <a:pt x="15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6143594" y="1168933"/>
              <a:ext cx="1019157" cy="231054"/>
            </a:xfrm>
            <a:custGeom>
              <a:avLst/>
              <a:gdLst/>
              <a:ahLst/>
              <a:cxnLst/>
              <a:rect l="l" t="t" r="r" b="b"/>
              <a:pathLst>
                <a:path w="8738" h="1981" extrusionOk="0">
                  <a:moveTo>
                    <a:pt x="7085" y="1"/>
                  </a:moveTo>
                  <a:cubicBezTo>
                    <a:pt x="4287" y="1"/>
                    <a:pt x="1848" y="700"/>
                    <a:pt x="0" y="1715"/>
                  </a:cubicBezTo>
                  <a:cubicBezTo>
                    <a:pt x="434" y="1799"/>
                    <a:pt x="892" y="1884"/>
                    <a:pt x="1374" y="1980"/>
                  </a:cubicBezTo>
                  <a:cubicBezTo>
                    <a:pt x="2656" y="1473"/>
                    <a:pt x="3865" y="1276"/>
                    <a:pt x="5027" y="1276"/>
                  </a:cubicBezTo>
                  <a:cubicBezTo>
                    <a:pt x="6267" y="1276"/>
                    <a:pt x="7453" y="1501"/>
                    <a:pt x="8617" y="1812"/>
                  </a:cubicBezTo>
                  <a:cubicBezTo>
                    <a:pt x="8689" y="1317"/>
                    <a:pt x="8737" y="727"/>
                    <a:pt x="8689" y="76"/>
                  </a:cubicBezTo>
                  <a:cubicBezTo>
                    <a:pt x="8143" y="25"/>
                    <a:pt x="7608" y="1"/>
                    <a:pt x="7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>
              <a:off x="6943355" y="989433"/>
              <a:ext cx="198279" cy="102639"/>
            </a:xfrm>
            <a:custGeom>
              <a:avLst/>
              <a:gdLst/>
              <a:ahLst/>
              <a:cxnLst/>
              <a:rect l="l" t="t" r="r" b="b"/>
              <a:pathLst>
                <a:path w="1700" h="880" extrusionOk="0">
                  <a:moveTo>
                    <a:pt x="1230" y="1"/>
                  </a:moveTo>
                  <a:cubicBezTo>
                    <a:pt x="1206" y="1"/>
                    <a:pt x="1181" y="1"/>
                    <a:pt x="1157" y="12"/>
                  </a:cubicBezTo>
                  <a:lnTo>
                    <a:pt x="1121" y="12"/>
                  </a:lnTo>
                  <a:cubicBezTo>
                    <a:pt x="1085" y="25"/>
                    <a:pt x="1048" y="36"/>
                    <a:pt x="1024" y="49"/>
                  </a:cubicBezTo>
                  <a:cubicBezTo>
                    <a:pt x="952" y="85"/>
                    <a:pt x="880" y="109"/>
                    <a:pt x="796" y="145"/>
                  </a:cubicBezTo>
                  <a:cubicBezTo>
                    <a:pt x="783" y="145"/>
                    <a:pt x="772" y="145"/>
                    <a:pt x="759" y="157"/>
                  </a:cubicBezTo>
                  <a:cubicBezTo>
                    <a:pt x="699" y="169"/>
                    <a:pt x="627" y="193"/>
                    <a:pt x="555" y="218"/>
                  </a:cubicBezTo>
                  <a:lnTo>
                    <a:pt x="531" y="218"/>
                  </a:lnTo>
                  <a:cubicBezTo>
                    <a:pt x="362" y="253"/>
                    <a:pt x="193" y="277"/>
                    <a:pt x="0" y="290"/>
                  </a:cubicBezTo>
                  <a:cubicBezTo>
                    <a:pt x="36" y="470"/>
                    <a:pt x="73" y="676"/>
                    <a:pt x="108" y="880"/>
                  </a:cubicBezTo>
                  <a:cubicBezTo>
                    <a:pt x="831" y="796"/>
                    <a:pt x="1350" y="518"/>
                    <a:pt x="1699" y="266"/>
                  </a:cubicBezTo>
                  <a:cubicBezTo>
                    <a:pt x="1688" y="253"/>
                    <a:pt x="1675" y="229"/>
                    <a:pt x="1663" y="218"/>
                  </a:cubicBezTo>
                  <a:cubicBezTo>
                    <a:pt x="1651" y="205"/>
                    <a:pt x="1651" y="193"/>
                    <a:pt x="1639" y="181"/>
                  </a:cubicBezTo>
                  <a:lnTo>
                    <a:pt x="1603" y="145"/>
                  </a:lnTo>
                  <a:lnTo>
                    <a:pt x="1567" y="109"/>
                  </a:lnTo>
                  <a:cubicBezTo>
                    <a:pt x="1555" y="97"/>
                    <a:pt x="1530" y="85"/>
                    <a:pt x="1519" y="73"/>
                  </a:cubicBezTo>
                  <a:cubicBezTo>
                    <a:pt x="1506" y="73"/>
                    <a:pt x="1495" y="60"/>
                    <a:pt x="1482" y="49"/>
                  </a:cubicBezTo>
                  <a:cubicBezTo>
                    <a:pt x="1458" y="49"/>
                    <a:pt x="1447" y="36"/>
                    <a:pt x="1434" y="36"/>
                  </a:cubicBezTo>
                  <a:cubicBezTo>
                    <a:pt x="1410" y="25"/>
                    <a:pt x="1398" y="25"/>
                    <a:pt x="1386" y="12"/>
                  </a:cubicBezTo>
                  <a:lnTo>
                    <a:pt x="1338" y="12"/>
                  </a:lnTo>
                  <a:cubicBezTo>
                    <a:pt x="1314" y="1"/>
                    <a:pt x="1289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6123882" y="1156336"/>
              <a:ext cx="1048665" cy="244933"/>
            </a:xfrm>
            <a:custGeom>
              <a:avLst/>
              <a:gdLst/>
              <a:ahLst/>
              <a:cxnLst/>
              <a:rect l="l" t="t" r="r" b="b"/>
              <a:pathLst>
                <a:path w="8991" h="2100" extrusionOk="0">
                  <a:moveTo>
                    <a:pt x="7340" y="0"/>
                  </a:moveTo>
                  <a:cubicBezTo>
                    <a:pt x="4412" y="0"/>
                    <a:pt x="1872" y="763"/>
                    <a:pt x="1" y="1847"/>
                  </a:cubicBezTo>
                  <a:cubicBezTo>
                    <a:pt x="13" y="1859"/>
                    <a:pt x="25" y="1859"/>
                    <a:pt x="37" y="1859"/>
                  </a:cubicBezTo>
                  <a:cubicBezTo>
                    <a:pt x="145" y="1883"/>
                    <a:pt x="266" y="1907"/>
                    <a:pt x="375" y="1931"/>
                  </a:cubicBezTo>
                  <a:cubicBezTo>
                    <a:pt x="423" y="1931"/>
                    <a:pt x="483" y="1944"/>
                    <a:pt x="531" y="1955"/>
                  </a:cubicBezTo>
                  <a:cubicBezTo>
                    <a:pt x="603" y="1968"/>
                    <a:pt x="688" y="1992"/>
                    <a:pt x="772" y="2004"/>
                  </a:cubicBezTo>
                  <a:cubicBezTo>
                    <a:pt x="820" y="2016"/>
                    <a:pt x="881" y="2028"/>
                    <a:pt x="941" y="2040"/>
                  </a:cubicBezTo>
                  <a:cubicBezTo>
                    <a:pt x="1061" y="2052"/>
                    <a:pt x="1182" y="2076"/>
                    <a:pt x="1315" y="2100"/>
                  </a:cubicBezTo>
                  <a:cubicBezTo>
                    <a:pt x="2705" y="1502"/>
                    <a:pt x="4011" y="1273"/>
                    <a:pt x="5263" y="1273"/>
                  </a:cubicBezTo>
                  <a:cubicBezTo>
                    <a:pt x="6507" y="1273"/>
                    <a:pt x="7699" y="1499"/>
                    <a:pt x="8870" y="1811"/>
                  </a:cubicBezTo>
                  <a:cubicBezTo>
                    <a:pt x="8942" y="1317"/>
                    <a:pt x="8990" y="726"/>
                    <a:pt x="8942" y="76"/>
                  </a:cubicBezTo>
                  <a:cubicBezTo>
                    <a:pt x="8397" y="24"/>
                    <a:pt x="7862" y="0"/>
                    <a:pt x="7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6485216" y="1291632"/>
              <a:ext cx="639510" cy="251698"/>
            </a:xfrm>
            <a:custGeom>
              <a:avLst/>
              <a:gdLst/>
              <a:ahLst/>
              <a:cxnLst/>
              <a:rect l="l" t="t" r="r" b="b"/>
              <a:pathLst>
                <a:path w="5483" h="2158" extrusionOk="0">
                  <a:moveTo>
                    <a:pt x="0" y="0"/>
                  </a:moveTo>
                  <a:lnTo>
                    <a:pt x="0" y="0"/>
                  </a:lnTo>
                  <a:cubicBezTo>
                    <a:pt x="1326" y="627"/>
                    <a:pt x="2325" y="1266"/>
                    <a:pt x="3024" y="1784"/>
                  </a:cubicBezTo>
                  <a:cubicBezTo>
                    <a:pt x="3771" y="1904"/>
                    <a:pt x="4555" y="2025"/>
                    <a:pt x="5386" y="2158"/>
                  </a:cubicBezTo>
                  <a:cubicBezTo>
                    <a:pt x="5386" y="2158"/>
                    <a:pt x="5434" y="2061"/>
                    <a:pt x="5483" y="1892"/>
                  </a:cubicBezTo>
                  <a:cubicBezTo>
                    <a:pt x="2193" y="33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6657951" y="1381557"/>
              <a:ext cx="466773" cy="161773"/>
            </a:xfrm>
            <a:custGeom>
              <a:avLst/>
              <a:gdLst/>
              <a:ahLst/>
              <a:cxnLst/>
              <a:rect l="l" t="t" r="r" b="b"/>
              <a:pathLst>
                <a:path w="4002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616" y="362"/>
                    <a:pt x="1134" y="712"/>
                    <a:pt x="1543" y="1013"/>
                  </a:cubicBezTo>
                  <a:cubicBezTo>
                    <a:pt x="1724" y="1037"/>
                    <a:pt x="1905" y="1073"/>
                    <a:pt x="2086" y="1097"/>
                  </a:cubicBezTo>
                  <a:cubicBezTo>
                    <a:pt x="2110" y="1109"/>
                    <a:pt x="2134" y="1109"/>
                    <a:pt x="2158" y="1109"/>
                  </a:cubicBezTo>
                  <a:cubicBezTo>
                    <a:pt x="2327" y="1133"/>
                    <a:pt x="2483" y="1157"/>
                    <a:pt x="2652" y="1194"/>
                  </a:cubicBezTo>
                  <a:cubicBezTo>
                    <a:pt x="2724" y="1205"/>
                    <a:pt x="2809" y="1218"/>
                    <a:pt x="2893" y="1229"/>
                  </a:cubicBezTo>
                  <a:cubicBezTo>
                    <a:pt x="3013" y="1242"/>
                    <a:pt x="3134" y="1266"/>
                    <a:pt x="3254" y="1290"/>
                  </a:cubicBezTo>
                  <a:cubicBezTo>
                    <a:pt x="3471" y="1314"/>
                    <a:pt x="3688" y="1350"/>
                    <a:pt x="3905" y="1387"/>
                  </a:cubicBezTo>
                  <a:lnTo>
                    <a:pt x="3918" y="1387"/>
                  </a:lnTo>
                  <a:lnTo>
                    <a:pt x="3918" y="1374"/>
                  </a:lnTo>
                  <a:lnTo>
                    <a:pt x="3918" y="1362"/>
                  </a:lnTo>
                  <a:lnTo>
                    <a:pt x="3918" y="1350"/>
                  </a:lnTo>
                  <a:cubicBezTo>
                    <a:pt x="3929" y="1350"/>
                    <a:pt x="3929" y="1350"/>
                    <a:pt x="3929" y="1338"/>
                  </a:cubicBezTo>
                  <a:lnTo>
                    <a:pt x="3929" y="1326"/>
                  </a:lnTo>
                  <a:cubicBezTo>
                    <a:pt x="3929" y="1314"/>
                    <a:pt x="3942" y="1314"/>
                    <a:pt x="3942" y="1314"/>
                  </a:cubicBezTo>
                  <a:cubicBezTo>
                    <a:pt x="3942" y="1302"/>
                    <a:pt x="3942" y="1290"/>
                    <a:pt x="3953" y="1290"/>
                  </a:cubicBezTo>
                  <a:lnTo>
                    <a:pt x="3953" y="1266"/>
                  </a:lnTo>
                  <a:cubicBezTo>
                    <a:pt x="3953" y="1254"/>
                    <a:pt x="3966" y="1242"/>
                    <a:pt x="3966" y="1229"/>
                  </a:cubicBezTo>
                  <a:cubicBezTo>
                    <a:pt x="3966" y="1229"/>
                    <a:pt x="3966" y="1218"/>
                    <a:pt x="3977" y="1218"/>
                  </a:cubicBezTo>
                  <a:cubicBezTo>
                    <a:pt x="3977" y="1205"/>
                    <a:pt x="3977" y="1194"/>
                    <a:pt x="3990" y="1181"/>
                  </a:cubicBezTo>
                  <a:cubicBezTo>
                    <a:pt x="3990" y="1157"/>
                    <a:pt x="4002" y="1133"/>
                    <a:pt x="4002" y="1121"/>
                  </a:cubicBezTo>
                  <a:cubicBezTo>
                    <a:pt x="3050" y="675"/>
                    <a:pt x="2194" y="326"/>
                    <a:pt x="1459" y="61"/>
                  </a:cubicBezTo>
                  <a:cubicBezTo>
                    <a:pt x="1389" y="63"/>
                    <a:pt x="1317" y="64"/>
                    <a:pt x="1242" y="64"/>
                  </a:cubicBezTo>
                  <a:cubicBezTo>
                    <a:pt x="871" y="64"/>
                    <a:pt x="453" y="4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6123882" y="1322540"/>
              <a:ext cx="286805" cy="78729"/>
            </a:xfrm>
            <a:custGeom>
              <a:avLst/>
              <a:gdLst/>
              <a:ahLst/>
              <a:cxnLst/>
              <a:rect l="l" t="t" r="r" b="b"/>
              <a:pathLst>
                <a:path w="2459" h="675" extrusionOk="0">
                  <a:moveTo>
                    <a:pt x="820" y="0"/>
                  </a:moveTo>
                  <a:cubicBezTo>
                    <a:pt x="531" y="133"/>
                    <a:pt x="254" y="278"/>
                    <a:pt x="1" y="422"/>
                  </a:cubicBezTo>
                  <a:cubicBezTo>
                    <a:pt x="13" y="434"/>
                    <a:pt x="25" y="434"/>
                    <a:pt x="37" y="434"/>
                  </a:cubicBezTo>
                  <a:cubicBezTo>
                    <a:pt x="158" y="458"/>
                    <a:pt x="266" y="482"/>
                    <a:pt x="375" y="506"/>
                  </a:cubicBezTo>
                  <a:cubicBezTo>
                    <a:pt x="423" y="506"/>
                    <a:pt x="483" y="519"/>
                    <a:pt x="531" y="530"/>
                  </a:cubicBezTo>
                  <a:cubicBezTo>
                    <a:pt x="567" y="543"/>
                    <a:pt x="616" y="543"/>
                    <a:pt x="664" y="554"/>
                  </a:cubicBezTo>
                  <a:cubicBezTo>
                    <a:pt x="700" y="567"/>
                    <a:pt x="736" y="567"/>
                    <a:pt x="772" y="579"/>
                  </a:cubicBezTo>
                  <a:cubicBezTo>
                    <a:pt x="820" y="591"/>
                    <a:pt x="881" y="603"/>
                    <a:pt x="941" y="615"/>
                  </a:cubicBezTo>
                  <a:cubicBezTo>
                    <a:pt x="1001" y="627"/>
                    <a:pt x="1074" y="639"/>
                    <a:pt x="1133" y="651"/>
                  </a:cubicBezTo>
                  <a:cubicBezTo>
                    <a:pt x="1194" y="663"/>
                    <a:pt x="1254" y="663"/>
                    <a:pt x="1315" y="675"/>
                  </a:cubicBezTo>
                  <a:cubicBezTo>
                    <a:pt x="1700" y="506"/>
                    <a:pt x="2086" y="374"/>
                    <a:pt x="2459" y="265"/>
                  </a:cubicBezTo>
                  <a:cubicBezTo>
                    <a:pt x="1917" y="181"/>
                    <a:pt x="1363" y="97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6964350" y="1156686"/>
              <a:ext cx="206794" cy="210876"/>
            </a:xfrm>
            <a:custGeom>
              <a:avLst/>
              <a:gdLst/>
              <a:ahLst/>
              <a:cxnLst/>
              <a:rect l="l" t="t" r="r" b="b"/>
              <a:pathLst>
                <a:path w="1773" h="1808" extrusionOk="0">
                  <a:moveTo>
                    <a:pt x="1" y="0"/>
                  </a:moveTo>
                  <a:cubicBezTo>
                    <a:pt x="73" y="567"/>
                    <a:pt x="121" y="1109"/>
                    <a:pt x="97" y="1459"/>
                  </a:cubicBezTo>
                  <a:cubicBezTo>
                    <a:pt x="627" y="1555"/>
                    <a:pt x="1146" y="1676"/>
                    <a:pt x="1664" y="1808"/>
                  </a:cubicBezTo>
                  <a:cubicBezTo>
                    <a:pt x="1688" y="1687"/>
                    <a:pt x="1700" y="1555"/>
                    <a:pt x="1712" y="1422"/>
                  </a:cubicBezTo>
                  <a:lnTo>
                    <a:pt x="1712" y="1411"/>
                  </a:lnTo>
                  <a:cubicBezTo>
                    <a:pt x="1749" y="1012"/>
                    <a:pt x="1773" y="555"/>
                    <a:pt x="1736" y="73"/>
                  </a:cubicBezTo>
                  <a:cubicBezTo>
                    <a:pt x="1146" y="13"/>
                    <a:pt x="56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2"/>
            <p:cNvSpPr/>
            <p:nvPr/>
          </p:nvSpPr>
          <p:spPr>
            <a:xfrm>
              <a:off x="5304526" y="1188994"/>
              <a:ext cx="1848315" cy="489284"/>
            </a:xfrm>
            <a:custGeom>
              <a:avLst/>
              <a:gdLst/>
              <a:ahLst/>
              <a:cxnLst/>
              <a:rect l="l" t="t" r="r" b="b"/>
              <a:pathLst>
                <a:path w="15847" h="4195" extrusionOk="0">
                  <a:moveTo>
                    <a:pt x="1" y="1"/>
                  </a:moveTo>
                  <a:cubicBezTo>
                    <a:pt x="12" y="121"/>
                    <a:pt x="73" y="229"/>
                    <a:pt x="181" y="290"/>
                  </a:cubicBezTo>
                  <a:cubicBezTo>
                    <a:pt x="2579" y="1688"/>
                    <a:pt x="8074" y="3062"/>
                    <a:pt x="15618" y="4194"/>
                  </a:cubicBezTo>
                  <a:cubicBezTo>
                    <a:pt x="15618" y="4194"/>
                    <a:pt x="15847" y="3652"/>
                    <a:pt x="15509" y="3038"/>
                  </a:cubicBezTo>
                  <a:cubicBezTo>
                    <a:pt x="15365" y="3013"/>
                    <a:pt x="15232" y="2989"/>
                    <a:pt x="15088" y="2977"/>
                  </a:cubicBezTo>
                  <a:lnTo>
                    <a:pt x="15088" y="2977"/>
                  </a:lnTo>
                  <a:cubicBezTo>
                    <a:pt x="15160" y="3375"/>
                    <a:pt x="15040" y="3676"/>
                    <a:pt x="15040" y="3676"/>
                  </a:cubicBezTo>
                  <a:cubicBezTo>
                    <a:pt x="7893" y="2604"/>
                    <a:pt x="2579" y="131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2"/>
            <p:cNvSpPr/>
            <p:nvPr/>
          </p:nvSpPr>
          <p:spPr>
            <a:xfrm>
              <a:off x="5308725" y="1138491"/>
              <a:ext cx="1807609" cy="425834"/>
            </a:xfrm>
            <a:custGeom>
              <a:avLst/>
              <a:gdLst/>
              <a:ahLst/>
              <a:cxnLst/>
              <a:rect l="l" t="t" r="r" b="b"/>
              <a:pathLst>
                <a:path w="15498" h="3651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33" y="36"/>
                    <a:pt x="61" y="156"/>
                    <a:pt x="0" y="289"/>
                  </a:cubicBezTo>
                  <a:cubicBezTo>
                    <a:pt x="603" y="686"/>
                    <a:pt x="3315" y="1771"/>
                    <a:pt x="15449" y="3651"/>
                  </a:cubicBezTo>
                  <a:cubicBezTo>
                    <a:pt x="15449" y="3651"/>
                    <a:pt x="15462" y="3603"/>
                    <a:pt x="15497" y="3506"/>
                  </a:cubicBezTo>
                  <a:cubicBezTo>
                    <a:pt x="15486" y="3495"/>
                    <a:pt x="15486" y="3482"/>
                    <a:pt x="15473" y="3471"/>
                  </a:cubicBezTo>
                  <a:cubicBezTo>
                    <a:pt x="50" y="1085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6365665" y="885861"/>
              <a:ext cx="77446" cy="93775"/>
            </a:xfrm>
            <a:custGeom>
              <a:avLst/>
              <a:gdLst/>
              <a:ahLst/>
              <a:cxnLst/>
              <a:rect l="l" t="t" r="r" b="b"/>
              <a:pathLst>
                <a:path w="664" h="804" extrusionOk="0">
                  <a:moveTo>
                    <a:pt x="126" y="1"/>
                  </a:moveTo>
                  <a:cubicBezTo>
                    <a:pt x="98" y="1"/>
                    <a:pt x="71" y="10"/>
                    <a:pt x="48" y="33"/>
                  </a:cubicBezTo>
                  <a:cubicBezTo>
                    <a:pt x="0" y="81"/>
                    <a:pt x="0" y="166"/>
                    <a:pt x="48" y="201"/>
                  </a:cubicBezTo>
                  <a:cubicBezTo>
                    <a:pt x="278" y="442"/>
                    <a:pt x="423" y="732"/>
                    <a:pt x="423" y="732"/>
                  </a:cubicBezTo>
                  <a:cubicBezTo>
                    <a:pt x="434" y="768"/>
                    <a:pt x="471" y="792"/>
                    <a:pt x="506" y="804"/>
                  </a:cubicBezTo>
                  <a:cubicBezTo>
                    <a:pt x="530" y="804"/>
                    <a:pt x="555" y="804"/>
                    <a:pt x="579" y="792"/>
                  </a:cubicBezTo>
                  <a:cubicBezTo>
                    <a:pt x="639" y="756"/>
                    <a:pt x="664" y="696"/>
                    <a:pt x="639" y="635"/>
                  </a:cubicBezTo>
                  <a:cubicBezTo>
                    <a:pt x="627" y="611"/>
                    <a:pt x="482" y="298"/>
                    <a:pt x="217" y="33"/>
                  </a:cubicBezTo>
                  <a:cubicBezTo>
                    <a:pt x="191" y="13"/>
                    <a:pt x="158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6265943" y="921085"/>
              <a:ext cx="46421" cy="101822"/>
            </a:xfrm>
            <a:custGeom>
              <a:avLst/>
              <a:gdLst/>
              <a:ahLst/>
              <a:cxnLst/>
              <a:rect l="l" t="t" r="r" b="b"/>
              <a:pathLst>
                <a:path w="398" h="873" extrusionOk="0">
                  <a:moveTo>
                    <a:pt x="209" y="1"/>
                  </a:moveTo>
                  <a:cubicBezTo>
                    <a:pt x="157" y="1"/>
                    <a:pt x="116" y="35"/>
                    <a:pt x="97" y="92"/>
                  </a:cubicBezTo>
                  <a:cubicBezTo>
                    <a:pt x="0" y="418"/>
                    <a:pt x="145" y="779"/>
                    <a:pt x="156" y="791"/>
                  </a:cubicBezTo>
                  <a:cubicBezTo>
                    <a:pt x="169" y="839"/>
                    <a:pt x="205" y="863"/>
                    <a:pt x="241" y="863"/>
                  </a:cubicBezTo>
                  <a:cubicBezTo>
                    <a:pt x="253" y="870"/>
                    <a:pt x="265" y="873"/>
                    <a:pt x="277" y="873"/>
                  </a:cubicBezTo>
                  <a:cubicBezTo>
                    <a:pt x="289" y="873"/>
                    <a:pt x="301" y="870"/>
                    <a:pt x="313" y="863"/>
                  </a:cubicBezTo>
                  <a:cubicBezTo>
                    <a:pt x="373" y="839"/>
                    <a:pt x="397" y="767"/>
                    <a:pt x="373" y="707"/>
                  </a:cubicBezTo>
                  <a:cubicBezTo>
                    <a:pt x="373" y="707"/>
                    <a:pt x="265" y="405"/>
                    <a:pt x="338" y="153"/>
                  </a:cubicBezTo>
                  <a:cubicBezTo>
                    <a:pt x="349" y="92"/>
                    <a:pt x="313" y="20"/>
                    <a:pt x="253" y="8"/>
                  </a:cubicBezTo>
                  <a:cubicBezTo>
                    <a:pt x="238" y="3"/>
                    <a:pt x="223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6136596" y="955142"/>
              <a:ext cx="50736" cy="107537"/>
            </a:xfrm>
            <a:custGeom>
              <a:avLst/>
              <a:gdLst/>
              <a:ahLst/>
              <a:cxnLst/>
              <a:rect l="l" t="t" r="r" b="b"/>
              <a:pathLst>
                <a:path w="435" h="922" extrusionOk="0">
                  <a:moveTo>
                    <a:pt x="302" y="0"/>
                  </a:moveTo>
                  <a:cubicBezTo>
                    <a:pt x="259" y="0"/>
                    <a:pt x="218" y="25"/>
                    <a:pt x="193" y="65"/>
                  </a:cubicBezTo>
                  <a:cubicBezTo>
                    <a:pt x="1" y="403"/>
                    <a:pt x="97" y="812"/>
                    <a:pt x="109" y="836"/>
                  </a:cubicBezTo>
                  <a:cubicBezTo>
                    <a:pt x="121" y="885"/>
                    <a:pt x="157" y="909"/>
                    <a:pt x="193" y="921"/>
                  </a:cubicBezTo>
                  <a:lnTo>
                    <a:pt x="253" y="921"/>
                  </a:lnTo>
                  <a:cubicBezTo>
                    <a:pt x="314" y="897"/>
                    <a:pt x="350" y="836"/>
                    <a:pt x="338" y="777"/>
                  </a:cubicBezTo>
                  <a:cubicBezTo>
                    <a:pt x="338" y="764"/>
                    <a:pt x="253" y="439"/>
                    <a:pt x="398" y="186"/>
                  </a:cubicBezTo>
                  <a:cubicBezTo>
                    <a:pt x="434" y="126"/>
                    <a:pt x="410" y="54"/>
                    <a:pt x="362" y="17"/>
                  </a:cubicBezTo>
                  <a:cubicBezTo>
                    <a:pt x="343" y="6"/>
                    <a:pt x="32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6004449" y="971471"/>
              <a:ext cx="57734" cy="101006"/>
            </a:xfrm>
            <a:custGeom>
              <a:avLst/>
              <a:gdLst/>
              <a:ahLst/>
              <a:cxnLst/>
              <a:rect l="l" t="t" r="r" b="b"/>
              <a:pathLst>
                <a:path w="495" h="866" extrusionOk="0">
                  <a:moveTo>
                    <a:pt x="352" y="1"/>
                  </a:moveTo>
                  <a:cubicBezTo>
                    <a:pt x="327" y="1"/>
                    <a:pt x="301" y="8"/>
                    <a:pt x="277" y="22"/>
                  </a:cubicBezTo>
                  <a:cubicBezTo>
                    <a:pt x="12" y="227"/>
                    <a:pt x="1" y="696"/>
                    <a:pt x="1" y="745"/>
                  </a:cubicBezTo>
                  <a:cubicBezTo>
                    <a:pt x="1" y="805"/>
                    <a:pt x="49" y="854"/>
                    <a:pt x="97" y="865"/>
                  </a:cubicBezTo>
                  <a:lnTo>
                    <a:pt x="121" y="865"/>
                  </a:lnTo>
                  <a:cubicBezTo>
                    <a:pt x="194" y="865"/>
                    <a:pt x="242" y="817"/>
                    <a:pt x="242" y="745"/>
                  </a:cubicBezTo>
                  <a:cubicBezTo>
                    <a:pt x="242" y="648"/>
                    <a:pt x="277" y="323"/>
                    <a:pt x="422" y="214"/>
                  </a:cubicBezTo>
                  <a:cubicBezTo>
                    <a:pt x="483" y="179"/>
                    <a:pt x="494" y="106"/>
                    <a:pt x="446" y="46"/>
                  </a:cubicBezTo>
                  <a:cubicBezTo>
                    <a:pt x="425" y="17"/>
                    <a:pt x="390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2"/>
          <p:cNvGrpSpPr/>
          <p:nvPr/>
        </p:nvGrpSpPr>
        <p:grpSpPr>
          <a:xfrm>
            <a:off x="4106024" y="2133740"/>
            <a:ext cx="931651" cy="748036"/>
            <a:chOff x="2824600" y="2103475"/>
            <a:chExt cx="1082937" cy="869405"/>
          </a:xfrm>
        </p:grpSpPr>
        <p:sp>
          <p:nvSpPr>
            <p:cNvPr id="810" name="Google Shape;810;p52"/>
            <p:cNvSpPr/>
            <p:nvPr/>
          </p:nvSpPr>
          <p:spPr>
            <a:xfrm>
              <a:off x="2842448" y="2103475"/>
              <a:ext cx="1006561" cy="869405"/>
            </a:xfrm>
            <a:custGeom>
              <a:avLst/>
              <a:gdLst/>
              <a:ahLst/>
              <a:cxnLst/>
              <a:rect l="l" t="t" r="r" b="b"/>
              <a:pathLst>
                <a:path w="6260" h="5407" extrusionOk="0">
                  <a:moveTo>
                    <a:pt x="4610" y="0"/>
                  </a:moveTo>
                  <a:cubicBezTo>
                    <a:pt x="4457" y="0"/>
                    <a:pt x="4315" y="11"/>
                    <a:pt x="4173" y="32"/>
                  </a:cubicBezTo>
                  <a:cubicBezTo>
                    <a:pt x="3791" y="109"/>
                    <a:pt x="3474" y="306"/>
                    <a:pt x="3179" y="655"/>
                  </a:cubicBezTo>
                  <a:cubicBezTo>
                    <a:pt x="3037" y="808"/>
                    <a:pt x="2960" y="972"/>
                    <a:pt x="2906" y="1103"/>
                  </a:cubicBezTo>
                  <a:cubicBezTo>
                    <a:pt x="2808" y="994"/>
                    <a:pt x="2676" y="884"/>
                    <a:pt x="2491" y="787"/>
                  </a:cubicBezTo>
                  <a:cubicBezTo>
                    <a:pt x="2203" y="647"/>
                    <a:pt x="1932" y="578"/>
                    <a:pt x="1658" y="578"/>
                  </a:cubicBezTo>
                  <a:cubicBezTo>
                    <a:pt x="1547" y="578"/>
                    <a:pt x="1435" y="590"/>
                    <a:pt x="1322" y="612"/>
                  </a:cubicBezTo>
                  <a:cubicBezTo>
                    <a:pt x="1191" y="634"/>
                    <a:pt x="1049" y="677"/>
                    <a:pt x="918" y="743"/>
                  </a:cubicBezTo>
                  <a:cubicBezTo>
                    <a:pt x="273" y="1027"/>
                    <a:pt x="1" y="1704"/>
                    <a:pt x="45" y="2338"/>
                  </a:cubicBezTo>
                  <a:cubicBezTo>
                    <a:pt x="66" y="2829"/>
                    <a:pt x="405" y="3408"/>
                    <a:pt x="1191" y="3932"/>
                  </a:cubicBezTo>
                  <a:cubicBezTo>
                    <a:pt x="1934" y="4423"/>
                    <a:pt x="3135" y="5079"/>
                    <a:pt x="3671" y="5319"/>
                  </a:cubicBezTo>
                  <a:lnTo>
                    <a:pt x="3834" y="5406"/>
                  </a:lnTo>
                  <a:lnTo>
                    <a:pt x="3900" y="5341"/>
                  </a:lnTo>
                  <a:cubicBezTo>
                    <a:pt x="4304" y="4915"/>
                    <a:pt x="5178" y="3899"/>
                    <a:pt x="5669" y="3168"/>
                  </a:cubicBezTo>
                  <a:cubicBezTo>
                    <a:pt x="6205" y="2381"/>
                    <a:pt x="6259" y="1595"/>
                    <a:pt x="6096" y="1125"/>
                  </a:cubicBezTo>
                  <a:cubicBezTo>
                    <a:pt x="5888" y="535"/>
                    <a:pt x="5309" y="22"/>
                    <a:pt x="4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2824600" y="2313308"/>
              <a:ext cx="1082937" cy="530776"/>
            </a:xfrm>
            <a:custGeom>
              <a:avLst/>
              <a:gdLst/>
              <a:ahLst/>
              <a:cxnLst/>
              <a:rect l="l" t="t" r="r" b="b"/>
              <a:pathLst>
                <a:path w="6735" h="3301" extrusionOk="0">
                  <a:moveTo>
                    <a:pt x="2542" y="0"/>
                  </a:moveTo>
                  <a:cubicBezTo>
                    <a:pt x="2501" y="0"/>
                    <a:pt x="2464" y="24"/>
                    <a:pt x="2449" y="82"/>
                  </a:cubicBezTo>
                  <a:cubicBezTo>
                    <a:pt x="2329" y="628"/>
                    <a:pt x="2209" y="1185"/>
                    <a:pt x="2088" y="1732"/>
                  </a:cubicBezTo>
                  <a:cubicBezTo>
                    <a:pt x="2078" y="1786"/>
                    <a:pt x="2067" y="1841"/>
                    <a:pt x="2056" y="1906"/>
                  </a:cubicBezTo>
                  <a:cubicBezTo>
                    <a:pt x="1969" y="1917"/>
                    <a:pt x="1892" y="1939"/>
                    <a:pt x="1804" y="1950"/>
                  </a:cubicBezTo>
                  <a:cubicBezTo>
                    <a:pt x="1499" y="2016"/>
                    <a:pt x="440" y="2223"/>
                    <a:pt x="134" y="2288"/>
                  </a:cubicBezTo>
                  <a:cubicBezTo>
                    <a:pt x="1" y="2309"/>
                    <a:pt x="30" y="2510"/>
                    <a:pt x="150" y="2510"/>
                  </a:cubicBezTo>
                  <a:cubicBezTo>
                    <a:pt x="159" y="2510"/>
                    <a:pt x="168" y="2509"/>
                    <a:pt x="177" y="2507"/>
                  </a:cubicBezTo>
                  <a:cubicBezTo>
                    <a:pt x="592" y="2419"/>
                    <a:pt x="1761" y="2190"/>
                    <a:pt x="2176" y="2103"/>
                  </a:cubicBezTo>
                  <a:cubicBezTo>
                    <a:pt x="2209" y="2103"/>
                    <a:pt x="2253" y="2070"/>
                    <a:pt x="2253" y="2037"/>
                  </a:cubicBezTo>
                  <a:cubicBezTo>
                    <a:pt x="2362" y="1535"/>
                    <a:pt x="2471" y="1043"/>
                    <a:pt x="2580" y="552"/>
                  </a:cubicBezTo>
                  <a:cubicBezTo>
                    <a:pt x="2853" y="1436"/>
                    <a:pt x="3137" y="2321"/>
                    <a:pt x="3411" y="3217"/>
                  </a:cubicBezTo>
                  <a:cubicBezTo>
                    <a:pt x="3432" y="3271"/>
                    <a:pt x="3482" y="3300"/>
                    <a:pt x="3530" y="3300"/>
                  </a:cubicBezTo>
                  <a:cubicBezTo>
                    <a:pt x="3580" y="3300"/>
                    <a:pt x="3628" y="3268"/>
                    <a:pt x="3639" y="3195"/>
                  </a:cubicBezTo>
                  <a:cubicBezTo>
                    <a:pt x="3705" y="2518"/>
                    <a:pt x="3771" y="1841"/>
                    <a:pt x="3847" y="1164"/>
                  </a:cubicBezTo>
                  <a:cubicBezTo>
                    <a:pt x="4044" y="1567"/>
                    <a:pt x="4241" y="1982"/>
                    <a:pt x="4437" y="2387"/>
                  </a:cubicBezTo>
                  <a:cubicBezTo>
                    <a:pt x="4458" y="2429"/>
                    <a:pt x="4503" y="2451"/>
                    <a:pt x="4545" y="2451"/>
                  </a:cubicBezTo>
                  <a:cubicBezTo>
                    <a:pt x="4590" y="2451"/>
                    <a:pt x="4633" y="2427"/>
                    <a:pt x="4644" y="2376"/>
                  </a:cubicBezTo>
                  <a:cubicBezTo>
                    <a:pt x="4710" y="2135"/>
                    <a:pt x="4765" y="1885"/>
                    <a:pt x="4819" y="1644"/>
                  </a:cubicBezTo>
                  <a:cubicBezTo>
                    <a:pt x="4841" y="1589"/>
                    <a:pt x="4841" y="1557"/>
                    <a:pt x="4841" y="1546"/>
                  </a:cubicBezTo>
                  <a:cubicBezTo>
                    <a:pt x="4928" y="1524"/>
                    <a:pt x="5027" y="1502"/>
                    <a:pt x="5114" y="1491"/>
                  </a:cubicBezTo>
                  <a:cubicBezTo>
                    <a:pt x="5606" y="1393"/>
                    <a:pt x="6108" y="1283"/>
                    <a:pt x="6600" y="1185"/>
                  </a:cubicBezTo>
                  <a:cubicBezTo>
                    <a:pt x="6735" y="1165"/>
                    <a:pt x="6702" y="966"/>
                    <a:pt x="6576" y="966"/>
                  </a:cubicBezTo>
                  <a:cubicBezTo>
                    <a:pt x="6570" y="966"/>
                    <a:pt x="6563" y="966"/>
                    <a:pt x="6556" y="967"/>
                  </a:cubicBezTo>
                  <a:cubicBezTo>
                    <a:pt x="5955" y="1087"/>
                    <a:pt x="5343" y="1207"/>
                    <a:pt x="4732" y="1338"/>
                  </a:cubicBezTo>
                  <a:cubicBezTo>
                    <a:pt x="4699" y="1338"/>
                    <a:pt x="4656" y="1371"/>
                    <a:pt x="4656" y="1404"/>
                  </a:cubicBezTo>
                  <a:cubicBezTo>
                    <a:pt x="4601" y="1611"/>
                    <a:pt x="4557" y="1808"/>
                    <a:pt x="4503" y="2004"/>
                  </a:cubicBezTo>
                  <a:cubicBezTo>
                    <a:pt x="4295" y="1579"/>
                    <a:pt x="4088" y="1142"/>
                    <a:pt x="3869" y="705"/>
                  </a:cubicBezTo>
                  <a:cubicBezTo>
                    <a:pt x="3851" y="664"/>
                    <a:pt x="3815" y="646"/>
                    <a:pt x="3778" y="646"/>
                  </a:cubicBezTo>
                  <a:cubicBezTo>
                    <a:pt x="3724" y="646"/>
                    <a:pt x="3668" y="684"/>
                    <a:pt x="3661" y="749"/>
                  </a:cubicBezTo>
                  <a:cubicBezTo>
                    <a:pt x="3596" y="1382"/>
                    <a:pt x="3530" y="2004"/>
                    <a:pt x="3465" y="2638"/>
                  </a:cubicBezTo>
                  <a:cubicBezTo>
                    <a:pt x="3203" y="1786"/>
                    <a:pt x="2930" y="945"/>
                    <a:pt x="2668" y="93"/>
                  </a:cubicBezTo>
                  <a:cubicBezTo>
                    <a:pt x="2649" y="38"/>
                    <a:pt x="2593" y="0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52"/>
          <p:cNvGrpSpPr/>
          <p:nvPr/>
        </p:nvGrpSpPr>
        <p:grpSpPr>
          <a:xfrm>
            <a:off x="6653030" y="2135731"/>
            <a:ext cx="931691" cy="818399"/>
            <a:chOff x="6653030" y="1907125"/>
            <a:chExt cx="931691" cy="818399"/>
          </a:xfrm>
        </p:grpSpPr>
        <p:sp>
          <p:nvSpPr>
            <p:cNvPr id="813" name="Google Shape;813;p52"/>
            <p:cNvSpPr/>
            <p:nvPr/>
          </p:nvSpPr>
          <p:spPr>
            <a:xfrm>
              <a:off x="6653030" y="1907125"/>
              <a:ext cx="931691" cy="818399"/>
            </a:xfrm>
            <a:custGeom>
              <a:avLst/>
              <a:gdLst/>
              <a:ahLst/>
              <a:cxnLst/>
              <a:rect l="l" t="t" r="r" b="b"/>
              <a:pathLst>
                <a:path w="7647" h="6717" extrusionOk="0">
                  <a:moveTo>
                    <a:pt x="3705" y="0"/>
                  </a:moveTo>
                  <a:cubicBezTo>
                    <a:pt x="3653" y="0"/>
                    <a:pt x="3602" y="3"/>
                    <a:pt x="3550" y="8"/>
                  </a:cubicBezTo>
                  <a:cubicBezTo>
                    <a:pt x="3321" y="41"/>
                    <a:pt x="3113" y="118"/>
                    <a:pt x="2950" y="281"/>
                  </a:cubicBezTo>
                  <a:cubicBezTo>
                    <a:pt x="2921" y="310"/>
                    <a:pt x="2891" y="325"/>
                    <a:pt x="2855" y="325"/>
                  </a:cubicBezTo>
                  <a:cubicBezTo>
                    <a:pt x="2838" y="325"/>
                    <a:pt x="2819" y="321"/>
                    <a:pt x="2797" y="314"/>
                  </a:cubicBezTo>
                  <a:cubicBezTo>
                    <a:pt x="2687" y="283"/>
                    <a:pt x="2575" y="269"/>
                    <a:pt x="2461" y="269"/>
                  </a:cubicBezTo>
                  <a:cubicBezTo>
                    <a:pt x="2337" y="269"/>
                    <a:pt x="2212" y="285"/>
                    <a:pt x="2086" y="314"/>
                  </a:cubicBezTo>
                  <a:cubicBezTo>
                    <a:pt x="1792" y="380"/>
                    <a:pt x="1574" y="533"/>
                    <a:pt x="1409" y="783"/>
                  </a:cubicBezTo>
                  <a:cubicBezTo>
                    <a:pt x="1399" y="795"/>
                    <a:pt x="1377" y="805"/>
                    <a:pt x="1366" y="805"/>
                  </a:cubicBezTo>
                  <a:cubicBezTo>
                    <a:pt x="1311" y="817"/>
                    <a:pt x="1256" y="817"/>
                    <a:pt x="1202" y="827"/>
                  </a:cubicBezTo>
                  <a:cubicBezTo>
                    <a:pt x="1038" y="871"/>
                    <a:pt x="907" y="958"/>
                    <a:pt x="776" y="1046"/>
                  </a:cubicBezTo>
                  <a:cubicBezTo>
                    <a:pt x="634" y="1155"/>
                    <a:pt x="525" y="1275"/>
                    <a:pt x="459" y="1439"/>
                  </a:cubicBezTo>
                  <a:cubicBezTo>
                    <a:pt x="404" y="1581"/>
                    <a:pt x="394" y="1723"/>
                    <a:pt x="426" y="1865"/>
                  </a:cubicBezTo>
                  <a:cubicBezTo>
                    <a:pt x="426" y="1887"/>
                    <a:pt x="426" y="1909"/>
                    <a:pt x="394" y="1919"/>
                  </a:cubicBezTo>
                  <a:cubicBezTo>
                    <a:pt x="350" y="1953"/>
                    <a:pt x="295" y="1985"/>
                    <a:pt x="251" y="2018"/>
                  </a:cubicBezTo>
                  <a:cubicBezTo>
                    <a:pt x="77" y="2182"/>
                    <a:pt x="1" y="2378"/>
                    <a:pt x="22" y="2608"/>
                  </a:cubicBezTo>
                  <a:cubicBezTo>
                    <a:pt x="44" y="2892"/>
                    <a:pt x="186" y="3110"/>
                    <a:pt x="426" y="3252"/>
                  </a:cubicBezTo>
                  <a:cubicBezTo>
                    <a:pt x="448" y="3263"/>
                    <a:pt x="459" y="3274"/>
                    <a:pt x="448" y="3296"/>
                  </a:cubicBezTo>
                  <a:cubicBezTo>
                    <a:pt x="426" y="3416"/>
                    <a:pt x="438" y="3547"/>
                    <a:pt x="481" y="3657"/>
                  </a:cubicBezTo>
                  <a:cubicBezTo>
                    <a:pt x="547" y="3820"/>
                    <a:pt x="656" y="3929"/>
                    <a:pt x="798" y="4006"/>
                  </a:cubicBezTo>
                  <a:cubicBezTo>
                    <a:pt x="943" y="4097"/>
                    <a:pt x="1089" y="4143"/>
                    <a:pt x="1254" y="4143"/>
                  </a:cubicBezTo>
                  <a:cubicBezTo>
                    <a:pt x="1287" y="4143"/>
                    <a:pt x="1320" y="4141"/>
                    <a:pt x="1355" y="4137"/>
                  </a:cubicBezTo>
                  <a:cubicBezTo>
                    <a:pt x="1409" y="4126"/>
                    <a:pt x="1475" y="4115"/>
                    <a:pt x="1540" y="4104"/>
                  </a:cubicBezTo>
                  <a:cubicBezTo>
                    <a:pt x="1552" y="4104"/>
                    <a:pt x="1552" y="4115"/>
                    <a:pt x="1552" y="4126"/>
                  </a:cubicBezTo>
                  <a:cubicBezTo>
                    <a:pt x="1584" y="4268"/>
                    <a:pt x="1650" y="4388"/>
                    <a:pt x="1759" y="4487"/>
                  </a:cubicBezTo>
                  <a:cubicBezTo>
                    <a:pt x="1965" y="4685"/>
                    <a:pt x="2197" y="4782"/>
                    <a:pt x="2452" y="4782"/>
                  </a:cubicBezTo>
                  <a:cubicBezTo>
                    <a:pt x="2563" y="4782"/>
                    <a:pt x="2678" y="4763"/>
                    <a:pt x="2797" y="4727"/>
                  </a:cubicBezTo>
                  <a:cubicBezTo>
                    <a:pt x="2807" y="4727"/>
                    <a:pt x="2829" y="4727"/>
                    <a:pt x="2841" y="4737"/>
                  </a:cubicBezTo>
                  <a:cubicBezTo>
                    <a:pt x="2917" y="4825"/>
                    <a:pt x="3026" y="4880"/>
                    <a:pt x="3146" y="4912"/>
                  </a:cubicBezTo>
                  <a:cubicBezTo>
                    <a:pt x="3168" y="4924"/>
                    <a:pt x="3190" y="4924"/>
                    <a:pt x="3212" y="4934"/>
                  </a:cubicBezTo>
                  <a:cubicBezTo>
                    <a:pt x="3452" y="5087"/>
                    <a:pt x="3671" y="5262"/>
                    <a:pt x="3845" y="5492"/>
                  </a:cubicBezTo>
                  <a:cubicBezTo>
                    <a:pt x="4042" y="5732"/>
                    <a:pt x="4162" y="6005"/>
                    <a:pt x="4271" y="6300"/>
                  </a:cubicBezTo>
                  <a:cubicBezTo>
                    <a:pt x="4293" y="6387"/>
                    <a:pt x="4326" y="6475"/>
                    <a:pt x="4380" y="6540"/>
                  </a:cubicBezTo>
                  <a:cubicBezTo>
                    <a:pt x="4471" y="6661"/>
                    <a:pt x="4608" y="6716"/>
                    <a:pt x="4748" y="6716"/>
                  </a:cubicBezTo>
                  <a:cubicBezTo>
                    <a:pt x="4760" y="6716"/>
                    <a:pt x="4773" y="6716"/>
                    <a:pt x="4785" y="6715"/>
                  </a:cubicBezTo>
                  <a:cubicBezTo>
                    <a:pt x="5003" y="6693"/>
                    <a:pt x="5123" y="6616"/>
                    <a:pt x="5178" y="6409"/>
                  </a:cubicBezTo>
                  <a:cubicBezTo>
                    <a:pt x="5232" y="6223"/>
                    <a:pt x="5244" y="6048"/>
                    <a:pt x="5254" y="5863"/>
                  </a:cubicBezTo>
                  <a:cubicBezTo>
                    <a:pt x="5265" y="5786"/>
                    <a:pt x="5265" y="5710"/>
                    <a:pt x="5276" y="5633"/>
                  </a:cubicBezTo>
                  <a:lnTo>
                    <a:pt x="5298" y="5633"/>
                  </a:lnTo>
                  <a:cubicBezTo>
                    <a:pt x="5380" y="5644"/>
                    <a:pt x="5462" y="5650"/>
                    <a:pt x="5544" y="5650"/>
                  </a:cubicBezTo>
                  <a:cubicBezTo>
                    <a:pt x="5626" y="5650"/>
                    <a:pt x="5708" y="5644"/>
                    <a:pt x="5790" y="5633"/>
                  </a:cubicBezTo>
                  <a:cubicBezTo>
                    <a:pt x="6030" y="5601"/>
                    <a:pt x="6248" y="5502"/>
                    <a:pt x="6434" y="5349"/>
                  </a:cubicBezTo>
                  <a:cubicBezTo>
                    <a:pt x="6729" y="5098"/>
                    <a:pt x="6892" y="4781"/>
                    <a:pt x="6926" y="4399"/>
                  </a:cubicBezTo>
                  <a:cubicBezTo>
                    <a:pt x="6926" y="4366"/>
                    <a:pt x="6936" y="4356"/>
                    <a:pt x="6969" y="4344"/>
                  </a:cubicBezTo>
                  <a:cubicBezTo>
                    <a:pt x="7133" y="4268"/>
                    <a:pt x="7253" y="4159"/>
                    <a:pt x="7329" y="3995"/>
                  </a:cubicBezTo>
                  <a:cubicBezTo>
                    <a:pt x="7384" y="3853"/>
                    <a:pt x="7395" y="3700"/>
                    <a:pt x="7373" y="3558"/>
                  </a:cubicBezTo>
                  <a:cubicBezTo>
                    <a:pt x="7363" y="3514"/>
                    <a:pt x="7373" y="3482"/>
                    <a:pt x="7395" y="3460"/>
                  </a:cubicBezTo>
                  <a:cubicBezTo>
                    <a:pt x="7428" y="3416"/>
                    <a:pt x="7460" y="3383"/>
                    <a:pt x="7482" y="3339"/>
                  </a:cubicBezTo>
                  <a:cubicBezTo>
                    <a:pt x="7613" y="3067"/>
                    <a:pt x="7647" y="2793"/>
                    <a:pt x="7581" y="2509"/>
                  </a:cubicBezTo>
                  <a:cubicBezTo>
                    <a:pt x="7537" y="2313"/>
                    <a:pt x="7428" y="2171"/>
                    <a:pt x="7253" y="2072"/>
                  </a:cubicBezTo>
                  <a:cubicBezTo>
                    <a:pt x="7210" y="2040"/>
                    <a:pt x="7188" y="2007"/>
                    <a:pt x="7176" y="1953"/>
                  </a:cubicBezTo>
                  <a:cubicBezTo>
                    <a:pt x="7155" y="1778"/>
                    <a:pt x="7100" y="1614"/>
                    <a:pt x="7002" y="1461"/>
                  </a:cubicBezTo>
                  <a:cubicBezTo>
                    <a:pt x="6914" y="1341"/>
                    <a:pt x="6795" y="1264"/>
                    <a:pt x="6674" y="1188"/>
                  </a:cubicBezTo>
                  <a:cubicBezTo>
                    <a:pt x="6511" y="1101"/>
                    <a:pt x="6325" y="1035"/>
                    <a:pt x="6139" y="1024"/>
                  </a:cubicBezTo>
                  <a:cubicBezTo>
                    <a:pt x="6106" y="1024"/>
                    <a:pt x="6106" y="1013"/>
                    <a:pt x="6096" y="991"/>
                  </a:cubicBezTo>
                  <a:cubicBezTo>
                    <a:pt x="6062" y="882"/>
                    <a:pt x="5997" y="795"/>
                    <a:pt x="5921" y="707"/>
                  </a:cubicBezTo>
                  <a:cubicBezTo>
                    <a:pt x="5768" y="533"/>
                    <a:pt x="5571" y="445"/>
                    <a:pt x="5353" y="380"/>
                  </a:cubicBezTo>
                  <a:cubicBezTo>
                    <a:pt x="5236" y="350"/>
                    <a:pt x="5123" y="336"/>
                    <a:pt x="5013" y="336"/>
                  </a:cubicBezTo>
                  <a:cubicBezTo>
                    <a:pt x="4958" y="336"/>
                    <a:pt x="4904" y="339"/>
                    <a:pt x="4850" y="346"/>
                  </a:cubicBezTo>
                  <a:cubicBezTo>
                    <a:pt x="4763" y="368"/>
                    <a:pt x="4686" y="390"/>
                    <a:pt x="4610" y="412"/>
                  </a:cubicBezTo>
                  <a:cubicBezTo>
                    <a:pt x="4501" y="270"/>
                    <a:pt x="4370" y="161"/>
                    <a:pt x="4195" y="96"/>
                  </a:cubicBezTo>
                  <a:cubicBezTo>
                    <a:pt x="4036" y="29"/>
                    <a:pt x="3871" y="0"/>
                    <a:pt x="3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6984968" y="2172250"/>
              <a:ext cx="333564" cy="288153"/>
            </a:xfrm>
            <a:custGeom>
              <a:avLst/>
              <a:gdLst/>
              <a:ahLst/>
              <a:cxnLst/>
              <a:rect l="l" t="t" r="r" b="b"/>
              <a:pathLst>
                <a:path w="6260" h="5407" extrusionOk="0">
                  <a:moveTo>
                    <a:pt x="4610" y="0"/>
                  </a:moveTo>
                  <a:cubicBezTo>
                    <a:pt x="4457" y="0"/>
                    <a:pt x="4315" y="11"/>
                    <a:pt x="4173" y="32"/>
                  </a:cubicBezTo>
                  <a:cubicBezTo>
                    <a:pt x="3791" y="109"/>
                    <a:pt x="3474" y="306"/>
                    <a:pt x="3179" y="655"/>
                  </a:cubicBezTo>
                  <a:cubicBezTo>
                    <a:pt x="3037" y="808"/>
                    <a:pt x="2960" y="972"/>
                    <a:pt x="2906" y="1103"/>
                  </a:cubicBezTo>
                  <a:cubicBezTo>
                    <a:pt x="2808" y="994"/>
                    <a:pt x="2676" y="884"/>
                    <a:pt x="2491" y="787"/>
                  </a:cubicBezTo>
                  <a:cubicBezTo>
                    <a:pt x="2203" y="647"/>
                    <a:pt x="1932" y="578"/>
                    <a:pt x="1658" y="578"/>
                  </a:cubicBezTo>
                  <a:cubicBezTo>
                    <a:pt x="1547" y="578"/>
                    <a:pt x="1435" y="590"/>
                    <a:pt x="1322" y="612"/>
                  </a:cubicBezTo>
                  <a:cubicBezTo>
                    <a:pt x="1191" y="634"/>
                    <a:pt x="1049" y="677"/>
                    <a:pt x="918" y="743"/>
                  </a:cubicBezTo>
                  <a:cubicBezTo>
                    <a:pt x="273" y="1027"/>
                    <a:pt x="1" y="1704"/>
                    <a:pt x="45" y="2338"/>
                  </a:cubicBezTo>
                  <a:cubicBezTo>
                    <a:pt x="66" y="2829"/>
                    <a:pt x="405" y="3408"/>
                    <a:pt x="1191" y="3932"/>
                  </a:cubicBezTo>
                  <a:cubicBezTo>
                    <a:pt x="1934" y="4423"/>
                    <a:pt x="3135" y="5079"/>
                    <a:pt x="3671" y="5319"/>
                  </a:cubicBezTo>
                  <a:lnTo>
                    <a:pt x="3834" y="5406"/>
                  </a:lnTo>
                  <a:lnTo>
                    <a:pt x="3900" y="5341"/>
                  </a:lnTo>
                  <a:cubicBezTo>
                    <a:pt x="4304" y="4915"/>
                    <a:pt x="5178" y="3899"/>
                    <a:pt x="5669" y="3168"/>
                  </a:cubicBezTo>
                  <a:cubicBezTo>
                    <a:pt x="6205" y="2381"/>
                    <a:pt x="6259" y="1595"/>
                    <a:pt x="6096" y="1125"/>
                  </a:cubicBezTo>
                  <a:cubicBezTo>
                    <a:pt x="5888" y="535"/>
                    <a:pt x="5309" y="22"/>
                    <a:pt x="4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22;p45">
            <a:extLst>
              <a:ext uri="{FF2B5EF4-FFF2-40B4-BE49-F238E27FC236}">
                <a16:creationId xmlns:a16="http://schemas.microsoft.com/office/drawing/2014/main" id="{EADD5B8D-2AB0-6620-6CCC-EDFAB488E6F5}"/>
              </a:ext>
            </a:extLst>
          </p:cNvPr>
          <p:cNvSpPr txBox="1">
            <a:spLocks/>
          </p:cNvSpPr>
          <p:nvPr/>
        </p:nvSpPr>
        <p:spPr>
          <a:xfrm>
            <a:off x="1369274" y="326168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</a:rPr>
              <a:t>02.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894F5-5909-3881-D328-C3673A2CDAD0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12"/>
          <p:cNvSpPr/>
          <p:nvPr/>
        </p:nvSpPr>
        <p:spPr>
          <a:xfrm>
            <a:off x="5198820" y="3458427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2" name="Google Shape;1882;p112"/>
          <p:cNvSpPr/>
          <p:nvPr/>
        </p:nvSpPr>
        <p:spPr>
          <a:xfrm>
            <a:off x="3863047" y="1930331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3" name="Google Shape;1883;p112"/>
          <p:cNvSpPr/>
          <p:nvPr/>
        </p:nvSpPr>
        <p:spPr>
          <a:xfrm>
            <a:off x="2490064" y="3458427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4" name="Google Shape;1884;p112"/>
          <p:cNvSpPr/>
          <p:nvPr/>
        </p:nvSpPr>
        <p:spPr>
          <a:xfrm>
            <a:off x="1009753" y="1983487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6" name="Google Shape;1886;p112"/>
          <p:cNvSpPr txBox="1"/>
          <p:nvPr/>
        </p:nvSpPr>
        <p:spPr>
          <a:xfrm>
            <a:off x="691908" y="3344402"/>
            <a:ext cx="1503421" cy="7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Interfaces e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usabilidade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 </a:t>
            </a:r>
          </a:p>
        </p:txBody>
      </p:sp>
      <p:sp>
        <p:nvSpPr>
          <p:cNvPr id="1888" name="Google Shape;1888;p112"/>
          <p:cNvSpPr txBox="1"/>
          <p:nvPr/>
        </p:nvSpPr>
        <p:spPr>
          <a:xfrm>
            <a:off x="2298376" y="2451607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900" b="0" i="0" dirty="0">
                <a:solidFill>
                  <a:srgbClr val="000000"/>
                </a:solidFill>
                <a:effectLst/>
                <a:latin typeface="+mj-lt"/>
              </a:rPr>
              <a:t>Alexandre Barão</a:t>
            </a:r>
            <a:endParaRPr sz="90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cxnSp>
        <p:nvCxnSpPr>
          <p:cNvPr id="1890" name="Google Shape;1890;p112"/>
          <p:cNvCxnSpPr>
            <a:cxnSpLocks/>
          </p:cNvCxnSpPr>
          <p:nvPr/>
        </p:nvCxnSpPr>
        <p:spPr>
          <a:xfrm flipV="1">
            <a:off x="1099042" y="3055565"/>
            <a:ext cx="6998209" cy="221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12"/>
          <p:cNvSpPr txBox="1"/>
          <p:nvPr/>
        </p:nvSpPr>
        <p:spPr>
          <a:xfrm>
            <a:off x="3185271" y="3609948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  <a:ea typeface="Cormorant Garamond"/>
                <a:cs typeface="Cormorant Garamond"/>
                <a:sym typeface="Cormorant Garamond"/>
              </a:rPr>
              <a:t>SIG</a:t>
            </a:r>
            <a:endParaRPr sz="180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93" name="Google Shape;1893;p112"/>
          <p:cNvSpPr txBox="1"/>
          <p:nvPr/>
        </p:nvSpPr>
        <p:spPr>
          <a:xfrm>
            <a:off x="6191274" y="3634580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Estatística</a:t>
            </a:r>
            <a:endParaRPr sz="1800" dirty="0">
              <a:solidFill>
                <a:schemeClr val="dk1"/>
              </a:solidFill>
              <a:latin typeface="+mj-lt"/>
              <a:ea typeface="Cormorant Garamond" panose="020B0604020202020204" charset="0"/>
              <a:cs typeface="Jost"/>
              <a:sym typeface="Jost"/>
            </a:endParaRPr>
          </a:p>
        </p:txBody>
      </p:sp>
      <p:grpSp>
        <p:nvGrpSpPr>
          <p:cNvPr id="1895" name="Google Shape;1895;p112"/>
          <p:cNvGrpSpPr/>
          <p:nvPr/>
        </p:nvGrpSpPr>
        <p:grpSpPr>
          <a:xfrm>
            <a:off x="1119372" y="2166487"/>
            <a:ext cx="486906" cy="389856"/>
            <a:chOff x="236475" y="1883900"/>
            <a:chExt cx="351325" cy="284775"/>
          </a:xfrm>
        </p:grpSpPr>
        <p:sp>
          <p:nvSpPr>
            <p:cNvPr id="1896" name="Google Shape;1896;p112"/>
            <p:cNvSpPr/>
            <p:nvPr/>
          </p:nvSpPr>
          <p:spPr>
            <a:xfrm>
              <a:off x="268800" y="1943925"/>
              <a:ext cx="287750" cy="191550"/>
            </a:xfrm>
            <a:custGeom>
              <a:avLst/>
              <a:gdLst/>
              <a:ahLst/>
              <a:cxnLst/>
              <a:rect l="l" t="t" r="r" b="b"/>
              <a:pathLst>
                <a:path w="11510" h="7662" extrusionOk="0">
                  <a:moveTo>
                    <a:pt x="426" y="0"/>
                  </a:moveTo>
                  <a:cubicBezTo>
                    <a:pt x="191" y="0"/>
                    <a:pt x="1" y="192"/>
                    <a:pt x="1" y="427"/>
                  </a:cubicBezTo>
                  <a:lnTo>
                    <a:pt x="1" y="7662"/>
                  </a:lnTo>
                  <a:lnTo>
                    <a:pt x="11510" y="7662"/>
                  </a:lnTo>
                  <a:lnTo>
                    <a:pt x="11510" y="427"/>
                  </a:lnTo>
                  <a:cubicBezTo>
                    <a:pt x="11510" y="192"/>
                    <a:pt x="11319" y="0"/>
                    <a:pt x="11083" y="0"/>
                  </a:cubicBezTo>
                  <a:cubicBezTo>
                    <a:pt x="11082" y="0"/>
                    <a:pt x="11081" y="0"/>
                    <a:pt x="11080" y="0"/>
                  </a:cubicBezTo>
                  <a:lnTo>
                    <a:pt x="429" y="0"/>
                  </a:lnTo>
                  <a:cubicBezTo>
                    <a:pt x="428" y="0"/>
                    <a:pt x="42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7" name="Google Shape;1897;p112"/>
            <p:cNvSpPr/>
            <p:nvPr/>
          </p:nvSpPr>
          <p:spPr>
            <a:xfrm>
              <a:off x="287725" y="1976975"/>
              <a:ext cx="249925" cy="126050"/>
            </a:xfrm>
            <a:custGeom>
              <a:avLst/>
              <a:gdLst/>
              <a:ahLst/>
              <a:cxnLst/>
              <a:rect l="l" t="t" r="r" b="b"/>
              <a:pathLst>
                <a:path w="9997" h="5042" extrusionOk="0">
                  <a:moveTo>
                    <a:pt x="0" y="1"/>
                  </a:moveTo>
                  <a:lnTo>
                    <a:pt x="0" y="5042"/>
                  </a:lnTo>
                  <a:lnTo>
                    <a:pt x="9996" y="5042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8" name="Google Shape;1898;p112"/>
            <p:cNvSpPr/>
            <p:nvPr/>
          </p:nvSpPr>
          <p:spPr>
            <a:xfrm>
              <a:off x="287725" y="1976975"/>
              <a:ext cx="249925" cy="25925"/>
            </a:xfrm>
            <a:custGeom>
              <a:avLst/>
              <a:gdLst/>
              <a:ahLst/>
              <a:cxnLst/>
              <a:rect l="l" t="t" r="r" b="b"/>
              <a:pathLst>
                <a:path w="9997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9996" y="1036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9" name="Google Shape;1899;p112"/>
            <p:cNvSpPr/>
            <p:nvPr/>
          </p:nvSpPr>
          <p:spPr>
            <a:xfrm>
              <a:off x="243050" y="2135500"/>
              <a:ext cx="339250" cy="27475"/>
            </a:xfrm>
            <a:custGeom>
              <a:avLst/>
              <a:gdLst/>
              <a:ahLst/>
              <a:cxnLst/>
              <a:rect l="l" t="t" r="r" b="b"/>
              <a:pathLst>
                <a:path w="13570" h="1099" extrusionOk="0">
                  <a:moveTo>
                    <a:pt x="224" y="0"/>
                  </a:moveTo>
                  <a:cubicBezTo>
                    <a:pt x="94" y="0"/>
                    <a:pt x="1" y="126"/>
                    <a:pt x="39" y="251"/>
                  </a:cubicBezTo>
                  <a:lnTo>
                    <a:pt x="151" y="603"/>
                  </a:lnTo>
                  <a:cubicBezTo>
                    <a:pt x="246" y="898"/>
                    <a:pt x="519" y="1099"/>
                    <a:pt x="830" y="1099"/>
                  </a:cubicBezTo>
                  <a:lnTo>
                    <a:pt x="12742" y="1099"/>
                  </a:lnTo>
                  <a:cubicBezTo>
                    <a:pt x="13051" y="1099"/>
                    <a:pt x="13326" y="898"/>
                    <a:pt x="13419" y="603"/>
                  </a:cubicBezTo>
                  <a:lnTo>
                    <a:pt x="13531" y="249"/>
                  </a:lnTo>
                  <a:cubicBezTo>
                    <a:pt x="13570" y="126"/>
                    <a:pt x="13477" y="0"/>
                    <a:pt x="1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0" name="Google Shape;1900;p112"/>
            <p:cNvSpPr/>
            <p:nvPr/>
          </p:nvSpPr>
          <p:spPr>
            <a:xfrm>
              <a:off x="326925" y="2032500"/>
              <a:ext cx="34475" cy="34400"/>
            </a:xfrm>
            <a:custGeom>
              <a:avLst/>
              <a:gdLst/>
              <a:ahLst/>
              <a:cxnLst/>
              <a:rect l="l" t="t" r="r" b="b"/>
              <a:pathLst>
                <a:path w="1379" h="1376" extrusionOk="0">
                  <a:moveTo>
                    <a:pt x="1" y="0"/>
                  </a:moveTo>
                  <a:lnTo>
                    <a:pt x="1" y="1375"/>
                  </a:lnTo>
                  <a:lnTo>
                    <a:pt x="1379" y="1375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1" name="Google Shape;1901;p112"/>
            <p:cNvSpPr/>
            <p:nvPr/>
          </p:nvSpPr>
          <p:spPr>
            <a:xfrm>
              <a:off x="427400" y="1889600"/>
              <a:ext cx="147175" cy="147175"/>
            </a:xfrm>
            <a:custGeom>
              <a:avLst/>
              <a:gdLst/>
              <a:ahLst/>
              <a:cxnLst/>
              <a:rect l="l" t="t" r="r" b="b"/>
              <a:pathLst>
                <a:path w="5887" h="5887" extrusionOk="0">
                  <a:moveTo>
                    <a:pt x="2943" y="0"/>
                  </a:moveTo>
                  <a:cubicBezTo>
                    <a:pt x="1318" y="0"/>
                    <a:pt x="0" y="1318"/>
                    <a:pt x="0" y="2944"/>
                  </a:cubicBezTo>
                  <a:cubicBezTo>
                    <a:pt x="0" y="4569"/>
                    <a:pt x="1318" y="5887"/>
                    <a:pt x="2943" y="5887"/>
                  </a:cubicBezTo>
                  <a:cubicBezTo>
                    <a:pt x="4568" y="5887"/>
                    <a:pt x="5886" y="4569"/>
                    <a:pt x="5886" y="2944"/>
                  </a:cubicBezTo>
                  <a:cubicBezTo>
                    <a:pt x="5886" y="1318"/>
                    <a:pt x="4568" y="0"/>
                    <a:pt x="2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2" name="Google Shape;1902;p112"/>
            <p:cNvSpPr/>
            <p:nvPr/>
          </p:nvSpPr>
          <p:spPr>
            <a:xfrm>
              <a:off x="454925" y="1917175"/>
              <a:ext cx="92075" cy="92050"/>
            </a:xfrm>
            <a:custGeom>
              <a:avLst/>
              <a:gdLst/>
              <a:ahLst/>
              <a:cxnLst/>
              <a:rect l="l" t="t" r="r" b="b"/>
              <a:pathLst>
                <a:path w="3683" h="3682" extrusionOk="0">
                  <a:moveTo>
                    <a:pt x="1842" y="0"/>
                  </a:moveTo>
                  <a:cubicBezTo>
                    <a:pt x="824" y="0"/>
                    <a:pt x="1" y="824"/>
                    <a:pt x="1" y="1841"/>
                  </a:cubicBezTo>
                  <a:cubicBezTo>
                    <a:pt x="1" y="2858"/>
                    <a:pt x="824" y="3682"/>
                    <a:pt x="1842" y="3682"/>
                  </a:cubicBezTo>
                  <a:cubicBezTo>
                    <a:pt x="2859" y="3682"/>
                    <a:pt x="3682" y="2858"/>
                    <a:pt x="3682" y="1841"/>
                  </a:cubicBezTo>
                  <a:cubicBezTo>
                    <a:pt x="3682" y="824"/>
                    <a:pt x="285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3" name="Google Shape;1903;p112"/>
            <p:cNvSpPr/>
            <p:nvPr/>
          </p:nvSpPr>
          <p:spPr>
            <a:xfrm>
              <a:off x="236475" y="1883900"/>
              <a:ext cx="351325" cy="284775"/>
            </a:xfrm>
            <a:custGeom>
              <a:avLst/>
              <a:gdLst/>
              <a:ahLst/>
              <a:cxnLst/>
              <a:rect l="l" t="t" r="r" b="b"/>
              <a:pathLst>
                <a:path w="14053" h="11391" extrusionOk="0">
                  <a:moveTo>
                    <a:pt x="7508" y="3951"/>
                  </a:moveTo>
                  <a:cubicBezTo>
                    <a:pt x="7558" y="4152"/>
                    <a:pt x="7627" y="4345"/>
                    <a:pt x="7716" y="4532"/>
                  </a:cubicBezTo>
                  <a:lnTo>
                    <a:pt x="2279" y="4532"/>
                  </a:lnTo>
                  <a:lnTo>
                    <a:pt x="2279" y="3951"/>
                  </a:lnTo>
                  <a:close/>
                  <a:moveTo>
                    <a:pt x="10580" y="456"/>
                  </a:moveTo>
                  <a:cubicBezTo>
                    <a:pt x="12077" y="456"/>
                    <a:pt x="13296" y="1674"/>
                    <a:pt x="13296" y="3172"/>
                  </a:cubicBezTo>
                  <a:cubicBezTo>
                    <a:pt x="13296" y="4669"/>
                    <a:pt x="12078" y="5887"/>
                    <a:pt x="10580" y="5887"/>
                  </a:cubicBezTo>
                  <a:cubicBezTo>
                    <a:pt x="9082" y="5887"/>
                    <a:pt x="7865" y="4669"/>
                    <a:pt x="7865" y="3172"/>
                  </a:cubicBezTo>
                  <a:cubicBezTo>
                    <a:pt x="7865" y="1674"/>
                    <a:pt x="9082" y="456"/>
                    <a:pt x="10580" y="456"/>
                  </a:cubicBezTo>
                  <a:close/>
                  <a:moveTo>
                    <a:pt x="7982" y="4987"/>
                  </a:moveTo>
                  <a:cubicBezTo>
                    <a:pt x="8590" y="5858"/>
                    <a:pt x="9571" y="6343"/>
                    <a:pt x="10582" y="6343"/>
                  </a:cubicBezTo>
                  <a:cubicBezTo>
                    <a:pt x="10997" y="6343"/>
                    <a:pt x="11418" y="6261"/>
                    <a:pt x="11820" y="6090"/>
                  </a:cubicBezTo>
                  <a:lnTo>
                    <a:pt x="11820" y="8537"/>
                  </a:lnTo>
                  <a:lnTo>
                    <a:pt x="2279" y="8537"/>
                  </a:lnTo>
                  <a:lnTo>
                    <a:pt x="2279" y="4987"/>
                  </a:lnTo>
                  <a:close/>
                  <a:moveTo>
                    <a:pt x="1721" y="2629"/>
                  </a:moveTo>
                  <a:cubicBezTo>
                    <a:pt x="1722" y="2629"/>
                    <a:pt x="1723" y="2629"/>
                    <a:pt x="1723" y="2629"/>
                  </a:cubicBezTo>
                  <a:lnTo>
                    <a:pt x="7455" y="2629"/>
                  </a:lnTo>
                  <a:cubicBezTo>
                    <a:pt x="7406" y="2916"/>
                    <a:pt x="7396" y="3206"/>
                    <a:pt x="7425" y="3497"/>
                  </a:cubicBezTo>
                  <a:lnTo>
                    <a:pt x="2050" y="3497"/>
                  </a:lnTo>
                  <a:cubicBezTo>
                    <a:pt x="2049" y="3497"/>
                    <a:pt x="2048" y="3497"/>
                    <a:pt x="2047" y="3497"/>
                  </a:cubicBezTo>
                  <a:cubicBezTo>
                    <a:pt x="1923" y="3497"/>
                    <a:pt x="1822" y="3600"/>
                    <a:pt x="1822" y="3725"/>
                  </a:cubicBezTo>
                  <a:lnTo>
                    <a:pt x="1822" y="8765"/>
                  </a:lnTo>
                  <a:cubicBezTo>
                    <a:pt x="1822" y="8891"/>
                    <a:pt x="1924" y="8992"/>
                    <a:pt x="2050" y="8992"/>
                  </a:cubicBezTo>
                  <a:lnTo>
                    <a:pt x="12046" y="8992"/>
                  </a:lnTo>
                  <a:cubicBezTo>
                    <a:pt x="12173" y="8992"/>
                    <a:pt x="12274" y="8891"/>
                    <a:pt x="12274" y="8765"/>
                  </a:cubicBezTo>
                  <a:lnTo>
                    <a:pt x="12274" y="5849"/>
                  </a:lnTo>
                  <a:cubicBezTo>
                    <a:pt x="12379" y="5784"/>
                    <a:pt x="12479" y="5712"/>
                    <a:pt x="12575" y="5635"/>
                  </a:cubicBezTo>
                  <a:lnTo>
                    <a:pt x="12575" y="9835"/>
                  </a:lnTo>
                  <a:lnTo>
                    <a:pt x="1521" y="9835"/>
                  </a:lnTo>
                  <a:lnTo>
                    <a:pt x="1523" y="2828"/>
                  </a:lnTo>
                  <a:cubicBezTo>
                    <a:pt x="1523" y="2719"/>
                    <a:pt x="1612" y="2629"/>
                    <a:pt x="1721" y="2629"/>
                  </a:cubicBezTo>
                  <a:close/>
                  <a:moveTo>
                    <a:pt x="10580" y="0"/>
                  </a:moveTo>
                  <a:cubicBezTo>
                    <a:pt x="9180" y="0"/>
                    <a:pt x="7989" y="913"/>
                    <a:pt x="7570" y="2174"/>
                  </a:cubicBezTo>
                  <a:lnTo>
                    <a:pt x="1723" y="2174"/>
                  </a:lnTo>
                  <a:cubicBezTo>
                    <a:pt x="1361" y="2174"/>
                    <a:pt x="1067" y="2466"/>
                    <a:pt x="1067" y="2828"/>
                  </a:cubicBezTo>
                  <a:lnTo>
                    <a:pt x="1067" y="9835"/>
                  </a:lnTo>
                  <a:lnTo>
                    <a:pt x="487" y="9835"/>
                  </a:lnTo>
                  <a:cubicBezTo>
                    <a:pt x="202" y="9835"/>
                    <a:pt x="0" y="10111"/>
                    <a:pt x="86" y="10383"/>
                  </a:cubicBezTo>
                  <a:lnTo>
                    <a:pt x="198" y="10734"/>
                  </a:lnTo>
                  <a:cubicBezTo>
                    <a:pt x="321" y="11126"/>
                    <a:pt x="683" y="11391"/>
                    <a:pt x="1093" y="11391"/>
                  </a:cubicBezTo>
                  <a:lnTo>
                    <a:pt x="8332" y="11391"/>
                  </a:lnTo>
                  <a:cubicBezTo>
                    <a:pt x="8455" y="11386"/>
                    <a:pt x="8552" y="11286"/>
                    <a:pt x="8552" y="11163"/>
                  </a:cubicBezTo>
                  <a:cubicBezTo>
                    <a:pt x="8552" y="11040"/>
                    <a:pt x="8455" y="10938"/>
                    <a:pt x="8332" y="10935"/>
                  </a:cubicBezTo>
                  <a:lnTo>
                    <a:pt x="1093" y="10935"/>
                  </a:lnTo>
                  <a:cubicBezTo>
                    <a:pt x="883" y="10935"/>
                    <a:pt x="695" y="10799"/>
                    <a:pt x="632" y="10597"/>
                  </a:cubicBezTo>
                  <a:lnTo>
                    <a:pt x="534" y="10290"/>
                  </a:lnTo>
                  <a:lnTo>
                    <a:pt x="13564" y="10290"/>
                  </a:lnTo>
                  <a:lnTo>
                    <a:pt x="13466" y="10598"/>
                  </a:lnTo>
                  <a:cubicBezTo>
                    <a:pt x="13402" y="10798"/>
                    <a:pt x="13217" y="10935"/>
                    <a:pt x="13008" y="10935"/>
                  </a:cubicBezTo>
                  <a:cubicBezTo>
                    <a:pt x="13007" y="10935"/>
                    <a:pt x="13006" y="10935"/>
                    <a:pt x="13005" y="10935"/>
                  </a:cubicBezTo>
                  <a:lnTo>
                    <a:pt x="9698" y="10935"/>
                  </a:lnTo>
                  <a:cubicBezTo>
                    <a:pt x="9572" y="10935"/>
                    <a:pt x="9471" y="11038"/>
                    <a:pt x="9471" y="11163"/>
                  </a:cubicBezTo>
                  <a:cubicBezTo>
                    <a:pt x="9471" y="11289"/>
                    <a:pt x="9572" y="11391"/>
                    <a:pt x="9698" y="11391"/>
                  </a:cubicBezTo>
                  <a:lnTo>
                    <a:pt x="13005" y="11391"/>
                  </a:lnTo>
                  <a:cubicBezTo>
                    <a:pt x="13006" y="11391"/>
                    <a:pt x="13007" y="11391"/>
                    <a:pt x="13008" y="11391"/>
                  </a:cubicBezTo>
                  <a:cubicBezTo>
                    <a:pt x="13415" y="11391"/>
                    <a:pt x="13777" y="11126"/>
                    <a:pt x="13900" y="10736"/>
                  </a:cubicBezTo>
                  <a:lnTo>
                    <a:pt x="14012" y="10383"/>
                  </a:lnTo>
                  <a:cubicBezTo>
                    <a:pt x="14052" y="10256"/>
                    <a:pt x="14029" y="10116"/>
                    <a:pt x="13950" y="10007"/>
                  </a:cubicBezTo>
                  <a:cubicBezTo>
                    <a:pt x="13870" y="9899"/>
                    <a:pt x="13744" y="9835"/>
                    <a:pt x="13611" y="9835"/>
                  </a:cubicBezTo>
                  <a:lnTo>
                    <a:pt x="13031" y="9835"/>
                  </a:lnTo>
                  <a:lnTo>
                    <a:pt x="13031" y="5182"/>
                  </a:lnTo>
                  <a:cubicBezTo>
                    <a:pt x="13496" y="4616"/>
                    <a:pt x="13751" y="3906"/>
                    <a:pt x="13751" y="3172"/>
                  </a:cubicBezTo>
                  <a:cubicBezTo>
                    <a:pt x="13751" y="1423"/>
                    <a:pt x="12329" y="0"/>
                    <a:pt x="10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4" name="Google Shape;1904;p112"/>
            <p:cNvSpPr/>
            <p:nvPr/>
          </p:nvSpPr>
          <p:spPr>
            <a:xfrm>
              <a:off x="403750" y="1955100"/>
              <a:ext cx="17575" cy="11400"/>
            </a:xfrm>
            <a:custGeom>
              <a:avLst/>
              <a:gdLst/>
              <a:ahLst/>
              <a:cxnLst/>
              <a:rect l="l" t="t" r="r" b="b"/>
              <a:pathLst>
                <a:path w="703" h="456" extrusionOk="0">
                  <a:moveTo>
                    <a:pt x="226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4"/>
                    <a:pt x="104" y="456"/>
                    <a:pt x="229" y="456"/>
                  </a:cubicBezTo>
                  <a:cubicBezTo>
                    <a:pt x="231" y="456"/>
                    <a:pt x="232" y="456"/>
                    <a:pt x="234" y="456"/>
                  </a:cubicBezTo>
                  <a:lnTo>
                    <a:pt x="480" y="456"/>
                  </a:lnTo>
                  <a:cubicBezTo>
                    <a:pt x="604" y="452"/>
                    <a:pt x="703" y="351"/>
                    <a:pt x="703" y="228"/>
                  </a:cubicBezTo>
                  <a:cubicBezTo>
                    <a:pt x="703" y="105"/>
                    <a:pt x="604" y="3"/>
                    <a:pt x="480" y="0"/>
                  </a:cubicBezTo>
                  <a:lnTo>
                    <a:pt x="234" y="0"/>
                  </a:lnTo>
                  <a:cubicBezTo>
                    <a:pt x="231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5" name="Google Shape;1905;p112"/>
            <p:cNvSpPr/>
            <p:nvPr/>
          </p:nvSpPr>
          <p:spPr>
            <a:xfrm>
              <a:off x="321225" y="2026800"/>
              <a:ext cx="45875" cy="45800"/>
            </a:xfrm>
            <a:custGeom>
              <a:avLst/>
              <a:gdLst/>
              <a:ahLst/>
              <a:cxnLst/>
              <a:rect l="l" t="t" r="r" b="b"/>
              <a:pathLst>
                <a:path w="1835" h="1832" extrusionOk="0">
                  <a:moveTo>
                    <a:pt x="1378" y="456"/>
                  </a:moveTo>
                  <a:lnTo>
                    <a:pt x="1378" y="1376"/>
                  </a:lnTo>
                  <a:lnTo>
                    <a:pt x="457" y="1376"/>
                  </a:lnTo>
                  <a:lnTo>
                    <a:pt x="457" y="456"/>
                  </a:lnTo>
                  <a:close/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1603"/>
                  </a:lnTo>
                  <a:cubicBezTo>
                    <a:pt x="1" y="1729"/>
                    <a:pt x="103" y="1831"/>
                    <a:pt x="229" y="1831"/>
                  </a:cubicBezTo>
                  <a:lnTo>
                    <a:pt x="1607" y="1831"/>
                  </a:lnTo>
                  <a:cubicBezTo>
                    <a:pt x="1731" y="1831"/>
                    <a:pt x="1835" y="1729"/>
                    <a:pt x="1835" y="1603"/>
                  </a:cubicBezTo>
                  <a:lnTo>
                    <a:pt x="1835" y="228"/>
                  </a:lnTo>
                  <a:cubicBezTo>
                    <a:pt x="1835" y="102"/>
                    <a:pt x="1731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6" name="Google Shape;1906;p112"/>
            <p:cNvSpPr/>
            <p:nvPr/>
          </p:nvSpPr>
          <p:spPr>
            <a:xfrm>
              <a:off x="380625" y="20338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7"/>
                    <a:pt x="235" y="456"/>
                  </a:cubicBezTo>
                  <a:lnTo>
                    <a:pt x="2566" y="456"/>
                  </a:lnTo>
                  <a:cubicBezTo>
                    <a:pt x="2568" y="457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7" name="Google Shape;1907;p112"/>
            <p:cNvSpPr/>
            <p:nvPr/>
          </p:nvSpPr>
          <p:spPr>
            <a:xfrm>
              <a:off x="380625" y="20540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6"/>
                    <a:pt x="235" y="456"/>
                  </a:cubicBezTo>
                  <a:lnTo>
                    <a:pt x="2566" y="456"/>
                  </a:lnTo>
                  <a:cubicBezTo>
                    <a:pt x="2568" y="456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8" name="Google Shape;1908;p112"/>
            <p:cNvSpPr/>
            <p:nvPr/>
          </p:nvSpPr>
          <p:spPr>
            <a:xfrm>
              <a:off x="446375" y="1911475"/>
              <a:ext cx="105850" cy="103450"/>
            </a:xfrm>
            <a:custGeom>
              <a:avLst/>
              <a:gdLst/>
              <a:ahLst/>
              <a:cxnLst/>
              <a:rect l="l" t="t" r="r" b="b"/>
              <a:pathLst>
                <a:path w="4234" h="4138" extrusionOk="0">
                  <a:moveTo>
                    <a:pt x="2184" y="0"/>
                  </a:moveTo>
                  <a:cubicBezTo>
                    <a:pt x="1494" y="0"/>
                    <a:pt x="844" y="345"/>
                    <a:pt x="459" y="926"/>
                  </a:cubicBezTo>
                  <a:cubicBezTo>
                    <a:pt x="38" y="1560"/>
                    <a:pt x="0" y="2377"/>
                    <a:pt x="360" y="3047"/>
                  </a:cubicBezTo>
                  <a:cubicBezTo>
                    <a:pt x="721" y="3719"/>
                    <a:pt x="1421" y="4138"/>
                    <a:pt x="2184" y="4138"/>
                  </a:cubicBezTo>
                  <a:cubicBezTo>
                    <a:pt x="3152" y="4138"/>
                    <a:pt x="3990" y="3467"/>
                    <a:pt x="4203" y="2523"/>
                  </a:cubicBezTo>
                  <a:cubicBezTo>
                    <a:pt x="4233" y="2399"/>
                    <a:pt x="4156" y="2272"/>
                    <a:pt x="4032" y="2245"/>
                  </a:cubicBezTo>
                  <a:cubicBezTo>
                    <a:pt x="4015" y="2242"/>
                    <a:pt x="3999" y="2240"/>
                    <a:pt x="3983" y="2240"/>
                  </a:cubicBezTo>
                  <a:cubicBezTo>
                    <a:pt x="3876" y="2240"/>
                    <a:pt x="3780" y="2315"/>
                    <a:pt x="3758" y="2423"/>
                  </a:cubicBezTo>
                  <a:cubicBezTo>
                    <a:pt x="3595" y="3153"/>
                    <a:pt x="2933" y="3684"/>
                    <a:pt x="2184" y="3684"/>
                  </a:cubicBezTo>
                  <a:cubicBezTo>
                    <a:pt x="1589" y="3682"/>
                    <a:pt x="1043" y="3355"/>
                    <a:pt x="762" y="2833"/>
                  </a:cubicBezTo>
                  <a:cubicBezTo>
                    <a:pt x="482" y="2308"/>
                    <a:pt x="510" y="1674"/>
                    <a:pt x="840" y="1178"/>
                  </a:cubicBezTo>
                  <a:cubicBezTo>
                    <a:pt x="1140" y="725"/>
                    <a:pt x="1646" y="456"/>
                    <a:pt x="2182" y="456"/>
                  </a:cubicBezTo>
                  <a:cubicBezTo>
                    <a:pt x="2233" y="456"/>
                    <a:pt x="2283" y="458"/>
                    <a:pt x="2334" y="463"/>
                  </a:cubicBezTo>
                  <a:cubicBezTo>
                    <a:pt x="2926" y="518"/>
                    <a:pt x="3438" y="894"/>
                    <a:pt x="3671" y="1442"/>
                  </a:cubicBezTo>
                  <a:cubicBezTo>
                    <a:pt x="3705" y="1532"/>
                    <a:pt x="3792" y="1586"/>
                    <a:pt x="3884" y="1586"/>
                  </a:cubicBezTo>
                  <a:cubicBezTo>
                    <a:pt x="3913" y="1586"/>
                    <a:pt x="3943" y="1581"/>
                    <a:pt x="3971" y="1569"/>
                  </a:cubicBezTo>
                  <a:cubicBezTo>
                    <a:pt x="4089" y="1519"/>
                    <a:pt x="4143" y="1381"/>
                    <a:pt x="4089" y="1264"/>
                  </a:cubicBezTo>
                  <a:cubicBezTo>
                    <a:pt x="3792" y="562"/>
                    <a:pt x="3135" y="79"/>
                    <a:pt x="2375" y="9"/>
                  </a:cubicBezTo>
                  <a:cubicBezTo>
                    <a:pt x="2312" y="3"/>
                    <a:pt x="2248" y="0"/>
                    <a:pt x="2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09" name="Google Shape;1909;p112"/>
            <p:cNvSpPr/>
            <p:nvPr/>
          </p:nvSpPr>
          <p:spPr>
            <a:xfrm>
              <a:off x="483300" y="1927625"/>
              <a:ext cx="38775" cy="69075"/>
            </a:xfrm>
            <a:custGeom>
              <a:avLst/>
              <a:gdLst/>
              <a:ahLst/>
              <a:cxnLst/>
              <a:rect l="l" t="t" r="r" b="b"/>
              <a:pathLst>
                <a:path w="1551" h="2763" extrusionOk="0">
                  <a:moveTo>
                    <a:pt x="547" y="730"/>
                  </a:moveTo>
                  <a:lnTo>
                    <a:pt x="547" y="1075"/>
                  </a:lnTo>
                  <a:cubicBezTo>
                    <a:pt x="492" y="1029"/>
                    <a:pt x="456" y="969"/>
                    <a:pt x="456" y="902"/>
                  </a:cubicBezTo>
                  <a:cubicBezTo>
                    <a:pt x="456" y="836"/>
                    <a:pt x="492" y="774"/>
                    <a:pt x="547" y="730"/>
                  </a:cubicBezTo>
                  <a:close/>
                  <a:moveTo>
                    <a:pt x="1003" y="1677"/>
                  </a:moveTo>
                  <a:cubicBezTo>
                    <a:pt x="1060" y="1721"/>
                    <a:pt x="1095" y="1783"/>
                    <a:pt x="1095" y="1849"/>
                  </a:cubicBezTo>
                  <a:lnTo>
                    <a:pt x="1095" y="1850"/>
                  </a:lnTo>
                  <a:cubicBezTo>
                    <a:pt x="1095" y="1916"/>
                    <a:pt x="1059" y="1977"/>
                    <a:pt x="1003" y="2023"/>
                  </a:cubicBezTo>
                  <a:lnTo>
                    <a:pt x="1003" y="1677"/>
                  </a:lnTo>
                  <a:close/>
                  <a:moveTo>
                    <a:pt x="775" y="1"/>
                  </a:moveTo>
                  <a:cubicBezTo>
                    <a:pt x="651" y="1"/>
                    <a:pt x="549" y="102"/>
                    <a:pt x="549" y="227"/>
                  </a:cubicBezTo>
                  <a:cubicBezTo>
                    <a:pt x="232" y="317"/>
                    <a:pt x="0" y="585"/>
                    <a:pt x="0" y="902"/>
                  </a:cubicBezTo>
                  <a:cubicBezTo>
                    <a:pt x="0" y="1218"/>
                    <a:pt x="231" y="1486"/>
                    <a:pt x="547" y="1575"/>
                  </a:cubicBezTo>
                  <a:lnTo>
                    <a:pt x="547" y="2022"/>
                  </a:lnTo>
                  <a:cubicBezTo>
                    <a:pt x="492" y="1976"/>
                    <a:pt x="456" y="1916"/>
                    <a:pt x="456" y="1849"/>
                  </a:cubicBezTo>
                  <a:cubicBezTo>
                    <a:pt x="453" y="1725"/>
                    <a:pt x="351" y="1628"/>
                    <a:pt x="228" y="1628"/>
                  </a:cubicBezTo>
                  <a:cubicBezTo>
                    <a:pt x="105" y="1628"/>
                    <a:pt x="5" y="1725"/>
                    <a:pt x="0" y="1849"/>
                  </a:cubicBezTo>
                  <a:cubicBezTo>
                    <a:pt x="0" y="2165"/>
                    <a:pt x="231" y="2434"/>
                    <a:pt x="547" y="2522"/>
                  </a:cubicBezTo>
                  <a:lnTo>
                    <a:pt x="547" y="2540"/>
                  </a:lnTo>
                  <a:cubicBezTo>
                    <a:pt x="552" y="2664"/>
                    <a:pt x="652" y="2762"/>
                    <a:pt x="775" y="2762"/>
                  </a:cubicBezTo>
                  <a:cubicBezTo>
                    <a:pt x="898" y="2762"/>
                    <a:pt x="1000" y="2664"/>
                    <a:pt x="1003" y="2540"/>
                  </a:cubicBezTo>
                  <a:lnTo>
                    <a:pt x="1003" y="2522"/>
                  </a:lnTo>
                  <a:cubicBezTo>
                    <a:pt x="1320" y="2433"/>
                    <a:pt x="1550" y="2165"/>
                    <a:pt x="1550" y="1849"/>
                  </a:cubicBezTo>
                  <a:cubicBezTo>
                    <a:pt x="1550" y="1532"/>
                    <a:pt x="1320" y="1264"/>
                    <a:pt x="1003" y="1175"/>
                  </a:cubicBezTo>
                  <a:lnTo>
                    <a:pt x="1003" y="728"/>
                  </a:lnTo>
                  <a:cubicBezTo>
                    <a:pt x="1060" y="774"/>
                    <a:pt x="1095" y="834"/>
                    <a:pt x="1095" y="902"/>
                  </a:cubicBezTo>
                  <a:cubicBezTo>
                    <a:pt x="1099" y="1025"/>
                    <a:pt x="1199" y="1122"/>
                    <a:pt x="1323" y="1122"/>
                  </a:cubicBezTo>
                  <a:cubicBezTo>
                    <a:pt x="1446" y="1122"/>
                    <a:pt x="1547" y="1025"/>
                    <a:pt x="1550" y="902"/>
                  </a:cubicBezTo>
                  <a:cubicBezTo>
                    <a:pt x="1550" y="585"/>
                    <a:pt x="1320" y="316"/>
                    <a:pt x="1003" y="227"/>
                  </a:cubicBezTo>
                  <a:cubicBezTo>
                    <a:pt x="1003" y="102"/>
                    <a:pt x="90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10" name="Google Shape;1910;p112"/>
          <p:cNvGrpSpPr/>
          <p:nvPr/>
        </p:nvGrpSpPr>
        <p:grpSpPr>
          <a:xfrm>
            <a:off x="2574766" y="3660279"/>
            <a:ext cx="601584" cy="389837"/>
            <a:chOff x="7029450" y="1910975"/>
            <a:chExt cx="351625" cy="230625"/>
          </a:xfrm>
        </p:grpSpPr>
        <p:sp>
          <p:nvSpPr>
            <p:cNvPr id="1911" name="Google Shape;1911;p112"/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2" name="Google Shape;1912;p112"/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3" name="Google Shape;1913;p112"/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4" name="Google Shape;1914;p112"/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5" name="Google Shape;1915;p112"/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6" name="Google Shape;1916;p112"/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7" name="Google Shape;1917;p112"/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8" name="Google Shape;1918;p112"/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9" name="Google Shape;1919;p112"/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0" name="Google Shape;1920;p112"/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1" name="Google Shape;1921;p112"/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2" name="Google Shape;1922;p112"/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3" name="Google Shape;1923;p112"/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4" name="Google Shape;1924;p112"/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5" name="Google Shape;1925;p112"/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6" name="Google Shape;1926;p112"/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27" name="Google Shape;1927;p112"/>
          <p:cNvGrpSpPr/>
          <p:nvPr/>
        </p:nvGrpSpPr>
        <p:grpSpPr>
          <a:xfrm>
            <a:off x="5283584" y="3660298"/>
            <a:ext cx="601473" cy="389821"/>
            <a:chOff x="7029600" y="2460350"/>
            <a:chExt cx="351325" cy="230450"/>
          </a:xfrm>
        </p:grpSpPr>
        <p:sp>
          <p:nvSpPr>
            <p:cNvPr id="1928" name="Google Shape;1928;p112"/>
            <p:cNvSpPr/>
            <p:nvPr/>
          </p:nvSpPr>
          <p:spPr>
            <a:xfrm>
              <a:off x="7061975" y="2466050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0"/>
                  </a:moveTo>
                  <a:cubicBezTo>
                    <a:pt x="192" y="0"/>
                    <a:pt x="0" y="192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2"/>
                    <a:pt x="11316" y="0"/>
                    <a:pt x="11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9" name="Google Shape;1929;p112"/>
            <p:cNvSpPr/>
            <p:nvPr/>
          </p:nvSpPr>
          <p:spPr>
            <a:xfrm>
              <a:off x="7080875" y="2499150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1"/>
                  </a:lnTo>
                  <a:lnTo>
                    <a:pt x="9997" y="5041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0" name="Google Shape;1930;p112"/>
            <p:cNvSpPr/>
            <p:nvPr/>
          </p:nvSpPr>
          <p:spPr>
            <a:xfrm>
              <a:off x="7158775" y="2561775"/>
              <a:ext cx="32450" cy="32225"/>
            </a:xfrm>
            <a:custGeom>
              <a:avLst/>
              <a:gdLst/>
              <a:ahLst/>
              <a:cxnLst/>
              <a:rect l="l" t="t" r="r" b="b"/>
              <a:pathLst>
                <a:path w="1298" h="1289" extrusionOk="0">
                  <a:moveTo>
                    <a:pt x="1" y="1"/>
                  </a:moveTo>
                  <a:lnTo>
                    <a:pt x="1" y="1289"/>
                  </a:lnTo>
                  <a:lnTo>
                    <a:pt x="1297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1" name="Google Shape;1931;p112"/>
            <p:cNvSpPr/>
            <p:nvPr/>
          </p:nvSpPr>
          <p:spPr>
            <a:xfrm>
              <a:off x="7256900" y="2529700"/>
              <a:ext cx="73925" cy="95500"/>
            </a:xfrm>
            <a:custGeom>
              <a:avLst/>
              <a:gdLst/>
              <a:ahLst/>
              <a:cxnLst/>
              <a:rect l="l" t="t" r="r" b="b"/>
              <a:pathLst>
                <a:path w="2957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2956" y="3819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2" name="Google Shape;1932;p112"/>
            <p:cNvSpPr/>
            <p:nvPr/>
          </p:nvSpPr>
          <p:spPr>
            <a:xfrm>
              <a:off x="7080875" y="2499150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3" name="Google Shape;1933;p112"/>
            <p:cNvSpPr/>
            <p:nvPr/>
          </p:nvSpPr>
          <p:spPr>
            <a:xfrm>
              <a:off x="7036200" y="2657625"/>
              <a:ext cx="339275" cy="27475"/>
            </a:xfrm>
            <a:custGeom>
              <a:avLst/>
              <a:gdLst/>
              <a:ahLst/>
              <a:cxnLst/>
              <a:rect l="l" t="t" r="r" b="b"/>
              <a:pathLst>
                <a:path w="13571" h="1099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3"/>
                  </a:lnTo>
                  <a:cubicBezTo>
                    <a:pt x="246" y="897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2742" y="1099"/>
                    <a:pt x="12743" y="1099"/>
                    <a:pt x="12744" y="1099"/>
                  </a:cubicBezTo>
                  <a:cubicBezTo>
                    <a:pt x="13054" y="1099"/>
                    <a:pt x="13326" y="897"/>
                    <a:pt x="13420" y="603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4" name="Google Shape;1934;p112"/>
            <p:cNvSpPr/>
            <p:nvPr/>
          </p:nvSpPr>
          <p:spPr>
            <a:xfrm>
              <a:off x="7294250" y="2508675"/>
              <a:ext cx="20050" cy="11400"/>
            </a:xfrm>
            <a:custGeom>
              <a:avLst/>
              <a:gdLst/>
              <a:ahLst/>
              <a:cxnLst/>
              <a:rect l="l" t="t" r="r" b="b"/>
              <a:pathLst>
                <a:path w="802" h="456" extrusionOk="0">
                  <a:moveTo>
                    <a:pt x="575" y="0"/>
                  </a:moveTo>
                  <a:cubicBezTo>
                    <a:pt x="572" y="0"/>
                    <a:pt x="569" y="0"/>
                    <a:pt x="567" y="0"/>
                  </a:cubicBezTo>
                  <a:lnTo>
                    <a:pt x="223" y="0"/>
                  </a:lnTo>
                  <a:cubicBezTo>
                    <a:pt x="100" y="3"/>
                    <a:pt x="1" y="103"/>
                    <a:pt x="1" y="228"/>
                  </a:cubicBezTo>
                  <a:cubicBezTo>
                    <a:pt x="1" y="351"/>
                    <a:pt x="100" y="451"/>
                    <a:pt x="223" y="456"/>
                  </a:cubicBezTo>
                  <a:lnTo>
                    <a:pt x="567" y="456"/>
                  </a:lnTo>
                  <a:cubicBezTo>
                    <a:pt x="569" y="456"/>
                    <a:pt x="570" y="456"/>
                    <a:pt x="572" y="456"/>
                  </a:cubicBezTo>
                  <a:cubicBezTo>
                    <a:pt x="699" y="456"/>
                    <a:pt x="802" y="354"/>
                    <a:pt x="802" y="228"/>
                  </a:cubicBezTo>
                  <a:cubicBezTo>
                    <a:pt x="802" y="102"/>
                    <a:pt x="70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5" name="Google Shape;1935;p112"/>
            <p:cNvSpPr/>
            <p:nvPr/>
          </p:nvSpPr>
          <p:spPr>
            <a:xfrm>
              <a:off x="7263400" y="2508675"/>
              <a:ext cx="20000" cy="11400"/>
            </a:xfrm>
            <a:custGeom>
              <a:avLst/>
              <a:gdLst/>
              <a:ahLst/>
              <a:cxnLst/>
              <a:rect l="l" t="t" r="r" b="b"/>
              <a:pathLst>
                <a:path w="800" h="456" extrusionOk="0">
                  <a:moveTo>
                    <a:pt x="226" y="0"/>
                  </a:moveTo>
                  <a:cubicBezTo>
                    <a:pt x="101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230" y="456"/>
                    <a:pt x="232" y="456"/>
                    <a:pt x="234" y="456"/>
                  </a:cubicBezTo>
                  <a:lnTo>
                    <a:pt x="577" y="456"/>
                  </a:lnTo>
                  <a:cubicBezTo>
                    <a:pt x="701" y="451"/>
                    <a:pt x="799" y="351"/>
                    <a:pt x="799" y="228"/>
                  </a:cubicBezTo>
                  <a:cubicBezTo>
                    <a:pt x="799" y="103"/>
                    <a:pt x="701" y="3"/>
                    <a:pt x="577" y="0"/>
                  </a:cubicBezTo>
                  <a:lnTo>
                    <a:pt x="234" y="0"/>
                  </a:lnTo>
                  <a:cubicBezTo>
                    <a:pt x="231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6" name="Google Shape;1936;p112"/>
            <p:cNvSpPr/>
            <p:nvPr/>
          </p:nvSpPr>
          <p:spPr>
            <a:xfrm>
              <a:off x="7232350" y="2508675"/>
              <a:ext cx="19700" cy="11400"/>
            </a:xfrm>
            <a:custGeom>
              <a:avLst/>
              <a:gdLst/>
              <a:ahLst/>
              <a:cxnLst/>
              <a:rect l="l" t="t" r="r" b="b"/>
              <a:pathLst>
                <a:path w="788" h="456" extrusionOk="0">
                  <a:moveTo>
                    <a:pt x="222" y="0"/>
                  </a:moveTo>
                  <a:cubicBezTo>
                    <a:pt x="99" y="3"/>
                    <a:pt x="0" y="103"/>
                    <a:pt x="0" y="228"/>
                  </a:cubicBezTo>
                  <a:cubicBezTo>
                    <a:pt x="0" y="351"/>
                    <a:pt x="99" y="451"/>
                    <a:pt x="222" y="456"/>
                  </a:cubicBezTo>
                  <a:lnTo>
                    <a:pt x="567" y="456"/>
                  </a:lnTo>
                  <a:cubicBezTo>
                    <a:pt x="691" y="451"/>
                    <a:pt x="788" y="351"/>
                    <a:pt x="788" y="228"/>
                  </a:cubicBezTo>
                  <a:cubicBezTo>
                    <a:pt x="788" y="103"/>
                    <a:pt x="691" y="3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7" name="Google Shape;1937;p112"/>
            <p:cNvSpPr/>
            <p:nvPr/>
          </p:nvSpPr>
          <p:spPr>
            <a:xfrm>
              <a:off x="7153075" y="2556075"/>
              <a:ext cx="44900" cy="43650"/>
            </a:xfrm>
            <a:custGeom>
              <a:avLst/>
              <a:gdLst/>
              <a:ahLst/>
              <a:cxnLst/>
              <a:rect l="l" t="t" r="r" b="b"/>
              <a:pathLst>
                <a:path w="1796" h="1746" extrusionOk="0">
                  <a:moveTo>
                    <a:pt x="456" y="595"/>
                  </a:moveTo>
                  <a:lnTo>
                    <a:pt x="1014" y="873"/>
                  </a:lnTo>
                  <a:lnTo>
                    <a:pt x="456" y="1150"/>
                  </a:lnTo>
                  <a:lnTo>
                    <a:pt x="456" y="595"/>
                  </a:lnTo>
                  <a:close/>
                  <a:moveTo>
                    <a:pt x="230" y="0"/>
                  </a:moveTo>
                  <a:cubicBezTo>
                    <a:pt x="110" y="0"/>
                    <a:pt x="1" y="96"/>
                    <a:pt x="1" y="229"/>
                  </a:cubicBezTo>
                  <a:lnTo>
                    <a:pt x="1" y="1518"/>
                  </a:lnTo>
                  <a:cubicBezTo>
                    <a:pt x="1" y="1650"/>
                    <a:pt x="109" y="1745"/>
                    <a:pt x="229" y="1745"/>
                  </a:cubicBezTo>
                  <a:cubicBezTo>
                    <a:pt x="263" y="1745"/>
                    <a:pt x="297" y="1738"/>
                    <a:pt x="330" y="1721"/>
                  </a:cubicBezTo>
                  <a:lnTo>
                    <a:pt x="1627" y="1077"/>
                  </a:lnTo>
                  <a:cubicBezTo>
                    <a:pt x="1796" y="992"/>
                    <a:pt x="1796" y="753"/>
                    <a:pt x="1627" y="668"/>
                  </a:cubicBezTo>
                  <a:lnTo>
                    <a:pt x="330" y="24"/>
                  </a:lnTo>
                  <a:cubicBezTo>
                    <a:pt x="297" y="8"/>
                    <a:pt x="26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8" name="Google Shape;1938;p112"/>
            <p:cNvSpPr/>
            <p:nvPr/>
          </p:nvSpPr>
          <p:spPr>
            <a:xfrm>
              <a:off x="7075200" y="2493450"/>
              <a:ext cx="261300" cy="137450"/>
            </a:xfrm>
            <a:custGeom>
              <a:avLst/>
              <a:gdLst/>
              <a:ahLst/>
              <a:cxnLst/>
              <a:rect l="l" t="t" r="r" b="b"/>
              <a:pathLst>
                <a:path w="10452" h="5498" extrusionOk="0">
                  <a:moveTo>
                    <a:pt x="9996" y="456"/>
                  </a:moveTo>
                  <a:lnTo>
                    <a:pt x="9996" y="1222"/>
                  </a:lnTo>
                  <a:lnTo>
                    <a:pt x="456" y="1222"/>
                  </a:lnTo>
                  <a:lnTo>
                    <a:pt x="456" y="456"/>
                  </a:lnTo>
                  <a:close/>
                  <a:moveTo>
                    <a:pt x="7042" y="1678"/>
                  </a:moveTo>
                  <a:lnTo>
                    <a:pt x="7042" y="5042"/>
                  </a:lnTo>
                  <a:lnTo>
                    <a:pt x="456" y="5042"/>
                  </a:lnTo>
                  <a:lnTo>
                    <a:pt x="456" y="1678"/>
                  </a:lnTo>
                  <a:close/>
                  <a:moveTo>
                    <a:pt x="9996" y="1678"/>
                  </a:moveTo>
                  <a:lnTo>
                    <a:pt x="9996" y="5042"/>
                  </a:lnTo>
                  <a:lnTo>
                    <a:pt x="7497" y="5042"/>
                  </a:lnTo>
                  <a:lnTo>
                    <a:pt x="7497" y="1678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5269"/>
                  </a:lnTo>
                  <a:cubicBezTo>
                    <a:pt x="0" y="5395"/>
                    <a:pt x="102" y="5497"/>
                    <a:pt x="228" y="5497"/>
                  </a:cubicBezTo>
                  <a:lnTo>
                    <a:pt x="10224" y="5497"/>
                  </a:lnTo>
                  <a:cubicBezTo>
                    <a:pt x="10350" y="5497"/>
                    <a:pt x="10452" y="5395"/>
                    <a:pt x="10452" y="5269"/>
                  </a:cubicBezTo>
                  <a:lnTo>
                    <a:pt x="10452" y="228"/>
                  </a:lnTo>
                  <a:cubicBezTo>
                    <a:pt x="10452" y="102"/>
                    <a:pt x="10350" y="0"/>
                    <a:pt x="1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39" name="Google Shape;1939;p112"/>
            <p:cNvSpPr/>
            <p:nvPr/>
          </p:nvSpPr>
          <p:spPr>
            <a:xfrm>
              <a:off x="7029600" y="2460350"/>
              <a:ext cx="351325" cy="230450"/>
            </a:xfrm>
            <a:custGeom>
              <a:avLst/>
              <a:gdLst/>
              <a:ahLst/>
              <a:cxnLst/>
              <a:rect l="l" t="t" r="r" b="b"/>
              <a:pathLst>
                <a:path w="14053" h="9218" extrusionOk="0">
                  <a:moveTo>
                    <a:pt x="12376" y="456"/>
                  </a:moveTo>
                  <a:cubicBezTo>
                    <a:pt x="12487" y="456"/>
                    <a:pt x="12577" y="546"/>
                    <a:pt x="12577" y="657"/>
                  </a:cubicBezTo>
                  <a:lnTo>
                    <a:pt x="12577" y="7663"/>
                  </a:lnTo>
                  <a:lnTo>
                    <a:pt x="1525" y="7663"/>
                  </a:lnTo>
                  <a:lnTo>
                    <a:pt x="1525" y="657"/>
                  </a:lnTo>
                  <a:cubicBezTo>
                    <a:pt x="1525" y="546"/>
                    <a:pt x="1615" y="456"/>
                    <a:pt x="1725" y="456"/>
                  </a:cubicBezTo>
                  <a:close/>
                  <a:moveTo>
                    <a:pt x="1724" y="1"/>
                  </a:moveTo>
                  <a:cubicBezTo>
                    <a:pt x="1363" y="2"/>
                    <a:pt x="1069" y="294"/>
                    <a:pt x="1068" y="657"/>
                  </a:cubicBezTo>
                  <a:lnTo>
                    <a:pt x="1068" y="7663"/>
                  </a:lnTo>
                  <a:lnTo>
                    <a:pt x="487" y="7663"/>
                  </a:lnTo>
                  <a:cubicBezTo>
                    <a:pt x="204" y="7663"/>
                    <a:pt x="0" y="7940"/>
                    <a:pt x="86" y="8211"/>
                  </a:cubicBezTo>
                  <a:lnTo>
                    <a:pt x="198" y="8563"/>
                  </a:lnTo>
                  <a:cubicBezTo>
                    <a:pt x="321" y="8953"/>
                    <a:pt x="682" y="9218"/>
                    <a:pt x="1090" y="9218"/>
                  </a:cubicBezTo>
                  <a:cubicBezTo>
                    <a:pt x="1091" y="9218"/>
                    <a:pt x="1092" y="9218"/>
                    <a:pt x="1093" y="9218"/>
                  </a:cubicBezTo>
                  <a:lnTo>
                    <a:pt x="8332" y="9218"/>
                  </a:lnTo>
                  <a:cubicBezTo>
                    <a:pt x="8335" y="9218"/>
                    <a:pt x="8337" y="9218"/>
                    <a:pt x="8340" y="9218"/>
                  </a:cubicBezTo>
                  <a:cubicBezTo>
                    <a:pt x="8464" y="9218"/>
                    <a:pt x="8566" y="9116"/>
                    <a:pt x="8566" y="8990"/>
                  </a:cubicBezTo>
                  <a:cubicBezTo>
                    <a:pt x="8566" y="8865"/>
                    <a:pt x="8464" y="8763"/>
                    <a:pt x="8340" y="8763"/>
                  </a:cubicBezTo>
                  <a:cubicBezTo>
                    <a:pt x="8337" y="8763"/>
                    <a:pt x="8335" y="8764"/>
                    <a:pt x="8332" y="8764"/>
                  </a:cubicBezTo>
                  <a:lnTo>
                    <a:pt x="1093" y="8764"/>
                  </a:lnTo>
                  <a:cubicBezTo>
                    <a:pt x="883" y="8764"/>
                    <a:pt x="695" y="8627"/>
                    <a:pt x="632" y="8426"/>
                  </a:cubicBezTo>
                  <a:lnTo>
                    <a:pt x="535" y="8119"/>
                  </a:lnTo>
                  <a:lnTo>
                    <a:pt x="13564" y="8119"/>
                  </a:lnTo>
                  <a:lnTo>
                    <a:pt x="13466" y="8426"/>
                  </a:lnTo>
                  <a:cubicBezTo>
                    <a:pt x="13403" y="8627"/>
                    <a:pt x="13216" y="8764"/>
                    <a:pt x="13005" y="8764"/>
                  </a:cubicBezTo>
                  <a:lnTo>
                    <a:pt x="9699" y="8764"/>
                  </a:lnTo>
                  <a:cubicBezTo>
                    <a:pt x="9576" y="8766"/>
                    <a:pt x="9477" y="8867"/>
                    <a:pt x="9477" y="8990"/>
                  </a:cubicBezTo>
                  <a:cubicBezTo>
                    <a:pt x="9477" y="9115"/>
                    <a:pt x="9576" y="9215"/>
                    <a:pt x="9699" y="9218"/>
                  </a:cubicBezTo>
                  <a:lnTo>
                    <a:pt x="13005" y="9218"/>
                  </a:lnTo>
                  <a:cubicBezTo>
                    <a:pt x="13006" y="9218"/>
                    <a:pt x="13007" y="9218"/>
                    <a:pt x="13008" y="9218"/>
                  </a:cubicBezTo>
                  <a:cubicBezTo>
                    <a:pt x="13417" y="9218"/>
                    <a:pt x="13778" y="8953"/>
                    <a:pt x="13900" y="8563"/>
                  </a:cubicBezTo>
                  <a:lnTo>
                    <a:pt x="14012" y="8211"/>
                  </a:lnTo>
                  <a:cubicBezTo>
                    <a:pt x="14052" y="8083"/>
                    <a:pt x="14031" y="7944"/>
                    <a:pt x="13952" y="7835"/>
                  </a:cubicBezTo>
                  <a:cubicBezTo>
                    <a:pt x="13872" y="7728"/>
                    <a:pt x="13746" y="7663"/>
                    <a:pt x="13611" y="7663"/>
                  </a:cubicBezTo>
                  <a:lnTo>
                    <a:pt x="13031" y="7663"/>
                  </a:lnTo>
                  <a:lnTo>
                    <a:pt x="13031" y="657"/>
                  </a:lnTo>
                  <a:cubicBezTo>
                    <a:pt x="13031" y="294"/>
                    <a:pt x="12737" y="2"/>
                    <a:pt x="1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0" name="Google Shape;1940;p112"/>
            <p:cNvSpPr/>
            <p:nvPr/>
          </p:nvSpPr>
          <p:spPr>
            <a:xfrm>
              <a:off x="7196875" y="2477250"/>
              <a:ext cx="17625" cy="11400"/>
            </a:xfrm>
            <a:custGeom>
              <a:avLst/>
              <a:gdLst/>
              <a:ahLst/>
              <a:cxnLst/>
              <a:rect l="l" t="t" r="r" b="b"/>
              <a:pathLst>
                <a:path w="705" h="456" extrusionOk="0">
                  <a:moveTo>
                    <a:pt x="228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4"/>
                    <a:pt x="103" y="455"/>
                    <a:pt x="228" y="455"/>
                  </a:cubicBezTo>
                  <a:cubicBezTo>
                    <a:pt x="231" y="455"/>
                    <a:pt x="233" y="455"/>
                    <a:pt x="236" y="455"/>
                  </a:cubicBezTo>
                  <a:lnTo>
                    <a:pt x="482" y="455"/>
                  </a:lnTo>
                  <a:cubicBezTo>
                    <a:pt x="605" y="452"/>
                    <a:pt x="704" y="352"/>
                    <a:pt x="704" y="227"/>
                  </a:cubicBezTo>
                  <a:cubicBezTo>
                    <a:pt x="704" y="104"/>
                    <a:pt x="605" y="4"/>
                    <a:pt x="482" y="1"/>
                  </a:cubicBezTo>
                  <a:lnTo>
                    <a:pt x="236" y="1"/>
                  </a:lnTo>
                  <a:cubicBezTo>
                    <a:pt x="233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41" name="Google Shape;1941;p112"/>
          <p:cNvGrpSpPr/>
          <p:nvPr/>
        </p:nvGrpSpPr>
        <p:grpSpPr>
          <a:xfrm>
            <a:off x="3993020" y="2071356"/>
            <a:ext cx="456870" cy="389878"/>
            <a:chOff x="7029600" y="2985325"/>
            <a:chExt cx="351325" cy="303475"/>
          </a:xfrm>
        </p:grpSpPr>
        <p:sp>
          <p:nvSpPr>
            <p:cNvPr id="1942" name="Google Shape;1942;p112"/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3" name="Google Shape;1943;p112"/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4" name="Google Shape;1944;p112"/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5" name="Google Shape;1945;p112"/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6" name="Google Shape;1946;p112"/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7" name="Google Shape;1947;p112"/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8" name="Google Shape;1948;p112"/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49" name="Google Shape;1949;p112"/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0" name="Google Shape;1950;p112"/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cxnSp>
        <p:nvCxnSpPr>
          <p:cNvPr id="1959" name="Google Shape;1959;p112"/>
          <p:cNvCxnSpPr>
            <a:cxnSpLocks/>
          </p:cNvCxnSpPr>
          <p:nvPr/>
        </p:nvCxnSpPr>
        <p:spPr>
          <a:xfrm>
            <a:off x="1349703" y="2717458"/>
            <a:ext cx="0" cy="597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0" name="Google Shape;1960;p112"/>
          <p:cNvCxnSpPr>
            <a:cxnSpLocks/>
            <a:stCxn id="1883" idx="0"/>
          </p:cNvCxnSpPr>
          <p:nvPr/>
        </p:nvCxnSpPr>
        <p:spPr>
          <a:xfrm flipH="1" flipV="1">
            <a:off x="2859050" y="2794129"/>
            <a:ext cx="6619" cy="664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1" name="Google Shape;1961;p112"/>
          <p:cNvCxnSpPr>
            <a:cxnSpLocks/>
          </p:cNvCxnSpPr>
          <p:nvPr/>
        </p:nvCxnSpPr>
        <p:spPr>
          <a:xfrm>
            <a:off x="4251649" y="2699580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2" name="Google Shape;1962;p112"/>
          <p:cNvCxnSpPr>
            <a:cxnSpLocks/>
            <a:stCxn id="1881" idx="0"/>
          </p:cNvCxnSpPr>
          <p:nvPr/>
        </p:nvCxnSpPr>
        <p:spPr>
          <a:xfrm flipV="1">
            <a:off x="5574425" y="2796598"/>
            <a:ext cx="9895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1882;p112">
            <a:extLst>
              <a:ext uri="{FF2B5EF4-FFF2-40B4-BE49-F238E27FC236}">
                <a16:creationId xmlns:a16="http://schemas.microsoft.com/office/drawing/2014/main" id="{E6A421F6-2280-9D86-9BD4-7455B3DE4F9B}"/>
              </a:ext>
            </a:extLst>
          </p:cNvPr>
          <p:cNvSpPr/>
          <p:nvPr/>
        </p:nvSpPr>
        <p:spPr>
          <a:xfrm>
            <a:off x="7068766" y="2013419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5" name="Google Shape;1941;p112">
            <a:extLst>
              <a:ext uri="{FF2B5EF4-FFF2-40B4-BE49-F238E27FC236}">
                <a16:creationId xmlns:a16="http://schemas.microsoft.com/office/drawing/2014/main" id="{59AF45A7-3D64-7D86-D041-46774EEA4BCA}"/>
              </a:ext>
            </a:extLst>
          </p:cNvPr>
          <p:cNvGrpSpPr/>
          <p:nvPr/>
        </p:nvGrpSpPr>
        <p:grpSpPr>
          <a:xfrm>
            <a:off x="7237550" y="2139532"/>
            <a:ext cx="456870" cy="389878"/>
            <a:chOff x="7029600" y="2985325"/>
            <a:chExt cx="351325" cy="303475"/>
          </a:xfrm>
        </p:grpSpPr>
        <p:sp>
          <p:nvSpPr>
            <p:cNvPr id="6" name="Google Shape;1942;p112">
              <a:extLst>
                <a:ext uri="{FF2B5EF4-FFF2-40B4-BE49-F238E27FC236}">
                  <a16:creationId xmlns:a16="http://schemas.microsoft.com/office/drawing/2014/main" id="{AC22AF8C-D08E-A75F-5F71-86F13BFA53A1}"/>
                </a:ext>
              </a:extLst>
            </p:cNvPr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1943;p112">
              <a:extLst>
                <a:ext uri="{FF2B5EF4-FFF2-40B4-BE49-F238E27FC236}">
                  <a16:creationId xmlns:a16="http://schemas.microsoft.com/office/drawing/2014/main" id="{51F2D673-AE47-3E9F-E880-E642106DE484}"/>
                </a:ext>
              </a:extLst>
            </p:cNvPr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" name="Google Shape;1944;p112">
              <a:extLst>
                <a:ext uri="{FF2B5EF4-FFF2-40B4-BE49-F238E27FC236}">
                  <a16:creationId xmlns:a16="http://schemas.microsoft.com/office/drawing/2014/main" id="{8CCCC9D8-9619-7321-E39D-0EBDA78EECB8}"/>
                </a:ext>
              </a:extLst>
            </p:cNvPr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1945;p112">
              <a:extLst>
                <a:ext uri="{FF2B5EF4-FFF2-40B4-BE49-F238E27FC236}">
                  <a16:creationId xmlns:a16="http://schemas.microsoft.com/office/drawing/2014/main" id="{F2755245-3722-A8CE-BA96-32218887475E}"/>
                </a:ext>
              </a:extLst>
            </p:cNvPr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1946;p112">
              <a:extLst>
                <a:ext uri="{FF2B5EF4-FFF2-40B4-BE49-F238E27FC236}">
                  <a16:creationId xmlns:a16="http://schemas.microsoft.com/office/drawing/2014/main" id="{30E00B65-A24F-D754-B960-20342DB2634C}"/>
                </a:ext>
              </a:extLst>
            </p:cNvPr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1947;p112">
              <a:extLst>
                <a:ext uri="{FF2B5EF4-FFF2-40B4-BE49-F238E27FC236}">
                  <a16:creationId xmlns:a16="http://schemas.microsoft.com/office/drawing/2014/main" id="{211D1B30-3E53-1B53-23B8-94CA14691400}"/>
                </a:ext>
              </a:extLst>
            </p:cNvPr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1948;p112">
              <a:extLst>
                <a:ext uri="{FF2B5EF4-FFF2-40B4-BE49-F238E27FC236}">
                  <a16:creationId xmlns:a16="http://schemas.microsoft.com/office/drawing/2014/main" id="{0A975D7C-EE4F-05E8-60A7-4F9824468DD3}"/>
                </a:ext>
              </a:extLst>
            </p:cNvPr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1949;p112">
              <a:extLst>
                <a:ext uri="{FF2B5EF4-FFF2-40B4-BE49-F238E27FC236}">
                  <a16:creationId xmlns:a16="http://schemas.microsoft.com/office/drawing/2014/main" id="{80FCB9F0-5FD4-F304-BC57-7FEB24F2736C}"/>
                </a:ext>
              </a:extLst>
            </p:cNvPr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1950;p112">
              <a:extLst>
                <a:ext uri="{FF2B5EF4-FFF2-40B4-BE49-F238E27FC236}">
                  <a16:creationId xmlns:a16="http://schemas.microsoft.com/office/drawing/2014/main" id="{03C42724-0C5C-01A2-65E3-2A0CB2B64EDB}"/>
                </a:ext>
              </a:extLst>
            </p:cNvPr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1951;p112">
              <a:extLst>
                <a:ext uri="{FF2B5EF4-FFF2-40B4-BE49-F238E27FC236}">
                  <a16:creationId xmlns:a16="http://schemas.microsoft.com/office/drawing/2014/main" id="{031C7C2B-4E2D-9FD4-F9C0-234EF3C642BB}"/>
                </a:ext>
              </a:extLst>
            </p:cNvPr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" name="Google Shape;1952;p112">
              <a:extLst>
                <a:ext uri="{FF2B5EF4-FFF2-40B4-BE49-F238E27FC236}">
                  <a16:creationId xmlns:a16="http://schemas.microsoft.com/office/drawing/2014/main" id="{9BD1286F-238B-71D5-5015-BA633401A40D}"/>
                </a:ext>
              </a:extLst>
            </p:cNvPr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" name="Google Shape;1953;p112">
              <a:extLst>
                <a:ext uri="{FF2B5EF4-FFF2-40B4-BE49-F238E27FC236}">
                  <a16:creationId xmlns:a16="http://schemas.microsoft.com/office/drawing/2014/main" id="{9F9B18F5-D011-52FA-762C-556DA96D1AD9}"/>
                </a:ext>
              </a:extLst>
            </p:cNvPr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" name="Google Shape;1954;p112">
              <a:extLst>
                <a:ext uri="{FF2B5EF4-FFF2-40B4-BE49-F238E27FC236}">
                  <a16:creationId xmlns:a16="http://schemas.microsoft.com/office/drawing/2014/main" id="{EA1C890E-2760-3BA3-30BC-B467FE6DBA27}"/>
                </a:ext>
              </a:extLst>
            </p:cNvPr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" name="Google Shape;1955;p112">
              <a:extLst>
                <a:ext uri="{FF2B5EF4-FFF2-40B4-BE49-F238E27FC236}">
                  <a16:creationId xmlns:a16="http://schemas.microsoft.com/office/drawing/2014/main" id="{F8957E1F-7CDA-6AE1-16B1-1C7ACF712411}"/>
                </a:ext>
              </a:extLst>
            </p:cNvPr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" name="Google Shape;1956;p112">
              <a:extLst>
                <a:ext uri="{FF2B5EF4-FFF2-40B4-BE49-F238E27FC236}">
                  <a16:creationId xmlns:a16="http://schemas.microsoft.com/office/drawing/2014/main" id="{0730F674-4CB8-412C-2947-8D1493B011D2}"/>
                </a:ext>
              </a:extLst>
            </p:cNvPr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" name="Google Shape;1957;p112">
              <a:extLst>
                <a:ext uri="{FF2B5EF4-FFF2-40B4-BE49-F238E27FC236}">
                  <a16:creationId xmlns:a16="http://schemas.microsoft.com/office/drawing/2014/main" id="{A67F040B-BC5A-B09F-B392-1F757117CD77}"/>
                </a:ext>
              </a:extLst>
            </p:cNvPr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cxnSp>
        <p:nvCxnSpPr>
          <p:cNvPr id="22" name="Google Shape;1961;p112">
            <a:extLst>
              <a:ext uri="{FF2B5EF4-FFF2-40B4-BE49-F238E27FC236}">
                <a16:creationId xmlns:a16="http://schemas.microsoft.com/office/drawing/2014/main" id="{CF185DBC-B777-5661-352B-51163FD05723}"/>
              </a:ext>
            </a:extLst>
          </p:cNvPr>
          <p:cNvCxnSpPr>
            <a:cxnSpLocks/>
          </p:cNvCxnSpPr>
          <p:nvPr/>
        </p:nvCxnSpPr>
        <p:spPr>
          <a:xfrm>
            <a:off x="7458563" y="275162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891;p112">
            <a:extLst>
              <a:ext uri="{FF2B5EF4-FFF2-40B4-BE49-F238E27FC236}">
                <a16:creationId xmlns:a16="http://schemas.microsoft.com/office/drawing/2014/main" id="{C7BE43D2-63E7-6B5F-24E7-C3A29A81CEE8}"/>
              </a:ext>
            </a:extLst>
          </p:cNvPr>
          <p:cNvSpPr txBox="1"/>
          <p:nvPr/>
        </p:nvSpPr>
        <p:spPr>
          <a:xfrm>
            <a:off x="4900297" y="2270501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dk1"/>
                </a:solidFill>
                <a:latin typeface="+mj-lt"/>
                <a:ea typeface="Cormorant Garamond" panose="020B0604020202020204" charset="0"/>
              </a:rPr>
              <a:t>Programação Web </a:t>
            </a:r>
          </a:p>
        </p:txBody>
      </p:sp>
      <p:sp>
        <p:nvSpPr>
          <p:cNvPr id="1856" name="Google Shape;522;p45">
            <a:extLst>
              <a:ext uri="{FF2B5EF4-FFF2-40B4-BE49-F238E27FC236}">
                <a16:creationId xmlns:a16="http://schemas.microsoft.com/office/drawing/2014/main" id="{F8803510-5FE0-A1A8-B6BF-3110DD76CE3A}"/>
              </a:ext>
            </a:extLst>
          </p:cNvPr>
          <p:cNvSpPr txBox="1">
            <a:spLocks/>
          </p:cNvSpPr>
          <p:nvPr/>
        </p:nvSpPr>
        <p:spPr>
          <a:xfrm>
            <a:off x="1164172" y="224166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03.</a:t>
            </a:r>
          </a:p>
        </p:txBody>
      </p:sp>
      <p:sp>
        <p:nvSpPr>
          <p:cNvPr id="1857" name="Google Shape;771;p52">
            <a:extLst>
              <a:ext uri="{FF2B5EF4-FFF2-40B4-BE49-F238E27FC236}">
                <a16:creationId xmlns:a16="http://schemas.microsoft.com/office/drawing/2014/main" id="{DA9D1063-B253-B82C-AE8A-A84845E27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47" y="718632"/>
            <a:ext cx="4026393" cy="6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+mj-lt"/>
              </a:rPr>
              <a:t>Disciplinas </a:t>
            </a:r>
            <a:endParaRPr sz="5000" b="1" dirty="0">
              <a:latin typeface="+mj-lt"/>
            </a:endParaRPr>
          </a:p>
        </p:txBody>
      </p:sp>
      <p:sp>
        <p:nvSpPr>
          <p:cNvPr id="1866" name="Google Shape;1888;p112">
            <a:extLst>
              <a:ext uri="{FF2B5EF4-FFF2-40B4-BE49-F238E27FC236}">
                <a16:creationId xmlns:a16="http://schemas.microsoft.com/office/drawing/2014/main" id="{626B0464-54B2-9B9B-6A71-1E6458CF4904}"/>
              </a:ext>
            </a:extLst>
          </p:cNvPr>
          <p:cNvSpPr txBox="1"/>
          <p:nvPr/>
        </p:nvSpPr>
        <p:spPr>
          <a:xfrm>
            <a:off x="574656" y="3951479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Bruno Nobre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67" name="Google Shape;1888;p112">
            <a:extLst>
              <a:ext uri="{FF2B5EF4-FFF2-40B4-BE49-F238E27FC236}">
                <a16:creationId xmlns:a16="http://schemas.microsoft.com/office/drawing/2014/main" id="{F9B61156-D8E8-2BB4-C024-2DE63991B60E}"/>
              </a:ext>
            </a:extLst>
          </p:cNvPr>
          <p:cNvSpPr txBox="1"/>
          <p:nvPr/>
        </p:nvSpPr>
        <p:spPr>
          <a:xfrm>
            <a:off x="3737650" y="3757017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André Sabino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68" name="Google Shape;1888;p112">
            <a:extLst>
              <a:ext uri="{FF2B5EF4-FFF2-40B4-BE49-F238E27FC236}">
                <a16:creationId xmlns:a16="http://schemas.microsoft.com/office/drawing/2014/main" id="{E62F5099-788E-2D64-2D3C-91D3B3716E13}"/>
              </a:ext>
            </a:extLst>
          </p:cNvPr>
          <p:cNvSpPr txBox="1"/>
          <p:nvPr/>
        </p:nvSpPr>
        <p:spPr>
          <a:xfrm>
            <a:off x="4771088" y="2453912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André Sabino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69" name="Google Shape;1888;p112">
            <a:extLst>
              <a:ext uri="{FF2B5EF4-FFF2-40B4-BE49-F238E27FC236}">
                <a16:creationId xmlns:a16="http://schemas.microsoft.com/office/drawing/2014/main" id="{45B30607-3A28-04AD-65F4-C57435A62413}"/>
              </a:ext>
            </a:extLst>
          </p:cNvPr>
          <p:cNvSpPr txBox="1"/>
          <p:nvPr/>
        </p:nvSpPr>
        <p:spPr>
          <a:xfrm>
            <a:off x="6502400" y="3845510"/>
            <a:ext cx="1405176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+mj-lt"/>
              </a:rPr>
              <a:t>Rodolfo Bendoyro</a:t>
            </a:r>
            <a:endParaRPr sz="105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70" name="Google Shape;1891;p112">
            <a:extLst>
              <a:ext uri="{FF2B5EF4-FFF2-40B4-BE49-F238E27FC236}">
                <a16:creationId xmlns:a16="http://schemas.microsoft.com/office/drawing/2014/main" id="{4A085DEE-8E76-9BB1-2F7C-F1FFD5AF7ADE}"/>
              </a:ext>
            </a:extLst>
          </p:cNvPr>
          <p:cNvSpPr txBox="1"/>
          <p:nvPr/>
        </p:nvSpPr>
        <p:spPr>
          <a:xfrm>
            <a:off x="1784973" y="2365486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  <a:ea typeface="Jost"/>
                <a:cs typeface="Cormorant Garamond"/>
                <a:sym typeface="Cormorant Garamond"/>
              </a:rPr>
              <a:t>AED</a:t>
            </a:r>
            <a:endParaRPr sz="1800" dirty="0">
              <a:solidFill>
                <a:schemeClr val="dk1"/>
              </a:solidFill>
              <a:latin typeface="+mj-lt"/>
              <a:ea typeface="Jost"/>
              <a:cs typeface="Jost"/>
              <a:sym typeface="Jost"/>
            </a:endParaRPr>
          </a:p>
        </p:txBody>
      </p:sp>
      <p:sp>
        <p:nvSpPr>
          <p:cNvPr id="1874" name="TextBox 1873">
            <a:extLst>
              <a:ext uri="{FF2B5EF4-FFF2-40B4-BE49-F238E27FC236}">
                <a16:creationId xmlns:a16="http://schemas.microsoft.com/office/drawing/2014/main" id="{153CD069-2353-1584-5E1C-3CD4A4DF93AF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599161" y="2182607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797783" y="1189101"/>
            <a:ext cx="3447867" cy="83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Perguntas?</a:t>
            </a:r>
            <a:endParaRPr sz="5000" dirty="0"/>
          </a:p>
        </p:txBody>
      </p:sp>
      <p:sp>
        <p:nvSpPr>
          <p:cNvPr id="4" name="Google Shape;522;p45">
            <a:extLst>
              <a:ext uri="{FF2B5EF4-FFF2-40B4-BE49-F238E27FC236}">
                <a16:creationId xmlns:a16="http://schemas.microsoft.com/office/drawing/2014/main" id="{4B7B29DA-BB78-1224-C6F7-17671F646680}"/>
              </a:ext>
            </a:extLst>
          </p:cNvPr>
          <p:cNvSpPr txBox="1">
            <a:spLocks/>
          </p:cNvSpPr>
          <p:nvPr/>
        </p:nvSpPr>
        <p:spPr>
          <a:xfrm>
            <a:off x="980161" y="565801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64915-BF47-F10A-3C3B-E7E2D0CA49A0}"/>
              </a:ext>
            </a:extLst>
          </p:cNvPr>
          <p:cNvSpPr txBox="1"/>
          <p:nvPr/>
        </p:nvSpPr>
        <p:spPr>
          <a:xfrm>
            <a:off x="8318793" y="4547937"/>
            <a:ext cx="53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09</a:t>
            </a:r>
          </a:p>
        </p:txBody>
      </p:sp>
      <p:sp>
        <p:nvSpPr>
          <p:cNvPr id="6" name="Google Shape;523;p45">
            <a:extLst>
              <a:ext uri="{FF2B5EF4-FFF2-40B4-BE49-F238E27FC236}">
                <a16:creationId xmlns:a16="http://schemas.microsoft.com/office/drawing/2014/main" id="{33B1449F-393F-81F7-DCCA-7CCE8E596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7344" y="2555853"/>
            <a:ext cx="2937600" cy="202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</a:rPr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masis MT Pro Light" panose="02040304050005020304" pitchFamily="18" charset="0"/>
                <a:cs typeface="Aldhabi" panose="01000000000000000000" pitchFamily="2" charset="-78"/>
                <a:hlinkClick r:id="rId3"/>
              </a:rPr>
              <a:t>abhaylagah01@gmail</a:t>
            </a: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  <a:hlinkClick r:id="rId3"/>
              </a:rPr>
              <a:t>.com</a:t>
            </a:r>
            <a:endParaRPr lang="en" sz="12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</a:rPr>
              <a:t>20221605 Edja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dirty="0">
                <a:solidFill>
                  <a:srgbClr val="5E5E5E"/>
                </a:solidFill>
                <a:effectLst/>
                <a:latin typeface="Amasis MT Pro Light" panose="02040304050005020304" pitchFamily="18" charset="0"/>
                <a:cs typeface="Aldhabi" panose="01000000000000000000" pitchFamily="2" charset="-78"/>
                <a:hlinkClick r:id="rId4"/>
              </a:rPr>
              <a:t>tamaramonteiro20014@gmail.com</a:t>
            </a:r>
            <a:endParaRPr lang="en-GB" sz="1200" b="0" i="0" dirty="0">
              <a:solidFill>
                <a:srgbClr val="5E5E5E"/>
              </a:solidFill>
              <a:effectLst/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masis MT Pro Light" panose="02040304050005020304" pitchFamily="18" charset="0"/>
                <a:cs typeface="Aldhabi" panose="01000000000000000000" pitchFamily="2" charset="-78"/>
              </a:rPr>
              <a:t>20210958 Rui Esteves </a:t>
            </a:r>
          </a:p>
          <a:p>
            <a:pPr marL="0" indent="0"/>
            <a:r>
              <a:rPr lang="en-GB" sz="1200" dirty="0">
                <a:solidFill>
                  <a:srgbClr val="5E5E5E"/>
                </a:solidFill>
                <a:latin typeface="Amasis MT Pro Light" panose="02040304050005020304" pitchFamily="18" charset="0"/>
                <a:cs typeface="Aldhabi" panose="01000000000000000000" pitchFamily="2" charset="-78"/>
                <a:hlinkClick r:id="rId5"/>
              </a:rPr>
              <a:t>Ruireiesteves</a:t>
            </a:r>
            <a:r>
              <a:rPr lang="en-GB" sz="1200" b="0" i="0" dirty="0">
                <a:solidFill>
                  <a:srgbClr val="5E5E5E"/>
                </a:solidFill>
                <a:effectLst/>
                <a:latin typeface="Amasis MT Pro Light" panose="02040304050005020304" pitchFamily="18" charset="0"/>
                <a:cs typeface="Aldhabi" panose="01000000000000000000" pitchFamily="2" charset="-78"/>
                <a:hlinkClick r:id="rId5"/>
              </a:rPr>
              <a:t>@gmail.com</a:t>
            </a:r>
            <a:endParaRPr lang="en-GB" sz="1200" b="0" i="0" dirty="0">
              <a:solidFill>
                <a:srgbClr val="5E5E5E"/>
              </a:solidFill>
              <a:effectLst/>
              <a:latin typeface="Amasis MT Pro Light" panose="02040304050005020304" pitchFamily="18" charset="0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</p:txBody>
      </p:sp>
      <p:grpSp>
        <p:nvGrpSpPr>
          <p:cNvPr id="7" name="Google Shape;2275;p79">
            <a:extLst>
              <a:ext uri="{FF2B5EF4-FFF2-40B4-BE49-F238E27FC236}">
                <a16:creationId xmlns:a16="http://schemas.microsoft.com/office/drawing/2014/main" id="{4A8AFA9E-3C91-6088-6C8D-336DA4B51F18}"/>
              </a:ext>
            </a:extLst>
          </p:cNvPr>
          <p:cNvGrpSpPr/>
          <p:nvPr/>
        </p:nvGrpSpPr>
        <p:grpSpPr>
          <a:xfrm>
            <a:off x="5463165" y="1617831"/>
            <a:ext cx="3081674" cy="2830797"/>
            <a:chOff x="1268975" y="1589868"/>
            <a:chExt cx="3745829" cy="3321036"/>
          </a:xfrm>
        </p:grpSpPr>
        <p:sp>
          <p:nvSpPr>
            <p:cNvPr id="8" name="Google Shape;2276;p79">
              <a:extLst>
                <a:ext uri="{FF2B5EF4-FFF2-40B4-BE49-F238E27FC236}">
                  <a16:creationId xmlns:a16="http://schemas.microsoft.com/office/drawing/2014/main" id="{3B0B7B1F-529C-EF3B-EF2E-D97863E17556}"/>
                </a:ext>
              </a:extLst>
            </p:cNvPr>
            <p:cNvSpPr/>
            <p:nvPr/>
          </p:nvSpPr>
          <p:spPr>
            <a:xfrm>
              <a:off x="3113287" y="2119389"/>
              <a:ext cx="859170" cy="411514"/>
            </a:xfrm>
            <a:custGeom>
              <a:avLst/>
              <a:gdLst/>
              <a:ahLst/>
              <a:cxnLst/>
              <a:rect l="l" t="t" r="r" b="b"/>
              <a:pathLst>
                <a:path w="9057" h="4338" extrusionOk="0">
                  <a:moveTo>
                    <a:pt x="8575" y="1"/>
                  </a:moveTo>
                  <a:cubicBezTo>
                    <a:pt x="8575" y="1"/>
                    <a:pt x="5301" y="2415"/>
                    <a:pt x="4517" y="2415"/>
                  </a:cubicBezTo>
                  <a:cubicBezTo>
                    <a:pt x="4515" y="2415"/>
                    <a:pt x="4514" y="2415"/>
                    <a:pt x="4512" y="2415"/>
                  </a:cubicBezTo>
                  <a:cubicBezTo>
                    <a:pt x="3376" y="2393"/>
                    <a:pt x="1061" y="416"/>
                    <a:pt x="1061" y="416"/>
                  </a:cubicBezTo>
                  <a:lnTo>
                    <a:pt x="1" y="2153"/>
                  </a:lnTo>
                  <a:cubicBezTo>
                    <a:pt x="1" y="2153"/>
                    <a:pt x="2549" y="4338"/>
                    <a:pt x="4134" y="4338"/>
                  </a:cubicBezTo>
                  <a:cubicBezTo>
                    <a:pt x="4200" y="4338"/>
                    <a:pt x="4264" y="4334"/>
                    <a:pt x="4326" y="4326"/>
                  </a:cubicBezTo>
                  <a:cubicBezTo>
                    <a:pt x="5877" y="4141"/>
                    <a:pt x="9056" y="678"/>
                    <a:pt x="9056" y="678"/>
                  </a:cubicBezTo>
                  <a:lnTo>
                    <a:pt x="8575" y="1"/>
                  </a:ln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77;p79">
              <a:extLst>
                <a:ext uri="{FF2B5EF4-FFF2-40B4-BE49-F238E27FC236}">
                  <a16:creationId xmlns:a16="http://schemas.microsoft.com/office/drawing/2014/main" id="{62E92AFB-E83D-B196-31F8-86EFE1322C19}"/>
                </a:ext>
              </a:extLst>
            </p:cNvPr>
            <p:cNvSpPr/>
            <p:nvPr/>
          </p:nvSpPr>
          <p:spPr>
            <a:xfrm>
              <a:off x="3123627" y="2099753"/>
              <a:ext cx="290279" cy="354217"/>
            </a:xfrm>
            <a:custGeom>
              <a:avLst/>
              <a:gdLst/>
              <a:ahLst/>
              <a:cxnLst/>
              <a:rect l="l" t="t" r="r" b="b"/>
              <a:pathLst>
                <a:path w="3060" h="3734" extrusionOk="0">
                  <a:moveTo>
                    <a:pt x="1115" y="1"/>
                  </a:moveTo>
                  <a:lnTo>
                    <a:pt x="1" y="2164"/>
                  </a:lnTo>
                  <a:cubicBezTo>
                    <a:pt x="1" y="2164"/>
                    <a:pt x="892" y="3733"/>
                    <a:pt x="1535" y="3733"/>
                  </a:cubicBezTo>
                  <a:cubicBezTo>
                    <a:pt x="1574" y="3733"/>
                    <a:pt x="1613" y="3727"/>
                    <a:pt x="1651" y="3715"/>
                  </a:cubicBezTo>
                  <a:cubicBezTo>
                    <a:pt x="2306" y="3507"/>
                    <a:pt x="3059" y="2098"/>
                    <a:pt x="3059" y="2098"/>
                  </a:cubicBezTo>
                  <a:lnTo>
                    <a:pt x="1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8;p79">
              <a:extLst>
                <a:ext uri="{FF2B5EF4-FFF2-40B4-BE49-F238E27FC236}">
                  <a16:creationId xmlns:a16="http://schemas.microsoft.com/office/drawing/2014/main" id="{14DA7789-172C-2035-FCCA-8726255909BC}"/>
                </a:ext>
              </a:extLst>
            </p:cNvPr>
            <p:cNvSpPr/>
            <p:nvPr/>
          </p:nvSpPr>
          <p:spPr>
            <a:xfrm>
              <a:off x="3893528" y="2003373"/>
              <a:ext cx="252998" cy="201678"/>
            </a:xfrm>
            <a:custGeom>
              <a:avLst/>
              <a:gdLst/>
              <a:ahLst/>
              <a:cxnLst/>
              <a:rect l="l" t="t" r="r" b="b"/>
              <a:pathLst>
                <a:path w="2667" h="2126" extrusionOk="0">
                  <a:moveTo>
                    <a:pt x="1475" y="1"/>
                  </a:moveTo>
                  <a:cubicBezTo>
                    <a:pt x="1268" y="1"/>
                    <a:pt x="1038" y="88"/>
                    <a:pt x="875" y="383"/>
                  </a:cubicBezTo>
                  <a:cubicBezTo>
                    <a:pt x="875" y="383"/>
                    <a:pt x="731" y="296"/>
                    <a:pt x="569" y="296"/>
                  </a:cubicBezTo>
                  <a:cubicBezTo>
                    <a:pt x="438" y="296"/>
                    <a:pt x="296" y="353"/>
                    <a:pt x="208" y="558"/>
                  </a:cubicBezTo>
                  <a:cubicBezTo>
                    <a:pt x="1" y="1017"/>
                    <a:pt x="295" y="1847"/>
                    <a:pt x="295" y="1847"/>
                  </a:cubicBezTo>
                  <a:cubicBezTo>
                    <a:pt x="480" y="2071"/>
                    <a:pt x="722" y="2125"/>
                    <a:pt x="914" y="2125"/>
                  </a:cubicBezTo>
                  <a:cubicBezTo>
                    <a:pt x="1097" y="2125"/>
                    <a:pt x="1235" y="2076"/>
                    <a:pt x="1235" y="2076"/>
                  </a:cubicBezTo>
                  <a:cubicBezTo>
                    <a:pt x="1596" y="2076"/>
                    <a:pt x="1803" y="1748"/>
                    <a:pt x="1901" y="1563"/>
                  </a:cubicBezTo>
                  <a:cubicBezTo>
                    <a:pt x="1945" y="1486"/>
                    <a:pt x="1956" y="1432"/>
                    <a:pt x="1956" y="1432"/>
                  </a:cubicBezTo>
                  <a:cubicBezTo>
                    <a:pt x="1979" y="1441"/>
                    <a:pt x="2006" y="1446"/>
                    <a:pt x="2035" y="1446"/>
                  </a:cubicBezTo>
                  <a:cubicBezTo>
                    <a:pt x="2277" y="1446"/>
                    <a:pt x="2667" y="1137"/>
                    <a:pt x="2404" y="777"/>
                  </a:cubicBezTo>
                  <a:cubicBezTo>
                    <a:pt x="2283" y="602"/>
                    <a:pt x="2185" y="459"/>
                    <a:pt x="2120" y="361"/>
                  </a:cubicBezTo>
                  <a:cubicBezTo>
                    <a:pt x="1977" y="143"/>
                    <a:pt x="1727" y="1"/>
                    <a:pt x="1475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79;p79">
              <a:extLst>
                <a:ext uri="{FF2B5EF4-FFF2-40B4-BE49-F238E27FC236}">
                  <a16:creationId xmlns:a16="http://schemas.microsoft.com/office/drawing/2014/main" id="{BDF701FD-2557-8389-90DA-C2609E594690}"/>
                </a:ext>
              </a:extLst>
            </p:cNvPr>
            <p:cNvSpPr/>
            <p:nvPr/>
          </p:nvSpPr>
          <p:spPr>
            <a:xfrm>
              <a:off x="3118314" y="1934787"/>
              <a:ext cx="350517" cy="309916"/>
            </a:xfrm>
            <a:custGeom>
              <a:avLst/>
              <a:gdLst/>
              <a:ahLst/>
              <a:cxnLst/>
              <a:rect l="l" t="t" r="r" b="b"/>
              <a:pathLst>
                <a:path w="3695" h="3267" extrusionOk="0">
                  <a:moveTo>
                    <a:pt x="2475" y="1"/>
                  </a:moveTo>
                  <a:cubicBezTo>
                    <a:pt x="1135" y="1"/>
                    <a:pt x="1" y="1101"/>
                    <a:pt x="68" y="2187"/>
                  </a:cubicBezTo>
                  <a:cubicBezTo>
                    <a:pt x="78" y="2479"/>
                    <a:pt x="79" y="3267"/>
                    <a:pt x="781" y="3267"/>
                  </a:cubicBezTo>
                  <a:cubicBezTo>
                    <a:pt x="844" y="3267"/>
                    <a:pt x="912" y="3261"/>
                    <a:pt x="986" y="3247"/>
                  </a:cubicBezTo>
                  <a:cubicBezTo>
                    <a:pt x="1881" y="3083"/>
                    <a:pt x="2307" y="2646"/>
                    <a:pt x="2416" y="1718"/>
                  </a:cubicBezTo>
                  <a:cubicBezTo>
                    <a:pt x="2537" y="789"/>
                    <a:pt x="3695" y="320"/>
                    <a:pt x="3695" y="320"/>
                  </a:cubicBezTo>
                  <a:cubicBezTo>
                    <a:pt x="3287" y="97"/>
                    <a:pt x="2872" y="1"/>
                    <a:pt x="2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0;p79">
              <a:extLst>
                <a:ext uri="{FF2B5EF4-FFF2-40B4-BE49-F238E27FC236}">
                  <a16:creationId xmlns:a16="http://schemas.microsoft.com/office/drawing/2014/main" id="{C09BBFF6-4B22-AC97-D74A-589AFF60C96A}"/>
                </a:ext>
              </a:extLst>
            </p:cNvPr>
            <p:cNvSpPr/>
            <p:nvPr/>
          </p:nvSpPr>
          <p:spPr>
            <a:xfrm>
              <a:off x="2580730" y="2820990"/>
              <a:ext cx="938854" cy="945020"/>
            </a:xfrm>
            <a:custGeom>
              <a:avLst/>
              <a:gdLst/>
              <a:ahLst/>
              <a:cxnLst/>
              <a:rect l="l" t="t" r="r" b="b"/>
              <a:pathLst>
                <a:path w="9897" h="9962" extrusionOk="0">
                  <a:moveTo>
                    <a:pt x="1432" y="0"/>
                  </a:moveTo>
                  <a:lnTo>
                    <a:pt x="0" y="2960"/>
                  </a:lnTo>
                  <a:lnTo>
                    <a:pt x="5418" y="3910"/>
                  </a:lnTo>
                  <a:lnTo>
                    <a:pt x="4272" y="9470"/>
                  </a:lnTo>
                  <a:lnTo>
                    <a:pt x="5364" y="9962"/>
                  </a:lnTo>
                  <a:cubicBezTo>
                    <a:pt x="5364" y="9962"/>
                    <a:pt x="7734" y="5593"/>
                    <a:pt x="8204" y="4686"/>
                  </a:cubicBezTo>
                  <a:cubicBezTo>
                    <a:pt x="8684" y="3768"/>
                    <a:pt x="9896" y="1693"/>
                    <a:pt x="9034" y="1059"/>
                  </a:cubicBezTo>
                  <a:cubicBezTo>
                    <a:pt x="8160" y="426"/>
                    <a:pt x="1432" y="0"/>
                    <a:pt x="1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81;p79">
              <a:extLst>
                <a:ext uri="{FF2B5EF4-FFF2-40B4-BE49-F238E27FC236}">
                  <a16:creationId xmlns:a16="http://schemas.microsoft.com/office/drawing/2014/main" id="{4505A4EF-D4DF-FBD4-A1F4-04D6A03BAE53}"/>
                </a:ext>
              </a:extLst>
            </p:cNvPr>
            <p:cNvSpPr/>
            <p:nvPr/>
          </p:nvSpPr>
          <p:spPr>
            <a:xfrm>
              <a:off x="1268975" y="3440535"/>
              <a:ext cx="1470369" cy="1470369"/>
            </a:xfrm>
            <a:custGeom>
              <a:avLst/>
              <a:gdLst/>
              <a:ahLst/>
              <a:cxnLst/>
              <a:rect l="l" t="t" r="r" b="b"/>
              <a:pathLst>
                <a:path w="15500" h="15500" extrusionOk="0">
                  <a:moveTo>
                    <a:pt x="7755" y="656"/>
                  </a:moveTo>
                  <a:cubicBezTo>
                    <a:pt x="11666" y="656"/>
                    <a:pt x="14845" y="3834"/>
                    <a:pt x="14845" y="7745"/>
                  </a:cubicBezTo>
                  <a:cubicBezTo>
                    <a:pt x="14845" y="11655"/>
                    <a:pt x="11666" y="14845"/>
                    <a:pt x="7755" y="14845"/>
                  </a:cubicBezTo>
                  <a:cubicBezTo>
                    <a:pt x="3845" y="14845"/>
                    <a:pt x="655" y="11655"/>
                    <a:pt x="655" y="7745"/>
                  </a:cubicBezTo>
                  <a:cubicBezTo>
                    <a:pt x="655" y="3834"/>
                    <a:pt x="3845" y="656"/>
                    <a:pt x="7755" y="656"/>
                  </a:cubicBezTo>
                  <a:close/>
                  <a:moveTo>
                    <a:pt x="7755" y="1"/>
                  </a:moveTo>
                  <a:cubicBezTo>
                    <a:pt x="5680" y="1"/>
                    <a:pt x="3736" y="809"/>
                    <a:pt x="2272" y="2273"/>
                  </a:cubicBezTo>
                  <a:cubicBezTo>
                    <a:pt x="808" y="3737"/>
                    <a:pt x="0" y="5681"/>
                    <a:pt x="0" y="7745"/>
                  </a:cubicBezTo>
                  <a:cubicBezTo>
                    <a:pt x="0" y="9820"/>
                    <a:pt x="808" y="11764"/>
                    <a:pt x="2272" y="13228"/>
                  </a:cubicBezTo>
                  <a:cubicBezTo>
                    <a:pt x="3736" y="14692"/>
                    <a:pt x="5680" y="15500"/>
                    <a:pt x="7755" y="15500"/>
                  </a:cubicBezTo>
                  <a:cubicBezTo>
                    <a:pt x="9820" y="15500"/>
                    <a:pt x="11764" y="14692"/>
                    <a:pt x="13228" y="13228"/>
                  </a:cubicBezTo>
                  <a:cubicBezTo>
                    <a:pt x="14692" y="11764"/>
                    <a:pt x="15500" y="9820"/>
                    <a:pt x="15500" y="7745"/>
                  </a:cubicBezTo>
                  <a:cubicBezTo>
                    <a:pt x="15500" y="5681"/>
                    <a:pt x="14692" y="3737"/>
                    <a:pt x="13228" y="2273"/>
                  </a:cubicBezTo>
                  <a:cubicBezTo>
                    <a:pt x="11764" y="809"/>
                    <a:pt x="9820" y="1"/>
                    <a:pt x="7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82;p79">
              <a:extLst>
                <a:ext uri="{FF2B5EF4-FFF2-40B4-BE49-F238E27FC236}">
                  <a16:creationId xmlns:a16="http://schemas.microsoft.com/office/drawing/2014/main" id="{969DD176-A1C8-5603-B58B-00598E2FABB9}"/>
                </a:ext>
              </a:extLst>
            </p:cNvPr>
            <p:cNvSpPr/>
            <p:nvPr/>
          </p:nvSpPr>
          <p:spPr>
            <a:xfrm>
              <a:off x="3544341" y="3440535"/>
              <a:ext cx="1470464" cy="1470369"/>
            </a:xfrm>
            <a:custGeom>
              <a:avLst/>
              <a:gdLst/>
              <a:ahLst/>
              <a:cxnLst/>
              <a:rect l="l" t="t" r="r" b="b"/>
              <a:pathLst>
                <a:path w="15501" h="15500" extrusionOk="0">
                  <a:moveTo>
                    <a:pt x="7756" y="656"/>
                  </a:moveTo>
                  <a:cubicBezTo>
                    <a:pt x="11666" y="656"/>
                    <a:pt x="14845" y="3834"/>
                    <a:pt x="14845" y="7745"/>
                  </a:cubicBezTo>
                  <a:cubicBezTo>
                    <a:pt x="14845" y="11655"/>
                    <a:pt x="11666" y="14845"/>
                    <a:pt x="7756" y="14845"/>
                  </a:cubicBezTo>
                  <a:cubicBezTo>
                    <a:pt x="3845" y="14845"/>
                    <a:pt x="656" y="11655"/>
                    <a:pt x="656" y="7745"/>
                  </a:cubicBezTo>
                  <a:cubicBezTo>
                    <a:pt x="656" y="3834"/>
                    <a:pt x="3845" y="656"/>
                    <a:pt x="7756" y="656"/>
                  </a:cubicBezTo>
                  <a:close/>
                  <a:moveTo>
                    <a:pt x="7756" y="1"/>
                  </a:moveTo>
                  <a:cubicBezTo>
                    <a:pt x="5680" y="1"/>
                    <a:pt x="3736" y="809"/>
                    <a:pt x="2272" y="2273"/>
                  </a:cubicBezTo>
                  <a:cubicBezTo>
                    <a:pt x="809" y="3737"/>
                    <a:pt x="0" y="5681"/>
                    <a:pt x="0" y="7745"/>
                  </a:cubicBezTo>
                  <a:cubicBezTo>
                    <a:pt x="0" y="9820"/>
                    <a:pt x="809" y="11764"/>
                    <a:pt x="2272" y="13228"/>
                  </a:cubicBezTo>
                  <a:cubicBezTo>
                    <a:pt x="3736" y="14692"/>
                    <a:pt x="5680" y="15500"/>
                    <a:pt x="7756" y="15500"/>
                  </a:cubicBezTo>
                  <a:cubicBezTo>
                    <a:pt x="9820" y="15500"/>
                    <a:pt x="11775" y="14692"/>
                    <a:pt x="13239" y="13228"/>
                  </a:cubicBezTo>
                  <a:cubicBezTo>
                    <a:pt x="14703" y="11764"/>
                    <a:pt x="15500" y="9820"/>
                    <a:pt x="15500" y="7745"/>
                  </a:cubicBezTo>
                  <a:cubicBezTo>
                    <a:pt x="15500" y="5681"/>
                    <a:pt x="14703" y="3737"/>
                    <a:pt x="13239" y="2273"/>
                  </a:cubicBezTo>
                  <a:cubicBezTo>
                    <a:pt x="11775" y="809"/>
                    <a:pt x="9820" y="1"/>
                    <a:pt x="7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3;p79">
              <a:extLst>
                <a:ext uri="{FF2B5EF4-FFF2-40B4-BE49-F238E27FC236}">
                  <a16:creationId xmlns:a16="http://schemas.microsoft.com/office/drawing/2014/main" id="{CC0643F5-8F09-392A-236F-C7592D05DB88}"/>
                </a:ext>
              </a:extLst>
            </p:cNvPr>
            <p:cNvSpPr/>
            <p:nvPr/>
          </p:nvSpPr>
          <p:spPr>
            <a:xfrm>
              <a:off x="2971373" y="3955542"/>
              <a:ext cx="390739" cy="128064"/>
            </a:xfrm>
            <a:custGeom>
              <a:avLst/>
              <a:gdLst/>
              <a:ahLst/>
              <a:cxnLst/>
              <a:rect l="l" t="t" r="r" b="b"/>
              <a:pathLst>
                <a:path w="4119" h="1350" extrusionOk="0">
                  <a:moveTo>
                    <a:pt x="186" y="0"/>
                  </a:moveTo>
                  <a:lnTo>
                    <a:pt x="55" y="677"/>
                  </a:lnTo>
                  <a:cubicBezTo>
                    <a:pt x="1" y="983"/>
                    <a:pt x="230" y="1267"/>
                    <a:pt x="547" y="1289"/>
                  </a:cubicBezTo>
                  <a:cubicBezTo>
                    <a:pt x="1024" y="1314"/>
                    <a:pt x="1723" y="1349"/>
                    <a:pt x="2328" y="1349"/>
                  </a:cubicBezTo>
                  <a:cubicBezTo>
                    <a:pt x="2789" y="1349"/>
                    <a:pt x="3196" y="1329"/>
                    <a:pt x="3409" y="1267"/>
                  </a:cubicBezTo>
                  <a:cubicBezTo>
                    <a:pt x="4118" y="1082"/>
                    <a:pt x="3790" y="284"/>
                    <a:pt x="3693" y="143"/>
                  </a:cubicBezTo>
                  <a:cubicBezTo>
                    <a:pt x="3605" y="0"/>
                    <a:pt x="186" y="0"/>
                    <a:pt x="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84;p79">
              <a:extLst>
                <a:ext uri="{FF2B5EF4-FFF2-40B4-BE49-F238E27FC236}">
                  <a16:creationId xmlns:a16="http://schemas.microsoft.com/office/drawing/2014/main" id="{5431DAC8-2E4E-0CE5-A94E-F0B41AD02DD8}"/>
                </a:ext>
              </a:extLst>
            </p:cNvPr>
            <p:cNvSpPr/>
            <p:nvPr/>
          </p:nvSpPr>
          <p:spPr>
            <a:xfrm>
              <a:off x="2985887" y="3669533"/>
              <a:ext cx="116112" cy="186595"/>
            </a:xfrm>
            <a:custGeom>
              <a:avLst/>
              <a:gdLst/>
              <a:ahLst/>
              <a:cxnLst/>
              <a:rect l="l" t="t" r="r" b="b"/>
              <a:pathLst>
                <a:path w="1224" h="1967" extrusionOk="0">
                  <a:moveTo>
                    <a:pt x="1224" y="0"/>
                  </a:moveTo>
                  <a:lnTo>
                    <a:pt x="241" y="372"/>
                  </a:lnTo>
                  <a:lnTo>
                    <a:pt x="1" y="1847"/>
                  </a:lnTo>
                  <a:lnTo>
                    <a:pt x="1038" y="1967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85;p79">
              <a:extLst>
                <a:ext uri="{FF2B5EF4-FFF2-40B4-BE49-F238E27FC236}">
                  <a16:creationId xmlns:a16="http://schemas.microsoft.com/office/drawing/2014/main" id="{DAD6DF5C-5D01-A723-F4B1-0C47093DBA88}"/>
                </a:ext>
              </a:extLst>
            </p:cNvPr>
            <p:cNvSpPr/>
            <p:nvPr/>
          </p:nvSpPr>
          <p:spPr>
            <a:xfrm>
              <a:off x="2966440" y="3798830"/>
              <a:ext cx="373948" cy="182705"/>
            </a:xfrm>
            <a:custGeom>
              <a:avLst/>
              <a:gdLst/>
              <a:ahLst/>
              <a:cxnLst/>
              <a:rect l="l" t="t" r="r" b="b"/>
              <a:pathLst>
                <a:path w="3942" h="1926" extrusionOk="0">
                  <a:moveTo>
                    <a:pt x="1656" y="0"/>
                  </a:moveTo>
                  <a:cubicBezTo>
                    <a:pt x="1407" y="0"/>
                    <a:pt x="1112" y="396"/>
                    <a:pt x="1112" y="396"/>
                  </a:cubicBezTo>
                  <a:cubicBezTo>
                    <a:pt x="1112" y="396"/>
                    <a:pt x="967" y="443"/>
                    <a:pt x="789" y="443"/>
                  </a:cubicBezTo>
                  <a:cubicBezTo>
                    <a:pt x="602" y="443"/>
                    <a:pt x="378" y="391"/>
                    <a:pt x="249" y="178"/>
                  </a:cubicBezTo>
                  <a:cubicBezTo>
                    <a:pt x="233" y="168"/>
                    <a:pt x="218" y="164"/>
                    <a:pt x="204" y="164"/>
                  </a:cubicBezTo>
                  <a:cubicBezTo>
                    <a:pt x="0" y="164"/>
                    <a:pt x="22" y="1162"/>
                    <a:pt x="53" y="1664"/>
                  </a:cubicBezTo>
                  <a:lnTo>
                    <a:pt x="53" y="1740"/>
                  </a:lnTo>
                  <a:cubicBezTo>
                    <a:pt x="53" y="1805"/>
                    <a:pt x="53" y="1860"/>
                    <a:pt x="63" y="1926"/>
                  </a:cubicBezTo>
                  <a:lnTo>
                    <a:pt x="3930" y="1816"/>
                  </a:lnTo>
                  <a:cubicBezTo>
                    <a:pt x="3930" y="1816"/>
                    <a:pt x="3941" y="1707"/>
                    <a:pt x="3897" y="1554"/>
                  </a:cubicBezTo>
                  <a:cubicBezTo>
                    <a:pt x="3842" y="1380"/>
                    <a:pt x="3723" y="1139"/>
                    <a:pt x="3417" y="986"/>
                  </a:cubicBezTo>
                  <a:cubicBezTo>
                    <a:pt x="3286" y="909"/>
                    <a:pt x="3165" y="877"/>
                    <a:pt x="3045" y="855"/>
                  </a:cubicBezTo>
                  <a:cubicBezTo>
                    <a:pt x="2950" y="839"/>
                    <a:pt x="2858" y="835"/>
                    <a:pt x="2770" y="835"/>
                  </a:cubicBezTo>
                  <a:cubicBezTo>
                    <a:pt x="2683" y="835"/>
                    <a:pt x="2599" y="839"/>
                    <a:pt x="2518" y="839"/>
                  </a:cubicBezTo>
                  <a:cubicBezTo>
                    <a:pt x="2357" y="839"/>
                    <a:pt x="2210" y="822"/>
                    <a:pt x="2073" y="724"/>
                  </a:cubicBezTo>
                  <a:cubicBezTo>
                    <a:pt x="1735" y="472"/>
                    <a:pt x="2029" y="167"/>
                    <a:pt x="1757" y="25"/>
                  </a:cubicBezTo>
                  <a:cubicBezTo>
                    <a:pt x="1725" y="8"/>
                    <a:pt x="1691" y="0"/>
                    <a:pt x="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86;p79">
              <a:extLst>
                <a:ext uri="{FF2B5EF4-FFF2-40B4-BE49-F238E27FC236}">
                  <a16:creationId xmlns:a16="http://schemas.microsoft.com/office/drawing/2014/main" id="{086ACFC2-8D0E-FFA3-9828-F4500C714366}"/>
                </a:ext>
              </a:extLst>
            </p:cNvPr>
            <p:cNvSpPr/>
            <p:nvPr/>
          </p:nvSpPr>
          <p:spPr>
            <a:xfrm>
              <a:off x="2972416" y="3860206"/>
              <a:ext cx="87748" cy="75890"/>
            </a:xfrm>
            <a:custGeom>
              <a:avLst/>
              <a:gdLst/>
              <a:ahLst/>
              <a:cxnLst/>
              <a:rect l="l" t="t" r="r" b="b"/>
              <a:pathLst>
                <a:path w="925" h="800" extrusionOk="0">
                  <a:moveTo>
                    <a:pt x="55" y="0"/>
                  </a:moveTo>
                  <a:cubicBezTo>
                    <a:pt x="0" y="0"/>
                    <a:pt x="0" y="77"/>
                    <a:pt x="55" y="88"/>
                  </a:cubicBezTo>
                  <a:cubicBezTo>
                    <a:pt x="448" y="109"/>
                    <a:pt x="765" y="383"/>
                    <a:pt x="842" y="776"/>
                  </a:cubicBezTo>
                  <a:cubicBezTo>
                    <a:pt x="845" y="792"/>
                    <a:pt x="858" y="799"/>
                    <a:pt x="872" y="799"/>
                  </a:cubicBezTo>
                  <a:cubicBezTo>
                    <a:pt x="897" y="799"/>
                    <a:pt x="925" y="778"/>
                    <a:pt x="918" y="743"/>
                  </a:cubicBezTo>
                  <a:cubicBezTo>
                    <a:pt x="842" y="328"/>
                    <a:pt x="481" y="22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87;p79">
              <a:extLst>
                <a:ext uri="{FF2B5EF4-FFF2-40B4-BE49-F238E27FC236}">
                  <a16:creationId xmlns:a16="http://schemas.microsoft.com/office/drawing/2014/main" id="{638E0202-443D-FFD8-963A-587AC7F34B5E}"/>
                </a:ext>
              </a:extLst>
            </p:cNvPr>
            <p:cNvSpPr/>
            <p:nvPr/>
          </p:nvSpPr>
          <p:spPr>
            <a:xfrm>
              <a:off x="2966155" y="3910767"/>
              <a:ext cx="377268" cy="70767"/>
            </a:xfrm>
            <a:custGeom>
              <a:avLst/>
              <a:gdLst/>
              <a:ahLst/>
              <a:cxnLst/>
              <a:rect l="l" t="t" r="r" b="b"/>
              <a:pathLst>
                <a:path w="3977" h="746" extrusionOk="0">
                  <a:moveTo>
                    <a:pt x="556" y="1"/>
                  </a:moveTo>
                  <a:cubicBezTo>
                    <a:pt x="115" y="1"/>
                    <a:pt x="44" y="374"/>
                    <a:pt x="44" y="374"/>
                  </a:cubicBezTo>
                  <a:cubicBezTo>
                    <a:pt x="1" y="516"/>
                    <a:pt x="22" y="647"/>
                    <a:pt x="66" y="746"/>
                  </a:cubicBezTo>
                  <a:lnTo>
                    <a:pt x="3933" y="636"/>
                  </a:lnTo>
                  <a:cubicBezTo>
                    <a:pt x="3933" y="636"/>
                    <a:pt x="3976" y="309"/>
                    <a:pt x="3857" y="243"/>
                  </a:cubicBezTo>
                  <a:cubicBezTo>
                    <a:pt x="3840" y="233"/>
                    <a:pt x="3817" y="228"/>
                    <a:pt x="3789" y="228"/>
                  </a:cubicBezTo>
                  <a:cubicBezTo>
                    <a:pt x="3614" y="228"/>
                    <a:pt x="3250" y="410"/>
                    <a:pt x="3146" y="428"/>
                  </a:cubicBezTo>
                  <a:cubicBezTo>
                    <a:pt x="3141" y="430"/>
                    <a:pt x="3135" y="430"/>
                    <a:pt x="3131" y="430"/>
                  </a:cubicBezTo>
                  <a:cubicBezTo>
                    <a:pt x="3044" y="430"/>
                    <a:pt x="3098" y="252"/>
                    <a:pt x="2808" y="221"/>
                  </a:cubicBezTo>
                  <a:cubicBezTo>
                    <a:pt x="2802" y="221"/>
                    <a:pt x="2796" y="220"/>
                    <a:pt x="2789" y="220"/>
                  </a:cubicBezTo>
                  <a:cubicBezTo>
                    <a:pt x="2597" y="220"/>
                    <a:pt x="1922" y="494"/>
                    <a:pt x="1747" y="494"/>
                  </a:cubicBezTo>
                  <a:cubicBezTo>
                    <a:pt x="1744" y="494"/>
                    <a:pt x="1741" y="494"/>
                    <a:pt x="1738" y="494"/>
                  </a:cubicBezTo>
                  <a:cubicBezTo>
                    <a:pt x="1563" y="484"/>
                    <a:pt x="1104" y="35"/>
                    <a:pt x="612" y="3"/>
                  </a:cubicBezTo>
                  <a:cubicBezTo>
                    <a:pt x="593" y="2"/>
                    <a:pt x="574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88;p79">
              <a:extLst>
                <a:ext uri="{FF2B5EF4-FFF2-40B4-BE49-F238E27FC236}">
                  <a16:creationId xmlns:a16="http://schemas.microsoft.com/office/drawing/2014/main" id="{3DDB652D-3296-F6A6-3041-8B45E75087D2}"/>
                </a:ext>
              </a:extLst>
            </p:cNvPr>
            <p:cNvSpPr/>
            <p:nvPr/>
          </p:nvSpPr>
          <p:spPr>
            <a:xfrm>
              <a:off x="3131785" y="3856032"/>
              <a:ext cx="31305" cy="20301"/>
            </a:xfrm>
            <a:custGeom>
              <a:avLst/>
              <a:gdLst/>
              <a:ahLst/>
              <a:cxnLst/>
              <a:rect l="l" t="t" r="r" b="b"/>
              <a:pathLst>
                <a:path w="330" h="214" extrusionOk="0">
                  <a:moveTo>
                    <a:pt x="276" y="1"/>
                  </a:moveTo>
                  <a:cubicBezTo>
                    <a:pt x="188" y="34"/>
                    <a:pt x="101" y="77"/>
                    <a:pt x="24" y="153"/>
                  </a:cubicBezTo>
                  <a:cubicBezTo>
                    <a:pt x="0" y="178"/>
                    <a:pt x="23" y="214"/>
                    <a:pt x="50" y="214"/>
                  </a:cubicBezTo>
                  <a:cubicBezTo>
                    <a:pt x="60" y="214"/>
                    <a:pt x="70" y="209"/>
                    <a:pt x="79" y="197"/>
                  </a:cubicBezTo>
                  <a:cubicBezTo>
                    <a:pt x="145" y="143"/>
                    <a:pt x="221" y="99"/>
                    <a:pt x="298" y="77"/>
                  </a:cubicBezTo>
                  <a:cubicBezTo>
                    <a:pt x="330" y="66"/>
                    <a:pt x="330" y="12"/>
                    <a:pt x="298" y="12"/>
                  </a:cubicBezTo>
                  <a:cubicBezTo>
                    <a:pt x="286" y="12"/>
                    <a:pt x="286" y="12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89;p79">
              <a:extLst>
                <a:ext uri="{FF2B5EF4-FFF2-40B4-BE49-F238E27FC236}">
                  <a16:creationId xmlns:a16="http://schemas.microsoft.com/office/drawing/2014/main" id="{723A4BA7-4223-FE09-67E3-418CFD3B07A8}"/>
                </a:ext>
              </a:extLst>
            </p:cNvPr>
            <p:cNvSpPr/>
            <p:nvPr/>
          </p:nvSpPr>
          <p:spPr>
            <a:xfrm>
              <a:off x="3144306" y="3863336"/>
              <a:ext cx="32348" cy="19637"/>
            </a:xfrm>
            <a:custGeom>
              <a:avLst/>
              <a:gdLst/>
              <a:ahLst/>
              <a:cxnLst/>
              <a:rect l="l" t="t" r="r" b="b"/>
              <a:pathLst>
                <a:path w="341" h="207" extrusionOk="0">
                  <a:moveTo>
                    <a:pt x="285" y="0"/>
                  </a:moveTo>
                  <a:cubicBezTo>
                    <a:pt x="198" y="22"/>
                    <a:pt x="110" y="76"/>
                    <a:pt x="34" y="142"/>
                  </a:cubicBezTo>
                  <a:cubicBezTo>
                    <a:pt x="0" y="168"/>
                    <a:pt x="26" y="207"/>
                    <a:pt x="60" y="207"/>
                  </a:cubicBezTo>
                  <a:cubicBezTo>
                    <a:pt x="69" y="207"/>
                    <a:pt x="79" y="204"/>
                    <a:pt x="89" y="197"/>
                  </a:cubicBezTo>
                  <a:cubicBezTo>
                    <a:pt x="154" y="132"/>
                    <a:pt x="220" y="98"/>
                    <a:pt x="307" y="76"/>
                  </a:cubicBezTo>
                  <a:cubicBezTo>
                    <a:pt x="340" y="66"/>
                    <a:pt x="340" y="11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0;p79">
              <a:extLst>
                <a:ext uri="{FF2B5EF4-FFF2-40B4-BE49-F238E27FC236}">
                  <a16:creationId xmlns:a16="http://schemas.microsoft.com/office/drawing/2014/main" id="{05EF4CF4-8F33-723A-E7A5-5AF7B4F6A177}"/>
                </a:ext>
              </a:extLst>
            </p:cNvPr>
            <p:cNvSpPr/>
            <p:nvPr/>
          </p:nvSpPr>
          <p:spPr>
            <a:xfrm>
              <a:off x="3161666" y="3870546"/>
              <a:ext cx="32538" cy="19731"/>
            </a:xfrm>
            <a:custGeom>
              <a:avLst/>
              <a:gdLst/>
              <a:ahLst/>
              <a:cxnLst/>
              <a:rect l="l" t="t" r="r" b="b"/>
              <a:pathLst>
                <a:path w="343" h="208" extrusionOk="0">
                  <a:moveTo>
                    <a:pt x="288" y="0"/>
                  </a:moveTo>
                  <a:cubicBezTo>
                    <a:pt x="190" y="22"/>
                    <a:pt x="102" y="66"/>
                    <a:pt x="26" y="143"/>
                  </a:cubicBezTo>
                  <a:cubicBezTo>
                    <a:pt x="0" y="168"/>
                    <a:pt x="28" y="207"/>
                    <a:pt x="57" y="207"/>
                  </a:cubicBezTo>
                  <a:cubicBezTo>
                    <a:pt x="65" y="207"/>
                    <a:pt x="73" y="204"/>
                    <a:pt x="80" y="197"/>
                  </a:cubicBezTo>
                  <a:cubicBezTo>
                    <a:pt x="146" y="132"/>
                    <a:pt x="223" y="88"/>
                    <a:pt x="310" y="66"/>
                  </a:cubicBezTo>
                  <a:cubicBezTo>
                    <a:pt x="343" y="56"/>
                    <a:pt x="343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91;p79">
              <a:extLst>
                <a:ext uri="{FF2B5EF4-FFF2-40B4-BE49-F238E27FC236}">
                  <a16:creationId xmlns:a16="http://schemas.microsoft.com/office/drawing/2014/main" id="{D91A82FA-B9DA-05F1-58A6-E79082BACCD9}"/>
                </a:ext>
              </a:extLst>
            </p:cNvPr>
            <p:cNvSpPr/>
            <p:nvPr/>
          </p:nvSpPr>
          <p:spPr>
            <a:xfrm>
              <a:off x="3182441" y="3872633"/>
              <a:ext cx="32538" cy="19826"/>
            </a:xfrm>
            <a:custGeom>
              <a:avLst/>
              <a:gdLst/>
              <a:ahLst/>
              <a:cxnLst/>
              <a:rect l="l" t="t" r="r" b="b"/>
              <a:pathLst>
                <a:path w="343" h="209" extrusionOk="0">
                  <a:moveTo>
                    <a:pt x="288" y="0"/>
                  </a:moveTo>
                  <a:cubicBezTo>
                    <a:pt x="189" y="34"/>
                    <a:pt x="102" y="77"/>
                    <a:pt x="26" y="153"/>
                  </a:cubicBezTo>
                  <a:cubicBezTo>
                    <a:pt x="1" y="178"/>
                    <a:pt x="25" y="209"/>
                    <a:pt x="53" y="209"/>
                  </a:cubicBezTo>
                  <a:cubicBezTo>
                    <a:pt x="62" y="209"/>
                    <a:pt x="72" y="205"/>
                    <a:pt x="80" y="197"/>
                  </a:cubicBezTo>
                  <a:cubicBezTo>
                    <a:pt x="145" y="143"/>
                    <a:pt x="222" y="99"/>
                    <a:pt x="310" y="77"/>
                  </a:cubicBezTo>
                  <a:cubicBezTo>
                    <a:pt x="342" y="66"/>
                    <a:pt x="342" y="12"/>
                    <a:pt x="298" y="12"/>
                  </a:cubicBezTo>
                  <a:cubicBezTo>
                    <a:pt x="298" y="12"/>
                    <a:pt x="288" y="12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92;p79">
              <a:extLst>
                <a:ext uri="{FF2B5EF4-FFF2-40B4-BE49-F238E27FC236}">
                  <a16:creationId xmlns:a16="http://schemas.microsoft.com/office/drawing/2014/main" id="{4AD6C70C-23DC-ECDC-F517-C8EB6473351C}"/>
                </a:ext>
              </a:extLst>
            </p:cNvPr>
            <p:cNvSpPr/>
            <p:nvPr/>
          </p:nvSpPr>
          <p:spPr>
            <a:xfrm>
              <a:off x="2854218" y="4009424"/>
              <a:ext cx="459229" cy="457996"/>
            </a:xfrm>
            <a:custGeom>
              <a:avLst/>
              <a:gdLst/>
              <a:ahLst/>
              <a:cxnLst/>
              <a:rect l="l" t="t" r="r" b="b"/>
              <a:pathLst>
                <a:path w="4841" h="4828" extrusionOk="0">
                  <a:moveTo>
                    <a:pt x="2426" y="0"/>
                  </a:moveTo>
                  <a:cubicBezTo>
                    <a:pt x="1083" y="0"/>
                    <a:pt x="1" y="1082"/>
                    <a:pt x="1" y="2415"/>
                  </a:cubicBezTo>
                  <a:cubicBezTo>
                    <a:pt x="1" y="3747"/>
                    <a:pt x="1083" y="4828"/>
                    <a:pt x="2426" y="4828"/>
                  </a:cubicBezTo>
                  <a:cubicBezTo>
                    <a:pt x="3758" y="4828"/>
                    <a:pt x="4840" y="3747"/>
                    <a:pt x="4840" y="2415"/>
                  </a:cubicBezTo>
                  <a:cubicBezTo>
                    <a:pt x="4840" y="1082"/>
                    <a:pt x="3758" y="0"/>
                    <a:pt x="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93;p79">
              <a:extLst>
                <a:ext uri="{FF2B5EF4-FFF2-40B4-BE49-F238E27FC236}">
                  <a16:creationId xmlns:a16="http://schemas.microsoft.com/office/drawing/2014/main" id="{780FBD60-9AB8-55F1-F6F4-029CD9C88057}"/>
                </a:ext>
              </a:extLst>
            </p:cNvPr>
            <p:cNvSpPr/>
            <p:nvPr/>
          </p:nvSpPr>
          <p:spPr>
            <a:xfrm>
              <a:off x="2938266" y="4092239"/>
              <a:ext cx="291133" cy="292366"/>
            </a:xfrm>
            <a:custGeom>
              <a:avLst/>
              <a:gdLst/>
              <a:ahLst/>
              <a:cxnLst/>
              <a:rect l="l" t="t" r="r" b="b"/>
              <a:pathLst>
                <a:path w="3069" h="3082" extrusionOk="0">
                  <a:moveTo>
                    <a:pt x="1540" y="1"/>
                  </a:moveTo>
                  <a:cubicBezTo>
                    <a:pt x="688" y="1"/>
                    <a:pt x="0" y="690"/>
                    <a:pt x="0" y="1542"/>
                  </a:cubicBezTo>
                  <a:cubicBezTo>
                    <a:pt x="0" y="2393"/>
                    <a:pt x="688" y="3081"/>
                    <a:pt x="1540" y="3081"/>
                  </a:cubicBezTo>
                  <a:cubicBezTo>
                    <a:pt x="2381" y="3081"/>
                    <a:pt x="3069" y="2393"/>
                    <a:pt x="3069" y="1542"/>
                  </a:cubicBezTo>
                  <a:cubicBezTo>
                    <a:pt x="3069" y="690"/>
                    <a:pt x="2381" y="1"/>
                    <a:pt x="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94;p79">
              <a:extLst>
                <a:ext uri="{FF2B5EF4-FFF2-40B4-BE49-F238E27FC236}">
                  <a16:creationId xmlns:a16="http://schemas.microsoft.com/office/drawing/2014/main" id="{06AE6980-3626-CE93-3A56-3EED1451242D}"/>
                </a:ext>
              </a:extLst>
            </p:cNvPr>
            <p:cNvSpPr/>
            <p:nvPr/>
          </p:nvSpPr>
          <p:spPr>
            <a:xfrm>
              <a:off x="1890607" y="4057045"/>
              <a:ext cx="220840" cy="221883"/>
            </a:xfrm>
            <a:custGeom>
              <a:avLst/>
              <a:gdLst/>
              <a:ahLst/>
              <a:cxnLst/>
              <a:rect l="l" t="t" r="r" b="b"/>
              <a:pathLst>
                <a:path w="2328" h="2339" extrusionOk="0">
                  <a:moveTo>
                    <a:pt x="1170" y="1"/>
                  </a:moveTo>
                  <a:cubicBezTo>
                    <a:pt x="525" y="1"/>
                    <a:pt x="1" y="525"/>
                    <a:pt x="1" y="1170"/>
                  </a:cubicBezTo>
                  <a:cubicBezTo>
                    <a:pt x="1" y="1814"/>
                    <a:pt x="525" y="2338"/>
                    <a:pt x="1170" y="2338"/>
                  </a:cubicBezTo>
                  <a:cubicBezTo>
                    <a:pt x="1814" y="2338"/>
                    <a:pt x="2328" y="1814"/>
                    <a:pt x="2328" y="1170"/>
                  </a:cubicBezTo>
                  <a:cubicBezTo>
                    <a:pt x="2328" y="525"/>
                    <a:pt x="1814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5;p79">
              <a:extLst>
                <a:ext uri="{FF2B5EF4-FFF2-40B4-BE49-F238E27FC236}">
                  <a16:creationId xmlns:a16="http://schemas.microsoft.com/office/drawing/2014/main" id="{E99A1430-DDD8-50F2-FA12-EB8326D09CDE}"/>
                </a:ext>
              </a:extLst>
            </p:cNvPr>
            <p:cNvSpPr/>
            <p:nvPr/>
          </p:nvSpPr>
          <p:spPr>
            <a:xfrm>
              <a:off x="1934149" y="4100587"/>
              <a:ext cx="133756" cy="133756"/>
            </a:xfrm>
            <a:custGeom>
              <a:avLst/>
              <a:gdLst/>
              <a:ahLst/>
              <a:cxnLst/>
              <a:rect l="l" t="t" r="r" b="b"/>
              <a:pathLst>
                <a:path w="1410" h="1410" extrusionOk="0">
                  <a:moveTo>
                    <a:pt x="711" y="0"/>
                  </a:moveTo>
                  <a:cubicBezTo>
                    <a:pt x="318" y="0"/>
                    <a:pt x="0" y="318"/>
                    <a:pt x="0" y="711"/>
                  </a:cubicBezTo>
                  <a:cubicBezTo>
                    <a:pt x="0" y="1093"/>
                    <a:pt x="318" y="1410"/>
                    <a:pt x="711" y="1410"/>
                  </a:cubicBezTo>
                  <a:cubicBezTo>
                    <a:pt x="1093" y="1410"/>
                    <a:pt x="1410" y="1093"/>
                    <a:pt x="1410" y="711"/>
                  </a:cubicBezTo>
                  <a:cubicBezTo>
                    <a:pt x="1410" y="318"/>
                    <a:pt x="1093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6;p79">
              <a:extLst>
                <a:ext uri="{FF2B5EF4-FFF2-40B4-BE49-F238E27FC236}">
                  <a16:creationId xmlns:a16="http://schemas.microsoft.com/office/drawing/2014/main" id="{4A41E8FA-AC2F-93FE-1264-F9F6286ECBB6}"/>
                </a:ext>
              </a:extLst>
            </p:cNvPr>
            <p:cNvSpPr/>
            <p:nvPr/>
          </p:nvSpPr>
          <p:spPr>
            <a:xfrm>
              <a:off x="4186748" y="4057045"/>
              <a:ext cx="220840" cy="221883"/>
            </a:xfrm>
            <a:custGeom>
              <a:avLst/>
              <a:gdLst/>
              <a:ahLst/>
              <a:cxnLst/>
              <a:rect l="l" t="t" r="r" b="b"/>
              <a:pathLst>
                <a:path w="2328" h="2339" extrusionOk="0">
                  <a:moveTo>
                    <a:pt x="1158" y="1"/>
                  </a:moveTo>
                  <a:cubicBezTo>
                    <a:pt x="514" y="1"/>
                    <a:pt x="1" y="525"/>
                    <a:pt x="1" y="1170"/>
                  </a:cubicBezTo>
                  <a:cubicBezTo>
                    <a:pt x="1" y="1814"/>
                    <a:pt x="514" y="2338"/>
                    <a:pt x="1158" y="2338"/>
                  </a:cubicBezTo>
                  <a:cubicBezTo>
                    <a:pt x="1803" y="2338"/>
                    <a:pt x="2328" y="1814"/>
                    <a:pt x="2328" y="1170"/>
                  </a:cubicBezTo>
                  <a:cubicBezTo>
                    <a:pt x="2328" y="525"/>
                    <a:pt x="1803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97;p79">
              <a:extLst>
                <a:ext uri="{FF2B5EF4-FFF2-40B4-BE49-F238E27FC236}">
                  <a16:creationId xmlns:a16="http://schemas.microsoft.com/office/drawing/2014/main" id="{7B8B4874-EE6F-0F14-A225-881E53DA9848}"/>
                </a:ext>
              </a:extLst>
            </p:cNvPr>
            <p:cNvSpPr/>
            <p:nvPr/>
          </p:nvSpPr>
          <p:spPr>
            <a:xfrm>
              <a:off x="4230289" y="4100587"/>
              <a:ext cx="133756" cy="133756"/>
            </a:xfrm>
            <a:custGeom>
              <a:avLst/>
              <a:gdLst/>
              <a:ahLst/>
              <a:cxnLst/>
              <a:rect l="l" t="t" r="r" b="b"/>
              <a:pathLst>
                <a:path w="1410" h="1410" extrusionOk="0">
                  <a:moveTo>
                    <a:pt x="699" y="0"/>
                  </a:moveTo>
                  <a:cubicBezTo>
                    <a:pt x="318" y="0"/>
                    <a:pt x="0" y="318"/>
                    <a:pt x="0" y="711"/>
                  </a:cubicBezTo>
                  <a:cubicBezTo>
                    <a:pt x="0" y="1093"/>
                    <a:pt x="318" y="1410"/>
                    <a:pt x="699" y="1410"/>
                  </a:cubicBezTo>
                  <a:cubicBezTo>
                    <a:pt x="1093" y="1410"/>
                    <a:pt x="1410" y="1093"/>
                    <a:pt x="1410" y="711"/>
                  </a:cubicBezTo>
                  <a:cubicBezTo>
                    <a:pt x="1410" y="318"/>
                    <a:pt x="1093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98;p79">
              <a:extLst>
                <a:ext uri="{FF2B5EF4-FFF2-40B4-BE49-F238E27FC236}">
                  <a16:creationId xmlns:a16="http://schemas.microsoft.com/office/drawing/2014/main" id="{4E72E649-D08A-FD32-1ED5-51990C09DEAC}"/>
                </a:ext>
              </a:extLst>
            </p:cNvPr>
            <p:cNvSpPr/>
            <p:nvPr/>
          </p:nvSpPr>
          <p:spPr>
            <a:xfrm>
              <a:off x="2347653" y="3170747"/>
              <a:ext cx="1020626" cy="1096800"/>
            </a:xfrm>
            <a:custGeom>
              <a:avLst/>
              <a:gdLst/>
              <a:ahLst/>
              <a:cxnLst/>
              <a:rect l="l" t="t" r="r" b="b"/>
              <a:pathLst>
                <a:path w="10759" h="11562" extrusionOk="0">
                  <a:moveTo>
                    <a:pt x="355" y="0"/>
                  </a:moveTo>
                  <a:cubicBezTo>
                    <a:pt x="297" y="0"/>
                    <a:pt x="238" y="16"/>
                    <a:pt x="185" y="49"/>
                  </a:cubicBezTo>
                  <a:cubicBezTo>
                    <a:pt x="44" y="147"/>
                    <a:pt x="0" y="343"/>
                    <a:pt x="98" y="474"/>
                  </a:cubicBezTo>
                  <a:lnTo>
                    <a:pt x="7504" y="11430"/>
                  </a:lnTo>
                  <a:cubicBezTo>
                    <a:pt x="7559" y="11506"/>
                    <a:pt x="7646" y="11550"/>
                    <a:pt x="7744" y="11561"/>
                  </a:cubicBezTo>
                  <a:lnTo>
                    <a:pt x="7766" y="11561"/>
                  </a:lnTo>
                  <a:cubicBezTo>
                    <a:pt x="7843" y="11561"/>
                    <a:pt x="7930" y="11528"/>
                    <a:pt x="7984" y="11463"/>
                  </a:cubicBezTo>
                  <a:lnTo>
                    <a:pt x="10639" y="8601"/>
                  </a:lnTo>
                  <a:cubicBezTo>
                    <a:pt x="10759" y="8470"/>
                    <a:pt x="10748" y="8273"/>
                    <a:pt x="10628" y="8164"/>
                  </a:cubicBezTo>
                  <a:cubicBezTo>
                    <a:pt x="10565" y="8107"/>
                    <a:pt x="10487" y="8079"/>
                    <a:pt x="10412" y="8079"/>
                  </a:cubicBezTo>
                  <a:cubicBezTo>
                    <a:pt x="10329" y="8079"/>
                    <a:pt x="10248" y="8112"/>
                    <a:pt x="10191" y="8175"/>
                  </a:cubicBezTo>
                  <a:lnTo>
                    <a:pt x="7799" y="10764"/>
                  </a:lnTo>
                  <a:lnTo>
                    <a:pt x="612" y="136"/>
                  </a:lnTo>
                  <a:cubicBezTo>
                    <a:pt x="550" y="46"/>
                    <a:pt x="453" y="0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99;p79">
              <a:extLst>
                <a:ext uri="{FF2B5EF4-FFF2-40B4-BE49-F238E27FC236}">
                  <a16:creationId xmlns:a16="http://schemas.microsoft.com/office/drawing/2014/main" id="{D48B8F21-1B65-5FF9-5CCA-4E0DEAEC6922}"/>
                </a:ext>
              </a:extLst>
            </p:cNvPr>
            <p:cNvSpPr/>
            <p:nvPr/>
          </p:nvSpPr>
          <p:spPr>
            <a:xfrm>
              <a:off x="2760020" y="4209109"/>
              <a:ext cx="356493" cy="360952"/>
            </a:xfrm>
            <a:custGeom>
              <a:avLst/>
              <a:gdLst/>
              <a:ahLst/>
              <a:cxnLst/>
              <a:rect l="l" t="t" r="r" b="b"/>
              <a:pathLst>
                <a:path w="3758" h="3805" extrusionOk="0">
                  <a:moveTo>
                    <a:pt x="3408" y="1"/>
                  </a:moveTo>
                  <a:cubicBezTo>
                    <a:pt x="3329" y="1"/>
                    <a:pt x="3250" y="31"/>
                    <a:pt x="3190" y="91"/>
                  </a:cubicBezTo>
                  <a:lnTo>
                    <a:pt x="110" y="3291"/>
                  </a:lnTo>
                  <a:cubicBezTo>
                    <a:pt x="0" y="3412"/>
                    <a:pt x="0" y="3608"/>
                    <a:pt x="120" y="3717"/>
                  </a:cubicBezTo>
                  <a:cubicBezTo>
                    <a:pt x="175" y="3783"/>
                    <a:pt x="251" y="3805"/>
                    <a:pt x="339" y="3805"/>
                  </a:cubicBezTo>
                  <a:cubicBezTo>
                    <a:pt x="415" y="3805"/>
                    <a:pt x="491" y="3772"/>
                    <a:pt x="557" y="3717"/>
                  </a:cubicBezTo>
                  <a:lnTo>
                    <a:pt x="3637" y="528"/>
                  </a:lnTo>
                  <a:cubicBezTo>
                    <a:pt x="3758" y="397"/>
                    <a:pt x="3746" y="211"/>
                    <a:pt x="3627" y="91"/>
                  </a:cubicBezTo>
                  <a:cubicBezTo>
                    <a:pt x="3566" y="31"/>
                    <a:pt x="3487" y="1"/>
                    <a:pt x="3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300;p79">
              <a:extLst>
                <a:ext uri="{FF2B5EF4-FFF2-40B4-BE49-F238E27FC236}">
                  <a16:creationId xmlns:a16="http://schemas.microsoft.com/office/drawing/2014/main" id="{90DDECCF-95F3-1A0C-A4C7-18E9C21ED9D2}"/>
                </a:ext>
              </a:extLst>
            </p:cNvPr>
            <p:cNvSpPr/>
            <p:nvPr/>
          </p:nvSpPr>
          <p:spPr>
            <a:xfrm>
              <a:off x="2457409" y="4367909"/>
              <a:ext cx="334770" cy="276999"/>
            </a:xfrm>
            <a:custGeom>
              <a:avLst/>
              <a:gdLst/>
              <a:ahLst/>
              <a:cxnLst/>
              <a:rect l="l" t="t" r="r" b="b"/>
              <a:pathLst>
                <a:path w="3529" h="2920" extrusionOk="0">
                  <a:moveTo>
                    <a:pt x="710" y="0"/>
                  </a:moveTo>
                  <a:lnTo>
                    <a:pt x="219" y="492"/>
                  </a:lnTo>
                  <a:cubicBezTo>
                    <a:pt x="1" y="711"/>
                    <a:pt x="23" y="1071"/>
                    <a:pt x="274" y="1267"/>
                  </a:cubicBezTo>
                  <a:cubicBezTo>
                    <a:pt x="940" y="1792"/>
                    <a:pt x="2164" y="2709"/>
                    <a:pt x="2644" y="2874"/>
                  </a:cubicBezTo>
                  <a:cubicBezTo>
                    <a:pt x="2731" y="2905"/>
                    <a:pt x="2810" y="2919"/>
                    <a:pt x="2882" y="2919"/>
                  </a:cubicBezTo>
                  <a:cubicBezTo>
                    <a:pt x="3376" y="2919"/>
                    <a:pt x="3519" y="2252"/>
                    <a:pt x="3529" y="2109"/>
                  </a:cubicBezTo>
                  <a:cubicBezTo>
                    <a:pt x="3529" y="1934"/>
                    <a:pt x="710" y="0"/>
                    <a:pt x="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301;p79">
              <a:extLst>
                <a:ext uri="{FF2B5EF4-FFF2-40B4-BE49-F238E27FC236}">
                  <a16:creationId xmlns:a16="http://schemas.microsoft.com/office/drawing/2014/main" id="{28B99103-1668-9E78-026C-CAAB99245740}"/>
                </a:ext>
              </a:extLst>
            </p:cNvPr>
            <p:cNvSpPr/>
            <p:nvPr/>
          </p:nvSpPr>
          <p:spPr>
            <a:xfrm>
              <a:off x="2113439" y="3022003"/>
              <a:ext cx="395956" cy="177772"/>
            </a:xfrm>
            <a:custGeom>
              <a:avLst/>
              <a:gdLst/>
              <a:ahLst/>
              <a:cxnLst/>
              <a:rect l="l" t="t" r="r" b="b"/>
              <a:pathLst>
                <a:path w="4174" h="1874" extrusionOk="0">
                  <a:moveTo>
                    <a:pt x="1016" y="0"/>
                  </a:moveTo>
                  <a:cubicBezTo>
                    <a:pt x="350" y="0"/>
                    <a:pt x="1" y="808"/>
                    <a:pt x="470" y="1289"/>
                  </a:cubicBezTo>
                  <a:cubicBezTo>
                    <a:pt x="579" y="1409"/>
                    <a:pt x="700" y="1507"/>
                    <a:pt x="819" y="1595"/>
                  </a:cubicBezTo>
                  <a:cubicBezTo>
                    <a:pt x="1172" y="1819"/>
                    <a:pt x="2044" y="1873"/>
                    <a:pt x="2810" y="1873"/>
                  </a:cubicBezTo>
                  <a:cubicBezTo>
                    <a:pt x="3539" y="1873"/>
                    <a:pt x="4173" y="1824"/>
                    <a:pt x="4173" y="1824"/>
                  </a:cubicBezTo>
                  <a:lnTo>
                    <a:pt x="2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302;p79">
              <a:extLst>
                <a:ext uri="{FF2B5EF4-FFF2-40B4-BE49-F238E27FC236}">
                  <a16:creationId xmlns:a16="http://schemas.microsoft.com/office/drawing/2014/main" id="{22F5C3BD-FA9B-25BB-CEE9-5DA15F4EEB2B}"/>
                </a:ext>
              </a:extLst>
            </p:cNvPr>
            <p:cNvSpPr/>
            <p:nvPr/>
          </p:nvSpPr>
          <p:spPr>
            <a:xfrm>
              <a:off x="2453330" y="2921165"/>
              <a:ext cx="1857882" cy="509127"/>
            </a:xfrm>
            <a:custGeom>
              <a:avLst/>
              <a:gdLst/>
              <a:ahLst/>
              <a:cxnLst/>
              <a:rect l="l" t="t" r="r" b="b"/>
              <a:pathLst>
                <a:path w="19585" h="5367" extrusionOk="0">
                  <a:moveTo>
                    <a:pt x="16609" y="1"/>
                  </a:moveTo>
                  <a:cubicBezTo>
                    <a:pt x="16574" y="1"/>
                    <a:pt x="16539" y="2"/>
                    <a:pt x="16504" y="3"/>
                  </a:cubicBezTo>
                  <a:cubicBezTo>
                    <a:pt x="15783" y="36"/>
                    <a:pt x="15237" y="418"/>
                    <a:pt x="15074" y="986"/>
                  </a:cubicBezTo>
                  <a:cubicBezTo>
                    <a:pt x="14822" y="1860"/>
                    <a:pt x="15346" y="3193"/>
                    <a:pt x="15838" y="4154"/>
                  </a:cubicBezTo>
                  <a:cubicBezTo>
                    <a:pt x="15838" y="4154"/>
                    <a:pt x="15849" y="4165"/>
                    <a:pt x="15838" y="4187"/>
                  </a:cubicBezTo>
                  <a:cubicBezTo>
                    <a:pt x="15827" y="4198"/>
                    <a:pt x="15805" y="4198"/>
                    <a:pt x="15805" y="4198"/>
                  </a:cubicBezTo>
                  <a:lnTo>
                    <a:pt x="306" y="4198"/>
                  </a:lnTo>
                  <a:cubicBezTo>
                    <a:pt x="131" y="4198"/>
                    <a:pt x="0" y="4340"/>
                    <a:pt x="0" y="4503"/>
                  </a:cubicBezTo>
                  <a:cubicBezTo>
                    <a:pt x="0" y="4678"/>
                    <a:pt x="131" y="4821"/>
                    <a:pt x="306" y="4821"/>
                  </a:cubicBezTo>
                  <a:lnTo>
                    <a:pt x="15805" y="4821"/>
                  </a:lnTo>
                  <a:cubicBezTo>
                    <a:pt x="16035" y="4821"/>
                    <a:pt x="16242" y="4700"/>
                    <a:pt x="16363" y="4503"/>
                  </a:cubicBezTo>
                  <a:lnTo>
                    <a:pt x="16363" y="4493"/>
                  </a:lnTo>
                  <a:cubicBezTo>
                    <a:pt x="16482" y="4296"/>
                    <a:pt x="16482" y="4066"/>
                    <a:pt x="16384" y="3870"/>
                  </a:cubicBezTo>
                  <a:cubicBezTo>
                    <a:pt x="15773" y="2668"/>
                    <a:pt x="15511" y="1685"/>
                    <a:pt x="15663" y="1151"/>
                  </a:cubicBezTo>
                  <a:cubicBezTo>
                    <a:pt x="15751" y="845"/>
                    <a:pt x="16079" y="637"/>
                    <a:pt x="16537" y="615"/>
                  </a:cubicBezTo>
                  <a:cubicBezTo>
                    <a:pt x="16563" y="614"/>
                    <a:pt x="16589" y="613"/>
                    <a:pt x="16615" y="613"/>
                  </a:cubicBezTo>
                  <a:cubicBezTo>
                    <a:pt x="17303" y="613"/>
                    <a:pt x="18168" y="1022"/>
                    <a:pt x="18536" y="1959"/>
                  </a:cubicBezTo>
                  <a:cubicBezTo>
                    <a:pt x="18929" y="2942"/>
                    <a:pt x="18940" y="3816"/>
                    <a:pt x="18569" y="4307"/>
                  </a:cubicBezTo>
                  <a:cubicBezTo>
                    <a:pt x="18347" y="4594"/>
                    <a:pt x="17998" y="4748"/>
                    <a:pt x="17531" y="4748"/>
                  </a:cubicBezTo>
                  <a:cubicBezTo>
                    <a:pt x="17447" y="4748"/>
                    <a:pt x="17360" y="4743"/>
                    <a:pt x="17269" y="4733"/>
                  </a:cubicBezTo>
                  <a:cubicBezTo>
                    <a:pt x="17261" y="4733"/>
                    <a:pt x="17254" y="4732"/>
                    <a:pt x="17246" y="4732"/>
                  </a:cubicBezTo>
                  <a:cubicBezTo>
                    <a:pt x="17081" y="4732"/>
                    <a:pt x="16941" y="4850"/>
                    <a:pt x="16931" y="5017"/>
                  </a:cubicBezTo>
                  <a:cubicBezTo>
                    <a:pt x="16909" y="5181"/>
                    <a:pt x="17040" y="5334"/>
                    <a:pt x="17203" y="5345"/>
                  </a:cubicBezTo>
                  <a:cubicBezTo>
                    <a:pt x="17312" y="5355"/>
                    <a:pt x="17422" y="5367"/>
                    <a:pt x="17520" y="5367"/>
                  </a:cubicBezTo>
                  <a:cubicBezTo>
                    <a:pt x="18361" y="5367"/>
                    <a:pt x="18820" y="5006"/>
                    <a:pt x="19060" y="4678"/>
                  </a:cubicBezTo>
                  <a:cubicBezTo>
                    <a:pt x="19562" y="4012"/>
                    <a:pt x="19584" y="2931"/>
                    <a:pt x="19104" y="1729"/>
                  </a:cubicBezTo>
                  <a:cubicBezTo>
                    <a:pt x="18631" y="531"/>
                    <a:pt x="17502" y="1"/>
                    <a:pt x="16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303;p79">
              <a:extLst>
                <a:ext uri="{FF2B5EF4-FFF2-40B4-BE49-F238E27FC236}">
                  <a16:creationId xmlns:a16="http://schemas.microsoft.com/office/drawing/2014/main" id="{352D8D06-D85B-CC22-3B3C-1AB377F04713}"/>
                </a:ext>
              </a:extLst>
            </p:cNvPr>
            <p:cNvSpPr/>
            <p:nvPr/>
          </p:nvSpPr>
          <p:spPr>
            <a:xfrm>
              <a:off x="3859283" y="2921165"/>
              <a:ext cx="451925" cy="509127"/>
            </a:xfrm>
            <a:custGeom>
              <a:avLst/>
              <a:gdLst/>
              <a:ahLst/>
              <a:cxnLst/>
              <a:rect l="l" t="t" r="r" b="b"/>
              <a:pathLst>
                <a:path w="4764" h="5367" extrusionOk="0">
                  <a:moveTo>
                    <a:pt x="1788" y="1"/>
                  </a:moveTo>
                  <a:cubicBezTo>
                    <a:pt x="1753" y="1"/>
                    <a:pt x="1718" y="2"/>
                    <a:pt x="1683" y="3"/>
                  </a:cubicBezTo>
                  <a:cubicBezTo>
                    <a:pt x="962" y="36"/>
                    <a:pt x="416" y="418"/>
                    <a:pt x="253" y="986"/>
                  </a:cubicBezTo>
                  <a:cubicBezTo>
                    <a:pt x="1" y="1860"/>
                    <a:pt x="525" y="3193"/>
                    <a:pt x="1017" y="4154"/>
                  </a:cubicBezTo>
                  <a:cubicBezTo>
                    <a:pt x="1017" y="4154"/>
                    <a:pt x="1028" y="4165"/>
                    <a:pt x="1017" y="4187"/>
                  </a:cubicBezTo>
                  <a:cubicBezTo>
                    <a:pt x="1006" y="4198"/>
                    <a:pt x="984" y="4198"/>
                    <a:pt x="984" y="4198"/>
                  </a:cubicBezTo>
                  <a:lnTo>
                    <a:pt x="974" y="4198"/>
                  </a:lnTo>
                  <a:cubicBezTo>
                    <a:pt x="1137" y="4340"/>
                    <a:pt x="1345" y="4471"/>
                    <a:pt x="1542" y="4493"/>
                  </a:cubicBezTo>
                  <a:cubicBezTo>
                    <a:pt x="1661" y="4296"/>
                    <a:pt x="1661" y="4066"/>
                    <a:pt x="1563" y="3870"/>
                  </a:cubicBezTo>
                  <a:cubicBezTo>
                    <a:pt x="952" y="2668"/>
                    <a:pt x="690" y="1685"/>
                    <a:pt x="842" y="1151"/>
                  </a:cubicBezTo>
                  <a:cubicBezTo>
                    <a:pt x="930" y="845"/>
                    <a:pt x="1258" y="637"/>
                    <a:pt x="1716" y="615"/>
                  </a:cubicBezTo>
                  <a:cubicBezTo>
                    <a:pt x="1742" y="614"/>
                    <a:pt x="1768" y="613"/>
                    <a:pt x="1794" y="613"/>
                  </a:cubicBezTo>
                  <a:cubicBezTo>
                    <a:pt x="2482" y="613"/>
                    <a:pt x="3347" y="1022"/>
                    <a:pt x="3715" y="1959"/>
                  </a:cubicBezTo>
                  <a:cubicBezTo>
                    <a:pt x="4108" y="2942"/>
                    <a:pt x="4119" y="3816"/>
                    <a:pt x="3748" y="4307"/>
                  </a:cubicBezTo>
                  <a:cubicBezTo>
                    <a:pt x="3526" y="4594"/>
                    <a:pt x="3177" y="4748"/>
                    <a:pt x="2710" y="4748"/>
                  </a:cubicBezTo>
                  <a:cubicBezTo>
                    <a:pt x="2626" y="4748"/>
                    <a:pt x="2539" y="4743"/>
                    <a:pt x="2448" y="4733"/>
                  </a:cubicBezTo>
                  <a:cubicBezTo>
                    <a:pt x="2440" y="4733"/>
                    <a:pt x="2433" y="4732"/>
                    <a:pt x="2425" y="4732"/>
                  </a:cubicBezTo>
                  <a:cubicBezTo>
                    <a:pt x="2260" y="4732"/>
                    <a:pt x="2120" y="4850"/>
                    <a:pt x="2110" y="5017"/>
                  </a:cubicBezTo>
                  <a:cubicBezTo>
                    <a:pt x="2088" y="5181"/>
                    <a:pt x="2219" y="5334"/>
                    <a:pt x="2382" y="5345"/>
                  </a:cubicBezTo>
                  <a:cubicBezTo>
                    <a:pt x="2491" y="5355"/>
                    <a:pt x="2601" y="5367"/>
                    <a:pt x="2699" y="5367"/>
                  </a:cubicBezTo>
                  <a:cubicBezTo>
                    <a:pt x="3540" y="5367"/>
                    <a:pt x="3999" y="5006"/>
                    <a:pt x="4239" y="4678"/>
                  </a:cubicBezTo>
                  <a:cubicBezTo>
                    <a:pt x="4741" y="4012"/>
                    <a:pt x="4763" y="2931"/>
                    <a:pt x="4283" y="1729"/>
                  </a:cubicBezTo>
                  <a:cubicBezTo>
                    <a:pt x="3810" y="531"/>
                    <a:pt x="2681" y="1"/>
                    <a:pt x="1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304;p79">
              <a:extLst>
                <a:ext uri="{FF2B5EF4-FFF2-40B4-BE49-F238E27FC236}">
                  <a16:creationId xmlns:a16="http://schemas.microsoft.com/office/drawing/2014/main" id="{A33CF326-6F96-F2AF-875A-B41B53BFC342}"/>
                </a:ext>
              </a:extLst>
            </p:cNvPr>
            <p:cNvSpPr/>
            <p:nvPr/>
          </p:nvSpPr>
          <p:spPr>
            <a:xfrm>
              <a:off x="3865544" y="3354495"/>
              <a:ext cx="464257" cy="843612"/>
            </a:xfrm>
            <a:custGeom>
              <a:avLst/>
              <a:gdLst/>
              <a:ahLst/>
              <a:cxnLst/>
              <a:rect l="l" t="t" r="r" b="b"/>
              <a:pathLst>
                <a:path w="4894" h="8893" extrusionOk="0">
                  <a:moveTo>
                    <a:pt x="656" y="1"/>
                  </a:moveTo>
                  <a:lnTo>
                    <a:pt x="1" y="66"/>
                  </a:lnTo>
                  <a:lnTo>
                    <a:pt x="4272" y="8717"/>
                  </a:lnTo>
                  <a:cubicBezTo>
                    <a:pt x="4326" y="8827"/>
                    <a:pt x="4425" y="8892"/>
                    <a:pt x="4544" y="8892"/>
                  </a:cubicBezTo>
                  <a:cubicBezTo>
                    <a:pt x="4588" y="8892"/>
                    <a:pt x="4632" y="8882"/>
                    <a:pt x="4675" y="8860"/>
                  </a:cubicBezTo>
                  <a:cubicBezTo>
                    <a:pt x="4828" y="8783"/>
                    <a:pt x="4894" y="8598"/>
                    <a:pt x="4818" y="8445"/>
                  </a:cubicBezTo>
                  <a:lnTo>
                    <a:pt x="6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305;p79">
              <a:extLst>
                <a:ext uri="{FF2B5EF4-FFF2-40B4-BE49-F238E27FC236}">
                  <a16:creationId xmlns:a16="http://schemas.microsoft.com/office/drawing/2014/main" id="{22C7C8DC-9D38-0776-5D85-94A6FC9774A6}"/>
                </a:ext>
              </a:extLst>
            </p:cNvPr>
            <p:cNvSpPr/>
            <p:nvPr/>
          </p:nvSpPr>
          <p:spPr>
            <a:xfrm>
              <a:off x="1972568" y="3319491"/>
              <a:ext cx="542993" cy="877573"/>
            </a:xfrm>
            <a:custGeom>
              <a:avLst/>
              <a:gdLst/>
              <a:ahLst/>
              <a:cxnLst/>
              <a:rect l="l" t="t" r="r" b="b"/>
              <a:pathLst>
                <a:path w="5724" h="9251" extrusionOk="0">
                  <a:moveTo>
                    <a:pt x="5370" y="0"/>
                  </a:moveTo>
                  <a:cubicBezTo>
                    <a:pt x="5263" y="0"/>
                    <a:pt x="5159" y="56"/>
                    <a:pt x="5101" y="151"/>
                  </a:cubicBezTo>
                  <a:lnTo>
                    <a:pt x="87" y="8792"/>
                  </a:lnTo>
                  <a:cubicBezTo>
                    <a:pt x="0" y="8933"/>
                    <a:pt x="54" y="9120"/>
                    <a:pt x="197" y="9207"/>
                  </a:cubicBezTo>
                  <a:cubicBezTo>
                    <a:pt x="251" y="9239"/>
                    <a:pt x="294" y="9251"/>
                    <a:pt x="350" y="9251"/>
                  </a:cubicBezTo>
                  <a:cubicBezTo>
                    <a:pt x="459" y="9251"/>
                    <a:pt x="557" y="9196"/>
                    <a:pt x="622" y="9098"/>
                  </a:cubicBezTo>
                  <a:lnTo>
                    <a:pt x="5636" y="469"/>
                  </a:lnTo>
                  <a:cubicBezTo>
                    <a:pt x="5724" y="316"/>
                    <a:pt x="5669" y="130"/>
                    <a:pt x="5527" y="42"/>
                  </a:cubicBezTo>
                  <a:cubicBezTo>
                    <a:pt x="5477" y="14"/>
                    <a:pt x="5423" y="0"/>
                    <a:pt x="5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306;p79">
              <a:extLst>
                <a:ext uri="{FF2B5EF4-FFF2-40B4-BE49-F238E27FC236}">
                  <a16:creationId xmlns:a16="http://schemas.microsoft.com/office/drawing/2014/main" id="{7EE6AAAE-221C-D48A-D397-3C6AC832F343}"/>
                </a:ext>
              </a:extLst>
            </p:cNvPr>
            <p:cNvSpPr/>
            <p:nvPr/>
          </p:nvSpPr>
          <p:spPr>
            <a:xfrm>
              <a:off x="2093707" y="3343302"/>
              <a:ext cx="1800965" cy="652749"/>
            </a:xfrm>
            <a:custGeom>
              <a:avLst/>
              <a:gdLst/>
              <a:ahLst/>
              <a:cxnLst/>
              <a:rect l="l" t="t" r="r" b="b"/>
              <a:pathLst>
                <a:path w="18985" h="6881" extrusionOk="0">
                  <a:moveTo>
                    <a:pt x="18649" y="1"/>
                  </a:moveTo>
                  <a:cubicBezTo>
                    <a:pt x="18562" y="1"/>
                    <a:pt x="18476" y="37"/>
                    <a:pt x="18416" y="108"/>
                  </a:cubicBezTo>
                  <a:lnTo>
                    <a:pt x="12955" y="6258"/>
                  </a:lnTo>
                  <a:lnTo>
                    <a:pt x="306" y="6258"/>
                  </a:lnTo>
                  <a:cubicBezTo>
                    <a:pt x="143" y="6258"/>
                    <a:pt x="1" y="6400"/>
                    <a:pt x="1" y="6575"/>
                  </a:cubicBezTo>
                  <a:cubicBezTo>
                    <a:pt x="1" y="6738"/>
                    <a:pt x="143" y="6881"/>
                    <a:pt x="306" y="6881"/>
                  </a:cubicBezTo>
                  <a:lnTo>
                    <a:pt x="13086" y="6881"/>
                  </a:lnTo>
                  <a:cubicBezTo>
                    <a:pt x="13173" y="6881"/>
                    <a:pt x="13261" y="6837"/>
                    <a:pt x="13316" y="6771"/>
                  </a:cubicBezTo>
                  <a:lnTo>
                    <a:pt x="18875" y="512"/>
                  </a:lnTo>
                  <a:cubicBezTo>
                    <a:pt x="18984" y="381"/>
                    <a:pt x="18974" y="196"/>
                    <a:pt x="18853" y="75"/>
                  </a:cubicBezTo>
                  <a:cubicBezTo>
                    <a:pt x="18794" y="26"/>
                    <a:pt x="18721" y="1"/>
                    <a:pt x="18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307;p79">
              <a:extLst>
                <a:ext uri="{FF2B5EF4-FFF2-40B4-BE49-F238E27FC236}">
                  <a16:creationId xmlns:a16="http://schemas.microsoft.com/office/drawing/2014/main" id="{DE172235-9B69-5E92-2A2B-A5C5CB63A468}"/>
                </a:ext>
              </a:extLst>
            </p:cNvPr>
            <p:cNvSpPr/>
            <p:nvPr/>
          </p:nvSpPr>
          <p:spPr>
            <a:xfrm>
              <a:off x="2175573" y="2838065"/>
              <a:ext cx="1113970" cy="740686"/>
            </a:xfrm>
            <a:custGeom>
              <a:avLst/>
              <a:gdLst/>
              <a:ahLst/>
              <a:cxnLst/>
              <a:rect l="l" t="t" r="r" b="b"/>
              <a:pathLst>
                <a:path w="11743" h="7808" extrusionOk="0">
                  <a:moveTo>
                    <a:pt x="3306" y="0"/>
                  </a:moveTo>
                  <a:cubicBezTo>
                    <a:pt x="2180" y="0"/>
                    <a:pt x="1046" y="89"/>
                    <a:pt x="754" y="420"/>
                  </a:cubicBezTo>
                  <a:cubicBezTo>
                    <a:pt x="754" y="420"/>
                    <a:pt x="1" y="2879"/>
                    <a:pt x="7898" y="6865"/>
                  </a:cubicBezTo>
                  <a:cubicBezTo>
                    <a:pt x="7919" y="6876"/>
                    <a:pt x="7953" y="6898"/>
                    <a:pt x="7985" y="6909"/>
                  </a:cubicBezTo>
                  <a:cubicBezTo>
                    <a:pt x="8072" y="6952"/>
                    <a:pt x="8160" y="7007"/>
                    <a:pt x="8247" y="7051"/>
                  </a:cubicBezTo>
                  <a:lnTo>
                    <a:pt x="8259" y="7062"/>
                  </a:lnTo>
                  <a:lnTo>
                    <a:pt x="8269" y="7062"/>
                  </a:lnTo>
                  <a:cubicBezTo>
                    <a:pt x="8553" y="7204"/>
                    <a:pt x="8837" y="7345"/>
                    <a:pt x="9132" y="7477"/>
                  </a:cubicBezTo>
                  <a:cubicBezTo>
                    <a:pt x="9636" y="7708"/>
                    <a:pt x="10038" y="7808"/>
                    <a:pt x="10348" y="7808"/>
                  </a:cubicBezTo>
                  <a:cubicBezTo>
                    <a:pt x="10710" y="7808"/>
                    <a:pt x="10947" y="7673"/>
                    <a:pt x="11077" y="7455"/>
                  </a:cubicBezTo>
                  <a:cubicBezTo>
                    <a:pt x="11339" y="7029"/>
                    <a:pt x="11742" y="6013"/>
                    <a:pt x="11251" y="5391"/>
                  </a:cubicBezTo>
                  <a:cubicBezTo>
                    <a:pt x="10312" y="4189"/>
                    <a:pt x="5856" y="115"/>
                    <a:pt x="5856" y="115"/>
                  </a:cubicBezTo>
                  <a:cubicBezTo>
                    <a:pt x="5856" y="115"/>
                    <a:pt x="4587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308;p79">
              <a:extLst>
                <a:ext uri="{FF2B5EF4-FFF2-40B4-BE49-F238E27FC236}">
                  <a16:creationId xmlns:a16="http://schemas.microsoft.com/office/drawing/2014/main" id="{270B31A7-690A-64D9-9387-45C666052152}"/>
                </a:ext>
              </a:extLst>
            </p:cNvPr>
            <p:cNvSpPr/>
            <p:nvPr/>
          </p:nvSpPr>
          <p:spPr>
            <a:xfrm>
              <a:off x="2600461" y="3471650"/>
              <a:ext cx="634156" cy="845604"/>
            </a:xfrm>
            <a:custGeom>
              <a:avLst/>
              <a:gdLst/>
              <a:ahLst/>
              <a:cxnLst/>
              <a:rect l="l" t="t" r="r" b="b"/>
              <a:pathLst>
                <a:path w="6685" h="8914" extrusionOk="0">
                  <a:moveTo>
                    <a:pt x="4227" y="1"/>
                  </a:moveTo>
                  <a:cubicBezTo>
                    <a:pt x="4227" y="1"/>
                    <a:pt x="3004" y="666"/>
                    <a:pt x="2479" y="3201"/>
                  </a:cubicBezTo>
                  <a:cubicBezTo>
                    <a:pt x="2457" y="3343"/>
                    <a:pt x="2425" y="3485"/>
                    <a:pt x="2403" y="3637"/>
                  </a:cubicBezTo>
                  <a:lnTo>
                    <a:pt x="0" y="8520"/>
                  </a:lnTo>
                  <a:lnTo>
                    <a:pt x="677" y="8914"/>
                  </a:lnTo>
                  <a:cubicBezTo>
                    <a:pt x="677" y="8914"/>
                    <a:pt x="2600" y="6642"/>
                    <a:pt x="4195" y="4446"/>
                  </a:cubicBezTo>
                  <a:lnTo>
                    <a:pt x="6598" y="776"/>
                  </a:lnTo>
                  <a:cubicBezTo>
                    <a:pt x="6685" y="22"/>
                    <a:pt x="4227" y="1"/>
                    <a:pt x="4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309;p79">
              <a:extLst>
                <a:ext uri="{FF2B5EF4-FFF2-40B4-BE49-F238E27FC236}">
                  <a16:creationId xmlns:a16="http://schemas.microsoft.com/office/drawing/2014/main" id="{25C6C0E3-9922-2059-C2CD-E0D14DC3F63F}"/>
                </a:ext>
              </a:extLst>
            </p:cNvPr>
            <p:cNvSpPr/>
            <p:nvPr/>
          </p:nvSpPr>
          <p:spPr>
            <a:xfrm>
              <a:off x="2346515" y="2855141"/>
              <a:ext cx="721240" cy="989606"/>
            </a:xfrm>
            <a:custGeom>
              <a:avLst/>
              <a:gdLst/>
              <a:ahLst/>
              <a:cxnLst/>
              <a:rect l="l" t="t" r="r" b="b"/>
              <a:pathLst>
                <a:path w="7603" h="10432" extrusionOk="0">
                  <a:moveTo>
                    <a:pt x="80" y="0"/>
                  </a:moveTo>
                  <a:cubicBezTo>
                    <a:pt x="65" y="0"/>
                    <a:pt x="50" y="4"/>
                    <a:pt x="34" y="11"/>
                  </a:cubicBezTo>
                  <a:cubicBezTo>
                    <a:pt x="1" y="44"/>
                    <a:pt x="1" y="88"/>
                    <a:pt x="23" y="121"/>
                  </a:cubicBezTo>
                  <a:cubicBezTo>
                    <a:pt x="56" y="164"/>
                    <a:pt x="3190" y="4282"/>
                    <a:pt x="7177" y="6237"/>
                  </a:cubicBezTo>
                  <a:cubicBezTo>
                    <a:pt x="7297" y="6303"/>
                    <a:pt x="7385" y="6412"/>
                    <a:pt x="7406" y="6543"/>
                  </a:cubicBezTo>
                  <a:cubicBezTo>
                    <a:pt x="7440" y="6674"/>
                    <a:pt x="7406" y="6805"/>
                    <a:pt x="7319" y="6915"/>
                  </a:cubicBezTo>
                  <a:cubicBezTo>
                    <a:pt x="7025" y="7253"/>
                    <a:pt x="6598" y="7832"/>
                    <a:pt x="6260" y="8728"/>
                  </a:cubicBezTo>
                  <a:cubicBezTo>
                    <a:pt x="6074" y="9208"/>
                    <a:pt x="5867" y="9853"/>
                    <a:pt x="5724" y="10323"/>
                  </a:cubicBezTo>
                  <a:cubicBezTo>
                    <a:pt x="5757" y="10366"/>
                    <a:pt x="5801" y="10399"/>
                    <a:pt x="5845" y="10432"/>
                  </a:cubicBezTo>
                  <a:cubicBezTo>
                    <a:pt x="5998" y="9962"/>
                    <a:pt x="6205" y="9285"/>
                    <a:pt x="6401" y="8782"/>
                  </a:cubicBezTo>
                  <a:cubicBezTo>
                    <a:pt x="6741" y="7908"/>
                    <a:pt x="7144" y="7340"/>
                    <a:pt x="7428" y="7013"/>
                  </a:cubicBezTo>
                  <a:cubicBezTo>
                    <a:pt x="7549" y="6871"/>
                    <a:pt x="7603" y="6696"/>
                    <a:pt x="7559" y="6510"/>
                  </a:cubicBezTo>
                  <a:cubicBezTo>
                    <a:pt x="7527" y="6335"/>
                    <a:pt x="7406" y="6182"/>
                    <a:pt x="7243" y="6106"/>
                  </a:cubicBezTo>
                  <a:cubicBezTo>
                    <a:pt x="3289" y="4162"/>
                    <a:pt x="175" y="77"/>
                    <a:pt x="143" y="33"/>
                  </a:cubicBezTo>
                  <a:cubicBezTo>
                    <a:pt x="129" y="12"/>
                    <a:pt x="106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310;p79">
              <a:extLst>
                <a:ext uri="{FF2B5EF4-FFF2-40B4-BE49-F238E27FC236}">
                  <a16:creationId xmlns:a16="http://schemas.microsoft.com/office/drawing/2014/main" id="{E26C1323-43E0-E45B-3232-B32EA57C776D}"/>
                </a:ext>
              </a:extLst>
            </p:cNvPr>
            <p:cNvSpPr/>
            <p:nvPr/>
          </p:nvSpPr>
          <p:spPr>
            <a:xfrm>
              <a:off x="2391100" y="2836642"/>
              <a:ext cx="735848" cy="1034001"/>
            </a:xfrm>
            <a:custGeom>
              <a:avLst/>
              <a:gdLst/>
              <a:ahLst/>
              <a:cxnLst/>
              <a:rect l="l" t="t" r="r" b="b"/>
              <a:pathLst>
                <a:path w="7757" h="10900" extrusionOk="0">
                  <a:moveTo>
                    <a:pt x="82" y="1"/>
                  </a:moveTo>
                  <a:cubicBezTo>
                    <a:pt x="65" y="1"/>
                    <a:pt x="47" y="7"/>
                    <a:pt x="33" y="20"/>
                  </a:cubicBezTo>
                  <a:cubicBezTo>
                    <a:pt x="1" y="42"/>
                    <a:pt x="1" y="97"/>
                    <a:pt x="23" y="130"/>
                  </a:cubicBezTo>
                  <a:cubicBezTo>
                    <a:pt x="66" y="173"/>
                    <a:pt x="3856" y="4597"/>
                    <a:pt x="7220" y="6214"/>
                  </a:cubicBezTo>
                  <a:cubicBezTo>
                    <a:pt x="7395" y="6301"/>
                    <a:pt x="7516" y="6454"/>
                    <a:pt x="7559" y="6651"/>
                  </a:cubicBezTo>
                  <a:cubicBezTo>
                    <a:pt x="7603" y="6836"/>
                    <a:pt x="7559" y="7022"/>
                    <a:pt x="7439" y="7175"/>
                  </a:cubicBezTo>
                  <a:cubicBezTo>
                    <a:pt x="6827" y="7940"/>
                    <a:pt x="6052" y="9174"/>
                    <a:pt x="5659" y="10812"/>
                  </a:cubicBezTo>
                  <a:cubicBezTo>
                    <a:pt x="5703" y="10845"/>
                    <a:pt x="5746" y="10867"/>
                    <a:pt x="5790" y="10899"/>
                  </a:cubicBezTo>
                  <a:cubicBezTo>
                    <a:pt x="6172" y="9251"/>
                    <a:pt x="6958" y="8027"/>
                    <a:pt x="7559" y="7263"/>
                  </a:cubicBezTo>
                  <a:cubicBezTo>
                    <a:pt x="7701" y="7077"/>
                    <a:pt x="7756" y="6848"/>
                    <a:pt x="7712" y="6607"/>
                  </a:cubicBezTo>
                  <a:cubicBezTo>
                    <a:pt x="7657" y="6377"/>
                    <a:pt x="7504" y="6181"/>
                    <a:pt x="7286" y="6083"/>
                  </a:cubicBezTo>
                  <a:cubicBezTo>
                    <a:pt x="3955" y="4466"/>
                    <a:pt x="186" y="75"/>
                    <a:pt x="142" y="32"/>
                  </a:cubicBezTo>
                  <a:cubicBezTo>
                    <a:pt x="130" y="12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311;p79">
              <a:extLst>
                <a:ext uri="{FF2B5EF4-FFF2-40B4-BE49-F238E27FC236}">
                  <a16:creationId xmlns:a16="http://schemas.microsoft.com/office/drawing/2014/main" id="{8A71CAED-8245-7D20-C653-11A68487C17B}"/>
                </a:ext>
              </a:extLst>
            </p:cNvPr>
            <p:cNvSpPr/>
            <p:nvPr/>
          </p:nvSpPr>
          <p:spPr>
            <a:xfrm>
              <a:off x="2600461" y="3775209"/>
              <a:ext cx="397948" cy="557602"/>
            </a:xfrm>
            <a:custGeom>
              <a:avLst/>
              <a:gdLst/>
              <a:ahLst/>
              <a:cxnLst/>
              <a:rect l="l" t="t" r="r" b="b"/>
              <a:pathLst>
                <a:path w="4195" h="5878" extrusionOk="0">
                  <a:moveTo>
                    <a:pt x="2479" y="1"/>
                  </a:moveTo>
                  <a:cubicBezTo>
                    <a:pt x="2457" y="143"/>
                    <a:pt x="2425" y="285"/>
                    <a:pt x="2403" y="437"/>
                  </a:cubicBezTo>
                  <a:lnTo>
                    <a:pt x="0" y="5320"/>
                  </a:lnTo>
                  <a:lnTo>
                    <a:pt x="1224" y="5877"/>
                  </a:lnTo>
                  <a:cubicBezTo>
                    <a:pt x="1224" y="5877"/>
                    <a:pt x="2600" y="3442"/>
                    <a:pt x="4195" y="1246"/>
                  </a:cubicBezTo>
                  <a:cubicBezTo>
                    <a:pt x="3255" y="995"/>
                    <a:pt x="2698" y="318"/>
                    <a:pt x="2479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312;p79">
              <a:extLst>
                <a:ext uri="{FF2B5EF4-FFF2-40B4-BE49-F238E27FC236}">
                  <a16:creationId xmlns:a16="http://schemas.microsoft.com/office/drawing/2014/main" id="{C968BD34-5FA7-0FA7-CC2C-484A80EA3A81}"/>
                </a:ext>
              </a:extLst>
            </p:cNvPr>
            <p:cNvSpPr/>
            <p:nvPr/>
          </p:nvSpPr>
          <p:spPr>
            <a:xfrm>
              <a:off x="2493646" y="4213093"/>
              <a:ext cx="370059" cy="394343"/>
            </a:xfrm>
            <a:custGeom>
              <a:avLst/>
              <a:gdLst/>
              <a:ahLst/>
              <a:cxnLst/>
              <a:rect l="l" t="t" r="r" b="b"/>
              <a:pathLst>
                <a:path w="3901" h="4157" extrusionOk="0">
                  <a:moveTo>
                    <a:pt x="1327" y="1"/>
                  </a:moveTo>
                  <a:cubicBezTo>
                    <a:pt x="1100" y="1"/>
                    <a:pt x="480" y="845"/>
                    <a:pt x="176" y="1283"/>
                  </a:cubicBezTo>
                  <a:cubicBezTo>
                    <a:pt x="154" y="1305"/>
                    <a:pt x="132" y="1327"/>
                    <a:pt x="121" y="1348"/>
                  </a:cubicBezTo>
                  <a:cubicBezTo>
                    <a:pt x="78" y="1414"/>
                    <a:pt x="34" y="1469"/>
                    <a:pt x="1" y="1523"/>
                  </a:cubicBezTo>
                  <a:lnTo>
                    <a:pt x="3617" y="4156"/>
                  </a:lnTo>
                  <a:cubicBezTo>
                    <a:pt x="3617" y="4156"/>
                    <a:pt x="3704" y="4057"/>
                    <a:pt x="3770" y="3894"/>
                  </a:cubicBezTo>
                  <a:cubicBezTo>
                    <a:pt x="3846" y="3686"/>
                    <a:pt x="3901" y="3391"/>
                    <a:pt x="3736" y="3031"/>
                  </a:cubicBezTo>
                  <a:cubicBezTo>
                    <a:pt x="3671" y="2878"/>
                    <a:pt x="3583" y="2758"/>
                    <a:pt x="3486" y="2659"/>
                  </a:cubicBezTo>
                  <a:cubicBezTo>
                    <a:pt x="3180" y="2331"/>
                    <a:pt x="2797" y="2212"/>
                    <a:pt x="2688" y="1851"/>
                  </a:cubicBezTo>
                  <a:cubicBezTo>
                    <a:pt x="2546" y="1382"/>
                    <a:pt x="3027" y="1305"/>
                    <a:pt x="2884" y="988"/>
                  </a:cubicBezTo>
                  <a:cubicBezTo>
                    <a:pt x="2824" y="848"/>
                    <a:pt x="2661" y="808"/>
                    <a:pt x="2494" y="808"/>
                  </a:cubicBezTo>
                  <a:cubicBezTo>
                    <a:pt x="2272" y="808"/>
                    <a:pt x="2044" y="879"/>
                    <a:pt x="2044" y="879"/>
                  </a:cubicBezTo>
                  <a:cubicBezTo>
                    <a:pt x="2044" y="879"/>
                    <a:pt x="1333" y="617"/>
                    <a:pt x="1399" y="60"/>
                  </a:cubicBezTo>
                  <a:cubicBezTo>
                    <a:pt x="1385" y="19"/>
                    <a:pt x="136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313;p79">
              <a:extLst>
                <a:ext uri="{FF2B5EF4-FFF2-40B4-BE49-F238E27FC236}">
                  <a16:creationId xmlns:a16="http://schemas.microsoft.com/office/drawing/2014/main" id="{36F5D6D4-9810-4266-D106-E3B2F7AC4DF6}"/>
                </a:ext>
              </a:extLst>
            </p:cNvPr>
            <p:cNvSpPr/>
            <p:nvPr/>
          </p:nvSpPr>
          <p:spPr>
            <a:xfrm>
              <a:off x="2574469" y="4249710"/>
              <a:ext cx="56064" cy="127116"/>
            </a:xfrm>
            <a:custGeom>
              <a:avLst/>
              <a:gdLst/>
              <a:ahLst/>
              <a:cxnLst/>
              <a:rect l="l" t="t" r="r" b="b"/>
              <a:pathLst>
                <a:path w="591" h="1340" extrusionOk="0">
                  <a:moveTo>
                    <a:pt x="73" y="1"/>
                  </a:moveTo>
                  <a:cubicBezTo>
                    <a:pt x="35" y="1"/>
                    <a:pt x="1" y="65"/>
                    <a:pt x="44" y="100"/>
                  </a:cubicBezTo>
                  <a:cubicBezTo>
                    <a:pt x="383" y="394"/>
                    <a:pt x="481" y="865"/>
                    <a:pt x="274" y="1268"/>
                  </a:cubicBezTo>
                  <a:cubicBezTo>
                    <a:pt x="253" y="1311"/>
                    <a:pt x="287" y="1340"/>
                    <a:pt x="319" y="1340"/>
                  </a:cubicBezTo>
                  <a:cubicBezTo>
                    <a:pt x="337" y="1340"/>
                    <a:pt x="354" y="1331"/>
                    <a:pt x="362" y="1312"/>
                  </a:cubicBezTo>
                  <a:cubicBezTo>
                    <a:pt x="591" y="865"/>
                    <a:pt x="471" y="340"/>
                    <a:pt x="99" y="13"/>
                  </a:cubicBezTo>
                  <a:cubicBezTo>
                    <a:pt x="91" y="4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314;p79">
              <a:extLst>
                <a:ext uri="{FF2B5EF4-FFF2-40B4-BE49-F238E27FC236}">
                  <a16:creationId xmlns:a16="http://schemas.microsoft.com/office/drawing/2014/main" id="{FF378364-F7F7-8E89-D07F-2E9192A71295}"/>
                </a:ext>
              </a:extLst>
            </p:cNvPr>
            <p:cNvSpPr/>
            <p:nvPr/>
          </p:nvSpPr>
          <p:spPr>
            <a:xfrm>
              <a:off x="2493646" y="4312699"/>
              <a:ext cx="367972" cy="294738"/>
            </a:xfrm>
            <a:custGeom>
              <a:avLst/>
              <a:gdLst/>
              <a:ahLst/>
              <a:cxnLst/>
              <a:rect l="l" t="t" r="r" b="b"/>
              <a:pathLst>
                <a:path w="3879" h="3107" extrusionOk="0">
                  <a:moveTo>
                    <a:pt x="583" y="1"/>
                  </a:moveTo>
                  <a:cubicBezTo>
                    <a:pt x="377" y="1"/>
                    <a:pt x="241" y="124"/>
                    <a:pt x="241" y="124"/>
                  </a:cubicBezTo>
                  <a:cubicBezTo>
                    <a:pt x="99" y="233"/>
                    <a:pt x="34" y="364"/>
                    <a:pt x="1" y="473"/>
                  </a:cubicBezTo>
                  <a:lnTo>
                    <a:pt x="3617" y="3106"/>
                  </a:lnTo>
                  <a:cubicBezTo>
                    <a:pt x="3617" y="3106"/>
                    <a:pt x="3879" y="2833"/>
                    <a:pt x="3824" y="2680"/>
                  </a:cubicBezTo>
                  <a:cubicBezTo>
                    <a:pt x="3758" y="2538"/>
                    <a:pt x="3168" y="2429"/>
                    <a:pt x="3049" y="2363"/>
                  </a:cubicBezTo>
                  <a:cubicBezTo>
                    <a:pt x="2928" y="2298"/>
                    <a:pt x="3136" y="2177"/>
                    <a:pt x="2874" y="1926"/>
                  </a:cubicBezTo>
                  <a:cubicBezTo>
                    <a:pt x="2753" y="1795"/>
                    <a:pt x="1847" y="1555"/>
                    <a:pt x="1705" y="1424"/>
                  </a:cubicBezTo>
                  <a:cubicBezTo>
                    <a:pt x="1552" y="1293"/>
                    <a:pt x="1454" y="572"/>
                    <a:pt x="1017" y="189"/>
                  </a:cubicBezTo>
                  <a:cubicBezTo>
                    <a:pt x="856" y="45"/>
                    <a:pt x="707" y="1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315;p79">
              <a:extLst>
                <a:ext uri="{FF2B5EF4-FFF2-40B4-BE49-F238E27FC236}">
                  <a16:creationId xmlns:a16="http://schemas.microsoft.com/office/drawing/2014/main" id="{4CB149DB-987E-DE9C-F888-88C8F18311A2}"/>
                </a:ext>
              </a:extLst>
            </p:cNvPr>
            <p:cNvSpPr/>
            <p:nvPr/>
          </p:nvSpPr>
          <p:spPr>
            <a:xfrm>
              <a:off x="2714770" y="4369711"/>
              <a:ext cx="40696" cy="13281"/>
            </a:xfrm>
            <a:custGeom>
              <a:avLst/>
              <a:gdLst/>
              <a:ahLst/>
              <a:cxnLst/>
              <a:rect l="l" t="t" r="r" b="b"/>
              <a:pathLst>
                <a:path w="429" h="140" extrusionOk="0">
                  <a:moveTo>
                    <a:pt x="111" y="1"/>
                  </a:moveTo>
                  <a:cubicBezTo>
                    <a:pt x="91" y="1"/>
                    <a:pt x="71" y="2"/>
                    <a:pt x="51" y="3"/>
                  </a:cubicBezTo>
                  <a:cubicBezTo>
                    <a:pt x="0" y="14"/>
                    <a:pt x="6" y="92"/>
                    <a:pt x="53" y="92"/>
                  </a:cubicBezTo>
                  <a:cubicBezTo>
                    <a:pt x="56" y="92"/>
                    <a:pt x="59" y="91"/>
                    <a:pt x="62" y="91"/>
                  </a:cubicBezTo>
                  <a:cubicBezTo>
                    <a:pt x="81" y="89"/>
                    <a:pt x="100" y="88"/>
                    <a:pt x="118" y="88"/>
                  </a:cubicBezTo>
                  <a:cubicBezTo>
                    <a:pt x="205" y="88"/>
                    <a:pt x="284" y="108"/>
                    <a:pt x="357" y="134"/>
                  </a:cubicBezTo>
                  <a:cubicBezTo>
                    <a:pt x="364" y="138"/>
                    <a:pt x="370" y="139"/>
                    <a:pt x="377" y="139"/>
                  </a:cubicBezTo>
                  <a:cubicBezTo>
                    <a:pt x="409" y="139"/>
                    <a:pt x="428" y="97"/>
                    <a:pt x="400" y="69"/>
                  </a:cubicBezTo>
                  <a:cubicBezTo>
                    <a:pt x="390" y="69"/>
                    <a:pt x="390" y="58"/>
                    <a:pt x="390" y="58"/>
                  </a:cubicBezTo>
                  <a:cubicBezTo>
                    <a:pt x="308" y="22"/>
                    <a:pt x="211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316;p79">
              <a:extLst>
                <a:ext uri="{FF2B5EF4-FFF2-40B4-BE49-F238E27FC236}">
                  <a16:creationId xmlns:a16="http://schemas.microsoft.com/office/drawing/2014/main" id="{8D7CC8D9-00DD-96E7-6AA2-E6E8DD44121C}"/>
                </a:ext>
              </a:extLst>
            </p:cNvPr>
            <p:cNvSpPr/>
            <p:nvPr/>
          </p:nvSpPr>
          <p:spPr>
            <a:xfrm>
              <a:off x="2721885" y="4385268"/>
              <a:ext cx="40981" cy="12996"/>
            </a:xfrm>
            <a:custGeom>
              <a:avLst/>
              <a:gdLst/>
              <a:ahLst/>
              <a:cxnLst/>
              <a:rect l="l" t="t" r="r" b="b"/>
              <a:pathLst>
                <a:path w="432" h="137" extrusionOk="0">
                  <a:moveTo>
                    <a:pt x="116" y="1"/>
                  </a:moveTo>
                  <a:cubicBezTo>
                    <a:pt x="95" y="1"/>
                    <a:pt x="74" y="2"/>
                    <a:pt x="53" y="4"/>
                  </a:cubicBezTo>
                  <a:cubicBezTo>
                    <a:pt x="1" y="13"/>
                    <a:pt x="8" y="92"/>
                    <a:pt x="55" y="92"/>
                  </a:cubicBezTo>
                  <a:cubicBezTo>
                    <a:pt x="57" y="92"/>
                    <a:pt x="60" y="92"/>
                    <a:pt x="63" y="91"/>
                  </a:cubicBezTo>
                  <a:cubicBezTo>
                    <a:pt x="83" y="89"/>
                    <a:pt x="103" y="88"/>
                    <a:pt x="122" y="88"/>
                  </a:cubicBezTo>
                  <a:cubicBezTo>
                    <a:pt x="208" y="88"/>
                    <a:pt x="287" y="107"/>
                    <a:pt x="359" y="135"/>
                  </a:cubicBezTo>
                  <a:cubicBezTo>
                    <a:pt x="363" y="136"/>
                    <a:pt x="368" y="136"/>
                    <a:pt x="372" y="136"/>
                  </a:cubicBezTo>
                  <a:cubicBezTo>
                    <a:pt x="408" y="136"/>
                    <a:pt x="431" y="98"/>
                    <a:pt x="402" y="69"/>
                  </a:cubicBezTo>
                  <a:lnTo>
                    <a:pt x="391" y="58"/>
                  </a:lnTo>
                  <a:cubicBezTo>
                    <a:pt x="310" y="22"/>
                    <a:pt x="214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317;p79">
              <a:extLst>
                <a:ext uri="{FF2B5EF4-FFF2-40B4-BE49-F238E27FC236}">
                  <a16:creationId xmlns:a16="http://schemas.microsoft.com/office/drawing/2014/main" id="{50B8E089-329D-96D9-FD07-A960FB3D9F8A}"/>
                </a:ext>
              </a:extLst>
            </p:cNvPr>
            <p:cNvSpPr/>
            <p:nvPr/>
          </p:nvSpPr>
          <p:spPr>
            <a:xfrm>
              <a:off x="2733363" y="4403956"/>
              <a:ext cx="39937" cy="12901"/>
            </a:xfrm>
            <a:custGeom>
              <a:avLst/>
              <a:gdLst/>
              <a:ahLst/>
              <a:cxnLst/>
              <a:rect l="l" t="t" r="r" b="b"/>
              <a:pathLst>
                <a:path w="421" h="136" extrusionOk="0">
                  <a:moveTo>
                    <a:pt x="114" y="0"/>
                  </a:moveTo>
                  <a:cubicBezTo>
                    <a:pt x="94" y="0"/>
                    <a:pt x="73" y="1"/>
                    <a:pt x="52" y="3"/>
                  </a:cubicBezTo>
                  <a:cubicBezTo>
                    <a:pt x="0" y="13"/>
                    <a:pt x="7" y="91"/>
                    <a:pt x="54" y="91"/>
                  </a:cubicBezTo>
                  <a:cubicBezTo>
                    <a:pt x="57" y="91"/>
                    <a:pt x="60" y="91"/>
                    <a:pt x="63" y="91"/>
                  </a:cubicBezTo>
                  <a:cubicBezTo>
                    <a:pt x="86" y="88"/>
                    <a:pt x="110" y="86"/>
                    <a:pt x="133" y="86"/>
                  </a:cubicBezTo>
                  <a:cubicBezTo>
                    <a:pt x="207" y="86"/>
                    <a:pt x="280" y="101"/>
                    <a:pt x="347" y="134"/>
                  </a:cubicBezTo>
                  <a:cubicBezTo>
                    <a:pt x="351" y="135"/>
                    <a:pt x="356" y="136"/>
                    <a:pt x="360" y="136"/>
                  </a:cubicBezTo>
                  <a:cubicBezTo>
                    <a:pt x="397" y="136"/>
                    <a:pt x="421" y="98"/>
                    <a:pt x="401" y="69"/>
                  </a:cubicBezTo>
                  <a:lnTo>
                    <a:pt x="391" y="57"/>
                  </a:lnTo>
                  <a:cubicBezTo>
                    <a:pt x="301" y="21"/>
                    <a:pt x="21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318;p79">
              <a:extLst>
                <a:ext uri="{FF2B5EF4-FFF2-40B4-BE49-F238E27FC236}">
                  <a16:creationId xmlns:a16="http://schemas.microsoft.com/office/drawing/2014/main" id="{1B76F3D9-C8DE-7859-A979-610C6DDFCE9D}"/>
                </a:ext>
              </a:extLst>
            </p:cNvPr>
            <p:cNvSpPr/>
            <p:nvPr/>
          </p:nvSpPr>
          <p:spPr>
            <a:xfrm>
              <a:off x="2749680" y="4421411"/>
              <a:ext cx="40981" cy="12427"/>
            </a:xfrm>
            <a:custGeom>
              <a:avLst/>
              <a:gdLst/>
              <a:ahLst/>
              <a:cxnLst/>
              <a:rect l="l" t="t" r="r" b="b"/>
              <a:pathLst>
                <a:path w="432" h="131" extrusionOk="0">
                  <a:moveTo>
                    <a:pt x="139" y="1"/>
                  </a:moveTo>
                  <a:cubicBezTo>
                    <a:pt x="111" y="1"/>
                    <a:pt x="83" y="2"/>
                    <a:pt x="54" y="4"/>
                  </a:cubicBezTo>
                  <a:cubicBezTo>
                    <a:pt x="0" y="4"/>
                    <a:pt x="11" y="92"/>
                    <a:pt x="66" y="92"/>
                  </a:cubicBezTo>
                  <a:cubicBezTo>
                    <a:pt x="93" y="89"/>
                    <a:pt x="119" y="88"/>
                    <a:pt x="145" y="88"/>
                  </a:cubicBezTo>
                  <a:cubicBezTo>
                    <a:pt x="223" y="88"/>
                    <a:pt x="294" y="100"/>
                    <a:pt x="360" y="125"/>
                  </a:cubicBezTo>
                  <a:cubicBezTo>
                    <a:pt x="367" y="129"/>
                    <a:pt x="374" y="130"/>
                    <a:pt x="380" y="130"/>
                  </a:cubicBezTo>
                  <a:cubicBezTo>
                    <a:pt x="413" y="130"/>
                    <a:pt x="432" y="88"/>
                    <a:pt x="404" y="70"/>
                  </a:cubicBezTo>
                  <a:lnTo>
                    <a:pt x="404" y="59"/>
                  </a:lnTo>
                  <a:cubicBezTo>
                    <a:pt x="404" y="59"/>
                    <a:pt x="393" y="59"/>
                    <a:pt x="393" y="48"/>
                  </a:cubicBezTo>
                  <a:cubicBezTo>
                    <a:pt x="318" y="15"/>
                    <a:pt x="230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319;p79">
              <a:extLst>
                <a:ext uri="{FF2B5EF4-FFF2-40B4-BE49-F238E27FC236}">
                  <a16:creationId xmlns:a16="http://schemas.microsoft.com/office/drawing/2014/main" id="{DE6996EA-B4EE-03F6-4E67-CAD717225F46}"/>
                </a:ext>
              </a:extLst>
            </p:cNvPr>
            <p:cNvSpPr/>
            <p:nvPr/>
          </p:nvSpPr>
          <p:spPr>
            <a:xfrm>
              <a:off x="3138140" y="1925680"/>
              <a:ext cx="244650" cy="155574"/>
            </a:xfrm>
            <a:custGeom>
              <a:avLst/>
              <a:gdLst/>
              <a:ahLst/>
              <a:cxnLst/>
              <a:rect l="l" t="t" r="r" b="b"/>
              <a:pathLst>
                <a:path w="2579" h="1640" extrusionOk="0">
                  <a:moveTo>
                    <a:pt x="1879" y="1"/>
                  </a:moveTo>
                  <a:lnTo>
                    <a:pt x="1" y="787"/>
                  </a:lnTo>
                  <a:cubicBezTo>
                    <a:pt x="78" y="1344"/>
                    <a:pt x="689" y="1639"/>
                    <a:pt x="689" y="1639"/>
                  </a:cubicBezTo>
                  <a:cubicBezTo>
                    <a:pt x="1148" y="1421"/>
                    <a:pt x="1836" y="1191"/>
                    <a:pt x="2240" y="1071"/>
                  </a:cubicBezTo>
                  <a:cubicBezTo>
                    <a:pt x="2328" y="1049"/>
                    <a:pt x="2393" y="1028"/>
                    <a:pt x="2447" y="1006"/>
                  </a:cubicBezTo>
                  <a:lnTo>
                    <a:pt x="2579" y="973"/>
                  </a:lnTo>
                  <a:cubicBezTo>
                    <a:pt x="2426" y="787"/>
                    <a:pt x="1879" y="1"/>
                    <a:pt x="1879" y="1"/>
                  </a:cubicBezTo>
                  <a:close/>
                </a:path>
              </a:pathLst>
            </a:custGeom>
            <a:solidFill>
              <a:srgbClr val="87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320;p79">
              <a:extLst>
                <a:ext uri="{FF2B5EF4-FFF2-40B4-BE49-F238E27FC236}">
                  <a16:creationId xmlns:a16="http://schemas.microsoft.com/office/drawing/2014/main" id="{A709B657-D662-752F-35A4-36B65A45F21E}"/>
                </a:ext>
              </a:extLst>
            </p:cNvPr>
            <p:cNvSpPr/>
            <p:nvPr/>
          </p:nvSpPr>
          <p:spPr>
            <a:xfrm>
              <a:off x="2225376" y="1978234"/>
              <a:ext cx="1014460" cy="958016"/>
            </a:xfrm>
            <a:custGeom>
              <a:avLst/>
              <a:gdLst/>
              <a:ahLst/>
              <a:cxnLst/>
              <a:rect l="l" t="t" r="r" b="b"/>
              <a:pathLst>
                <a:path w="10694" h="10099" extrusionOk="0">
                  <a:moveTo>
                    <a:pt x="8412" y="0"/>
                  </a:moveTo>
                  <a:cubicBezTo>
                    <a:pt x="7780" y="0"/>
                    <a:pt x="6995" y="112"/>
                    <a:pt x="6302" y="539"/>
                  </a:cubicBezTo>
                  <a:cubicBezTo>
                    <a:pt x="4860" y="1435"/>
                    <a:pt x="404" y="4504"/>
                    <a:pt x="0" y="9408"/>
                  </a:cubicBezTo>
                  <a:cubicBezTo>
                    <a:pt x="0" y="9408"/>
                    <a:pt x="1022" y="10098"/>
                    <a:pt x="2367" y="10098"/>
                  </a:cubicBezTo>
                  <a:cubicBezTo>
                    <a:pt x="2507" y="10098"/>
                    <a:pt x="2650" y="10091"/>
                    <a:pt x="2796" y="10074"/>
                  </a:cubicBezTo>
                  <a:cubicBezTo>
                    <a:pt x="4336" y="9900"/>
                    <a:pt x="4981" y="9419"/>
                    <a:pt x="5549" y="9353"/>
                  </a:cubicBezTo>
                  <a:cubicBezTo>
                    <a:pt x="6127" y="9277"/>
                    <a:pt x="5855" y="7933"/>
                    <a:pt x="5931" y="7562"/>
                  </a:cubicBezTo>
                  <a:lnTo>
                    <a:pt x="5931" y="7552"/>
                  </a:lnTo>
                  <a:cubicBezTo>
                    <a:pt x="5942" y="7518"/>
                    <a:pt x="5975" y="7464"/>
                    <a:pt x="6018" y="7409"/>
                  </a:cubicBezTo>
                  <a:cubicBezTo>
                    <a:pt x="6324" y="7005"/>
                    <a:pt x="7329" y="6120"/>
                    <a:pt x="7984" y="5564"/>
                  </a:cubicBezTo>
                  <a:lnTo>
                    <a:pt x="8115" y="5465"/>
                  </a:lnTo>
                  <a:cubicBezTo>
                    <a:pt x="8214" y="5377"/>
                    <a:pt x="8302" y="5301"/>
                    <a:pt x="8378" y="5246"/>
                  </a:cubicBezTo>
                  <a:cubicBezTo>
                    <a:pt x="8421" y="5203"/>
                    <a:pt x="8465" y="5170"/>
                    <a:pt x="8487" y="5149"/>
                  </a:cubicBezTo>
                  <a:cubicBezTo>
                    <a:pt x="8542" y="5105"/>
                    <a:pt x="8574" y="5072"/>
                    <a:pt x="8574" y="5072"/>
                  </a:cubicBezTo>
                  <a:cubicBezTo>
                    <a:pt x="8574" y="5072"/>
                    <a:pt x="10191" y="3455"/>
                    <a:pt x="10365" y="2549"/>
                  </a:cubicBezTo>
                  <a:cubicBezTo>
                    <a:pt x="10486" y="1948"/>
                    <a:pt x="10606" y="1435"/>
                    <a:pt x="10671" y="1161"/>
                  </a:cubicBezTo>
                  <a:cubicBezTo>
                    <a:pt x="10693" y="1042"/>
                    <a:pt x="10649" y="910"/>
                    <a:pt x="10552" y="834"/>
                  </a:cubicBezTo>
                  <a:lnTo>
                    <a:pt x="9612" y="135"/>
                  </a:lnTo>
                  <a:cubicBezTo>
                    <a:pt x="9612" y="135"/>
                    <a:pt x="9104" y="0"/>
                    <a:pt x="8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321;p79">
              <a:extLst>
                <a:ext uri="{FF2B5EF4-FFF2-40B4-BE49-F238E27FC236}">
                  <a16:creationId xmlns:a16="http://schemas.microsoft.com/office/drawing/2014/main" id="{1B633DB6-C0C3-BB37-8EDB-611906D907F0}"/>
                </a:ext>
              </a:extLst>
            </p:cNvPr>
            <p:cNvSpPr/>
            <p:nvPr/>
          </p:nvSpPr>
          <p:spPr>
            <a:xfrm>
              <a:off x="2904020" y="2076606"/>
              <a:ext cx="402122" cy="494708"/>
            </a:xfrm>
            <a:custGeom>
              <a:avLst/>
              <a:gdLst/>
              <a:ahLst/>
              <a:cxnLst/>
              <a:rect l="l" t="t" r="r" b="b"/>
              <a:pathLst>
                <a:path w="4239" h="5215" extrusionOk="0">
                  <a:moveTo>
                    <a:pt x="1351" y="0"/>
                  </a:moveTo>
                  <a:cubicBezTo>
                    <a:pt x="817" y="0"/>
                    <a:pt x="263" y="205"/>
                    <a:pt x="109" y="813"/>
                  </a:cubicBezTo>
                  <a:cubicBezTo>
                    <a:pt x="44" y="1042"/>
                    <a:pt x="0" y="1151"/>
                    <a:pt x="12" y="1774"/>
                  </a:cubicBezTo>
                  <a:cubicBezTo>
                    <a:pt x="12" y="2473"/>
                    <a:pt x="689" y="4515"/>
                    <a:pt x="1519" y="5214"/>
                  </a:cubicBezTo>
                  <a:lnTo>
                    <a:pt x="4238" y="3085"/>
                  </a:lnTo>
                  <a:cubicBezTo>
                    <a:pt x="4238" y="3085"/>
                    <a:pt x="2983" y="769"/>
                    <a:pt x="2360" y="277"/>
                  </a:cubicBezTo>
                  <a:cubicBezTo>
                    <a:pt x="2168" y="124"/>
                    <a:pt x="1766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322;p79">
              <a:extLst>
                <a:ext uri="{FF2B5EF4-FFF2-40B4-BE49-F238E27FC236}">
                  <a16:creationId xmlns:a16="http://schemas.microsoft.com/office/drawing/2014/main" id="{BD36C328-4A62-5393-520F-507D016153B6}"/>
                </a:ext>
              </a:extLst>
            </p:cNvPr>
            <p:cNvSpPr/>
            <p:nvPr/>
          </p:nvSpPr>
          <p:spPr>
            <a:xfrm>
              <a:off x="3955758" y="2893939"/>
              <a:ext cx="130626" cy="71052"/>
            </a:xfrm>
            <a:custGeom>
              <a:avLst/>
              <a:gdLst/>
              <a:ahLst/>
              <a:cxnLst/>
              <a:rect l="l" t="t" r="r" b="b"/>
              <a:pathLst>
                <a:path w="1377" h="749" extrusionOk="0">
                  <a:moveTo>
                    <a:pt x="404" y="0"/>
                  </a:moveTo>
                  <a:cubicBezTo>
                    <a:pt x="178" y="0"/>
                    <a:pt x="0" y="50"/>
                    <a:pt x="0" y="50"/>
                  </a:cubicBezTo>
                  <a:lnTo>
                    <a:pt x="1234" y="749"/>
                  </a:lnTo>
                  <a:cubicBezTo>
                    <a:pt x="1377" y="433"/>
                    <a:pt x="1333" y="367"/>
                    <a:pt x="940" y="127"/>
                  </a:cubicBezTo>
                  <a:cubicBezTo>
                    <a:pt x="771" y="28"/>
                    <a:pt x="574" y="0"/>
                    <a:pt x="404" y="0"/>
                  </a:cubicBezTo>
                  <a:close/>
                </a:path>
              </a:pathLst>
            </a:custGeom>
            <a:solidFill>
              <a:srgbClr val="87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323;p79">
              <a:extLst>
                <a:ext uri="{FF2B5EF4-FFF2-40B4-BE49-F238E27FC236}">
                  <a16:creationId xmlns:a16="http://schemas.microsoft.com/office/drawing/2014/main" id="{5471E8BC-C28F-3A9B-E40C-06461DC4D78C}"/>
                </a:ext>
              </a:extLst>
            </p:cNvPr>
            <p:cNvSpPr/>
            <p:nvPr/>
          </p:nvSpPr>
          <p:spPr>
            <a:xfrm>
              <a:off x="3895615" y="2884074"/>
              <a:ext cx="215622" cy="170468"/>
            </a:xfrm>
            <a:custGeom>
              <a:avLst/>
              <a:gdLst/>
              <a:ahLst/>
              <a:cxnLst/>
              <a:rect l="l" t="t" r="r" b="b"/>
              <a:pathLst>
                <a:path w="2273" h="1797" extrusionOk="0">
                  <a:moveTo>
                    <a:pt x="230" y="1"/>
                  </a:moveTo>
                  <a:lnTo>
                    <a:pt x="11" y="591"/>
                  </a:lnTo>
                  <a:cubicBezTo>
                    <a:pt x="11" y="591"/>
                    <a:pt x="1" y="1115"/>
                    <a:pt x="164" y="1301"/>
                  </a:cubicBezTo>
                  <a:cubicBezTo>
                    <a:pt x="164" y="1301"/>
                    <a:pt x="557" y="1673"/>
                    <a:pt x="722" y="1770"/>
                  </a:cubicBezTo>
                  <a:cubicBezTo>
                    <a:pt x="752" y="1789"/>
                    <a:pt x="779" y="1796"/>
                    <a:pt x="803" y="1796"/>
                  </a:cubicBezTo>
                  <a:cubicBezTo>
                    <a:pt x="911" y="1796"/>
                    <a:pt x="962" y="1651"/>
                    <a:pt x="962" y="1651"/>
                  </a:cubicBezTo>
                  <a:cubicBezTo>
                    <a:pt x="962" y="1651"/>
                    <a:pt x="1082" y="1705"/>
                    <a:pt x="1224" y="1705"/>
                  </a:cubicBezTo>
                  <a:cubicBezTo>
                    <a:pt x="1355" y="1705"/>
                    <a:pt x="1355" y="1552"/>
                    <a:pt x="1355" y="1552"/>
                  </a:cubicBezTo>
                  <a:cubicBezTo>
                    <a:pt x="1355" y="1552"/>
                    <a:pt x="1552" y="1629"/>
                    <a:pt x="1671" y="1629"/>
                  </a:cubicBezTo>
                  <a:cubicBezTo>
                    <a:pt x="1792" y="1629"/>
                    <a:pt x="1715" y="1377"/>
                    <a:pt x="1715" y="1377"/>
                  </a:cubicBezTo>
                  <a:lnTo>
                    <a:pt x="1715" y="1377"/>
                  </a:lnTo>
                  <a:cubicBezTo>
                    <a:pt x="1715" y="1377"/>
                    <a:pt x="1781" y="1476"/>
                    <a:pt x="1989" y="1552"/>
                  </a:cubicBezTo>
                  <a:cubicBezTo>
                    <a:pt x="2054" y="1578"/>
                    <a:pt x="2108" y="1586"/>
                    <a:pt x="2150" y="1586"/>
                  </a:cubicBezTo>
                  <a:cubicBezTo>
                    <a:pt x="2234" y="1586"/>
                    <a:pt x="2273" y="1552"/>
                    <a:pt x="2273" y="1552"/>
                  </a:cubicBezTo>
                  <a:cubicBezTo>
                    <a:pt x="2273" y="1258"/>
                    <a:pt x="1814" y="482"/>
                    <a:pt x="1387" y="274"/>
                  </a:cubicBezTo>
                  <a:cubicBezTo>
                    <a:pt x="972" y="78"/>
                    <a:pt x="230" y="1"/>
                    <a:pt x="230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324;p79">
              <a:extLst>
                <a:ext uri="{FF2B5EF4-FFF2-40B4-BE49-F238E27FC236}">
                  <a16:creationId xmlns:a16="http://schemas.microsoft.com/office/drawing/2014/main" id="{9ED6B37F-0EA0-FF1C-732C-ECC28343EF42}"/>
                </a:ext>
              </a:extLst>
            </p:cNvPr>
            <p:cNvSpPr/>
            <p:nvPr/>
          </p:nvSpPr>
          <p:spPr>
            <a:xfrm>
              <a:off x="3079136" y="2392023"/>
              <a:ext cx="838300" cy="572970"/>
            </a:xfrm>
            <a:custGeom>
              <a:avLst/>
              <a:gdLst/>
              <a:ahLst/>
              <a:cxnLst/>
              <a:rect l="l" t="t" r="r" b="b"/>
              <a:pathLst>
                <a:path w="8837" h="6040" extrusionOk="0">
                  <a:moveTo>
                    <a:pt x="2086" y="0"/>
                  </a:moveTo>
                  <a:lnTo>
                    <a:pt x="1" y="1639"/>
                  </a:lnTo>
                  <a:cubicBezTo>
                    <a:pt x="721" y="2501"/>
                    <a:pt x="1977" y="3615"/>
                    <a:pt x="2294" y="3855"/>
                  </a:cubicBezTo>
                  <a:cubicBezTo>
                    <a:pt x="3616" y="4872"/>
                    <a:pt x="6936" y="5734"/>
                    <a:pt x="8630" y="6040"/>
                  </a:cubicBezTo>
                  <a:lnTo>
                    <a:pt x="8837" y="5188"/>
                  </a:lnTo>
                  <a:cubicBezTo>
                    <a:pt x="8837" y="5188"/>
                    <a:pt x="4555" y="3015"/>
                    <a:pt x="4031" y="2643"/>
                  </a:cubicBezTo>
                  <a:cubicBezTo>
                    <a:pt x="3518" y="2272"/>
                    <a:pt x="2600" y="797"/>
                    <a:pt x="2086" y="0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325;p79">
              <a:extLst>
                <a:ext uri="{FF2B5EF4-FFF2-40B4-BE49-F238E27FC236}">
                  <a16:creationId xmlns:a16="http://schemas.microsoft.com/office/drawing/2014/main" id="{FA434034-7FB3-9B22-CD8F-08FFEC10AA23}"/>
                </a:ext>
              </a:extLst>
            </p:cNvPr>
            <p:cNvSpPr/>
            <p:nvPr/>
          </p:nvSpPr>
          <p:spPr>
            <a:xfrm>
              <a:off x="3469779" y="1706074"/>
              <a:ext cx="79874" cy="249773"/>
            </a:xfrm>
            <a:custGeom>
              <a:avLst/>
              <a:gdLst/>
              <a:ahLst/>
              <a:cxnLst/>
              <a:rect l="l" t="t" r="r" b="b"/>
              <a:pathLst>
                <a:path w="842" h="2633" extrusionOk="0">
                  <a:moveTo>
                    <a:pt x="558" y="0"/>
                  </a:moveTo>
                  <a:cubicBezTo>
                    <a:pt x="0" y="1125"/>
                    <a:pt x="99" y="2632"/>
                    <a:pt x="99" y="2632"/>
                  </a:cubicBezTo>
                  <a:cubicBezTo>
                    <a:pt x="99" y="2632"/>
                    <a:pt x="634" y="2086"/>
                    <a:pt x="732" y="1496"/>
                  </a:cubicBezTo>
                  <a:cubicBezTo>
                    <a:pt x="842" y="906"/>
                    <a:pt x="558" y="0"/>
                    <a:pt x="558" y="0"/>
                  </a:cubicBezTo>
                  <a:close/>
                </a:path>
              </a:pathLst>
            </a:custGeom>
            <a:solidFill>
              <a:srgbClr val="17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326;p79">
              <a:extLst>
                <a:ext uri="{FF2B5EF4-FFF2-40B4-BE49-F238E27FC236}">
                  <a16:creationId xmlns:a16="http://schemas.microsoft.com/office/drawing/2014/main" id="{B57F319B-9B03-0EEF-EFE3-AFE5132FB369}"/>
                </a:ext>
              </a:extLst>
            </p:cNvPr>
            <p:cNvSpPr/>
            <p:nvPr/>
          </p:nvSpPr>
          <p:spPr>
            <a:xfrm>
              <a:off x="3184813" y="1621267"/>
              <a:ext cx="344161" cy="456478"/>
            </a:xfrm>
            <a:custGeom>
              <a:avLst/>
              <a:gdLst/>
              <a:ahLst/>
              <a:cxnLst/>
              <a:rect l="l" t="t" r="r" b="b"/>
              <a:pathLst>
                <a:path w="3628" h="4812" extrusionOk="0">
                  <a:moveTo>
                    <a:pt x="1982" y="1"/>
                  </a:moveTo>
                  <a:cubicBezTo>
                    <a:pt x="996" y="1"/>
                    <a:pt x="318" y="741"/>
                    <a:pt x="503" y="1462"/>
                  </a:cubicBezTo>
                  <a:cubicBezTo>
                    <a:pt x="700" y="2237"/>
                    <a:pt x="1" y="3155"/>
                    <a:pt x="1" y="3155"/>
                  </a:cubicBezTo>
                  <a:cubicBezTo>
                    <a:pt x="85" y="3208"/>
                    <a:pt x="2146" y="4812"/>
                    <a:pt x="2521" y="4812"/>
                  </a:cubicBezTo>
                  <a:cubicBezTo>
                    <a:pt x="2536" y="4812"/>
                    <a:pt x="2547" y="4809"/>
                    <a:pt x="2557" y="4805"/>
                  </a:cubicBezTo>
                  <a:cubicBezTo>
                    <a:pt x="2644" y="4761"/>
                    <a:pt x="2753" y="4564"/>
                    <a:pt x="2873" y="4291"/>
                  </a:cubicBezTo>
                  <a:cubicBezTo>
                    <a:pt x="2928" y="4160"/>
                    <a:pt x="2982" y="4018"/>
                    <a:pt x="3037" y="3865"/>
                  </a:cubicBezTo>
                  <a:cubicBezTo>
                    <a:pt x="3288" y="3133"/>
                    <a:pt x="3518" y="2172"/>
                    <a:pt x="3562" y="1800"/>
                  </a:cubicBezTo>
                  <a:cubicBezTo>
                    <a:pt x="3627" y="1189"/>
                    <a:pt x="3234" y="96"/>
                    <a:pt x="2163" y="9"/>
                  </a:cubicBezTo>
                  <a:cubicBezTo>
                    <a:pt x="2102" y="3"/>
                    <a:pt x="2041" y="1"/>
                    <a:pt x="1982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327;p79">
              <a:extLst>
                <a:ext uri="{FF2B5EF4-FFF2-40B4-BE49-F238E27FC236}">
                  <a16:creationId xmlns:a16="http://schemas.microsoft.com/office/drawing/2014/main" id="{4EE94EF3-8147-99D4-9EC8-05C62672D473}"/>
                </a:ext>
              </a:extLst>
            </p:cNvPr>
            <p:cNvSpPr/>
            <p:nvPr/>
          </p:nvSpPr>
          <p:spPr>
            <a:xfrm>
              <a:off x="2509394" y="1600398"/>
              <a:ext cx="1020531" cy="658915"/>
            </a:xfrm>
            <a:custGeom>
              <a:avLst/>
              <a:gdLst/>
              <a:ahLst/>
              <a:cxnLst/>
              <a:rect l="l" t="t" r="r" b="b"/>
              <a:pathLst>
                <a:path w="10758" h="6946" extrusionOk="0">
                  <a:moveTo>
                    <a:pt x="8902" y="0"/>
                  </a:moveTo>
                  <a:cubicBezTo>
                    <a:pt x="8555" y="0"/>
                    <a:pt x="8206" y="94"/>
                    <a:pt x="7896" y="295"/>
                  </a:cubicBezTo>
                  <a:cubicBezTo>
                    <a:pt x="7776" y="371"/>
                    <a:pt x="7558" y="612"/>
                    <a:pt x="7448" y="710"/>
                  </a:cubicBezTo>
                  <a:cubicBezTo>
                    <a:pt x="7186" y="950"/>
                    <a:pt x="6837" y="1518"/>
                    <a:pt x="6007" y="1835"/>
                  </a:cubicBezTo>
                  <a:cubicBezTo>
                    <a:pt x="4597" y="2359"/>
                    <a:pt x="4128" y="2479"/>
                    <a:pt x="3745" y="3156"/>
                  </a:cubicBezTo>
                  <a:cubicBezTo>
                    <a:pt x="3363" y="3823"/>
                    <a:pt x="3265" y="4063"/>
                    <a:pt x="2205" y="4260"/>
                  </a:cubicBezTo>
                  <a:cubicBezTo>
                    <a:pt x="1145" y="4457"/>
                    <a:pt x="1288" y="5144"/>
                    <a:pt x="611" y="5690"/>
                  </a:cubicBezTo>
                  <a:cubicBezTo>
                    <a:pt x="0" y="6181"/>
                    <a:pt x="114" y="6945"/>
                    <a:pt x="841" y="6945"/>
                  </a:cubicBezTo>
                  <a:cubicBezTo>
                    <a:pt x="908" y="6945"/>
                    <a:pt x="981" y="6939"/>
                    <a:pt x="1058" y="6925"/>
                  </a:cubicBezTo>
                  <a:cubicBezTo>
                    <a:pt x="1920" y="6771"/>
                    <a:pt x="2156" y="5566"/>
                    <a:pt x="3060" y="5566"/>
                  </a:cubicBezTo>
                  <a:cubicBezTo>
                    <a:pt x="3118" y="5566"/>
                    <a:pt x="3179" y="5571"/>
                    <a:pt x="3243" y="5581"/>
                  </a:cubicBezTo>
                  <a:cubicBezTo>
                    <a:pt x="3333" y="5596"/>
                    <a:pt x="3417" y="5603"/>
                    <a:pt x="3495" y="5603"/>
                  </a:cubicBezTo>
                  <a:cubicBezTo>
                    <a:pt x="4316" y="5603"/>
                    <a:pt x="4471" y="4829"/>
                    <a:pt x="5100" y="4729"/>
                  </a:cubicBezTo>
                  <a:cubicBezTo>
                    <a:pt x="5225" y="4709"/>
                    <a:pt x="5352" y="4700"/>
                    <a:pt x="5478" y="4700"/>
                  </a:cubicBezTo>
                  <a:cubicBezTo>
                    <a:pt x="6450" y="4700"/>
                    <a:pt x="7395" y="5248"/>
                    <a:pt x="7579" y="5625"/>
                  </a:cubicBezTo>
                  <a:cubicBezTo>
                    <a:pt x="7596" y="5658"/>
                    <a:pt x="7614" y="5672"/>
                    <a:pt x="7635" y="5672"/>
                  </a:cubicBezTo>
                  <a:cubicBezTo>
                    <a:pt x="7750" y="5672"/>
                    <a:pt x="7924" y="5219"/>
                    <a:pt x="8082" y="5144"/>
                  </a:cubicBezTo>
                  <a:cubicBezTo>
                    <a:pt x="8912" y="4762"/>
                    <a:pt x="8857" y="4096"/>
                    <a:pt x="8704" y="3452"/>
                  </a:cubicBezTo>
                  <a:cubicBezTo>
                    <a:pt x="8617" y="3102"/>
                    <a:pt x="8650" y="2709"/>
                    <a:pt x="9218" y="2698"/>
                  </a:cubicBezTo>
                  <a:cubicBezTo>
                    <a:pt x="10255" y="2687"/>
                    <a:pt x="10725" y="1955"/>
                    <a:pt x="10747" y="1409"/>
                  </a:cubicBezTo>
                  <a:cubicBezTo>
                    <a:pt x="10758" y="1245"/>
                    <a:pt x="10660" y="1037"/>
                    <a:pt x="10507" y="830"/>
                  </a:cubicBezTo>
                  <a:cubicBezTo>
                    <a:pt x="10129" y="299"/>
                    <a:pt x="9519" y="0"/>
                    <a:pt x="8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328;p79">
              <a:extLst>
                <a:ext uri="{FF2B5EF4-FFF2-40B4-BE49-F238E27FC236}">
                  <a16:creationId xmlns:a16="http://schemas.microsoft.com/office/drawing/2014/main" id="{0B1259F8-1D68-1289-05F8-80EB45881572}"/>
                </a:ext>
              </a:extLst>
            </p:cNvPr>
            <p:cNvSpPr/>
            <p:nvPr/>
          </p:nvSpPr>
          <p:spPr>
            <a:xfrm>
              <a:off x="3285272" y="1798091"/>
              <a:ext cx="106910" cy="133946"/>
            </a:xfrm>
            <a:custGeom>
              <a:avLst/>
              <a:gdLst/>
              <a:ahLst/>
              <a:cxnLst/>
              <a:rect l="l" t="t" r="r" b="b"/>
              <a:pathLst>
                <a:path w="1127" h="1412" extrusionOk="0">
                  <a:moveTo>
                    <a:pt x="554" y="0"/>
                  </a:moveTo>
                  <a:cubicBezTo>
                    <a:pt x="284" y="0"/>
                    <a:pt x="156" y="246"/>
                    <a:pt x="88" y="526"/>
                  </a:cubicBezTo>
                  <a:cubicBezTo>
                    <a:pt x="1" y="843"/>
                    <a:pt x="56" y="1313"/>
                    <a:pt x="493" y="1400"/>
                  </a:cubicBezTo>
                  <a:cubicBezTo>
                    <a:pt x="532" y="1408"/>
                    <a:pt x="569" y="1411"/>
                    <a:pt x="604" y="1411"/>
                  </a:cubicBezTo>
                  <a:cubicBezTo>
                    <a:pt x="764" y="1411"/>
                    <a:pt x="882" y="1335"/>
                    <a:pt x="962" y="1237"/>
                  </a:cubicBezTo>
                  <a:cubicBezTo>
                    <a:pt x="1083" y="1084"/>
                    <a:pt x="1126" y="887"/>
                    <a:pt x="1083" y="690"/>
                  </a:cubicBezTo>
                  <a:cubicBezTo>
                    <a:pt x="1028" y="450"/>
                    <a:pt x="896" y="67"/>
                    <a:pt x="667" y="13"/>
                  </a:cubicBezTo>
                  <a:cubicBezTo>
                    <a:pt x="627" y="4"/>
                    <a:pt x="589" y="0"/>
                    <a:pt x="554" y="0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329;p79">
              <a:extLst>
                <a:ext uri="{FF2B5EF4-FFF2-40B4-BE49-F238E27FC236}">
                  <a16:creationId xmlns:a16="http://schemas.microsoft.com/office/drawing/2014/main" id="{EEECBC06-B57B-7B6B-BFE6-0E7EC12D390E}"/>
                </a:ext>
              </a:extLst>
            </p:cNvPr>
            <p:cNvSpPr/>
            <p:nvPr/>
          </p:nvSpPr>
          <p:spPr>
            <a:xfrm>
              <a:off x="3474996" y="1915340"/>
              <a:ext cx="24949" cy="65360"/>
            </a:xfrm>
            <a:custGeom>
              <a:avLst/>
              <a:gdLst/>
              <a:ahLst/>
              <a:cxnLst/>
              <a:rect l="l" t="t" r="r" b="b"/>
              <a:pathLst>
                <a:path w="263" h="689" extrusionOk="0">
                  <a:moveTo>
                    <a:pt x="207" y="1"/>
                  </a:moveTo>
                  <a:lnTo>
                    <a:pt x="0" y="688"/>
                  </a:lnTo>
                  <a:cubicBezTo>
                    <a:pt x="0" y="688"/>
                    <a:pt x="262" y="678"/>
                    <a:pt x="240" y="557"/>
                  </a:cubicBezTo>
                  <a:cubicBezTo>
                    <a:pt x="219" y="448"/>
                    <a:pt x="207" y="1"/>
                    <a:pt x="207" y="1"/>
                  </a:cubicBezTo>
                  <a:close/>
                </a:path>
              </a:pathLst>
            </a:custGeom>
            <a:solidFill>
              <a:srgbClr val="AE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30;p79">
              <a:extLst>
                <a:ext uri="{FF2B5EF4-FFF2-40B4-BE49-F238E27FC236}">
                  <a16:creationId xmlns:a16="http://schemas.microsoft.com/office/drawing/2014/main" id="{5E605CC4-4794-B899-66CC-F5673FFFDBD5}"/>
                </a:ext>
              </a:extLst>
            </p:cNvPr>
            <p:cNvSpPr/>
            <p:nvPr/>
          </p:nvSpPr>
          <p:spPr>
            <a:xfrm>
              <a:off x="3325778" y="1743355"/>
              <a:ext cx="111938" cy="324619"/>
            </a:xfrm>
            <a:custGeom>
              <a:avLst/>
              <a:gdLst/>
              <a:ahLst/>
              <a:cxnLst/>
              <a:rect l="l" t="t" r="r" b="b"/>
              <a:pathLst>
                <a:path w="1180" h="3422" extrusionOk="0">
                  <a:moveTo>
                    <a:pt x="1006" y="1"/>
                  </a:moveTo>
                  <a:cubicBezTo>
                    <a:pt x="992" y="1"/>
                    <a:pt x="977" y="4"/>
                    <a:pt x="961" y="11"/>
                  </a:cubicBezTo>
                  <a:cubicBezTo>
                    <a:pt x="961" y="11"/>
                    <a:pt x="0" y="2436"/>
                    <a:pt x="491" y="3310"/>
                  </a:cubicBezTo>
                  <a:cubicBezTo>
                    <a:pt x="491" y="3310"/>
                    <a:pt x="538" y="3421"/>
                    <a:pt x="631" y="3421"/>
                  </a:cubicBezTo>
                  <a:cubicBezTo>
                    <a:pt x="639" y="3421"/>
                    <a:pt x="647" y="3420"/>
                    <a:pt x="656" y="3419"/>
                  </a:cubicBezTo>
                  <a:cubicBezTo>
                    <a:pt x="656" y="3419"/>
                    <a:pt x="98" y="2523"/>
                    <a:pt x="1180" y="142"/>
                  </a:cubicBezTo>
                  <a:cubicBezTo>
                    <a:pt x="1180" y="142"/>
                    <a:pt x="1105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31;p79">
              <a:extLst>
                <a:ext uri="{FF2B5EF4-FFF2-40B4-BE49-F238E27FC236}">
                  <a16:creationId xmlns:a16="http://schemas.microsoft.com/office/drawing/2014/main" id="{EEBC8086-EA49-52CC-3BE9-18EB65F702EE}"/>
                </a:ext>
              </a:extLst>
            </p:cNvPr>
            <p:cNvSpPr/>
            <p:nvPr/>
          </p:nvSpPr>
          <p:spPr>
            <a:xfrm>
              <a:off x="3191074" y="1589868"/>
              <a:ext cx="385521" cy="243417"/>
            </a:xfrm>
            <a:custGeom>
              <a:avLst/>
              <a:gdLst/>
              <a:ahLst/>
              <a:cxnLst/>
              <a:rect l="l" t="t" r="r" b="b"/>
              <a:pathLst>
                <a:path w="4064" h="2566" extrusionOk="0">
                  <a:moveTo>
                    <a:pt x="1528" y="0"/>
                  </a:moveTo>
                  <a:cubicBezTo>
                    <a:pt x="557" y="0"/>
                    <a:pt x="191" y="448"/>
                    <a:pt x="66" y="690"/>
                  </a:cubicBezTo>
                  <a:cubicBezTo>
                    <a:pt x="11" y="777"/>
                    <a:pt x="0" y="842"/>
                    <a:pt x="0" y="842"/>
                  </a:cubicBezTo>
                  <a:cubicBezTo>
                    <a:pt x="0" y="842"/>
                    <a:pt x="350" y="1356"/>
                    <a:pt x="1059" y="1476"/>
                  </a:cubicBezTo>
                  <a:cubicBezTo>
                    <a:pt x="1857" y="1629"/>
                    <a:pt x="2228" y="1760"/>
                    <a:pt x="2338" y="2012"/>
                  </a:cubicBezTo>
                  <a:cubicBezTo>
                    <a:pt x="2424" y="2242"/>
                    <a:pt x="3288" y="2566"/>
                    <a:pt x="3688" y="2566"/>
                  </a:cubicBezTo>
                  <a:cubicBezTo>
                    <a:pt x="3743" y="2566"/>
                    <a:pt x="3789" y="2560"/>
                    <a:pt x="3823" y="2546"/>
                  </a:cubicBezTo>
                  <a:cubicBezTo>
                    <a:pt x="3889" y="2514"/>
                    <a:pt x="3943" y="2437"/>
                    <a:pt x="3976" y="2350"/>
                  </a:cubicBezTo>
                  <a:cubicBezTo>
                    <a:pt x="4064" y="2121"/>
                    <a:pt x="4030" y="1782"/>
                    <a:pt x="4030" y="1782"/>
                  </a:cubicBezTo>
                  <a:cubicBezTo>
                    <a:pt x="4030" y="1782"/>
                    <a:pt x="3746" y="220"/>
                    <a:pt x="1933" y="24"/>
                  </a:cubicBezTo>
                  <a:cubicBezTo>
                    <a:pt x="1787" y="7"/>
                    <a:pt x="165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32;p79">
              <a:extLst>
                <a:ext uri="{FF2B5EF4-FFF2-40B4-BE49-F238E27FC236}">
                  <a16:creationId xmlns:a16="http://schemas.microsoft.com/office/drawing/2014/main" id="{5697DD43-007F-B6D5-BFEC-07BE4D4938A7}"/>
                </a:ext>
              </a:extLst>
            </p:cNvPr>
            <p:cNvSpPr/>
            <p:nvPr/>
          </p:nvSpPr>
          <p:spPr>
            <a:xfrm>
              <a:off x="3191074" y="1655228"/>
              <a:ext cx="377268" cy="178057"/>
            </a:xfrm>
            <a:custGeom>
              <a:avLst/>
              <a:gdLst/>
              <a:ahLst/>
              <a:cxnLst/>
              <a:rect l="l" t="t" r="r" b="b"/>
              <a:pathLst>
                <a:path w="3977" h="1877" extrusionOk="0">
                  <a:moveTo>
                    <a:pt x="66" y="1"/>
                  </a:moveTo>
                  <a:cubicBezTo>
                    <a:pt x="11" y="88"/>
                    <a:pt x="0" y="153"/>
                    <a:pt x="0" y="153"/>
                  </a:cubicBezTo>
                  <a:cubicBezTo>
                    <a:pt x="0" y="153"/>
                    <a:pt x="350" y="667"/>
                    <a:pt x="1059" y="787"/>
                  </a:cubicBezTo>
                  <a:cubicBezTo>
                    <a:pt x="1857" y="940"/>
                    <a:pt x="2228" y="1071"/>
                    <a:pt x="2338" y="1323"/>
                  </a:cubicBezTo>
                  <a:cubicBezTo>
                    <a:pt x="2424" y="1553"/>
                    <a:pt x="3288" y="1877"/>
                    <a:pt x="3688" y="1877"/>
                  </a:cubicBezTo>
                  <a:cubicBezTo>
                    <a:pt x="3743" y="1877"/>
                    <a:pt x="3789" y="1871"/>
                    <a:pt x="3823" y="1857"/>
                  </a:cubicBezTo>
                  <a:cubicBezTo>
                    <a:pt x="3889" y="1825"/>
                    <a:pt x="3943" y="1748"/>
                    <a:pt x="3976" y="1661"/>
                  </a:cubicBezTo>
                  <a:lnTo>
                    <a:pt x="3976" y="1661"/>
                  </a:lnTo>
                  <a:cubicBezTo>
                    <a:pt x="3921" y="1694"/>
                    <a:pt x="3845" y="1704"/>
                    <a:pt x="3768" y="1704"/>
                  </a:cubicBezTo>
                  <a:cubicBezTo>
                    <a:pt x="3343" y="1694"/>
                    <a:pt x="2709" y="1366"/>
                    <a:pt x="2436" y="1039"/>
                  </a:cubicBezTo>
                  <a:cubicBezTo>
                    <a:pt x="2163" y="721"/>
                    <a:pt x="1605" y="733"/>
                    <a:pt x="983" y="558"/>
                  </a:cubicBezTo>
                  <a:cubicBezTo>
                    <a:pt x="481" y="427"/>
                    <a:pt x="164" y="12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33;p79">
              <a:extLst>
                <a:ext uri="{FF2B5EF4-FFF2-40B4-BE49-F238E27FC236}">
                  <a16:creationId xmlns:a16="http://schemas.microsoft.com/office/drawing/2014/main" id="{B1F5D37D-580A-1F8D-AA57-CD8902BDA386}"/>
                </a:ext>
              </a:extLst>
            </p:cNvPr>
            <p:cNvSpPr/>
            <p:nvPr/>
          </p:nvSpPr>
          <p:spPr>
            <a:xfrm>
              <a:off x="3271896" y="1652098"/>
              <a:ext cx="268935" cy="137361"/>
            </a:xfrm>
            <a:custGeom>
              <a:avLst/>
              <a:gdLst/>
              <a:ahLst/>
              <a:cxnLst/>
              <a:rect l="l" t="t" r="r" b="b"/>
              <a:pathLst>
                <a:path w="2835" h="1448" extrusionOk="0">
                  <a:moveTo>
                    <a:pt x="338" y="0"/>
                  </a:moveTo>
                  <a:cubicBezTo>
                    <a:pt x="213" y="0"/>
                    <a:pt x="105" y="6"/>
                    <a:pt x="22" y="12"/>
                  </a:cubicBezTo>
                  <a:cubicBezTo>
                    <a:pt x="0" y="12"/>
                    <a:pt x="0" y="55"/>
                    <a:pt x="22" y="55"/>
                  </a:cubicBezTo>
                  <a:cubicBezTo>
                    <a:pt x="360" y="99"/>
                    <a:pt x="1092" y="208"/>
                    <a:pt x="1584" y="449"/>
                  </a:cubicBezTo>
                  <a:cubicBezTo>
                    <a:pt x="2064" y="678"/>
                    <a:pt x="2567" y="1203"/>
                    <a:pt x="2796" y="1443"/>
                  </a:cubicBezTo>
                  <a:cubicBezTo>
                    <a:pt x="2799" y="1446"/>
                    <a:pt x="2804" y="1447"/>
                    <a:pt x="2808" y="1447"/>
                  </a:cubicBezTo>
                  <a:cubicBezTo>
                    <a:pt x="2821" y="1447"/>
                    <a:pt x="2834" y="1437"/>
                    <a:pt x="2818" y="1421"/>
                  </a:cubicBezTo>
                  <a:cubicBezTo>
                    <a:pt x="2644" y="1104"/>
                    <a:pt x="2163" y="394"/>
                    <a:pt x="1529" y="176"/>
                  </a:cubicBezTo>
                  <a:cubicBezTo>
                    <a:pt x="1097" y="35"/>
                    <a:pt x="660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34;p79">
              <a:extLst>
                <a:ext uri="{FF2B5EF4-FFF2-40B4-BE49-F238E27FC236}">
                  <a16:creationId xmlns:a16="http://schemas.microsoft.com/office/drawing/2014/main" id="{D05CC251-B41F-2C3E-7198-E9A2C753BBD8}"/>
                </a:ext>
              </a:extLst>
            </p:cNvPr>
            <p:cNvSpPr/>
            <p:nvPr/>
          </p:nvSpPr>
          <p:spPr>
            <a:xfrm>
              <a:off x="3312213" y="1610074"/>
              <a:ext cx="239243" cy="123890"/>
            </a:xfrm>
            <a:custGeom>
              <a:avLst/>
              <a:gdLst/>
              <a:ahLst/>
              <a:cxnLst/>
              <a:rect l="l" t="t" r="r" b="b"/>
              <a:pathLst>
                <a:path w="2522" h="1306" extrusionOk="0">
                  <a:moveTo>
                    <a:pt x="593" y="0"/>
                  </a:moveTo>
                  <a:cubicBezTo>
                    <a:pt x="345" y="0"/>
                    <a:pt x="145" y="34"/>
                    <a:pt x="23" y="61"/>
                  </a:cubicBezTo>
                  <a:cubicBezTo>
                    <a:pt x="1" y="61"/>
                    <a:pt x="1" y="95"/>
                    <a:pt x="23" y="95"/>
                  </a:cubicBezTo>
                  <a:cubicBezTo>
                    <a:pt x="307" y="105"/>
                    <a:pt x="962" y="160"/>
                    <a:pt x="1454" y="401"/>
                  </a:cubicBezTo>
                  <a:cubicBezTo>
                    <a:pt x="1935" y="629"/>
                    <a:pt x="2316" y="1078"/>
                    <a:pt x="2481" y="1296"/>
                  </a:cubicBezTo>
                  <a:cubicBezTo>
                    <a:pt x="2484" y="1303"/>
                    <a:pt x="2489" y="1305"/>
                    <a:pt x="2494" y="1305"/>
                  </a:cubicBezTo>
                  <a:cubicBezTo>
                    <a:pt x="2507" y="1305"/>
                    <a:pt x="2521" y="1290"/>
                    <a:pt x="2513" y="1274"/>
                  </a:cubicBezTo>
                  <a:cubicBezTo>
                    <a:pt x="2382" y="990"/>
                    <a:pt x="2044" y="345"/>
                    <a:pt x="1410" y="127"/>
                  </a:cubicBezTo>
                  <a:cubicBezTo>
                    <a:pt x="1111" y="31"/>
                    <a:pt x="830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S Electives Health Subject for High School - 9th Grade: Lifetime Fitness by Slidesgo">
  <a:themeElements>
    <a:clrScheme name="Simple Light">
      <a:dk1>
        <a:srgbClr val="242424"/>
      </a:dk1>
      <a:lt1>
        <a:srgbClr val="EDEEF0"/>
      </a:lt1>
      <a:dk2>
        <a:srgbClr val="FFFFFF"/>
      </a:dk2>
      <a:lt2>
        <a:srgbClr val="8A8B8B"/>
      </a:lt2>
      <a:accent1>
        <a:srgbClr val="E7B563"/>
      </a:accent1>
      <a:accent2>
        <a:srgbClr val="F1992D"/>
      </a:accent2>
      <a:accent3>
        <a:srgbClr val="424142"/>
      </a:accent3>
      <a:accent4>
        <a:srgbClr val="383939"/>
      </a:accent4>
      <a:accent5>
        <a:srgbClr val="4D4D4D"/>
      </a:accent5>
      <a:accent6>
        <a:srgbClr val="65636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128</Words>
  <Application>Microsoft Office PowerPoint</Application>
  <PresentationFormat>Apresentação no Ecrã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Amasis MT Pro Light</vt:lpstr>
      <vt:lpstr>Darker Grotesque Medium</vt:lpstr>
      <vt:lpstr>Darker Grotesque</vt:lpstr>
      <vt:lpstr>Anton</vt:lpstr>
      <vt:lpstr>Bebas Neue</vt:lpstr>
      <vt:lpstr>HS Electives Health Subject for High School - 9th Grade: Lifetime Fitness by Slidesgo</vt:lpstr>
      <vt:lpstr>Street Fitness</vt:lpstr>
      <vt:lpstr>Índice</vt:lpstr>
      <vt:lpstr>Introduçaõ </vt:lpstr>
      <vt:lpstr>Caminhadas </vt:lpstr>
      <vt:lpstr>Danças </vt:lpstr>
      <vt:lpstr>Objetivo</vt:lpstr>
      <vt:lpstr>Disciplinas 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Fitness</dc:title>
  <dc:creator>RAKESH KUMAR</dc:creator>
  <cp:lastModifiedBy>Edja Tamara Monteiro Nicolau da Silva</cp:lastModifiedBy>
  <cp:revision>11</cp:revision>
  <dcterms:modified xsi:type="dcterms:W3CDTF">2024-02-17T23:28:35Z</dcterms:modified>
</cp:coreProperties>
</file>