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98" r:id="rId2"/>
    <p:sldId id="258" r:id="rId3"/>
    <p:sldId id="260" r:id="rId4"/>
    <p:sldId id="299" r:id="rId5"/>
    <p:sldId id="301" r:id="rId6"/>
    <p:sldId id="262" r:id="rId7"/>
    <p:sldId id="321" r:id="rId8"/>
    <p:sldId id="319" r:id="rId9"/>
    <p:sldId id="300" r:id="rId10"/>
    <p:sldId id="320" r:id="rId11"/>
  </p:sldIdLst>
  <p:sldSz cx="9144000" cy="5143500" type="screen16x9"/>
  <p:notesSz cx="6858000" cy="9144000"/>
  <p:embeddedFontLst>
    <p:embeddedFont>
      <p:font typeface="Gowun Dodum" panose="020B0604020202020204" charset="-127"/>
      <p:regular r:id="rId13"/>
    </p:embeddedFont>
    <p:embeddedFont>
      <p:font typeface="Amasis MT Pro" panose="02040504050005020304" pitchFamily="18" charset="0"/>
      <p:regular r:id="rId14"/>
      <p:bold r:id="rId15"/>
      <p:italic r:id="rId16"/>
      <p:boldItalic r:id="rId17"/>
    </p:embeddedFont>
    <p:embeddedFont>
      <p:font typeface="Anton" pitchFamily="2" charset="0"/>
      <p:regular r:id="rId18"/>
    </p:embeddedFont>
    <p:embeddedFont>
      <p:font typeface="Barlow Light" panose="00000400000000000000" pitchFamily="2" charset="0"/>
      <p:regular r:id="rId19"/>
      <p:italic r:id="rId20"/>
    </p:embeddedFont>
    <p:embeddedFont>
      <p:font typeface="Hind Madurai" panose="02000000000000000000" pitchFamily="2" charset="0"/>
      <p:regular r:id="rId21"/>
      <p:bold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A38E22-28E9-4CBF-B8AC-860C0A22A901}">
  <a:tblStyle styleId="{67A38E22-28E9-4CBF-B8AC-860C0A22A9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BD1F64-F148-4798-A6EC-AFC39FD3E0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D55EC523-F454-95B8-A88B-2A9765F5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46AFB27-4FA8-6FB4-027B-3D0F788071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56779229-BBBD-8005-F522-1905EE8E0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59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EF894582-C8E2-B5CE-DADD-EF9E2F79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5C84960-321E-65D8-1ED8-444716084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5CB2BFC2-7724-C8F3-DA06-AEA05CFB7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42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9139b85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9139b85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7868E937-5044-394A-92F5-B84E3A16D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139b855e_0_0:notes">
            <a:extLst>
              <a:ext uri="{FF2B5EF4-FFF2-40B4-BE49-F238E27FC236}">
                <a16:creationId xmlns:a16="http://schemas.microsoft.com/office/drawing/2014/main" id="{8F5E1BA5-150E-AF9F-08F6-E1423226D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139b855e_0_0:notes">
            <a:extLst>
              <a:ext uri="{FF2B5EF4-FFF2-40B4-BE49-F238E27FC236}">
                <a16:creationId xmlns:a16="http://schemas.microsoft.com/office/drawing/2014/main" id="{2030E1A9-4DD5-9523-CFC9-4E7B14063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054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3bb0cf07a3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3bb0cf07a3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9697ec0491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9697ec0491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5500" y="2561048"/>
            <a:ext cx="4360200" cy="15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438400" y="1433452"/>
            <a:ext cx="914400" cy="6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rot="207690">
            <a:off x="5949170" y="621089"/>
            <a:ext cx="2315424" cy="321137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20" name="Google Shape;20;p3"/>
          <p:cNvSpPr>
            <a:spLocks noGrp="1"/>
          </p:cNvSpPr>
          <p:nvPr>
            <p:ph type="pic" idx="4"/>
          </p:nvPr>
        </p:nvSpPr>
        <p:spPr>
          <a:xfrm rot="-1002064">
            <a:off x="5082641" y="2731737"/>
            <a:ext cx="1805981" cy="1815751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3600000" algn="bl" rotWithShape="0">
              <a:srgbClr val="000000">
                <a:alpha val="40000"/>
              </a:srgbClr>
            </a:outerShdw>
          </a:effectLst>
        </p:spPr>
      </p:sp>
      <p:sp>
        <p:nvSpPr>
          <p:cNvPr id="21" name="Google Shape;21;p3"/>
          <p:cNvSpPr/>
          <p:nvPr/>
        </p:nvSpPr>
        <p:spPr>
          <a:xfrm rot="-4601100">
            <a:off x="-1220741" y="3763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" name="Google Shape;22;p3"/>
          <p:cNvSpPr/>
          <p:nvPr/>
        </p:nvSpPr>
        <p:spPr>
          <a:xfrm rot="1902576" flipH="1">
            <a:off x="8072144" y="354949"/>
            <a:ext cx="2185091" cy="1608056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6602406" flipH="1">
            <a:off x="-342302" y="4023144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78379" y="2728500"/>
            <a:ext cx="218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465975" y="1506513"/>
            <a:ext cx="120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78350" y="3481225"/>
            <a:ext cx="2184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3810488" y="123826"/>
            <a:ext cx="7994468" cy="4433590"/>
            <a:chOff x="5618686" y="272563"/>
            <a:chExt cx="7931807" cy="4399276"/>
          </a:xfrm>
        </p:grpSpPr>
        <p:sp>
          <p:nvSpPr>
            <p:cNvPr id="19" name="Google Shape;19;p3"/>
            <p:cNvSpPr/>
            <p:nvPr/>
          </p:nvSpPr>
          <p:spPr>
            <a:xfrm>
              <a:off x="5680310" y="469572"/>
              <a:ext cx="7810983" cy="4202266"/>
            </a:xfrm>
            <a:custGeom>
              <a:avLst/>
              <a:gdLst/>
              <a:ahLst/>
              <a:cxnLst/>
              <a:rect l="l" t="t" r="r" b="b"/>
              <a:pathLst>
                <a:path w="41827" h="22503" extrusionOk="0">
                  <a:moveTo>
                    <a:pt x="12695" y="11437"/>
                  </a:moveTo>
                  <a:cubicBezTo>
                    <a:pt x="12881" y="11437"/>
                    <a:pt x="13042" y="11475"/>
                    <a:pt x="13163" y="11572"/>
                  </a:cubicBezTo>
                  <a:cubicBezTo>
                    <a:pt x="13385" y="11754"/>
                    <a:pt x="12293" y="11673"/>
                    <a:pt x="11686" y="12023"/>
                  </a:cubicBezTo>
                  <a:cubicBezTo>
                    <a:pt x="11464" y="12158"/>
                    <a:pt x="11396" y="12381"/>
                    <a:pt x="11248" y="12387"/>
                  </a:cubicBezTo>
                  <a:cubicBezTo>
                    <a:pt x="11201" y="12387"/>
                    <a:pt x="11147" y="12374"/>
                    <a:pt x="11093" y="12361"/>
                  </a:cubicBezTo>
                  <a:lnTo>
                    <a:pt x="11093" y="11794"/>
                  </a:lnTo>
                  <a:cubicBezTo>
                    <a:pt x="11645" y="11656"/>
                    <a:pt x="12245" y="11437"/>
                    <a:pt x="12695" y="11437"/>
                  </a:cubicBezTo>
                  <a:close/>
                  <a:moveTo>
                    <a:pt x="32427" y="1"/>
                  </a:moveTo>
                  <a:lnTo>
                    <a:pt x="32427" y="1565"/>
                  </a:lnTo>
                  <a:cubicBezTo>
                    <a:pt x="31906" y="1489"/>
                    <a:pt x="31465" y="1440"/>
                    <a:pt x="31249" y="1440"/>
                  </a:cubicBezTo>
                  <a:cubicBezTo>
                    <a:pt x="31176" y="1440"/>
                    <a:pt x="31129" y="1445"/>
                    <a:pt x="31112" y="1457"/>
                  </a:cubicBezTo>
                  <a:cubicBezTo>
                    <a:pt x="30944" y="1585"/>
                    <a:pt x="31726" y="1727"/>
                    <a:pt x="31564" y="1808"/>
                  </a:cubicBezTo>
                  <a:cubicBezTo>
                    <a:pt x="31527" y="1828"/>
                    <a:pt x="31482" y="1836"/>
                    <a:pt x="31432" y="1836"/>
                  </a:cubicBezTo>
                  <a:cubicBezTo>
                    <a:pt x="31266" y="1836"/>
                    <a:pt x="31049" y="1746"/>
                    <a:pt x="30903" y="1720"/>
                  </a:cubicBezTo>
                  <a:cubicBezTo>
                    <a:pt x="30887" y="1717"/>
                    <a:pt x="30867" y="1715"/>
                    <a:pt x="30845" y="1715"/>
                  </a:cubicBezTo>
                  <a:cubicBezTo>
                    <a:pt x="30612" y="1715"/>
                    <a:pt x="30119" y="1903"/>
                    <a:pt x="30094" y="2057"/>
                  </a:cubicBezTo>
                  <a:cubicBezTo>
                    <a:pt x="29009" y="4020"/>
                    <a:pt x="27316" y="4087"/>
                    <a:pt x="27363" y="4411"/>
                  </a:cubicBezTo>
                  <a:cubicBezTo>
                    <a:pt x="27370" y="4894"/>
                    <a:pt x="24817" y="6380"/>
                    <a:pt x="24502" y="6380"/>
                  </a:cubicBezTo>
                  <a:cubicBezTo>
                    <a:pt x="24500" y="6380"/>
                    <a:pt x="24499" y="6380"/>
                    <a:pt x="24498" y="6380"/>
                  </a:cubicBezTo>
                  <a:cubicBezTo>
                    <a:pt x="24194" y="6366"/>
                    <a:pt x="24578" y="6096"/>
                    <a:pt x="24464" y="6056"/>
                  </a:cubicBezTo>
                  <a:cubicBezTo>
                    <a:pt x="24457" y="6054"/>
                    <a:pt x="24448" y="6053"/>
                    <a:pt x="24437" y="6053"/>
                  </a:cubicBezTo>
                  <a:cubicBezTo>
                    <a:pt x="24258" y="6053"/>
                    <a:pt x="23491" y="6298"/>
                    <a:pt x="22522" y="6811"/>
                  </a:cubicBezTo>
                  <a:cubicBezTo>
                    <a:pt x="21645" y="7270"/>
                    <a:pt x="20115" y="7344"/>
                    <a:pt x="20047" y="7465"/>
                  </a:cubicBezTo>
                  <a:cubicBezTo>
                    <a:pt x="19906" y="7715"/>
                    <a:pt x="20250" y="7607"/>
                    <a:pt x="20128" y="7850"/>
                  </a:cubicBezTo>
                  <a:cubicBezTo>
                    <a:pt x="20066" y="7973"/>
                    <a:pt x="19931" y="7995"/>
                    <a:pt x="19759" y="7995"/>
                  </a:cubicBezTo>
                  <a:cubicBezTo>
                    <a:pt x="19662" y="7995"/>
                    <a:pt x="19555" y="7988"/>
                    <a:pt x="19442" y="7988"/>
                  </a:cubicBezTo>
                  <a:cubicBezTo>
                    <a:pt x="19360" y="7988"/>
                    <a:pt x="19276" y="7992"/>
                    <a:pt x="19191" y="8005"/>
                  </a:cubicBezTo>
                  <a:cubicBezTo>
                    <a:pt x="18786" y="8065"/>
                    <a:pt x="18038" y="8652"/>
                    <a:pt x="17478" y="8787"/>
                  </a:cubicBezTo>
                  <a:cubicBezTo>
                    <a:pt x="17343" y="8819"/>
                    <a:pt x="17238" y="8830"/>
                    <a:pt x="17153" y="8830"/>
                  </a:cubicBezTo>
                  <a:cubicBezTo>
                    <a:pt x="16996" y="8830"/>
                    <a:pt x="16902" y="8795"/>
                    <a:pt x="16798" y="8795"/>
                  </a:cubicBezTo>
                  <a:cubicBezTo>
                    <a:pt x="16724" y="8795"/>
                    <a:pt x="16645" y="8813"/>
                    <a:pt x="16534" y="8874"/>
                  </a:cubicBezTo>
                  <a:cubicBezTo>
                    <a:pt x="16225" y="9050"/>
                    <a:pt x="16276" y="9281"/>
                    <a:pt x="16033" y="9281"/>
                  </a:cubicBezTo>
                  <a:cubicBezTo>
                    <a:pt x="16006" y="9281"/>
                    <a:pt x="15976" y="9278"/>
                    <a:pt x="15941" y="9272"/>
                  </a:cubicBezTo>
                  <a:cubicBezTo>
                    <a:pt x="15832" y="9253"/>
                    <a:pt x="15722" y="9245"/>
                    <a:pt x="15610" y="9245"/>
                  </a:cubicBezTo>
                  <a:cubicBezTo>
                    <a:pt x="15144" y="9245"/>
                    <a:pt x="14659" y="9383"/>
                    <a:pt x="14235" y="9394"/>
                  </a:cubicBezTo>
                  <a:lnTo>
                    <a:pt x="14235" y="8625"/>
                  </a:lnTo>
                  <a:lnTo>
                    <a:pt x="7863" y="8625"/>
                  </a:lnTo>
                  <a:lnTo>
                    <a:pt x="7863" y="11120"/>
                  </a:lnTo>
                  <a:cubicBezTo>
                    <a:pt x="7856" y="11127"/>
                    <a:pt x="7863" y="11140"/>
                    <a:pt x="7876" y="11154"/>
                  </a:cubicBezTo>
                  <a:cubicBezTo>
                    <a:pt x="7910" y="11174"/>
                    <a:pt x="7944" y="11194"/>
                    <a:pt x="7984" y="11214"/>
                  </a:cubicBezTo>
                  <a:lnTo>
                    <a:pt x="7984" y="12806"/>
                  </a:lnTo>
                  <a:cubicBezTo>
                    <a:pt x="7984" y="12806"/>
                    <a:pt x="7984" y="12812"/>
                    <a:pt x="7984" y="12812"/>
                  </a:cubicBezTo>
                  <a:lnTo>
                    <a:pt x="7984" y="13271"/>
                  </a:lnTo>
                  <a:lnTo>
                    <a:pt x="8733" y="13271"/>
                  </a:lnTo>
                  <a:cubicBezTo>
                    <a:pt x="9798" y="13682"/>
                    <a:pt x="11052" y="13534"/>
                    <a:pt x="10627" y="13817"/>
                  </a:cubicBezTo>
                  <a:cubicBezTo>
                    <a:pt x="10101" y="14168"/>
                    <a:pt x="10870" y="14545"/>
                    <a:pt x="10607" y="14646"/>
                  </a:cubicBezTo>
                  <a:cubicBezTo>
                    <a:pt x="10590" y="14653"/>
                    <a:pt x="10573" y="14656"/>
                    <a:pt x="10555" y="14656"/>
                  </a:cubicBezTo>
                  <a:cubicBezTo>
                    <a:pt x="10324" y="14656"/>
                    <a:pt x="9997" y="14126"/>
                    <a:pt x="9759" y="14126"/>
                  </a:cubicBezTo>
                  <a:cubicBezTo>
                    <a:pt x="9725" y="14126"/>
                    <a:pt x="9693" y="14137"/>
                    <a:pt x="9663" y="14161"/>
                  </a:cubicBezTo>
                  <a:cubicBezTo>
                    <a:pt x="8058" y="15455"/>
                    <a:pt x="7040" y="15193"/>
                    <a:pt x="6804" y="15388"/>
                  </a:cubicBezTo>
                  <a:cubicBezTo>
                    <a:pt x="6595" y="15563"/>
                    <a:pt x="6609" y="15968"/>
                    <a:pt x="5961" y="16238"/>
                  </a:cubicBezTo>
                  <a:lnTo>
                    <a:pt x="5961" y="15981"/>
                  </a:lnTo>
                  <a:lnTo>
                    <a:pt x="1" y="15981"/>
                  </a:lnTo>
                  <a:lnTo>
                    <a:pt x="1" y="18476"/>
                  </a:lnTo>
                  <a:lnTo>
                    <a:pt x="7" y="18476"/>
                  </a:lnTo>
                  <a:cubicBezTo>
                    <a:pt x="1" y="18510"/>
                    <a:pt x="28" y="18557"/>
                    <a:pt x="109" y="18618"/>
                  </a:cubicBezTo>
                  <a:cubicBezTo>
                    <a:pt x="273" y="18740"/>
                    <a:pt x="428" y="18764"/>
                    <a:pt x="589" y="18764"/>
                  </a:cubicBezTo>
                  <a:cubicBezTo>
                    <a:pt x="697" y="18764"/>
                    <a:pt x="808" y="18753"/>
                    <a:pt x="928" y="18753"/>
                  </a:cubicBezTo>
                  <a:cubicBezTo>
                    <a:pt x="1104" y="18753"/>
                    <a:pt x="1297" y="18777"/>
                    <a:pt x="1525" y="18894"/>
                  </a:cubicBezTo>
                  <a:cubicBezTo>
                    <a:pt x="2138" y="19218"/>
                    <a:pt x="2624" y="18807"/>
                    <a:pt x="3156" y="19825"/>
                  </a:cubicBezTo>
                  <a:cubicBezTo>
                    <a:pt x="3534" y="20068"/>
                    <a:pt x="3608" y="19879"/>
                    <a:pt x="3831" y="20283"/>
                  </a:cubicBezTo>
                  <a:cubicBezTo>
                    <a:pt x="4046" y="20681"/>
                    <a:pt x="4552" y="20270"/>
                    <a:pt x="4599" y="20937"/>
                  </a:cubicBezTo>
                  <a:cubicBezTo>
                    <a:pt x="4620" y="21106"/>
                    <a:pt x="4970" y="21079"/>
                    <a:pt x="5071" y="21146"/>
                  </a:cubicBezTo>
                  <a:lnTo>
                    <a:pt x="5071" y="21362"/>
                  </a:lnTo>
                  <a:cubicBezTo>
                    <a:pt x="5058" y="21450"/>
                    <a:pt x="5085" y="21558"/>
                    <a:pt x="5267" y="21666"/>
                  </a:cubicBezTo>
                  <a:cubicBezTo>
                    <a:pt x="5856" y="22004"/>
                    <a:pt x="6551" y="22046"/>
                    <a:pt x="7106" y="22046"/>
                  </a:cubicBezTo>
                  <a:cubicBezTo>
                    <a:pt x="7296" y="22046"/>
                    <a:pt x="7469" y="22041"/>
                    <a:pt x="7616" y="22041"/>
                  </a:cubicBezTo>
                  <a:cubicBezTo>
                    <a:pt x="7710" y="22041"/>
                    <a:pt x="7793" y="22043"/>
                    <a:pt x="7863" y="22050"/>
                  </a:cubicBezTo>
                  <a:cubicBezTo>
                    <a:pt x="8188" y="22077"/>
                    <a:pt x="8468" y="22502"/>
                    <a:pt x="8798" y="22502"/>
                  </a:cubicBezTo>
                  <a:cubicBezTo>
                    <a:pt x="8803" y="22502"/>
                    <a:pt x="8808" y="22502"/>
                    <a:pt x="8814" y="22502"/>
                  </a:cubicBezTo>
                  <a:cubicBezTo>
                    <a:pt x="8942" y="22502"/>
                    <a:pt x="8719" y="22219"/>
                    <a:pt x="9117" y="22037"/>
                  </a:cubicBezTo>
                  <a:cubicBezTo>
                    <a:pt x="10068" y="21618"/>
                    <a:pt x="10310" y="20931"/>
                    <a:pt x="10466" y="20836"/>
                  </a:cubicBezTo>
                  <a:cubicBezTo>
                    <a:pt x="11531" y="20223"/>
                    <a:pt x="13068" y="20445"/>
                    <a:pt x="14417" y="19987"/>
                  </a:cubicBezTo>
                  <a:cubicBezTo>
                    <a:pt x="15011" y="20249"/>
                    <a:pt x="15672" y="20352"/>
                    <a:pt x="16217" y="20352"/>
                  </a:cubicBezTo>
                  <a:cubicBezTo>
                    <a:pt x="16765" y="20352"/>
                    <a:pt x="17194" y="20247"/>
                    <a:pt x="17316" y="20095"/>
                  </a:cubicBezTo>
                  <a:cubicBezTo>
                    <a:pt x="17337" y="20061"/>
                    <a:pt x="17350" y="20034"/>
                    <a:pt x="17350" y="20007"/>
                  </a:cubicBezTo>
                  <a:lnTo>
                    <a:pt x="17350" y="18045"/>
                  </a:lnTo>
                  <a:cubicBezTo>
                    <a:pt x="18232" y="17921"/>
                    <a:pt x="18519" y="17220"/>
                    <a:pt x="19181" y="17220"/>
                  </a:cubicBezTo>
                  <a:cubicBezTo>
                    <a:pt x="19202" y="17220"/>
                    <a:pt x="19223" y="17221"/>
                    <a:pt x="19245" y="17222"/>
                  </a:cubicBezTo>
                  <a:cubicBezTo>
                    <a:pt x="19509" y="17235"/>
                    <a:pt x="19758" y="17242"/>
                    <a:pt x="19992" y="17242"/>
                  </a:cubicBezTo>
                  <a:cubicBezTo>
                    <a:pt x="22010" y="17242"/>
                    <a:pt x="22894" y="16786"/>
                    <a:pt x="22906" y="16568"/>
                  </a:cubicBezTo>
                  <a:lnTo>
                    <a:pt x="22906" y="14545"/>
                  </a:lnTo>
                  <a:cubicBezTo>
                    <a:pt x="23000" y="14489"/>
                    <a:pt x="23111" y="14450"/>
                    <a:pt x="23250" y="14450"/>
                  </a:cubicBezTo>
                  <a:cubicBezTo>
                    <a:pt x="23261" y="14450"/>
                    <a:pt x="23272" y="14450"/>
                    <a:pt x="23284" y="14451"/>
                  </a:cubicBezTo>
                  <a:cubicBezTo>
                    <a:pt x="23452" y="14397"/>
                    <a:pt x="23007" y="13190"/>
                    <a:pt x="23634" y="13149"/>
                  </a:cubicBezTo>
                  <a:cubicBezTo>
                    <a:pt x="23667" y="13147"/>
                    <a:pt x="23697" y="13146"/>
                    <a:pt x="23724" y="13146"/>
                  </a:cubicBezTo>
                  <a:cubicBezTo>
                    <a:pt x="24220" y="13146"/>
                    <a:pt x="23861" y="13486"/>
                    <a:pt x="24187" y="13723"/>
                  </a:cubicBezTo>
                  <a:cubicBezTo>
                    <a:pt x="24531" y="13972"/>
                    <a:pt x="24666" y="13810"/>
                    <a:pt x="24895" y="13972"/>
                  </a:cubicBezTo>
                  <a:cubicBezTo>
                    <a:pt x="25125" y="14127"/>
                    <a:pt x="25185" y="14491"/>
                    <a:pt x="25603" y="14505"/>
                  </a:cubicBezTo>
                  <a:cubicBezTo>
                    <a:pt x="25606" y="14505"/>
                    <a:pt x="25609" y="14505"/>
                    <a:pt x="25611" y="14505"/>
                  </a:cubicBezTo>
                  <a:cubicBezTo>
                    <a:pt x="25824" y="14505"/>
                    <a:pt x="26271" y="14247"/>
                    <a:pt x="26817" y="14127"/>
                  </a:cubicBezTo>
                  <a:cubicBezTo>
                    <a:pt x="27343" y="14019"/>
                    <a:pt x="27754" y="14093"/>
                    <a:pt x="28098" y="13945"/>
                  </a:cubicBezTo>
                  <a:cubicBezTo>
                    <a:pt x="28968" y="13500"/>
                    <a:pt x="28948" y="13008"/>
                    <a:pt x="29130" y="12806"/>
                  </a:cubicBezTo>
                  <a:cubicBezTo>
                    <a:pt x="29252" y="12684"/>
                    <a:pt x="29573" y="12657"/>
                    <a:pt x="29938" y="12657"/>
                  </a:cubicBezTo>
                  <a:cubicBezTo>
                    <a:pt x="30235" y="12657"/>
                    <a:pt x="30560" y="12675"/>
                    <a:pt x="30829" y="12675"/>
                  </a:cubicBezTo>
                  <a:cubicBezTo>
                    <a:pt x="31074" y="12675"/>
                    <a:pt x="31272" y="12660"/>
                    <a:pt x="31362" y="12603"/>
                  </a:cubicBezTo>
                  <a:cubicBezTo>
                    <a:pt x="31665" y="12401"/>
                    <a:pt x="31557" y="12219"/>
                    <a:pt x="31766" y="12098"/>
                  </a:cubicBezTo>
                  <a:cubicBezTo>
                    <a:pt x="31975" y="11976"/>
                    <a:pt x="32549" y="11990"/>
                    <a:pt x="32555" y="11841"/>
                  </a:cubicBezTo>
                  <a:cubicBezTo>
                    <a:pt x="32980" y="11100"/>
                    <a:pt x="34443" y="10715"/>
                    <a:pt x="34700" y="10250"/>
                  </a:cubicBezTo>
                  <a:cubicBezTo>
                    <a:pt x="34874" y="10004"/>
                    <a:pt x="35003" y="9938"/>
                    <a:pt x="35139" y="9938"/>
                  </a:cubicBezTo>
                  <a:cubicBezTo>
                    <a:pt x="35297" y="9938"/>
                    <a:pt x="35466" y="10026"/>
                    <a:pt x="35730" y="10026"/>
                  </a:cubicBezTo>
                  <a:cubicBezTo>
                    <a:pt x="35847" y="10026"/>
                    <a:pt x="35982" y="10009"/>
                    <a:pt x="36142" y="9960"/>
                  </a:cubicBezTo>
                  <a:cubicBezTo>
                    <a:pt x="36472" y="9861"/>
                    <a:pt x="36782" y="9823"/>
                    <a:pt x="37067" y="9823"/>
                  </a:cubicBezTo>
                  <a:cubicBezTo>
                    <a:pt x="37974" y="9823"/>
                    <a:pt x="38636" y="10206"/>
                    <a:pt x="38916" y="10206"/>
                  </a:cubicBezTo>
                  <a:cubicBezTo>
                    <a:pt x="38929" y="10206"/>
                    <a:pt x="38942" y="10205"/>
                    <a:pt x="38954" y="10203"/>
                  </a:cubicBezTo>
                  <a:cubicBezTo>
                    <a:pt x="39379" y="10142"/>
                    <a:pt x="39500" y="9947"/>
                    <a:pt x="39797" y="9879"/>
                  </a:cubicBezTo>
                  <a:cubicBezTo>
                    <a:pt x="39851" y="9867"/>
                    <a:pt x="39938" y="9863"/>
                    <a:pt x="40047" y="9863"/>
                  </a:cubicBezTo>
                  <a:cubicBezTo>
                    <a:pt x="40160" y="9863"/>
                    <a:pt x="40298" y="9867"/>
                    <a:pt x="40444" y="9867"/>
                  </a:cubicBezTo>
                  <a:cubicBezTo>
                    <a:pt x="40907" y="9867"/>
                    <a:pt x="41460" y="9831"/>
                    <a:pt x="41651" y="9535"/>
                  </a:cubicBezTo>
                  <a:cubicBezTo>
                    <a:pt x="41685" y="9481"/>
                    <a:pt x="41699" y="9427"/>
                    <a:pt x="41699" y="9373"/>
                  </a:cubicBezTo>
                  <a:lnTo>
                    <a:pt x="41699" y="7573"/>
                  </a:lnTo>
                  <a:cubicBezTo>
                    <a:pt x="41780" y="7506"/>
                    <a:pt x="41827" y="7438"/>
                    <a:pt x="41827" y="7371"/>
                  </a:cubicBezTo>
                  <a:lnTo>
                    <a:pt x="41827" y="4849"/>
                  </a:lnTo>
                  <a:lnTo>
                    <a:pt x="37619" y="4849"/>
                  </a:lnTo>
                  <a:lnTo>
                    <a:pt x="37619" y="5705"/>
                  </a:lnTo>
                  <a:cubicBezTo>
                    <a:pt x="37430" y="5530"/>
                    <a:pt x="37424" y="5254"/>
                    <a:pt x="37080" y="5240"/>
                  </a:cubicBezTo>
                  <a:cubicBezTo>
                    <a:pt x="35880" y="5092"/>
                    <a:pt x="36257" y="4795"/>
                    <a:pt x="36082" y="4640"/>
                  </a:cubicBezTo>
                  <a:cubicBezTo>
                    <a:pt x="36196" y="3736"/>
                    <a:pt x="34133" y="4262"/>
                    <a:pt x="33938" y="3871"/>
                  </a:cubicBezTo>
                  <a:cubicBezTo>
                    <a:pt x="33776" y="3662"/>
                    <a:pt x="34052" y="3500"/>
                    <a:pt x="34430" y="3332"/>
                  </a:cubicBezTo>
                  <a:lnTo>
                    <a:pt x="35610" y="3332"/>
                  </a:lnTo>
                  <a:lnTo>
                    <a:pt x="35610" y="2536"/>
                  </a:lnTo>
                  <a:cubicBezTo>
                    <a:pt x="35610" y="2523"/>
                    <a:pt x="35610" y="2516"/>
                    <a:pt x="35610" y="2502"/>
                  </a:cubicBezTo>
                  <a:lnTo>
                    <a:pt x="3561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618686" y="272563"/>
              <a:ext cx="7931807" cy="3933171"/>
            </a:xfrm>
            <a:custGeom>
              <a:avLst/>
              <a:gdLst/>
              <a:ahLst/>
              <a:cxnLst/>
              <a:rect l="l" t="t" r="r" b="b"/>
              <a:pathLst>
                <a:path w="42474" h="21062" extrusionOk="0">
                  <a:moveTo>
                    <a:pt x="31578" y="0"/>
                  </a:moveTo>
                  <a:cubicBezTo>
                    <a:pt x="31505" y="0"/>
                    <a:pt x="31458" y="6"/>
                    <a:pt x="31442" y="17"/>
                  </a:cubicBezTo>
                  <a:cubicBezTo>
                    <a:pt x="31274" y="146"/>
                    <a:pt x="32056" y="280"/>
                    <a:pt x="31894" y="368"/>
                  </a:cubicBezTo>
                  <a:cubicBezTo>
                    <a:pt x="31858" y="388"/>
                    <a:pt x="31815" y="395"/>
                    <a:pt x="31767" y="395"/>
                  </a:cubicBezTo>
                  <a:cubicBezTo>
                    <a:pt x="31600" y="395"/>
                    <a:pt x="31380" y="300"/>
                    <a:pt x="31233" y="274"/>
                  </a:cubicBezTo>
                  <a:cubicBezTo>
                    <a:pt x="31219" y="271"/>
                    <a:pt x="31203" y="270"/>
                    <a:pt x="31185" y="270"/>
                  </a:cubicBezTo>
                  <a:cubicBezTo>
                    <a:pt x="30956" y="270"/>
                    <a:pt x="30449" y="461"/>
                    <a:pt x="30424" y="611"/>
                  </a:cubicBezTo>
                  <a:cubicBezTo>
                    <a:pt x="29339" y="2573"/>
                    <a:pt x="27646" y="2647"/>
                    <a:pt x="27693" y="2971"/>
                  </a:cubicBezTo>
                  <a:cubicBezTo>
                    <a:pt x="27700" y="3447"/>
                    <a:pt x="25147" y="4940"/>
                    <a:pt x="24832" y="4940"/>
                  </a:cubicBezTo>
                  <a:cubicBezTo>
                    <a:pt x="24830" y="4940"/>
                    <a:pt x="24829" y="4940"/>
                    <a:pt x="24828" y="4940"/>
                  </a:cubicBezTo>
                  <a:cubicBezTo>
                    <a:pt x="24524" y="4926"/>
                    <a:pt x="24908" y="4650"/>
                    <a:pt x="24794" y="4616"/>
                  </a:cubicBezTo>
                  <a:cubicBezTo>
                    <a:pt x="24786" y="4613"/>
                    <a:pt x="24775" y="4612"/>
                    <a:pt x="24761" y="4612"/>
                  </a:cubicBezTo>
                  <a:cubicBezTo>
                    <a:pt x="24573" y="4612"/>
                    <a:pt x="23812" y="4863"/>
                    <a:pt x="22852" y="5365"/>
                  </a:cubicBezTo>
                  <a:cubicBezTo>
                    <a:pt x="21975" y="5830"/>
                    <a:pt x="20445" y="5904"/>
                    <a:pt x="20377" y="6025"/>
                  </a:cubicBezTo>
                  <a:cubicBezTo>
                    <a:pt x="20236" y="6268"/>
                    <a:pt x="20580" y="6160"/>
                    <a:pt x="20458" y="6403"/>
                  </a:cubicBezTo>
                  <a:cubicBezTo>
                    <a:pt x="20395" y="6532"/>
                    <a:pt x="20256" y="6555"/>
                    <a:pt x="20079" y="6555"/>
                  </a:cubicBezTo>
                  <a:cubicBezTo>
                    <a:pt x="19986" y="6555"/>
                    <a:pt x="19882" y="6549"/>
                    <a:pt x="19774" y="6549"/>
                  </a:cubicBezTo>
                  <a:cubicBezTo>
                    <a:pt x="19692" y="6549"/>
                    <a:pt x="19606" y="6552"/>
                    <a:pt x="19521" y="6565"/>
                  </a:cubicBezTo>
                  <a:cubicBezTo>
                    <a:pt x="19116" y="6625"/>
                    <a:pt x="18368" y="7212"/>
                    <a:pt x="17808" y="7347"/>
                  </a:cubicBezTo>
                  <a:cubicBezTo>
                    <a:pt x="17674" y="7379"/>
                    <a:pt x="17569" y="7390"/>
                    <a:pt x="17484" y="7390"/>
                  </a:cubicBezTo>
                  <a:cubicBezTo>
                    <a:pt x="17323" y="7390"/>
                    <a:pt x="17229" y="7353"/>
                    <a:pt x="17122" y="7353"/>
                  </a:cubicBezTo>
                  <a:cubicBezTo>
                    <a:pt x="17050" y="7353"/>
                    <a:pt x="16972" y="7370"/>
                    <a:pt x="16864" y="7428"/>
                  </a:cubicBezTo>
                  <a:cubicBezTo>
                    <a:pt x="16555" y="7604"/>
                    <a:pt x="16606" y="7835"/>
                    <a:pt x="16363" y="7835"/>
                  </a:cubicBezTo>
                  <a:cubicBezTo>
                    <a:pt x="16336" y="7835"/>
                    <a:pt x="16306" y="7832"/>
                    <a:pt x="16271" y="7826"/>
                  </a:cubicBezTo>
                  <a:cubicBezTo>
                    <a:pt x="16167" y="7808"/>
                    <a:pt x="16061" y="7801"/>
                    <a:pt x="15953" y="7801"/>
                  </a:cubicBezTo>
                  <a:cubicBezTo>
                    <a:pt x="15458" y="7801"/>
                    <a:pt x="14937" y="7954"/>
                    <a:pt x="14495" y="7954"/>
                  </a:cubicBezTo>
                  <a:cubicBezTo>
                    <a:pt x="14480" y="7954"/>
                    <a:pt x="14465" y="7954"/>
                    <a:pt x="14450" y="7954"/>
                  </a:cubicBezTo>
                  <a:cubicBezTo>
                    <a:pt x="14034" y="7943"/>
                    <a:pt x="13841" y="7866"/>
                    <a:pt x="13611" y="7866"/>
                  </a:cubicBezTo>
                  <a:cubicBezTo>
                    <a:pt x="13539" y="7866"/>
                    <a:pt x="13464" y="7874"/>
                    <a:pt x="13378" y="7893"/>
                  </a:cubicBezTo>
                  <a:cubicBezTo>
                    <a:pt x="13014" y="7981"/>
                    <a:pt x="13001" y="8129"/>
                    <a:pt x="12448" y="8345"/>
                  </a:cubicBezTo>
                  <a:cubicBezTo>
                    <a:pt x="11895" y="8561"/>
                    <a:pt x="11578" y="8439"/>
                    <a:pt x="11187" y="8588"/>
                  </a:cubicBezTo>
                  <a:cubicBezTo>
                    <a:pt x="10796" y="8743"/>
                    <a:pt x="10883" y="8857"/>
                    <a:pt x="10472" y="9100"/>
                  </a:cubicBezTo>
                  <a:cubicBezTo>
                    <a:pt x="10061" y="9336"/>
                    <a:pt x="7991" y="9525"/>
                    <a:pt x="8206" y="9707"/>
                  </a:cubicBezTo>
                  <a:cubicBezTo>
                    <a:pt x="8422" y="9889"/>
                    <a:pt x="9002" y="9795"/>
                    <a:pt x="9144" y="10226"/>
                  </a:cubicBezTo>
                  <a:cubicBezTo>
                    <a:pt x="9199" y="10382"/>
                    <a:pt x="10214" y="10451"/>
                    <a:pt x="10720" y="10451"/>
                  </a:cubicBezTo>
                  <a:cubicBezTo>
                    <a:pt x="10826" y="10451"/>
                    <a:pt x="10910" y="10448"/>
                    <a:pt x="10957" y="10442"/>
                  </a:cubicBezTo>
                  <a:cubicBezTo>
                    <a:pt x="11611" y="10365"/>
                    <a:pt x="12442" y="9995"/>
                    <a:pt x="13023" y="9995"/>
                  </a:cubicBezTo>
                  <a:cubicBezTo>
                    <a:pt x="13210" y="9995"/>
                    <a:pt x="13371" y="10033"/>
                    <a:pt x="13493" y="10132"/>
                  </a:cubicBezTo>
                  <a:cubicBezTo>
                    <a:pt x="13715" y="10307"/>
                    <a:pt x="12623" y="10233"/>
                    <a:pt x="12016" y="10584"/>
                  </a:cubicBezTo>
                  <a:cubicBezTo>
                    <a:pt x="11794" y="10712"/>
                    <a:pt x="11726" y="10934"/>
                    <a:pt x="11578" y="10941"/>
                  </a:cubicBezTo>
                  <a:cubicBezTo>
                    <a:pt x="11574" y="10941"/>
                    <a:pt x="11571" y="10941"/>
                    <a:pt x="11567" y="10941"/>
                  </a:cubicBezTo>
                  <a:cubicBezTo>
                    <a:pt x="11431" y="10941"/>
                    <a:pt x="11274" y="10835"/>
                    <a:pt x="11083" y="10835"/>
                  </a:cubicBezTo>
                  <a:cubicBezTo>
                    <a:pt x="11060" y="10835"/>
                    <a:pt x="11036" y="10836"/>
                    <a:pt x="11011" y="10840"/>
                  </a:cubicBezTo>
                  <a:cubicBezTo>
                    <a:pt x="10787" y="10872"/>
                    <a:pt x="10642" y="11111"/>
                    <a:pt x="10378" y="11111"/>
                  </a:cubicBezTo>
                  <a:cubicBezTo>
                    <a:pt x="10365" y="11111"/>
                    <a:pt x="10351" y="11111"/>
                    <a:pt x="10337" y="11109"/>
                  </a:cubicBezTo>
                  <a:cubicBezTo>
                    <a:pt x="10096" y="11084"/>
                    <a:pt x="9759" y="10557"/>
                    <a:pt x="9383" y="10557"/>
                  </a:cubicBezTo>
                  <a:cubicBezTo>
                    <a:pt x="9360" y="10557"/>
                    <a:pt x="9336" y="10559"/>
                    <a:pt x="9312" y="10563"/>
                  </a:cubicBezTo>
                  <a:cubicBezTo>
                    <a:pt x="9090" y="10597"/>
                    <a:pt x="9150" y="10873"/>
                    <a:pt x="8921" y="11056"/>
                  </a:cubicBezTo>
                  <a:cubicBezTo>
                    <a:pt x="8719" y="11211"/>
                    <a:pt x="8193" y="11278"/>
                    <a:pt x="8341" y="11413"/>
                  </a:cubicBezTo>
                  <a:cubicBezTo>
                    <a:pt x="9413" y="12337"/>
                    <a:pt x="11490" y="12020"/>
                    <a:pt x="10957" y="12370"/>
                  </a:cubicBezTo>
                  <a:cubicBezTo>
                    <a:pt x="10431" y="12728"/>
                    <a:pt x="11200" y="13099"/>
                    <a:pt x="10937" y="13206"/>
                  </a:cubicBezTo>
                  <a:cubicBezTo>
                    <a:pt x="10921" y="13213"/>
                    <a:pt x="10905" y="13215"/>
                    <a:pt x="10888" y="13215"/>
                  </a:cubicBezTo>
                  <a:cubicBezTo>
                    <a:pt x="10656" y="13215"/>
                    <a:pt x="10326" y="12681"/>
                    <a:pt x="10087" y="12681"/>
                  </a:cubicBezTo>
                  <a:cubicBezTo>
                    <a:pt x="10054" y="12681"/>
                    <a:pt x="10022" y="12691"/>
                    <a:pt x="9993" y="12714"/>
                  </a:cubicBezTo>
                  <a:cubicBezTo>
                    <a:pt x="8388" y="14009"/>
                    <a:pt x="7370" y="13753"/>
                    <a:pt x="7134" y="13941"/>
                  </a:cubicBezTo>
                  <a:cubicBezTo>
                    <a:pt x="6905" y="14137"/>
                    <a:pt x="6945" y="14602"/>
                    <a:pt x="6089" y="14865"/>
                  </a:cubicBezTo>
                  <a:cubicBezTo>
                    <a:pt x="5469" y="15047"/>
                    <a:pt x="5017" y="15465"/>
                    <a:pt x="5017" y="15465"/>
                  </a:cubicBezTo>
                  <a:cubicBezTo>
                    <a:pt x="5017" y="15465"/>
                    <a:pt x="4507" y="16195"/>
                    <a:pt x="3756" y="16195"/>
                  </a:cubicBezTo>
                  <a:cubicBezTo>
                    <a:pt x="3665" y="16195"/>
                    <a:pt x="3571" y="16184"/>
                    <a:pt x="3473" y="16160"/>
                  </a:cubicBezTo>
                  <a:cubicBezTo>
                    <a:pt x="3264" y="16173"/>
                    <a:pt x="3082" y="16301"/>
                    <a:pt x="2670" y="16571"/>
                  </a:cubicBezTo>
                  <a:cubicBezTo>
                    <a:pt x="2525" y="16664"/>
                    <a:pt x="2385" y="16686"/>
                    <a:pt x="2246" y="16686"/>
                  </a:cubicBezTo>
                  <a:cubicBezTo>
                    <a:pt x="2118" y="16686"/>
                    <a:pt x="1992" y="16668"/>
                    <a:pt x="1863" y="16668"/>
                  </a:cubicBezTo>
                  <a:cubicBezTo>
                    <a:pt x="1735" y="16668"/>
                    <a:pt x="1605" y="16686"/>
                    <a:pt x="1470" y="16760"/>
                  </a:cubicBezTo>
                  <a:cubicBezTo>
                    <a:pt x="1045" y="16989"/>
                    <a:pt x="0" y="16848"/>
                    <a:pt x="439" y="17171"/>
                  </a:cubicBezTo>
                  <a:cubicBezTo>
                    <a:pt x="605" y="17294"/>
                    <a:pt x="760" y="17318"/>
                    <a:pt x="922" y="17318"/>
                  </a:cubicBezTo>
                  <a:cubicBezTo>
                    <a:pt x="1026" y="17318"/>
                    <a:pt x="1133" y="17308"/>
                    <a:pt x="1247" y="17308"/>
                  </a:cubicBezTo>
                  <a:cubicBezTo>
                    <a:pt x="1426" y="17308"/>
                    <a:pt x="1622" y="17332"/>
                    <a:pt x="1855" y="17454"/>
                  </a:cubicBezTo>
                  <a:cubicBezTo>
                    <a:pt x="2468" y="17778"/>
                    <a:pt x="2954" y="17360"/>
                    <a:pt x="3486" y="18378"/>
                  </a:cubicBezTo>
                  <a:cubicBezTo>
                    <a:pt x="3864" y="18628"/>
                    <a:pt x="3938" y="18432"/>
                    <a:pt x="4161" y="18837"/>
                  </a:cubicBezTo>
                  <a:cubicBezTo>
                    <a:pt x="4376" y="19241"/>
                    <a:pt x="4882" y="18830"/>
                    <a:pt x="4929" y="19498"/>
                  </a:cubicBezTo>
                  <a:cubicBezTo>
                    <a:pt x="4956" y="19680"/>
                    <a:pt x="5388" y="19632"/>
                    <a:pt x="5428" y="19727"/>
                  </a:cubicBezTo>
                  <a:cubicBezTo>
                    <a:pt x="5462" y="19828"/>
                    <a:pt x="5260" y="20024"/>
                    <a:pt x="5597" y="20219"/>
                  </a:cubicBezTo>
                  <a:cubicBezTo>
                    <a:pt x="6187" y="20558"/>
                    <a:pt x="6884" y="20603"/>
                    <a:pt x="7440" y="20603"/>
                  </a:cubicBezTo>
                  <a:cubicBezTo>
                    <a:pt x="7642" y="20603"/>
                    <a:pt x="7826" y="20597"/>
                    <a:pt x="7979" y="20597"/>
                  </a:cubicBezTo>
                  <a:cubicBezTo>
                    <a:pt x="8059" y="20597"/>
                    <a:pt x="8131" y="20598"/>
                    <a:pt x="8193" y="20603"/>
                  </a:cubicBezTo>
                  <a:cubicBezTo>
                    <a:pt x="8521" y="20637"/>
                    <a:pt x="8802" y="21062"/>
                    <a:pt x="9136" y="21062"/>
                  </a:cubicBezTo>
                  <a:cubicBezTo>
                    <a:pt x="9138" y="21062"/>
                    <a:pt x="9141" y="21062"/>
                    <a:pt x="9144" y="21062"/>
                  </a:cubicBezTo>
                  <a:cubicBezTo>
                    <a:pt x="9272" y="21055"/>
                    <a:pt x="9049" y="20772"/>
                    <a:pt x="9447" y="20597"/>
                  </a:cubicBezTo>
                  <a:cubicBezTo>
                    <a:pt x="10398" y="20179"/>
                    <a:pt x="10640" y="19484"/>
                    <a:pt x="10796" y="19396"/>
                  </a:cubicBezTo>
                  <a:cubicBezTo>
                    <a:pt x="11861" y="18776"/>
                    <a:pt x="13398" y="18999"/>
                    <a:pt x="14747" y="18547"/>
                  </a:cubicBezTo>
                  <a:cubicBezTo>
                    <a:pt x="15339" y="18804"/>
                    <a:pt x="15997" y="18906"/>
                    <a:pt x="16540" y="18906"/>
                  </a:cubicBezTo>
                  <a:cubicBezTo>
                    <a:pt x="17091" y="18906"/>
                    <a:pt x="17524" y="18801"/>
                    <a:pt x="17646" y="18648"/>
                  </a:cubicBezTo>
                  <a:cubicBezTo>
                    <a:pt x="17889" y="18345"/>
                    <a:pt x="16756" y="18075"/>
                    <a:pt x="16938" y="18075"/>
                  </a:cubicBezTo>
                  <a:cubicBezTo>
                    <a:pt x="17721" y="17664"/>
                    <a:pt x="17060" y="16794"/>
                    <a:pt x="17599" y="16618"/>
                  </a:cubicBezTo>
                  <a:cubicBezTo>
                    <a:pt x="18549" y="16527"/>
                    <a:pt x="18824" y="15773"/>
                    <a:pt x="19513" y="15773"/>
                  </a:cubicBezTo>
                  <a:cubicBezTo>
                    <a:pt x="19533" y="15773"/>
                    <a:pt x="19554" y="15774"/>
                    <a:pt x="19575" y="15776"/>
                  </a:cubicBezTo>
                  <a:cubicBezTo>
                    <a:pt x="19842" y="15789"/>
                    <a:pt x="20093" y="15795"/>
                    <a:pt x="20329" y="15795"/>
                  </a:cubicBezTo>
                  <a:cubicBezTo>
                    <a:pt x="22342" y="15795"/>
                    <a:pt x="23224" y="15345"/>
                    <a:pt x="23236" y="15128"/>
                  </a:cubicBezTo>
                  <a:cubicBezTo>
                    <a:pt x="23256" y="14879"/>
                    <a:pt x="22232" y="14676"/>
                    <a:pt x="22420" y="14575"/>
                  </a:cubicBezTo>
                  <a:cubicBezTo>
                    <a:pt x="22881" y="14355"/>
                    <a:pt x="22720" y="13004"/>
                    <a:pt x="23588" y="13004"/>
                  </a:cubicBezTo>
                  <a:cubicBezTo>
                    <a:pt x="23597" y="13004"/>
                    <a:pt x="23605" y="13004"/>
                    <a:pt x="23614" y="13004"/>
                  </a:cubicBezTo>
                  <a:cubicBezTo>
                    <a:pt x="23782" y="12957"/>
                    <a:pt x="23337" y="11743"/>
                    <a:pt x="23964" y="11710"/>
                  </a:cubicBezTo>
                  <a:cubicBezTo>
                    <a:pt x="24002" y="11707"/>
                    <a:pt x="24036" y="11705"/>
                    <a:pt x="24066" y="11705"/>
                  </a:cubicBezTo>
                  <a:cubicBezTo>
                    <a:pt x="24544" y="11705"/>
                    <a:pt x="24194" y="12041"/>
                    <a:pt x="24517" y="12276"/>
                  </a:cubicBezTo>
                  <a:cubicBezTo>
                    <a:pt x="24861" y="12532"/>
                    <a:pt x="24996" y="12370"/>
                    <a:pt x="25225" y="12525"/>
                  </a:cubicBezTo>
                  <a:cubicBezTo>
                    <a:pt x="25455" y="12687"/>
                    <a:pt x="25515" y="13051"/>
                    <a:pt x="25933" y="13058"/>
                  </a:cubicBezTo>
                  <a:cubicBezTo>
                    <a:pt x="25936" y="13058"/>
                    <a:pt x="25939" y="13058"/>
                    <a:pt x="25941" y="13058"/>
                  </a:cubicBezTo>
                  <a:cubicBezTo>
                    <a:pt x="26154" y="13058"/>
                    <a:pt x="26601" y="12800"/>
                    <a:pt x="27147" y="12687"/>
                  </a:cubicBezTo>
                  <a:cubicBezTo>
                    <a:pt x="27673" y="12573"/>
                    <a:pt x="28084" y="12647"/>
                    <a:pt x="28428" y="12505"/>
                  </a:cubicBezTo>
                  <a:cubicBezTo>
                    <a:pt x="29298" y="12053"/>
                    <a:pt x="29278" y="11561"/>
                    <a:pt x="29460" y="11359"/>
                  </a:cubicBezTo>
                  <a:cubicBezTo>
                    <a:pt x="29580" y="11239"/>
                    <a:pt x="29893" y="11212"/>
                    <a:pt x="30251" y="11212"/>
                  </a:cubicBezTo>
                  <a:cubicBezTo>
                    <a:pt x="30551" y="11212"/>
                    <a:pt x="30881" y="11231"/>
                    <a:pt x="31155" y="11231"/>
                  </a:cubicBezTo>
                  <a:cubicBezTo>
                    <a:pt x="31401" y="11231"/>
                    <a:pt x="31602" y="11215"/>
                    <a:pt x="31692" y="11157"/>
                  </a:cubicBezTo>
                  <a:cubicBezTo>
                    <a:pt x="31995" y="10961"/>
                    <a:pt x="31887" y="10772"/>
                    <a:pt x="32096" y="10658"/>
                  </a:cubicBezTo>
                  <a:cubicBezTo>
                    <a:pt x="32305" y="10536"/>
                    <a:pt x="32879" y="10550"/>
                    <a:pt x="32885" y="10401"/>
                  </a:cubicBezTo>
                  <a:cubicBezTo>
                    <a:pt x="33310" y="9660"/>
                    <a:pt x="34773" y="9269"/>
                    <a:pt x="35030" y="8810"/>
                  </a:cubicBezTo>
                  <a:cubicBezTo>
                    <a:pt x="35204" y="8564"/>
                    <a:pt x="35333" y="8499"/>
                    <a:pt x="35469" y="8499"/>
                  </a:cubicBezTo>
                  <a:cubicBezTo>
                    <a:pt x="35627" y="8499"/>
                    <a:pt x="35796" y="8586"/>
                    <a:pt x="36060" y="8586"/>
                  </a:cubicBezTo>
                  <a:cubicBezTo>
                    <a:pt x="36177" y="8586"/>
                    <a:pt x="36312" y="8569"/>
                    <a:pt x="36472" y="8520"/>
                  </a:cubicBezTo>
                  <a:cubicBezTo>
                    <a:pt x="36806" y="8418"/>
                    <a:pt x="37118" y="8379"/>
                    <a:pt x="37406" y="8379"/>
                  </a:cubicBezTo>
                  <a:cubicBezTo>
                    <a:pt x="38314" y="8379"/>
                    <a:pt x="38974" y="8765"/>
                    <a:pt x="39251" y="8765"/>
                  </a:cubicBezTo>
                  <a:cubicBezTo>
                    <a:pt x="39263" y="8765"/>
                    <a:pt x="39274" y="8764"/>
                    <a:pt x="39284" y="8763"/>
                  </a:cubicBezTo>
                  <a:cubicBezTo>
                    <a:pt x="39709" y="8695"/>
                    <a:pt x="39830" y="8500"/>
                    <a:pt x="40127" y="8433"/>
                  </a:cubicBezTo>
                  <a:cubicBezTo>
                    <a:pt x="40181" y="8420"/>
                    <a:pt x="40268" y="8417"/>
                    <a:pt x="40377" y="8417"/>
                  </a:cubicBezTo>
                  <a:cubicBezTo>
                    <a:pt x="40490" y="8417"/>
                    <a:pt x="40628" y="8420"/>
                    <a:pt x="40774" y="8420"/>
                  </a:cubicBezTo>
                  <a:cubicBezTo>
                    <a:pt x="41237" y="8420"/>
                    <a:pt x="41790" y="8385"/>
                    <a:pt x="41981" y="8089"/>
                  </a:cubicBezTo>
                  <a:cubicBezTo>
                    <a:pt x="42292" y="7610"/>
                    <a:pt x="40977" y="7199"/>
                    <a:pt x="40876" y="6902"/>
                  </a:cubicBezTo>
                  <a:cubicBezTo>
                    <a:pt x="40774" y="6605"/>
                    <a:pt x="42474" y="6201"/>
                    <a:pt x="42110" y="5816"/>
                  </a:cubicBezTo>
                  <a:cubicBezTo>
                    <a:pt x="41745" y="5425"/>
                    <a:pt x="40120" y="4488"/>
                    <a:pt x="39790" y="4394"/>
                  </a:cubicBezTo>
                  <a:cubicBezTo>
                    <a:pt x="39717" y="4373"/>
                    <a:pt x="39607" y="4366"/>
                    <a:pt x="39476" y="4366"/>
                  </a:cubicBezTo>
                  <a:cubicBezTo>
                    <a:pt x="39202" y="4366"/>
                    <a:pt x="38837" y="4397"/>
                    <a:pt x="38536" y="4397"/>
                  </a:cubicBezTo>
                  <a:cubicBezTo>
                    <a:pt x="38330" y="4397"/>
                    <a:pt x="38153" y="4382"/>
                    <a:pt x="38057" y="4333"/>
                  </a:cubicBezTo>
                  <a:cubicBezTo>
                    <a:pt x="37754" y="4178"/>
                    <a:pt x="37808" y="3807"/>
                    <a:pt x="37410" y="3800"/>
                  </a:cubicBezTo>
                  <a:cubicBezTo>
                    <a:pt x="36210" y="3645"/>
                    <a:pt x="36587" y="3348"/>
                    <a:pt x="36412" y="3200"/>
                  </a:cubicBezTo>
                  <a:cubicBezTo>
                    <a:pt x="36526" y="2290"/>
                    <a:pt x="34463" y="2816"/>
                    <a:pt x="34268" y="2431"/>
                  </a:cubicBezTo>
                  <a:cubicBezTo>
                    <a:pt x="33856" y="1892"/>
                    <a:pt x="36378" y="1649"/>
                    <a:pt x="35872" y="874"/>
                  </a:cubicBezTo>
                  <a:cubicBezTo>
                    <a:pt x="35554" y="543"/>
                    <a:pt x="32300" y="0"/>
                    <a:pt x="3157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056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6046207" y="4051474"/>
            <a:ext cx="3820479" cy="3013930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rot="3600017">
            <a:off x="-1432556" y="-1870780"/>
            <a:ext cx="3519496" cy="2776489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-2700000" flipH="1">
            <a:off x="-176359" y="1591203"/>
            <a:ext cx="582923" cy="527523"/>
          </a:xfrm>
          <a:custGeom>
            <a:avLst/>
            <a:gdLst/>
            <a:ahLst/>
            <a:cxnLst/>
            <a:rect l="l" t="t" r="r" b="b"/>
            <a:pathLst>
              <a:path w="5736" h="5390" extrusionOk="0">
                <a:moveTo>
                  <a:pt x="2327" y="0"/>
                </a:moveTo>
                <a:cubicBezTo>
                  <a:pt x="1872" y="0"/>
                  <a:pt x="1427" y="134"/>
                  <a:pt x="1043" y="452"/>
                </a:cubicBezTo>
                <a:cubicBezTo>
                  <a:pt x="775" y="669"/>
                  <a:pt x="610" y="947"/>
                  <a:pt x="506" y="1267"/>
                </a:cubicBezTo>
                <a:cubicBezTo>
                  <a:pt x="32" y="2134"/>
                  <a:pt x="1" y="3361"/>
                  <a:pt x="424" y="4145"/>
                </a:cubicBezTo>
                <a:cubicBezTo>
                  <a:pt x="881" y="4994"/>
                  <a:pt x="1728" y="5389"/>
                  <a:pt x="2600" y="5389"/>
                </a:cubicBezTo>
                <a:cubicBezTo>
                  <a:pt x="3223" y="5389"/>
                  <a:pt x="3859" y="5188"/>
                  <a:pt x="4374" y="4805"/>
                </a:cubicBezTo>
                <a:cubicBezTo>
                  <a:pt x="5664" y="3836"/>
                  <a:pt x="5736" y="2134"/>
                  <a:pt x="4612" y="1030"/>
                </a:cubicBezTo>
                <a:cubicBezTo>
                  <a:pt x="4019" y="444"/>
                  <a:pt x="3156" y="0"/>
                  <a:pt x="2327" y="0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21"/>
          <p:cNvSpPr/>
          <p:nvPr/>
        </p:nvSpPr>
        <p:spPr>
          <a:xfrm rot="6299992">
            <a:off x="7263666" y="-1262600"/>
            <a:ext cx="3519478" cy="2776474"/>
          </a:xfrm>
          <a:custGeom>
            <a:avLst/>
            <a:gdLst/>
            <a:ahLst/>
            <a:cxnLst/>
            <a:rect l="l" t="t" r="r" b="b"/>
            <a:pathLst>
              <a:path w="14561" h="11487" extrusionOk="0">
                <a:moveTo>
                  <a:pt x="11926" y="1"/>
                </a:moveTo>
                <a:cubicBezTo>
                  <a:pt x="10902" y="1"/>
                  <a:pt x="9858" y="524"/>
                  <a:pt x="9405" y="1514"/>
                </a:cubicBezTo>
                <a:cubicBezTo>
                  <a:pt x="9143" y="2104"/>
                  <a:pt x="9099" y="2803"/>
                  <a:pt x="8651" y="3284"/>
                </a:cubicBezTo>
                <a:cubicBezTo>
                  <a:pt x="8294" y="3674"/>
                  <a:pt x="7764" y="3828"/>
                  <a:pt x="7216" y="3828"/>
                </a:cubicBezTo>
                <a:cubicBezTo>
                  <a:pt x="6858" y="3828"/>
                  <a:pt x="6492" y="3763"/>
                  <a:pt x="6160" y="3655"/>
                </a:cubicBezTo>
                <a:cubicBezTo>
                  <a:pt x="5309" y="3382"/>
                  <a:pt x="4544" y="2902"/>
                  <a:pt x="3660" y="2738"/>
                </a:cubicBezTo>
                <a:cubicBezTo>
                  <a:pt x="3515" y="2711"/>
                  <a:pt x="3372" y="2698"/>
                  <a:pt x="3233" y="2698"/>
                </a:cubicBezTo>
                <a:cubicBezTo>
                  <a:pt x="1900" y="2698"/>
                  <a:pt x="835" y="3867"/>
                  <a:pt x="459" y="5053"/>
                </a:cubicBezTo>
                <a:cubicBezTo>
                  <a:pt x="0" y="6506"/>
                  <a:pt x="437" y="8133"/>
                  <a:pt x="1431" y="9303"/>
                </a:cubicBezTo>
                <a:cubicBezTo>
                  <a:pt x="2414" y="10471"/>
                  <a:pt x="3922" y="11181"/>
                  <a:pt x="5473" y="11410"/>
                </a:cubicBezTo>
                <a:cubicBezTo>
                  <a:pt x="5821" y="11461"/>
                  <a:pt x="6174" y="11487"/>
                  <a:pt x="6529" y="11487"/>
                </a:cubicBezTo>
                <a:cubicBezTo>
                  <a:pt x="7934" y="11487"/>
                  <a:pt x="9348" y="11081"/>
                  <a:pt x="10420" y="10209"/>
                </a:cubicBezTo>
                <a:cubicBezTo>
                  <a:pt x="11153" y="9608"/>
                  <a:pt x="11687" y="8778"/>
                  <a:pt x="11917" y="7871"/>
                </a:cubicBezTo>
                <a:cubicBezTo>
                  <a:pt x="12102" y="7162"/>
                  <a:pt x="11971" y="6375"/>
                  <a:pt x="12201" y="5676"/>
                </a:cubicBezTo>
                <a:cubicBezTo>
                  <a:pt x="12442" y="4955"/>
                  <a:pt x="13206" y="4660"/>
                  <a:pt x="13697" y="4125"/>
                </a:cubicBezTo>
                <a:cubicBezTo>
                  <a:pt x="14265" y="3514"/>
                  <a:pt x="14561" y="2662"/>
                  <a:pt x="14386" y="1853"/>
                </a:cubicBezTo>
                <a:cubicBezTo>
                  <a:pt x="14353" y="1722"/>
                  <a:pt x="14320" y="1591"/>
                  <a:pt x="14265" y="1471"/>
                </a:cubicBezTo>
                <a:cubicBezTo>
                  <a:pt x="13855" y="475"/>
                  <a:pt x="12900" y="1"/>
                  <a:pt x="11926" y="1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83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4" name="Google Shape;44;p6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5" name="Google Shape;45;p6"/>
          <p:cNvSpPr/>
          <p:nvPr/>
        </p:nvSpPr>
        <p:spPr>
          <a:xfrm rot="-6602406">
            <a:off x="-774777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5551146" flipH="1">
            <a:off x="7636813" y="4206120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-592700" y="-4717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6" name="Google Shape;56;p8"/>
          <p:cNvSpPr/>
          <p:nvPr/>
        </p:nvSpPr>
        <p:spPr>
          <a:xfrm>
            <a:off x="7174375" y="407360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4197594" flipH="1">
            <a:off x="-175177" y="3926783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7836773">
            <a:off x="8032436" y="-851240"/>
            <a:ext cx="1302849" cy="2015607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rot="4601100" flipH="1">
            <a:off x="7287471" y="816561"/>
            <a:ext cx="3074541" cy="103753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2" name="Google Shape;62;p9"/>
          <p:cNvSpPr/>
          <p:nvPr/>
        </p:nvSpPr>
        <p:spPr>
          <a:xfrm rot="-9900040" flipH="1">
            <a:off x="-798911" y="4216024"/>
            <a:ext cx="2185085" cy="1608052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rot="-6602406">
            <a:off x="-554902" y="-78180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5551146" flipH="1">
            <a:off x="7067188" y="4146145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1894142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 hasCustomPrompt="1"/>
          </p:nvPr>
        </p:nvSpPr>
        <p:spPr>
          <a:xfrm>
            <a:off x="1894142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6515158" y="13915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6515158" y="306796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215692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3526200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5836708" y="2094875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1215692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3526200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836708" y="3777124"/>
            <a:ext cx="2091600" cy="6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/>
          <p:nvPr/>
        </p:nvSpPr>
        <p:spPr>
          <a:xfrm rot="10275439">
            <a:off x="-320429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5" name="Google Shape;95;p13"/>
          <p:cNvSpPr/>
          <p:nvPr/>
        </p:nvSpPr>
        <p:spPr>
          <a:xfrm rot="10034289">
            <a:off x="7851704" y="3510966"/>
            <a:ext cx="2185158" cy="1608106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6" name="Google Shape;96;p1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4552250" y="2094138"/>
            <a:ext cx="3582000" cy="18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52262" y="1169863"/>
            <a:ext cx="3582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>
            <a:off x="-277550" y="-106370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0" name="Google Shape;110;p15"/>
          <p:cNvSpPr/>
          <p:nvPr/>
        </p:nvSpPr>
        <p:spPr>
          <a:xfrm rot="10800000" flipH="1">
            <a:off x="3670532" y="4608496"/>
            <a:ext cx="3074600" cy="1037550"/>
          </a:xfrm>
          <a:custGeom>
            <a:avLst/>
            <a:gdLst/>
            <a:ahLst/>
            <a:cxnLst/>
            <a:rect l="l" t="t" r="r" b="b"/>
            <a:pathLst>
              <a:path w="122984" h="41502" extrusionOk="0">
                <a:moveTo>
                  <a:pt x="0" y="13728"/>
                </a:moveTo>
                <a:cubicBezTo>
                  <a:pt x="15353" y="18846"/>
                  <a:pt x="36119" y="15934"/>
                  <a:pt x="46224" y="28575"/>
                </a:cubicBezTo>
                <a:cubicBezTo>
                  <a:pt x="49104" y="32178"/>
                  <a:pt x="45771" y="41003"/>
                  <a:pt x="41181" y="41462"/>
                </a:cubicBezTo>
                <a:cubicBezTo>
                  <a:pt x="38005" y="41779"/>
                  <a:pt x="36177" y="35233"/>
                  <a:pt x="37820" y="32497"/>
                </a:cubicBezTo>
                <a:cubicBezTo>
                  <a:pt x="41823" y="25828"/>
                  <a:pt x="53400" y="29256"/>
                  <a:pt x="61072" y="30536"/>
                </a:cubicBezTo>
                <a:cubicBezTo>
                  <a:pt x="66509" y="31443"/>
                  <a:pt x="72130" y="30659"/>
                  <a:pt x="77600" y="29976"/>
                </a:cubicBezTo>
                <a:cubicBezTo>
                  <a:pt x="95590" y="27729"/>
                  <a:pt x="112936" y="15091"/>
                  <a:pt x="12298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11" name="Google Shape;111;p15"/>
          <p:cNvSpPr/>
          <p:nvPr/>
        </p:nvSpPr>
        <p:spPr>
          <a:xfrm rot="4197594">
            <a:off x="7497698" y="-94651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/>
          <p:nvPr/>
        </p:nvSpPr>
        <p:spPr>
          <a:xfrm rot="-5248863" flipH="1">
            <a:off x="-126653" y="4685359"/>
            <a:ext cx="511956" cy="792014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/>
          <p:nvPr/>
        </p:nvSpPr>
        <p:spPr>
          <a:xfrm rot="-6999440" flipH="1">
            <a:off x="8728026" y="4381232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1097924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2"/>
          </p:nvPr>
        </p:nvSpPr>
        <p:spPr>
          <a:xfrm>
            <a:off x="1095974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3"/>
          </p:nvPr>
        </p:nvSpPr>
        <p:spPr>
          <a:xfrm>
            <a:off x="3555000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4"/>
          </p:nvPr>
        </p:nvSpPr>
        <p:spPr>
          <a:xfrm>
            <a:off x="6011871" y="2650693"/>
            <a:ext cx="20340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5"/>
          </p:nvPr>
        </p:nvSpPr>
        <p:spPr>
          <a:xfrm>
            <a:off x="3556950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6"/>
          </p:nvPr>
        </p:nvSpPr>
        <p:spPr>
          <a:xfrm>
            <a:off x="6013821" y="2420514"/>
            <a:ext cx="20301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/>
          <p:nvPr/>
        </p:nvSpPr>
        <p:spPr>
          <a:xfrm rot="-10275439" flipH="1">
            <a:off x="7188348" y="-1886"/>
            <a:ext cx="2185192" cy="1608131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4" name="Google Shape;144;p18"/>
          <p:cNvSpPr/>
          <p:nvPr/>
        </p:nvSpPr>
        <p:spPr>
          <a:xfrm flipH="1">
            <a:off x="-125150" y="3671275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5" name="Google Shape;145;p18"/>
          <p:cNvSpPr/>
          <p:nvPr/>
        </p:nvSpPr>
        <p:spPr>
          <a:xfrm rot="-6602406">
            <a:off x="-295102" y="-1207956"/>
            <a:ext cx="1302853" cy="201560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 rot="3800560" flipH="1">
            <a:off x="8281432" y="4352914"/>
            <a:ext cx="711291" cy="1100391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5400000" flipH="1">
            <a:off x="7636446" y="3804437"/>
            <a:ext cx="2185150" cy="1608100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5" name="Google Shape;205;p23"/>
          <p:cNvSpPr/>
          <p:nvPr/>
        </p:nvSpPr>
        <p:spPr>
          <a:xfrm rot="1800044">
            <a:off x="766669" y="-971712"/>
            <a:ext cx="2185102" cy="1608065"/>
          </a:xfrm>
          <a:custGeom>
            <a:avLst/>
            <a:gdLst/>
            <a:ahLst/>
            <a:cxnLst/>
            <a:rect l="l" t="t" r="r" b="b"/>
            <a:pathLst>
              <a:path w="87406" h="64324" extrusionOk="0">
                <a:moveTo>
                  <a:pt x="87406" y="0"/>
                </a:moveTo>
                <a:cubicBezTo>
                  <a:pt x="87406" y="5170"/>
                  <a:pt x="86164" y="11394"/>
                  <a:pt x="82083" y="14568"/>
                </a:cubicBezTo>
                <a:cubicBezTo>
                  <a:pt x="75818" y="19441"/>
                  <a:pt x="66685" y="20160"/>
                  <a:pt x="61072" y="25773"/>
                </a:cubicBezTo>
                <a:cubicBezTo>
                  <a:pt x="52181" y="34664"/>
                  <a:pt x="53760" y="51953"/>
                  <a:pt x="43423" y="59111"/>
                </a:cubicBezTo>
                <a:cubicBezTo>
                  <a:pt x="31468" y="67390"/>
                  <a:pt x="14542" y="63313"/>
                  <a:pt x="0" y="6331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6" name="Google Shape;206;p23"/>
          <p:cNvSpPr/>
          <p:nvPr/>
        </p:nvSpPr>
        <p:spPr>
          <a:xfrm rot="-5630243" flipH="1">
            <a:off x="-233478" y="3469899"/>
            <a:ext cx="1560527" cy="3518449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/>
          <p:nvPr/>
        </p:nvSpPr>
        <p:spPr>
          <a:xfrm rot="5248854">
            <a:off x="7946588" y="-964102"/>
            <a:ext cx="1302850" cy="2015606"/>
          </a:xfrm>
          <a:custGeom>
            <a:avLst/>
            <a:gdLst/>
            <a:ahLst/>
            <a:cxnLst/>
            <a:rect l="l" t="t" r="r" b="b"/>
            <a:pathLst>
              <a:path w="1804" h="2791" extrusionOk="0">
                <a:moveTo>
                  <a:pt x="99" y="1076"/>
                </a:moveTo>
                <a:cubicBezTo>
                  <a:pt x="27" y="1209"/>
                  <a:pt x="-34" y="1368"/>
                  <a:pt x="20" y="1509"/>
                </a:cubicBezTo>
                <a:cubicBezTo>
                  <a:pt x="114" y="1756"/>
                  <a:pt x="497" y="1816"/>
                  <a:pt x="546" y="2075"/>
                </a:cubicBezTo>
                <a:cubicBezTo>
                  <a:pt x="570" y="2196"/>
                  <a:pt x="506" y="2315"/>
                  <a:pt x="469" y="2433"/>
                </a:cubicBezTo>
                <a:cubicBezTo>
                  <a:pt x="432" y="2550"/>
                  <a:pt x="434" y="2705"/>
                  <a:pt x="540" y="2768"/>
                </a:cubicBezTo>
                <a:cubicBezTo>
                  <a:pt x="643" y="2828"/>
                  <a:pt x="773" y="2762"/>
                  <a:pt x="865" y="2687"/>
                </a:cubicBezTo>
                <a:cubicBezTo>
                  <a:pt x="1180" y="2431"/>
                  <a:pt x="1380" y="2040"/>
                  <a:pt x="1402" y="1635"/>
                </a:cubicBezTo>
                <a:cubicBezTo>
                  <a:pt x="1412" y="1452"/>
                  <a:pt x="1389" y="1261"/>
                  <a:pt x="1455" y="1090"/>
                </a:cubicBezTo>
                <a:cubicBezTo>
                  <a:pt x="1538" y="876"/>
                  <a:pt x="1751" y="722"/>
                  <a:pt x="1796" y="497"/>
                </a:cubicBezTo>
                <a:cubicBezTo>
                  <a:pt x="1821" y="369"/>
                  <a:pt x="1785" y="232"/>
                  <a:pt x="1700" y="133"/>
                </a:cubicBezTo>
                <a:cubicBezTo>
                  <a:pt x="1439" y="-171"/>
                  <a:pt x="1043" y="117"/>
                  <a:pt x="793" y="296"/>
                </a:cubicBezTo>
                <a:cubicBezTo>
                  <a:pt x="508" y="500"/>
                  <a:pt x="268" y="767"/>
                  <a:pt x="99" y="10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3000" b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●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○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Char char="■"/>
              <a:defRPr sz="1200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69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bhaylagah01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tamaramonteiro2014@icloud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4" name="Google Shape;4144;p44"/>
          <p:cNvGrpSpPr/>
          <p:nvPr/>
        </p:nvGrpSpPr>
        <p:grpSpPr>
          <a:xfrm>
            <a:off x="4924425" y="3055502"/>
            <a:ext cx="599243" cy="535005"/>
            <a:chOff x="-3691052" y="773825"/>
            <a:chExt cx="524456" cy="468275"/>
          </a:xfrm>
        </p:grpSpPr>
        <p:sp>
          <p:nvSpPr>
            <p:cNvPr id="4145" name="Google Shape;4145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8" name="Google Shape;4148;p44"/>
          <p:cNvGrpSpPr/>
          <p:nvPr/>
        </p:nvGrpSpPr>
        <p:grpSpPr>
          <a:xfrm>
            <a:off x="6331936" y="3194498"/>
            <a:ext cx="324641" cy="257007"/>
            <a:chOff x="-3001249" y="956692"/>
            <a:chExt cx="284125" cy="224952"/>
          </a:xfrm>
        </p:grpSpPr>
        <p:sp>
          <p:nvSpPr>
            <p:cNvPr id="4149" name="Google Shape;4149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2" name="Google Shape;4152;p44"/>
          <p:cNvGrpSpPr/>
          <p:nvPr/>
        </p:nvGrpSpPr>
        <p:grpSpPr>
          <a:xfrm>
            <a:off x="7177316" y="2541487"/>
            <a:ext cx="324641" cy="257007"/>
            <a:chOff x="-3001249" y="956692"/>
            <a:chExt cx="284125" cy="224952"/>
          </a:xfrm>
        </p:grpSpPr>
        <p:sp>
          <p:nvSpPr>
            <p:cNvPr id="4153" name="Google Shape;4153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44"/>
          <p:cNvGrpSpPr/>
          <p:nvPr/>
        </p:nvGrpSpPr>
        <p:grpSpPr>
          <a:xfrm>
            <a:off x="8420346" y="1797242"/>
            <a:ext cx="599243" cy="535005"/>
            <a:chOff x="-3691052" y="773825"/>
            <a:chExt cx="524456" cy="468275"/>
          </a:xfrm>
        </p:grpSpPr>
        <p:sp>
          <p:nvSpPr>
            <p:cNvPr id="4165" name="Google Shape;4165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8" name="Google Shape;4168;p44"/>
          <p:cNvGrpSpPr/>
          <p:nvPr/>
        </p:nvGrpSpPr>
        <p:grpSpPr>
          <a:xfrm>
            <a:off x="7052356" y="1655592"/>
            <a:ext cx="599243" cy="535005"/>
            <a:chOff x="-3691052" y="773825"/>
            <a:chExt cx="524456" cy="468275"/>
          </a:xfrm>
        </p:grpSpPr>
        <p:sp>
          <p:nvSpPr>
            <p:cNvPr id="4169" name="Google Shape;4169;p44"/>
            <p:cNvSpPr/>
            <p:nvPr/>
          </p:nvSpPr>
          <p:spPr>
            <a:xfrm>
              <a:off x="-3609019" y="1141053"/>
              <a:ext cx="442423" cy="101047"/>
            </a:xfrm>
            <a:custGeom>
              <a:avLst/>
              <a:gdLst/>
              <a:ahLst/>
              <a:cxnLst/>
              <a:rect l="l" t="t" r="r" b="b"/>
              <a:pathLst>
                <a:path w="2071" h="473" extrusionOk="0">
                  <a:moveTo>
                    <a:pt x="1133" y="1"/>
                  </a:moveTo>
                  <a:cubicBezTo>
                    <a:pt x="944" y="1"/>
                    <a:pt x="783" y="88"/>
                    <a:pt x="762" y="203"/>
                  </a:cubicBezTo>
                  <a:lnTo>
                    <a:pt x="0" y="203"/>
                  </a:lnTo>
                  <a:lnTo>
                    <a:pt x="0" y="270"/>
                  </a:lnTo>
                  <a:lnTo>
                    <a:pt x="762" y="270"/>
                  </a:lnTo>
                  <a:cubicBezTo>
                    <a:pt x="783" y="385"/>
                    <a:pt x="944" y="473"/>
                    <a:pt x="1133" y="473"/>
                  </a:cubicBezTo>
                  <a:lnTo>
                    <a:pt x="1693" y="473"/>
                  </a:lnTo>
                  <a:cubicBezTo>
                    <a:pt x="1902" y="473"/>
                    <a:pt x="2070" y="365"/>
                    <a:pt x="2070" y="237"/>
                  </a:cubicBezTo>
                  <a:cubicBezTo>
                    <a:pt x="2070" y="109"/>
                    <a:pt x="1902" y="1"/>
                    <a:pt x="1693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4"/>
            <p:cNvSpPr/>
            <p:nvPr/>
          </p:nvSpPr>
          <p:spPr>
            <a:xfrm>
              <a:off x="-3623546" y="941524"/>
              <a:ext cx="27772" cy="256783"/>
            </a:xfrm>
            <a:custGeom>
              <a:avLst/>
              <a:gdLst/>
              <a:ahLst/>
              <a:cxnLst/>
              <a:rect l="l" t="t" r="r" b="b"/>
              <a:pathLst>
                <a:path w="130" h="1202" extrusionOk="0">
                  <a:moveTo>
                    <a:pt x="66" y="1"/>
                  </a:moveTo>
                  <a:cubicBezTo>
                    <a:pt x="57" y="1"/>
                    <a:pt x="48" y="4"/>
                    <a:pt x="41" y="11"/>
                  </a:cubicBezTo>
                  <a:lnTo>
                    <a:pt x="28" y="11"/>
                  </a:lnTo>
                  <a:cubicBezTo>
                    <a:pt x="28" y="11"/>
                    <a:pt x="8" y="1164"/>
                    <a:pt x="8" y="1164"/>
                  </a:cubicBezTo>
                  <a:cubicBezTo>
                    <a:pt x="1" y="1171"/>
                    <a:pt x="8" y="1184"/>
                    <a:pt x="21" y="1191"/>
                  </a:cubicBezTo>
                  <a:cubicBezTo>
                    <a:pt x="35" y="1198"/>
                    <a:pt x="52" y="1201"/>
                    <a:pt x="68" y="1201"/>
                  </a:cubicBezTo>
                  <a:cubicBezTo>
                    <a:pt x="84" y="1201"/>
                    <a:pt x="99" y="1198"/>
                    <a:pt x="109" y="1191"/>
                  </a:cubicBezTo>
                  <a:cubicBezTo>
                    <a:pt x="129" y="1184"/>
                    <a:pt x="129" y="1171"/>
                    <a:pt x="129" y="1164"/>
                  </a:cubicBezTo>
                  <a:cubicBezTo>
                    <a:pt x="129" y="1164"/>
                    <a:pt x="102" y="24"/>
                    <a:pt x="102" y="24"/>
                  </a:cubicBezTo>
                  <a:lnTo>
                    <a:pt x="102" y="11"/>
                  </a:lnTo>
                  <a:lnTo>
                    <a:pt x="95" y="11"/>
                  </a:lnTo>
                  <a:cubicBezTo>
                    <a:pt x="85" y="4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4"/>
            <p:cNvSpPr/>
            <p:nvPr/>
          </p:nvSpPr>
          <p:spPr>
            <a:xfrm>
              <a:off x="-3691052" y="773825"/>
              <a:ext cx="162784" cy="281137"/>
            </a:xfrm>
            <a:custGeom>
              <a:avLst/>
              <a:gdLst/>
              <a:ahLst/>
              <a:cxnLst/>
              <a:rect l="l" t="t" r="r" b="b"/>
              <a:pathLst>
                <a:path w="762" h="1316" extrusionOk="0">
                  <a:moveTo>
                    <a:pt x="378" y="0"/>
                  </a:moveTo>
                  <a:cubicBezTo>
                    <a:pt x="169" y="0"/>
                    <a:pt x="0" y="176"/>
                    <a:pt x="0" y="385"/>
                  </a:cubicBezTo>
                  <a:lnTo>
                    <a:pt x="0" y="385"/>
                  </a:lnTo>
                  <a:lnTo>
                    <a:pt x="0" y="937"/>
                  </a:lnTo>
                  <a:cubicBezTo>
                    <a:pt x="0" y="1147"/>
                    <a:pt x="169" y="1315"/>
                    <a:pt x="378" y="1315"/>
                  </a:cubicBezTo>
                  <a:lnTo>
                    <a:pt x="378" y="1315"/>
                  </a:lnTo>
                  <a:lnTo>
                    <a:pt x="384" y="1315"/>
                  </a:lnTo>
                  <a:cubicBezTo>
                    <a:pt x="593" y="1315"/>
                    <a:pt x="762" y="1147"/>
                    <a:pt x="762" y="937"/>
                  </a:cubicBezTo>
                  <a:lnTo>
                    <a:pt x="762" y="937"/>
                  </a:lnTo>
                  <a:lnTo>
                    <a:pt x="762" y="385"/>
                  </a:lnTo>
                  <a:cubicBezTo>
                    <a:pt x="762" y="176"/>
                    <a:pt x="593" y="0"/>
                    <a:pt x="384" y="0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2" name="Google Shape;4172;p44"/>
          <p:cNvGrpSpPr/>
          <p:nvPr/>
        </p:nvGrpSpPr>
        <p:grpSpPr>
          <a:xfrm>
            <a:off x="5596535" y="2798503"/>
            <a:ext cx="324641" cy="257007"/>
            <a:chOff x="-3001249" y="956692"/>
            <a:chExt cx="284125" cy="224952"/>
          </a:xfrm>
        </p:grpSpPr>
        <p:sp>
          <p:nvSpPr>
            <p:cNvPr id="4173" name="Google Shape;4173;p44"/>
            <p:cNvSpPr/>
            <p:nvPr/>
          </p:nvSpPr>
          <p:spPr>
            <a:xfrm>
              <a:off x="-2919002" y="1090637"/>
              <a:ext cx="201878" cy="91006"/>
            </a:xfrm>
            <a:custGeom>
              <a:avLst/>
              <a:gdLst/>
              <a:ahLst/>
              <a:cxnLst/>
              <a:rect l="l" t="t" r="r" b="b"/>
              <a:pathLst>
                <a:path w="945" h="426" extrusionOk="0">
                  <a:moveTo>
                    <a:pt x="560" y="1"/>
                  </a:moveTo>
                  <a:cubicBezTo>
                    <a:pt x="371" y="1"/>
                    <a:pt x="209" y="82"/>
                    <a:pt x="182" y="183"/>
                  </a:cubicBezTo>
                  <a:lnTo>
                    <a:pt x="0" y="183"/>
                  </a:lnTo>
                  <a:lnTo>
                    <a:pt x="0" y="257"/>
                  </a:lnTo>
                  <a:lnTo>
                    <a:pt x="189" y="257"/>
                  </a:lnTo>
                  <a:cubicBezTo>
                    <a:pt x="223" y="351"/>
                    <a:pt x="378" y="425"/>
                    <a:pt x="560" y="425"/>
                  </a:cubicBezTo>
                  <a:cubicBezTo>
                    <a:pt x="776" y="425"/>
                    <a:pt x="944" y="331"/>
                    <a:pt x="944" y="216"/>
                  </a:cubicBezTo>
                  <a:cubicBezTo>
                    <a:pt x="944" y="95"/>
                    <a:pt x="776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4"/>
            <p:cNvSpPr/>
            <p:nvPr/>
          </p:nvSpPr>
          <p:spPr>
            <a:xfrm>
              <a:off x="-2932034" y="1060515"/>
              <a:ext cx="26063" cy="86520"/>
            </a:xfrm>
            <a:custGeom>
              <a:avLst/>
              <a:gdLst/>
              <a:ahLst/>
              <a:cxnLst/>
              <a:rect l="l" t="t" r="r" b="b"/>
              <a:pathLst>
                <a:path w="122" h="405" extrusionOk="0">
                  <a:moveTo>
                    <a:pt x="102" y="20"/>
                  </a:moveTo>
                  <a:lnTo>
                    <a:pt x="95" y="7"/>
                  </a:lnTo>
                  <a:lnTo>
                    <a:pt x="88" y="7"/>
                  </a:lnTo>
                  <a:cubicBezTo>
                    <a:pt x="75" y="0"/>
                    <a:pt x="54" y="0"/>
                    <a:pt x="41" y="7"/>
                  </a:cubicBezTo>
                  <a:lnTo>
                    <a:pt x="28" y="7"/>
                  </a:lnTo>
                  <a:cubicBezTo>
                    <a:pt x="28" y="7"/>
                    <a:pt x="1" y="364"/>
                    <a:pt x="1" y="364"/>
                  </a:cubicBezTo>
                  <a:cubicBezTo>
                    <a:pt x="1" y="371"/>
                    <a:pt x="7" y="384"/>
                    <a:pt x="21" y="391"/>
                  </a:cubicBezTo>
                  <a:cubicBezTo>
                    <a:pt x="41" y="405"/>
                    <a:pt x="81" y="405"/>
                    <a:pt x="102" y="391"/>
                  </a:cubicBezTo>
                  <a:cubicBezTo>
                    <a:pt x="122" y="384"/>
                    <a:pt x="122" y="371"/>
                    <a:pt x="122" y="364"/>
                  </a:cubicBezTo>
                  <a:cubicBezTo>
                    <a:pt x="122" y="364"/>
                    <a:pt x="102" y="20"/>
                    <a:pt x="102" y="20"/>
                  </a:cubicBezTo>
                  <a:close/>
                </a:path>
              </a:pathLst>
            </a:custGeom>
            <a:solidFill>
              <a:srgbClr val="663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4"/>
            <p:cNvSpPr/>
            <p:nvPr/>
          </p:nvSpPr>
          <p:spPr>
            <a:xfrm>
              <a:off x="-3001249" y="956692"/>
              <a:ext cx="164493" cy="164495"/>
            </a:xfrm>
            <a:custGeom>
              <a:avLst/>
              <a:gdLst/>
              <a:ahLst/>
              <a:cxnLst/>
              <a:rect l="l" t="t" r="r" b="b"/>
              <a:pathLst>
                <a:path w="770" h="770" extrusionOk="0">
                  <a:moveTo>
                    <a:pt x="1" y="385"/>
                  </a:moveTo>
                  <a:cubicBezTo>
                    <a:pt x="1" y="601"/>
                    <a:pt x="169" y="769"/>
                    <a:pt x="385" y="769"/>
                  </a:cubicBezTo>
                  <a:lnTo>
                    <a:pt x="385" y="769"/>
                  </a:lnTo>
                  <a:cubicBezTo>
                    <a:pt x="601" y="769"/>
                    <a:pt x="770" y="601"/>
                    <a:pt x="770" y="385"/>
                  </a:cubicBezTo>
                  <a:lnTo>
                    <a:pt x="770" y="385"/>
                  </a:lnTo>
                  <a:cubicBezTo>
                    <a:pt x="770" y="169"/>
                    <a:pt x="601" y="1"/>
                    <a:pt x="385" y="1"/>
                  </a:cubicBezTo>
                  <a:lnTo>
                    <a:pt x="385" y="1"/>
                  </a:lnTo>
                  <a:cubicBezTo>
                    <a:pt x="169" y="1"/>
                    <a:pt x="1" y="169"/>
                    <a:pt x="1" y="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44"/>
          <p:cNvGrpSpPr/>
          <p:nvPr/>
        </p:nvGrpSpPr>
        <p:grpSpPr>
          <a:xfrm>
            <a:off x="6220913" y="1898125"/>
            <a:ext cx="546694" cy="1077503"/>
            <a:chOff x="6220913" y="1898125"/>
            <a:chExt cx="546694" cy="1077503"/>
          </a:xfrm>
        </p:grpSpPr>
        <p:sp>
          <p:nvSpPr>
            <p:cNvPr id="4177" name="Google Shape;4177;p44"/>
            <p:cNvSpPr/>
            <p:nvPr/>
          </p:nvSpPr>
          <p:spPr>
            <a:xfrm>
              <a:off x="6228866" y="2664721"/>
              <a:ext cx="538740" cy="310907"/>
            </a:xfrm>
            <a:custGeom>
              <a:avLst/>
              <a:gdLst/>
              <a:ahLst/>
              <a:cxnLst/>
              <a:rect l="l" t="t" r="r" b="b"/>
              <a:pathLst>
                <a:path w="5961" h="3440" extrusionOk="0">
                  <a:moveTo>
                    <a:pt x="4599" y="3439"/>
                  </a:moveTo>
                  <a:lnTo>
                    <a:pt x="0" y="783"/>
                  </a:lnTo>
                  <a:lnTo>
                    <a:pt x="1362" y="1"/>
                  </a:lnTo>
                  <a:lnTo>
                    <a:pt x="5961" y="2657"/>
                  </a:lnTo>
                  <a:close/>
                </a:path>
              </a:pathLst>
            </a:custGeom>
            <a:solidFill>
              <a:srgbClr val="000000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4"/>
            <p:cNvSpPr/>
            <p:nvPr/>
          </p:nvSpPr>
          <p:spPr>
            <a:xfrm>
              <a:off x="6228866" y="1898125"/>
              <a:ext cx="538198" cy="859966"/>
            </a:xfrm>
            <a:custGeom>
              <a:avLst/>
              <a:gdLst/>
              <a:ahLst/>
              <a:cxnLst/>
              <a:rect l="l" t="t" r="r" b="b"/>
              <a:pathLst>
                <a:path w="5955" h="9515" extrusionOk="0">
                  <a:moveTo>
                    <a:pt x="5954" y="2657"/>
                  </a:moveTo>
                  <a:lnTo>
                    <a:pt x="1356" y="0"/>
                  </a:lnTo>
                  <a:lnTo>
                    <a:pt x="0" y="789"/>
                  </a:lnTo>
                  <a:lnTo>
                    <a:pt x="1356" y="4524"/>
                  </a:lnTo>
                  <a:lnTo>
                    <a:pt x="1356" y="4524"/>
                  </a:lnTo>
                  <a:cubicBezTo>
                    <a:pt x="1356" y="4538"/>
                    <a:pt x="1356" y="4551"/>
                    <a:pt x="1356" y="4572"/>
                  </a:cubicBezTo>
                  <a:cubicBezTo>
                    <a:pt x="1356" y="6035"/>
                    <a:pt x="2387" y="7822"/>
                    <a:pt x="3655" y="8557"/>
                  </a:cubicBezTo>
                  <a:cubicBezTo>
                    <a:pt x="3702" y="8577"/>
                    <a:pt x="3749" y="8604"/>
                    <a:pt x="3797" y="8631"/>
                  </a:cubicBezTo>
                  <a:lnTo>
                    <a:pt x="3911" y="9514"/>
                  </a:lnTo>
                  <a:lnTo>
                    <a:pt x="5280" y="8719"/>
                  </a:lnTo>
                  <a:lnTo>
                    <a:pt x="5280" y="8719"/>
                  </a:lnTo>
                  <a:cubicBezTo>
                    <a:pt x="5698" y="8476"/>
                    <a:pt x="5954" y="7963"/>
                    <a:pt x="5954" y="7228"/>
                  </a:cubicBezTo>
                  <a:cubicBezTo>
                    <a:pt x="5954" y="7208"/>
                    <a:pt x="5954" y="7195"/>
                    <a:pt x="5954" y="7174"/>
                  </a:cubicBezTo>
                  <a:lnTo>
                    <a:pt x="5954" y="718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4"/>
            <p:cNvSpPr/>
            <p:nvPr/>
          </p:nvSpPr>
          <p:spPr>
            <a:xfrm>
              <a:off x="6228866" y="1969344"/>
              <a:ext cx="415646" cy="839269"/>
            </a:xfrm>
            <a:custGeom>
              <a:avLst/>
              <a:gdLst/>
              <a:ahLst/>
              <a:cxnLst/>
              <a:rect l="l" t="t" r="r" b="b"/>
              <a:pathLst>
                <a:path w="4599" h="9286" extrusionOk="0">
                  <a:moveTo>
                    <a:pt x="0" y="4566"/>
                  </a:moveTo>
                  <a:cubicBezTo>
                    <a:pt x="0" y="6036"/>
                    <a:pt x="1032" y="7816"/>
                    <a:pt x="2300" y="8551"/>
                  </a:cubicBezTo>
                  <a:cubicBezTo>
                    <a:pt x="3574" y="9286"/>
                    <a:pt x="4599" y="8692"/>
                    <a:pt x="4599" y="7223"/>
                  </a:cubicBezTo>
                  <a:cubicBezTo>
                    <a:pt x="4599" y="7209"/>
                    <a:pt x="4599" y="7189"/>
                    <a:pt x="4599" y="7175"/>
                  </a:cubicBezTo>
                  <a:lnTo>
                    <a:pt x="4599" y="7175"/>
                  </a:lnTo>
                  <a:lnTo>
                    <a:pt x="4599" y="2658"/>
                  </a:lnTo>
                  <a:lnTo>
                    <a:pt x="0" y="1"/>
                  </a:lnTo>
                  <a:lnTo>
                    <a:pt x="0" y="4519"/>
                  </a:lnTo>
                  <a:lnTo>
                    <a:pt x="0" y="4519"/>
                  </a:lnTo>
                  <a:cubicBezTo>
                    <a:pt x="0" y="4539"/>
                    <a:pt x="0" y="4552"/>
                    <a:pt x="0" y="4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4"/>
            <p:cNvSpPr/>
            <p:nvPr/>
          </p:nvSpPr>
          <p:spPr>
            <a:xfrm>
              <a:off x="6331265" y="2174776"/>
              <a:ext cx="211483" cy="426684"/>
            </a:xfrm>
            <a:custGeom>
              <a:avLst/>
              <a:gdLst/>
              <a:ahLst/>
              <a:cxnLst/>
              <a:rect l="l" t="t" r="r" b="b"/>
              <a:pathLst>
                <a:path w="2340" h="4721" extrusionOk="0">
                  <a:moveTo>
                    <a:pt x="0" y="2320"/>
                  </a:moveTo>
                  <a:cubicBezTo>
                    <a:pt x="0" y="3068"/>
                    <a:pt x="519" y="3972"/>
                    <a:pt x="1167" y="4349"/>
                  </a:cubicBezTo>
                  <a:cubicBezTo>
                    <a:pt x="1814" y="4720"/>
                    <a:pt x="2340" y="4417"/>
                    <a:pt x="2340" y="3675"/>
                  </a:cubicBezTo>
                  <a:cubicBezTo>
                    <a:pt x="2340" y="3662"/>
                    <a:pt x="2333" y="3655"/>
                    <a:pt x="2333" y="3648"/>
                  </a:cubicBezTo>
                  <a:lnTo>
                    <a:pt x="2340" y="3648"/>
                  </a:lnTo>
                  <a:lnTo>
                    <a:pt x="2340" y="1349"/>
                  </a:lnTo>
                  <a:lnTo>
                    <a:pt x="0" y="0"/>
                  </a:lnTo>
                  <a:lnTo>
                    <a:pt x="0" y="2300"/>
                  </a:lnTo>
                  <a:lnTo>
                    <a:pt x="0" y="2300"/>
                  </a:lnTo>
                  <a:cubicBezTo>
                    <a:pt x="0" y="2306"/>
                    <a:pt x="0" y="2313"/>
                    <a:pt x="0" y="232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4"/>
            <p:cNvSpPr/>
            <p:nvPr/>
          </p:nvSpPr>
          <p:spPr>
            <a:xfrm>
              <a:off x="6220913" y="2009020"/>
              <a:ext cx="92727" cy="145150"/>
            </a:xfrm>
            <a:custGeom>
              <a:avLst/>
              <a:gdLst/>
              <a:ahLst/>
              <a:cxnLst/>
              <a:rect l="l" t="t" r="r" b="b"/>
              <a:pathLst>
                <a:path w="1026" h="1606" extrusionOk="0">
                  <a:moveTo>
                    <a:pt x="877" y="337"/>
                  </a:moveTo>
                  <a:lnTo>
                    <a:pt x="742" y="418"/>
                  </a:lnTo>
                  <a:lnTo>
                    <a:pt x="736" y="412"/>
                  </a:lnTo>
                  <a:lnTo>
                    <a:pt x="736" y="256"/>
                  </a:lnTo>
                  <a:lnTo>
                    <a:pt x="581" y="169"/>
                  </a:lnTo>
                  <a:lnTo>
                    <a:pt x="446" y="250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9"/>
                  </a:lnTo>
                  <a:lnTo>
                    <a:pt x="736" y="1605"/>
                  </a:lnTo>
                  <a:lnTo>
                    <a:pt x="1026" y="1436"/>
                  </a:lnTo>
                  <a:lnTo>
                    <a:pt x="1026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4"/>
            <p:cNvSpPr/>
            <p:nvPr/>
          </p:nvSpPr>
          <p:spPr>
            <a:xfrm>
              <a:off x="6220913" y="2024204"/>
              <a:ext cx="66518" cy="129966"/>
            </a:xfrm>
            <a:custGeom>
              <a:avLst/>
              <a:gdLst/>
              <a:ahLst/>
              <a:cxnLst/>
              <a:rect l="l" t="t" r="r" b="b"/>
              <a:pathLst>
                <a:path w="736" h="1438" extrusionOk="0">
                  <a:moveTo>
                    <a:pt x="587" y="338"/>
                  </a:moveTo>
                  <a:lnTo>
                    <a:pt x="587" y="493"/>
                  </a:lnTo>
                  <a:lnTo>
                    <a:pt x="446" y="412"/>
                  </a:lnTo>
                  <a:lnTo>
                    <a:pt x="446" y="257"/>
                  </a:lnTo>
                  <a:lnTo>
                    <a:pt x="291" y="169"/>
                  </a:lnTo>
                  <a:lnTo>
                    <a:pt x="291" y="324"/>
                  </a:lnTo>
                  <a:lnTo>
                    <a:pt x="149" y="244"/>
                  </a:lnTo>
                  <a:lnTo>
                    <a:pt x="149" y="88"/>
                  </a:lnTo>
                  <a:lnTo>
                    <a:pt x="1" y="1"/>
                  </a:lnTo>
                  <a:lnTo>
                    <a:pt x="1" y="1005"/>
                  </a:lnTo>
                  <a:lnTo>
                    <a:pt x="736" y="1437"/>
                  </a:lnTo>
                  <a:lnTo>
                    <a:pt x="736" y="426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4"/>
            <p:cNvSpPr/>
            <p:nvPr/>
          </p:nvSpPr>
          <p:spPr>
            <a:xfrm>
              <a:off x="6376906" y="2099219"/>
              <a:ext cx="93360" cy="145060"/>
            </a:xfrm>
            <a:custGeom>
              <a:avLst/>
              <a:gdLst/>
              <a:ahLst/>
              <a:cxnLst/>
              <a:rect l="l" t="t" r="r" b="b"/>
              <a:pathLst>
                <a:path w="1033" h="1605" extrusionOk="0">
                  <a:moveTo>
                    <a:pt x="877" y="344"/>
                  </a:moveTo>
                  <a:lnTo>
                    <a:pt x="749" y="418"/>
                  </a:lnTo>
                  <a:lnTo>
                    <a:pt x="736" y="411"/>
                  </a:lnTo>
                  <a:lnTo>
                    <a:pt x="736" y="256"/>
                  </a:lnTo>
                  <a:lnTo>
                    <a:pt x="587" y="175"/>
                  </a:lnTo>
                  <a:lnTo>
                    <a:pt x="453" y="250"/>
                  </a:lnTo>
                  <a:lnTo>
                    <a:pt x="446" y="243"/>
                  </a:lnTo>
                  <a:lnTo>
                    <a:pt x="446" y="88"/>
                  </a:lnTo>
                  <a:lnTo>
                    <a:pt x="291" y="0"/>
                  </a:lnTo>
                  <a:lnTo>
                    <a:pt x="1" y="169"/>
                  </a:lnTo>
                  <a:lnTo>
                    <a:pt x="743" y="1605"/>
                  </a:lnTo>
                  <a:lnTo>
                    <a:pt x="1032" y="1436"/>
                  </a:lnTo>
                  <a:lnTo>
                    <a:pt x="1032" y="432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4"/>
            <p:cNvSpPr/>
            <p:nvPr/>
          </p:nvSpPr>
          <p:spPr>
            <a:xfrm>
              <a:off x="6376906" y="2114402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94" y="338"/>
                  </a:moveTo>
                  <a:lnTo>
                    <a:pt x="594" y="493"/>
                  </a:lnTo>
                  <a:lnTo>
                    <a:pt x="453" y="412"/>
                  </a:lnTo>
                  <a:lnTo>
                    <a:pt x="453" y="257"/>
                  </a:lnTo>
                  <a:lnTo>
                    <a:pt x="297" y="169"/>
                  </a:lnTo>
                  <a:lnTo>
                    <a:pt x="297" y="324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1"/>
                  </a:lnTo>
                  <a:lnTo>
                    <a:pt x="1" y="1012"/>
                  </a:lnTo>
                  <a:lnTo>
                    <a:pt x="743" y="1437"/>
                  </a:lnTo>
                  <a:lnTo>
                    <a:pt x="743" y="426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4"/>
            <p:cNvSpPr/>
            <p:nvPr/>
          </p:nvSpPr>
          <p:spPr>
            <a:xfrm>
              <a:off x="6535340" y="2190592"/>
              <a:ext cx="93360" cy="145150"/>
            </a:xfrm>
            <a:custGeom>
              <a:avLst/>
              <a:gdLst/>
              <a:ahLst/>
              <a:cxnLst/>
              <a:rect l="l" t="t" r="r" b="b"/>
              <a:pathLst>
                <a:path w="1033" h="1606" extrusionOk="0">
                  <a:moveTo>
                    <a:pt x="878" y="344"/>
                  </a:moveTo>
                  <a:lnTo>
                    <a:pt x="743" y="419"/>
                  </a:lnTo>
                  <a:lnTo>
                    <a:pt x="736" y="412"/>
                  </a:lnTo>
                  <a:lnTo>
                    <a:pt x="736" y="257"/>
                  </a:lnTo>
                  <a:lnTo>
                    <a:pt x="588" y="169"/>
                  </a:lnTo>
                  <a:lnTo>
                    <a:pt x="453" y="250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1"/>
                  </a:lnTo>
                  <a:lnTo>
                    <a:pt x="1" y="169"/>
                  </a:lnTo>
                  <a:lnTo>
                    <a:pt x="743" y="1605"/>
                  </a:lnTo>
                  <a:lnTo>
                    <a:pt x="1033" y="1437"/>
                  </a:lnTo>
                  <a:lnTo>
                    <a:pt x="1033" y="432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4"/>
            <p:cNvSpPr/>
            <p:nvPr/>
          </p:nvSpPr>
          <p:spPr>
            <a:xfrm>
              <a:off x="6535340" y="2205866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88" y="337"/>
                  </a:moveTo>
                  <a:lnTo>
                    <a:pt x="588" y="492"/>
                  </a:lnTo>
                  <a:lnTo>
                    <a:pt x="446" y="411"/>
                  </a:lnTo>
                  <a:lnTo>
                    <a:pt x="446" y="256"/>
                  </a:lnTo>
                  <a:lnTo>
                    <a:pt x="298" y="169"/>
                  </a:lnTo>
                  <a:lnTo>
                    <a:pt x="298" y="324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0"/>
                  </a:lnTo>
                  <a:lnTo>
                    <a:pt x="1" y="1012"/>
                  </a:lnTo>
                  <a:lnTo>
                    <a:pt x="743" y="1436"/>
                  </a:lnTo>
                  <a:lnTo>
                    <a:pt x="743" y="425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4"/>
            <p:cNvSpPr/>
            <p:nvPr/>
          </p:nvSpPr>
          <p:spPr>
            <a:xfrm>
              <a:off x="6535340" y="2413648"/>
              <a:ext cx="93360" cy="144518"/>
            </a:xfrm>
            <a:custGeom>
              <a:avLst/>
              <a:gdLst/>
              <a:ahLst/>
              <a:cxnLst/>
              <a:rect l="l" t="t" r="r" b="b"/>
              <a:pathLst>
                <a:path w="1033" h="1599" extrusionOk="0">
                  <a:moveTo>
                    <a:pt x="878" y="338"/>
                  </a:moveTo>
                  <a:lnTo>
                    <a:pt x="743" y="419"/>
                  </a:lnTo>
                  <a:lnTo>
                    <a:pt x="736" y="412"/>
                  </a:lnTo>
                  <a:lnTo>
                    <a:pt x="736" y="257"/>
                  </a:lnTo>
                  <a:lnTo>
                    <a:pt x="588" y="169"/>
                  </a:lnTo>
                  <a:lnTo>
                    <a:pt x="453" y="243"/>
                  </a:lnTo>
                  <a:lnTo>
                    <a:pt x="439" y="243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2"/>
                  </a:lnTo>
                  <a:lnTo>
                    <a:pt x="743" y="1599"/>
                  </a:lnTo>
                  <a:lnTo>
                    <a:pt x="1033" y="1437"/>
                  </a:lnTo>
                  <a:lnTo>
                    <a:pt x="1033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4"/>
            <p:cNvSpPr/>
            <p:nvPr/>
          </p:nvSpPr>
          <p:spPr>
            <a:xfrm>
              <a:off x="6535340" y="2428289"/>
              <a:ext cx="67150" cy="129876"/>
            </a:xfrm>
            <a:custGeom>
              <a:avLst/>
              <a:gdLst/>
              <a:ahLst/>
              <a:cxnLst/>
              <a:rect l="l" t="t" r="r" b="b"/>
              <a:pathLst>
                <a:path w="743" h="1437" extrusionOk="0">
                  <a:moveTo>
                    <a:pt x="588" y="344"/>
                  </a:moveTo>
                  <a:lnTo>
                    <a:pt x="588" y="499"/>
                  </a:lnTo>
                  <a:lnTo>
                    <a:pt x="446" y="412"/>
                  </a:lnTo>
                  <a:lnTo>
                    <a:pt x="446" y="263"/>
                  </a:lnTo>
                  <a:lnTo>
                    <a:pt x="298" y="176"/>
                  </a:lnTo>
                  <a:lnTo>
                    <a:pt x="298" y="331"/>
                  </a:lnTo>
                  <a:lnTo>
                    <a:pt x="156" y="243"/>
                  </a:lnTo>
                  <a:lnTo>
                    <a:pt x="156" y="88"/>
                  </a:lnTo>
                  <a:lnTo>
                    <a:pt x="1" y="0"/>
                  </a:lnTo>
                  <a:lnTo>
                    <a:pt x="1" y="1012"/>
                  </a:lnTo>
                  <a:lnTo>
                    <a:pt x="743" y="1437"/>
                  </a:lnTo>
                  <a:lnTo>
                    <a:pt x="743" y="432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4"/>
            <p:cNvSpPr/>
            <p:nvPr/>
          </p:nvSpPr>
          <p:spPr>
            <a:xfrm>
              <a:off x="6220913" y="2232076"/>
              <a:ext cx="92727" cy="144518"/>
            </a:xfrm>
            <a:custGeom>
              <a:avLst/>
              <a:gdLst/>
              <a:ahLst/>
              <a:cxnLst/>
              <a:rect l="l" t="t" r="r" b="b"/>
              <a:pathLst>
                <a:path w="1026" h="1599" extrusionOk="0">
                  <a:moveTo>
                    <a:pt x="877" y="337"/>
                  </a:moveTo>
                  <a:lnTo>
                    <a:pt x="742" y="411"/>
                  </a:lnTo>
                  <a:lnTo>
                    <a:pt x="736" y="411"/>
                  </a:lnTo>
                  <a:lnTo>
                    <a:pt x="736" y="256"/>
                  </a:lnTo>
                  <a:lnTo>
                    <a:pt x="581" y="169"/>
                  </a:lnTo>
                  <a:lnTo>
                    <a:pt x="446" y="243"/>
                  </a:lnTo>
                  <a:lnTo>
                    <a:pt x="439" y="236"/>
                  </a:lnTo>
                  <a:lnTo>
                    <a:pt x="439" y="88"/>
                  </a:lnTo>
                  <a:lnTo>
                    <a:pt x="291" y="0"/>
                  </a:lnTo>
                  <a:lnTo>
                    <a:pt x="1" y="162"/>
                  </a:lnTo>
                  <a:lnTo>
                    <a:pt x="736" y="1598"/>
                  </a:lnTo>
                  <a:lnTo>
                    <a:pt x="1026" y="1430"/>
                  </a:lnTo>
                  <a:lnTo>
                    <a:pt x="1026" y="425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4"/>
            <p:cNvSpPr/>
            <p:nvPr/>
          </p:nvSpPr>
          <p:spPr>
            <a:xfrm>
              <a:off x="6220913" y="2246627"/>
              <a:ext cx="66518" cy="129966"/>
            </a:xfrm>
            <a:custGeom>
              <a:avLst/>
              <a:gdLst/>
              <a:ahLst/>
              <a:cxnLst/>
              <a:rect l="l" t="t" r="r" b="b"/>
              <a:pathLst>
                <a:path w="736" h="1438" extrusionOk="0">
                  <a:moveTo>
                    <a:pt x="587" y="345"/>
                  </a:moveTo>
                  <a:lnTo>
                    <a:pt x="587" y="500"/>
                  </a:lnTo>
                  <a:lnTo>
                    <a:pt x="446" y="412"/>
                  </a:lnTo>
                  <a:lnTo>
                    <a:pt x="446" y="257"/>
                  </a:lnTo>
                  <a:lnTo>
                    <a:pt x="291" y="170"/>
                  </a:lnTo>
                  <a:lnTo>
                    <a:pt x="291" y="325"/>
                  </a:lnTo>
                  <a:lnTo>
                    <a:pt x="149" y="244"/>
                  </a:lnTo>
                  <a:lnTo>
                    <a:pt x="149" y="89"/>
                  </a:lnTo>
                  <a:lnTo>
                    <a:pt x="1" y="1"/>
                  </a:lnTo>
                  <a:lnTo>
                    <a:pt x="1" y="1012"/>
                  </a:lnTo>
                  <a:lnTo>
                    <a:pt x="736" y="1437"/>
                  </a:lnTo>
                  <a:lnTo>
                    <a:pt x="736" y="432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4"/>
            <p:cNvSpPr/>
            <p:nvPr/>
          </p:nvSpPr>
          <p:spPr>
            <a:xfrm>
              <a:off x="6265379" y="2484324"/>
              <a:ext cx="117762" cy="138462"/>
            </a:xfrm>
            <a:custGeom>
              <a:avLst/>
              <a:gdLst/>
              <a:ahLst/>
              <a:cxnLst/>
              <a:rect l="l" t="t" r="r" b="b"/>
              <a:pathLst>
                <a:path w="1303" h="1532" extrusionOk="0">
                  <a:moveTo>
                    <a:pt x="689" y="1"/>
                  </a:moveTo>
                  <a:lnTo>
                    <a:pt x="1302" y="1073"/>
                  </a:lnTo>
                  <a:lnTo>
                    <a:pt x="513" y="1531"/>
                  </a:lnTo>
                  <a:lnTo>
                    <a:pt x="1" y="398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4"/>
            <p:cNvSpPr/>
            <p:nvPr/>
          </p:nvSpPr>
          <p:spPr>
            <a:xfrm>
              <a:off x="6489698" y="2610493"/>
              <a:ext cx="103030" cy="114060"/>
            </a:xfrm>
            <a:custGeom>
              <a:avLst/>
              <a:gdLst/>
              <a:ahLst/>
              <a:cxnLst/>
              <a:rect l="l" t="t" r="r" b="b"/>
              <a:pathLst>
                <a:path w="1140" h="1262" extrusionOk="0">
                  <a:moveTo>
                    <a:pt x="1032" y="715"/>
                  </a:moveTo>
                  <a:lnTo>
                    <a:pt x="937" y="776"/>
                  </a:lnTo>
                  <a:lnTo>
                    <a:pt x="836" y="601"/>
                  </a:lnTo>
                  <a:lnTo>
                    <a:pt x="931" y="547"/>
                  </a:lnTo>
                  <a:lnTo>
                    <a:pt x="823" y="358"/>
                  </a:lnTo>
                  <a:lnTo>
                    <a:pt x="728" y="412"/>
                  </a:lnTo>
                  <a:lnTo>
                    <a:pt x="627" y="236"/>
                  </a:lnTo>
                  <a:lnTo>
                    <a:pt x="722" y="182"/>
                  </a:lnTo>
                  <a:lnTo>
                    <a:pt x="614" y="0"/>
                  </a:lnTo>
                  <a:lnTo>
                    <a:pt x="0" y="358"/>
                  </a:lnTo>
                  <a:lnTo>
                    <a:pt x="519" y="1261"/>
                  </a:lnTo>
                  <a:lnTo>
                    <a:pt x="1140" y="904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4"/>
            <p:cNvSpPr/>
            <p:nvPr/>
          </p:nvSpPr>
          <p:spPr>
            <a:xfrm>
              <a:off x="6255618" y="2498333"/>
              <a:ext cx="103121" cy="124453"/>
            </a:xfrm>
            <a:custGeom>
              <a:avLst/>
              <a:gdLst/>
              <a:ahLst/>
              <a:cxnLst/>
              <a:rect l="l" t="t" r="r" b="b"/>
              <a:pathLst>
                <a:path w="1141" h="1377" extrusionOk="0">
                  <a:moveTo>
                    <a:pt x="109" y="243"/>
                  </a:moveTo>
                  <a:lnTo>
                    <a:pt x="203" y="405"/>
                  </a:lnTo>
                  <a:lnTo>
                    <a:pt x="304" y="351"/>
                  </a:lnTo>
                  <a:lnTo>
                    <a:pt x="210" y="183"/>
                  </a:lnTo>
                  <a:lnTo>
                    <a:pt x="318" y="122"/>
                  </a:lnTo>
                  <a:lnTo>
                    <a:pt x="412" y="291"/>
                  </a:lnTo>
                  <a:lnTo>
                    <a:pt x="513" y="230"/>
                  </a:lnTo>
                  <a:lnTo>
                    <a:pt x="419" y="68"/>
                  </a:lnTo>
                  <a:lnTo>
                    <a:pt x="527" y="1"/>
                  </a:lnTo>
                  <a:lnTo>
                    <a:pt x="1141" y="1073"/>
                  </a:lnTo>
                  <a:lnTo>
                    <a:pt x="621" y="1376"/>
                  </a:lnTo>
                  <a:lnTo>
                    <a:pt x="1" y="304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4"/>
            <p:cNvSpPr/>
            <p:nvPr/>
          </p:nvSpPr>
          <p:spPr>
            <a:xfrm>
              <a:off x="6465296" y="2624502"/>
              <a:ext cx="103121" cy="114060"/>
            </a:xfrm>
            <a:custGeom>
              <a:avLst/>
              <a:gdLst/>
              <a:ahLst/>
              <a:cxnLst/>
              <a:rect l="l" t="t" r="r" b="b"/>
              <a:pathLst>
                <a:path w="1141" h="1262" extrusionOk="0">
                  <a:moveTo>
                    <a:pt x="1032" y="722"/>
                  </a:moveTo>
                  <a:lnTo>
                    <a:pt x="938" y="776"/>
                  </a:lnTo>
                  <a:lnTo>
                    <a:pt x="837" y="601"/>
                  </a:lnTo>
                  <a:lnTo>
                    <a:pt x="931" y="547"/>
                  </a:lnTo>
                  <a:lnTo>
                    <a:pt x="823" y="358"/>
                  </a:lnTo>
                  <a:lnTo>
                    <a:pt x="729" y="412"/>
                  </a:lnTo>
                  <a:lnTo>
                    <a:pt x="628" y="237"/>
                  </a:lnTo>
                  <a:lnTo>
                    <a:pt x="722" y="183"/>
                  </a:lnTo>
                  <a:lnTo>
                    <a:pt x="614" y="1"/>
                  </a:lnTo>
                  <a:lnTo>
                    <a:pt x="1" y="358"/>
                  </a:lnTo>
                  <a:lnTo>
                    <a:pt x="520" y="1261"/>
                  </a:lnTo>
                  <a:lnTo>
                    <a:pt x="1140" y="904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4"/>
            <p:cNvSpPr/>
            <p:nvPr/>
          </p:nvSpPr>
          <p:spPr>
            <a:xfrm>
              <a:off x="6324486" y="2300312"/>
              <a:ext cx="74471" cy="118940"/>
            </a:xfrm>
            <a:custGeom>
              <a:avLst/>
              <a:gdLst/>
              <a:ahLst/>
              <a:cxnLst/>
              <a:rect l="l" t="t" r="r" b="b"/>
              <a:pathLst>
                <a:path w="824" h="1316" extrusionOk="0">
                  <a:moveTo>
                    <a:pt x="824" y="371"/>
                  </a:moveTo>
                  <a:lnTo>
                    <a:pt x="176" y="0"/>
                  </a:lnTo>
                  <a:lnTo>
                    <a:pt x="1" y="95"/>
                  </a:lnTo>
                  <a:lnTo>
                    <a:pt x="176" y="634"/>
                  </a:lnTo>
                  <a:lnTo>
                    <a:pt x="176" y="641"/>
                  </a:lnTo>
                  <a:cubicBezTo>
                    <a:pt x="176" y="830"/>
                    <a:pt x="298" y="1059"/>
                    <a:pt x="459" y="1174"/>
                  </a:cubicBezTo>
                  <a:lnTo>
                    <a:pt x="561" y="1315"/>
                  </a:lnTo>
                  <a:lnTo>
                    <a:pt x="736" y="1214"/>
                  </a:lnTo>
                  <a:lnTo>
                    <a:pt x="736" y="1214"/>
                  </a:lnTo>
                  <a:cubicBezTo>
                    <a:pt x="790" y="1180"/>
                    <a:pt x="824" y="1113"/>
                    <a:pt x="824" y="1012"/>
                  </a:cubicBezTo>
                  <a:lnTo>
                    <a:pt x="824" y="1005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4"/>
            <p:cNvSpPr/>
            <p:nvPr/>
          </p:nvSpPr>
          <p:spPr>
            <a:xfrm>
              <a:off x="6324486" y="2308808"/>
              <a:ext cx="58655" cy="118307"/>
            </a:xfrm>
            <a:custGeom>
              <a:avLst/>
              <a:gdLst/>
              <a:ahLst/>
              <a:cxnLst/>
              <a:rect l="l" t="t" r="r" b="b"/>
              <a:pathLst>
                <a:path w="649" h="1309" extrusionOk="0">
                  <a:moveTo>
                    <a:pt x="1" y="648"/>
                  </a:moveTo>
                  <a:cubicBezTo>
                    <a:pt x="1" y="850"/>
                    <a:pt x="149" y="1100"/>
                    <a:pt x="325" y="1208"/>
                  </a:cubicBezTo>
                  <a:cubicBezTo>
                    <a:pt x="507" y="1309"/>
                    <a:pt x="648" y="1221"/>
                    <a:pt x="648" y="1019"/>
                  </a:cubicBezTo>
                  <a:cubicBezTo>
                    <a:pt x="648" y="1019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8"/>
                  </a:lnTo>
                  <a:lnTo>
                    <a:pt x="1" y="1"/>
                  </a:lnTo>
                  <a:lnTo>
                    <a:pt x="1" y="641"/>
                  </a:lnTo>
                  <a:lnTo>
                    <a:pt x="1" y="641"/>
                  </a:lnTo>
                  <a:cubicBezTo>
                    <a:pt x="1" y="641"/>
                    <a:pt x="1" y="641"/>
                    <a:pt x="1" y="648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4"/>
            <p:cNvSpPr/>
            <p:nvPr/>
          </p:nvSpPr>
          <p:spPr>
            <a:xfrm>
              <a:off x="6347081" y="2353274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44"/>
            <p:cNvSpPr/>
            <p:nvPr/>
          </p:nvSpPr>
          <p:spPr>
            <a:xfrm>
              <a:off x="6365337" y="2342338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44"/>
            <p:cNvSpPr/>
            <p:nvPr/>
          </p:nvSpPr>
          <p:spPr>
            <a:xfrm>
              <a:off x="6329367" y="2321642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4"/>
            <p:cNvSpPr/>
            <p:nvPr/>
          </p:nvSpPr>
          <p:spPr>
            <a:xfrm>
              <a:off x="6365337" y="2384997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4"/>
            <p:cNvSpPr/>
            <p:nvPr/>
          </p:nvSpPr>
          <p:spPr>
            <a:xfrm>
              <a:off x="6329367" y="2364301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4"/>
            <p:cNvSpPr/>
            <p:nvPr/>
          </p:nvSpPr>
          <p:spPr>
            <a:xfrm>
              <a:off x="6392180" y="2441032"/>
              <a:ext cx="73838" cy="118940"/>
            </a:xfrm>
            <a:custGeom>
              <a:avLst/>
              <a:gdLst/>
              <a:ahLst/>
              <a:cxnLst/>
              <a:rect l="l" t="t" r="r" b="b"/>
              <a:pathLst>
                <a:path w="817" h="1316" extrusionOk="0">
                  <a:moveTo>
                    <a:pt x="816" y="372"/>
                  </a:moveTo>
                  <a:lnTo>
                    <a:pt x="169" y="1"/>
                  </a:lnTo>
                  <a:lnTo>
                    <a:pt x="0" y="95"/>
                  </a:lnTo>
                  <a:lnTo>
                    <a:pt x="169" y="635"/>
                  </a:lnTo>
                  <a:lnTo>
                    <a:pt x="169" y="635"/>
                  </a:lnTo>
                  <a:cubicBezTo>
                    <a:pt x="169" y="635"/>
                    <a:pt x="169" y="641"/>
                    <a:pt x="169" y="641"/>
                  </a:cubicBezTo>
                  <a:cubicBezTo>
                    <a:pt x="169" y="830"/>
                    <a:pt x="297" y="1060"/>
                    <a:pt x="452" y="1174"/>
                  </a:cubicBezTo>
                  <a:lnTo>
                    <a:pt x="560" y="1316"/>
                  </a:lnTo>
                  <a:lnTo>
                    <a:pt x="729" y="1215"/>
                  </a:lnTo>
                  <a:lnTo>
                    <a:pt x="729" y="1215"/>
                  </a:lnTo>
                  <a:cubicBezTo>
                    <a:pt x="783" y="1181"/>
                    <a:pt x="816" y="1113"/>
                    <a:pt x="816" y="1012"/>
                  </a:cubicBezTo>
                  <a:lnTo>
                    <a:pt x="816" y="1006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4"/>
            <p:cNvSpPr/>
            <p:nvPr/>
          </p:nvSpPr>
          <p:spPr>
            <a:xfrm>
              <a:off x="6392180" y="2449618"/>
              <a:ext cx="58565" cy="118307"/>
            </a:xfrm>
            <a:custGeom>
              <a:avLst/>
              <a:gdLst/>
              <a:ahLst/>
              <a:cxnLst/>
              <a:rect l="l" t="t" r="r" b="b"/>
              <a:pathLst>
                <a:path w="648" h="1309" extrusionOk="0">
                  <a:moveTo>
                    <a:pt x="0" y="648"/>
                  </a:moveTo>
                  <a:cubicBezTo>
                    <a:pt x="0" y="850"/>
                    <a:pt x="142" y="1099"/>
                    <a:pt x="324" y="1207"/>
                  </a:cubicBezTo>
                  <a:cubicBezTo>
                    <a:pt x="499" y="1308"/>
                    <a:pt x="648" y="1221"/>
                    <a:pt x="648" y="1018"/>
                  </a:cubicBezTo>
                  <a:cubicBezTo>
                    <a:pt x="648" y="1018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8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0" y="641"/>
                  </a:lnTo>
                  <a:cubicBezTo>
                    <a:pt x="0" y="641"/>
                    <a:pt x="0" y="641"/>
                    <a:pt x="0" y="648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4"/>
            <p:cNvSpPr/>
            <p:nvPr/>
          </p:nvSpPr>
          <p:spPr>
            <a:xfrm>
              <a:off x="6414684" y="2494085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243"/>
                  </a:moveTo>
                  <a:lnTo>
                    <a:pt x="1" y="162"/>
                  </a:lnTo>
                  <a:lnTo>
                    <a:pt x="1" y="1"/>
                  </a:lnTo>
                  <a:lnTo>
                    <a:pt x="136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4"/>
            <p:cNvSpPr/>
            <p:nvPr/>
          </p:nvSpPr>
          <p:spPr>
            <a:xfrm>
              <a:off x="6433031" y="2483149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4"/>
            <p:cNvSpPr/>
            <p:nvPr/>
          </p:nvSpPr>
          <p:spPr>
            <a:xfrm>
              <a:off x="6397060" y="2462362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4"/>
            <p:cNvSpPr/>
            <p:nvPr/>
          </p:nvSpPr>
          <p:spPr>
            <a:xfrm>
              <a:off x="6433031" y="2525808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4"/>
            <p:cNvSpPr/>
            <p:nvPr/>
          </p:nvSpPr>
          <p:spPr>
            <a:xfrm>
              <a:off x="6397060" y="2505021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4"/>
            <p:cNvSpPr/>
            <p:nvPr/>
          </p:nvSpPr>
          <p:spPr>
            <a:xfrm>
              <a:off x="6392180" y="2338723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8"/>
                  </a:moveTo>
                  <a:lnTo>
                    <a:pt x="169" y="0"/>
                  </a:lnTo>
                  <a:lnTo>
                    <a:pt x="0" y="101"/>
                  </a:lnTo>
                  <a:lnTo>
                    <a:pt x="169" y="641"/>
                  </a:lnTo>
                  <a:lnTo>
                    <a:pt x="169" y="641"/>
                  </a:lnTo>
                  <a:cubicBezTo>
                    <a:pt x="169" y="641"/>
                    <a:pt x="169" y="641"/>
                    <a:pt x="169" y="647"/>
                  </a:cubicBezTo>
                  <a:cubicBezTo>
                    <a:pt x="169" y="836"/>
                    <a:pt x="297" y="1065"/>
                    <a:pt x="452" y="1180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7"/>
                    <a:pt x="816" y="1113"/>
                    <a:pt x="816" y="1018"/>
                  </a:cubicBezTo>
                  <a:lnTo>
                    <a:pt x="816" y="1012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4"/>
            <p:cNvSpPr/>
            <p:nvPr/>
          </p:nvSpPr>
          <p:spPr>
            <a:xfrm>
              <a:off x="6392180" y="2347852"/>
              <a:ext cx="58565" cy="118307"/>
            </a:xfrm>
            <a:custGeom>
              <a:avLst/>
              <a:gdLst/>
              <a:ahLst/>
              <a:cxnLst/>
              <a:rect l="l" t="t" r="r" b="b"/>
              <a:pathLst>
                <a:path w="648" h="1309" extrusionOk="0">
                  <a:moveTo>
                    <a:pt x="0" y="641"/>
                  </a:moveTo>
                  <a:cubicBezTo>
                    <a:pt x="0" y="850"/>
                    <a:pt x="142" y="1099"/>
                    <a:pt x="324" y="1200"/>
                  </a:cubicBezTo>
                  <a:cubicBezTo>
                    <a:pt x="499" y="1308"/>
                    <a:pt x="648" y="1221"/>
                    <a:pt x="648" y="1018"/>
                  </a:cubicBezTo>
                  <a:cubicBezTo>
                    <a:pt x="648" y="1012"/>
                    <a:pt x="648" y="1012"/>
                    <a:pt x="648" y="1012"/>
                  </a:cubicBezTo>
                  <a:lnTo>
                    <a:pt x="648" y="1012"/>
                  </a:lnTo>
                  <a:lnTo>
                    <a:pt x="648" y="371"/>
                  </a:lnTo>
                  <a:lnTo>
                    <a:pt x="0" y="0"/>
                  </a:lnTo>
                  <a:lnTo>
                    <a:pt x="0" y="634"/>
                  </a:lnTo>
                  <a:lnTo>
                    <a:pt x="0" y="634"/>
                  </a:lnTo>
                  <a:cubicBezTo>
                    <a:pt x="0" y="641"/>
                    <a:pt x="0" y="641"/>
                    <a:pt x="0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4"/>
            <p:cNvSpPr/>
            <p:nvPr/>
          </p:nvSpPr>
          <p:spPr>
            <a:xfrm>
              <a:off x="6414684" y="2391685"/>
              <a:ext cx="12291" cy="22685"/>
            </a:xfrm>
            <a:custGeom>
              <a:avLst/>
              <a:gdLst/>
              <a:ahLst/>
              <a:cxnLst/>
              <a:rect l="l" t="t" r="r" b="b"/>
              <a:pathLst>
                <a:path w="136" h="251" extrusionOk="0">
                  <a:moveTo>
                    <a:pt x="136" y="250"/>
                  </a:moveTo>
                  <a:lnTo>
                    <a:pt x="1" y="169"/>
                  </a:lnTo>
                  <a:lnTo>
                    <a:pt x="1" y="1"/>
                  </a:lnTo>
                  <a:lnTo>
                    <a:pt x="136" y="8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4"/>
            <p:cNvSpPr/>
            <p:nvPr/>
          </p:nvSpPr>
          <p:spPr>
            <a:xfrm>
              <a:off x="6433031" y="2381382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4"/>
            <p:cNvSpPr/>
            <p:nvPr/>
          </p:nvSpPr>
          <p:spPr>
            <a:xfrm>
              <a:off x="6397060" y="2360595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4"/>
            <p:cNvSpPr/>
            <p:nvPr/>
          </p:nvSpPr>
          <p:spPr>
            <a:xfrm>
              <a:off x="6433031" y="2424041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4"/>
            <p:cNvSpPr/>
            <p:nvPr/>
          </p:nvSpPr>
          <p:spPr>
            <a:xfrm>
              <a:off x="6397060" y="2403254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4"/>
                  </a:moveTo>
                  <a:lnTo>
                    <a:pt x="0" y="163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4"/>
            <p:cNvSpPr/>
            <p:nvPr/>
          </p:nvSpPr>
          <p:spPr>
            <a:xfrm>
              <a:off x="6392180" y="2233883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1"/>
                  </a:moveTo>
                  <a:lnTo>
                    <a:pt x="169" y="0"/>
                  </a:lnTo>
                  <a:lnTo>
                    <a:pt x="0" y="101"/>
                  </a:lnTo>
                  <a:lnTo>
                    <a:pt x="169" y="634"/>
                  </a:lnTo>
                  <a:lnTo>
                    <a:pt x="169" y="634"/>
                  </a:lnTo>
                  <a:cubicBezTo>
                    <a:pt x="169" y="641"/>
                    <a:pt x="169" y="641"/>
                    <a:pt x="169" y="641"/>
                  </a:cubicBezTo>
                  <a:cubicBezTo>
                    <a:pt x="169" y="836"/>
                    <a:pt x="297" y="1059"/>
                    <a:pt x="452" y="1174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0"/>
                    <a:pt x="816" y="1113"/>
                    <a:pt x="816" y="1019"/>
                  </a:cubicBezTo>
                  <a:cubicBezTo>
                    <a:pt x="816" y="1012"/>
                    <a:pt x="816" y="1012"/>
                    <a:pt x="816" y="1012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4"/>
            <p:cNvSpPr/>
            <p:nvPr/>
          </p:nvSpPr>
          <p:spPr>
            <a:xfrm>
              <a:off x="6392180" y="2243012"/>
              <a:ext cx="58565" cy="117675"/>
            </a:xfrm>
            <a:custGeom>
              <a:avLst/>
              <a:gdLst/>
              <a:ahLst/>
              <a:cxnLst/>
              <a:rect l="l" t="t" r="r" b="b"/>
              <a:pathLst>
                <a:path w="648" h="1302" extrusionOk="0">
                  <a:moveTo>
                    <a:pt x="0" y="641"/>
                  </a:moveTo>
                  <a:cubicBezTo>
                    <a:pt x="0" y="850"/>
                    <a:pt x="142" y="1100"/>
                    <a:pt x="324" y="1201"/>
                  </a:cubicBezTo>
                  <a:cubicBezTo>
                    <a:pt x="499" y="1302"/>
                    <a:pt x="648" y="1221"/>
                    <a:pt x="648" y="1012"/>
                  </a:cubicBezTo>
                  <a:lnTo>
                    <a:pt x="648" y="1005"/>
                  </a:lnTo>
                  <a:lnTo>
                    <a:pt x="648" y="371"/>
                  </a:lnTo>
                  <a:lnTo>
                    <a:pt x="0" y="0"/>
                  </a:lnTo>
                  <a:lnTo>
                    <a:pt x="0" y="634"/>
                  </a:lnTo>
                  <a:lnTo>
                    <a:pt x="0" y="634"/>
                  </a:lnTo>
                  <a:cubicBezTo>
                    <a:pt x="0" y="634"/>
                    <a:pt x="0" y="641"/>
                    <a:pt x="0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4"/>
            <p:cNvSpPr/>
            <p:nvPr/>
          </p:nvSpPr>
          <p:spPr>
            <a:xfrm>
              <a:off x="6414684" y="2286846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6" y="244"/>
                  </a:moveTo>
                  <a:lnTo>
                    <a:pt x="1" y="163"/>
                  </a:lnTo>
                  <a:lnTo>
                    <a:pt x="1" y="1"/>
                  </a:lnTo>
                  <a:lnTo>
                    <a:pt x="136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4"/>
            <p:cNvSpPr/>
            <p:nvPr/>
          </p:nvSpPr>
          <p:spPr>
            <a:xfrm>
              <a:off x="6433031" y="2275910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1"/>
                  </a:lnTo>
                  <a:lnTo>
                    <a:pt x="142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4"/>
            <p:cNvSpPr/>
            <p:nvPr/>
          </p:nvSpPr>
          <p:spPr>
            <a:xfrm>
              <a:off x="6397060" y="2255213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4"/>
            <p:cNvSpPr/>
            <p:nvPr/>
          </p:nvSpPr>
          <p:spPr>
            <a:xfrm>
              <a:off x="6433031" y="2319201"/>
              <a:ext cx="12834" cy="22053"/>
            </a:xfrm>
            <a:custGeom>
              <a:avLst/>
              <a:gdLst/>
              <a:ahLst/>
              <a:cxnLst/>
              <a:rect l="l" t="t" r="r" b="b"/>
              <a:pathLst>
                <a:path w="142" h="244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4"/>
            <p:cNvSpPr/>
            <p:nvPr/>
          </p:nvSpPr>
          <p:spPr>
            <a:xfrm>
              <a:off x="6397060" y="2298505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4"/>
            <p:cNvSpPr/>
            <p:nvPr/>
          </p:nvSpPr>
          <p:spPr>
            <a:xfrm>
              <a:off x="6460416" y="2378309"/>
              <a:ext cx="73838" cy="119482"/>
            </a:xfrm>
            <a:custGeom>
              <a:avLst/>
              <a:gdLst/>
              <a:ahLst/>
              <a:cxnLst/>
              <a:rect l="l" t="t" r="r" b="b"/>
              <a:pathLst>
                <a:path w="817" h="1322" extrusionOk="0">
                  <a:moveTo>
                    <a:pt x="816" y="371"/>
                  </a:moveTo>
                  <a:lnTo>
                    <a:pt x="169" y="0"/>
                  </a:lnTo>
                  <a:lnTo>
                    <a:pt x="1" y="102"/>
                  </a:lnTo>
                  <a:lnTo>
                    <a:pt x="169" y="634"/>
                  </a:lnTo>
                  <a:lnTo>
                    <a:pt x="169" y="634"/>
                  </a:lnTo>
                  <a:cubicBezTo>
                    <a:pt x="169" y="641"/>
                    <a:pt x="169" y="641"/>
                    <a:pt x="169" y="641"/>
                  </a:cubicBezTo>
                  <a:cubicBezTo>
                    <a:pt x="169" y="837"/>
                    <a:pt x="297" y="1059"/>
                    <a:pt x="452" y="1174"/>
                  </a:cubicBezTo>
                  <a:lnTo>
                    <a:pt x="560" y="1322"/>
                  </a:lnTo>
                  <a:lnTo>
                    <a:pt x="729" y="1221"/>
                  </a:lnTo>
                  <a:lnTo>
                    <a:pt x="729" y="1221"/>
                  </a:lnTo>
                  <a:cubicBezTo>
                    <a:pt x="783" y="1180"/>
                    <a:pt x="816" y="1113"/>
                    <a:pt x="816" y="1019"/>
                  </a:cubicBezTo>
                  <a:lnTo>
                    <a:pt x="816" y="1012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4"/>
            <p:cNvSpPr/>
            <p:nvPr/>
          </p:nvSpPr>
          <p:spPr>
            <a:xfrm>
              <a:off x="6460416" y="2387438"/>
              <a:ext cx="58022" cy="117675"/>
            </a:xfrm>
            <a:custGeom>
              <a:avLst/>
              <a:gdLst/>
              <a:ahLst/>
              <a:cxnLst/>
              <a:rect l="l" t="t" r="r" b="b"/>
              <a:pathLst>
                <a:path w="642" h="1302" extrusionOk="0">
                  <a:moveTo>
                    <a:pt x="1" y="641"/>
                  </a:moveTo>
                  <a:cubicBezTo>
                    <a:pt x="1" y="850"/>
                    <a:pt x="142" y="1100"/>
                    <a:pt x="324" y="1201"/>
                  </a:cubicBezTo>
                  <a:cubicBezTo>
                    <a:pt x="500" y="1302"/>
                    <a:pt x="641" y="1221"/>
                    <a:pt x="641" y="1012"/>
                  </a:cubicBezTo>
                  <a:lnTo>
                    <a:pt x="641" y="1005"/>
                  </a:lnTo>
                  <a:lnTo>
                    <a:pt x="641" y="371"/>
                  </a:lnTo>
                  <a:lnTo>
                    <a:pt x="1" y="1"/>
                  </a:lnTo>
                  <a:lnTo>
                    <a:pt x="1" y="634"/>
                  </a:lnTo>
                  <a:lnTo>
                    <a:pt x="1" y="634"/>
                  </a:lnTo>
                  <a:cubicBezTo>
                    <a:pt x="1" y="634"/>
                    <a:pt x="1" y="641"/>
                    <a:pt x="1" y="64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4"/>
            <p:cNvSpPr/>
            <p:nvPr/>
          </p:nvSpPr>
          <p:spPr>
            <a:xfrm>
              <a:off x="6482378" y="2431362"/>
              <a:ext cx="12834" cy="21962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42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4"/>
            <p:cNvSpPr/>
            <p:nvPr/>
          </p:nvSpPr>
          <p:spPr>
            <a:xfrm>
              <a:off x="6501267" y="2420336"/>
              <a:ext cx="12291" cy="22685"/>
            </a:xfrm>
            <a:custGeom>
              <a:avLst/>
              <a:gdLst/>
              <a:ahLst/>
              <a:cxnLst/>
              <a:rect l="l" t="t" r="r" b="b"/>
              <a:pathLst>
                <a:path w="136" h="251" extrusionOk="0">
                  <a:moveTo>
                    <a:pt x="135" y="250"/>
                  </a:moveTo>
                  <a:lnTo>
                    <a:pt x="0" y="162"/>
                  </a:lnTo>
                  <a:lnTo>
                    <a:pt x="0" y="1"/>
                  </a:lnTo>
                  <a:lnTo>
                    <a:pt x="135" y="8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4"/>
            <p:cNvSpPr/>
            <p:nvPr/>
          </p:nvSpPr>
          <p:spPr>
            <a:xfrm>
              <a:off x="6465296" y="2399639"/>
              <a:ext cx="12924" cy="22053"/>
            </a:xfrm>
            <a:custGeom>
              <a:avLst/>
              <a:gdLst/>
              <a:ahLst/>
              <a:cxnLst/>
              <a:rect l="l" t="t" r="r" b="b"/>
              <a:pathLst>
                <a:path w="143" h="244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4"/>
            <p:cNvSpPr/>
            <p:nvPr/>
          </p:nvSpPr>
          <p:spPr>
            <a:xfrm>
              <a:off x="6501267" y="2463627"/>
              <a:ext cx="12291" cy="22053"/>
            </a:xfrm>
            <a:custGeom>
              <a:avLst/>
              <a:gdLst/>
              <a:ahLst/>
              <a:cxnLst/>
              <a:rect l="l" t="t" r="r" b="b"/>
              <a:pathLst>
                <a:path w="136" h="244" extrusionOk="0">
                  <a:moveTo>
                    <a:pt x="135" y="243"/>
                  </a:moveTo>
                  <a:lnTo>
                    <a:pt x="0" y="162"/>
                  </a:lnTo>
                  <a:lnTo>
                    <a:pt x="0" y="0"/>
                  </a:lnTo>
                  <a:lnTo>
                    <a:pt x="135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4"/>
            <p:cNvSpPr/>
            <p:nvPr/>
          </p:nvSpPr>
          <p:spPr>
            <a:xfrm>
              <a:off x="6465296" y="2442930"/>
              <a:ext cx="12924" cy="21962"/>
            </a:xfrm>
            <a:custGeom>
              <a:avLst/>
              <a:gdLst/>
              <a:ahLst/>
              <a:cxnLst/>
              <a:rect l="l" t="t" r="r" b="b"/>
              <a:pathLst>
                <a:path w="143" h="243" extrusionOk="0">
                  <a:moveTo>
                    <a:pt x="142" y="243"/>
                  </a:moveTo>
                  <a:lnTo>
                    <a:pt x="1" y="162"/>
                  </a:lnTo>
                  <a:lnTo>
                    <a:pt x="1" y="0"/>
                  </a:lnTo>
                  <a:lnTo>
                    <a:pt x="142" y="8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7BE373D-8EA4-376D-32F4-E902A246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9" y="143345"/>
            <a:ext cx="1943371" cy="371527"/>
          </a:xfrm>
          <a:prstGeom prst="rect">
            <a:avLst/>
          </a:prstGeom>
        </p:spPr>
      </p:pic>
      <p:sp>
        <p:nvSpPr>
          <p:cNvPr id="9" name="Google Shape;389;p41">
            <a:extLst>
              <a:ext uri="{FF2B5EF4-FFF2-40B4-BE49-F238E27FC236}">
                <a16:creationId xmlns:a16="http://schemas.microsoft.com/office/drawing/2014/main" id="{DF8E0FB8-B9A9-D858-FC0D-E19D8CA106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7414" y="3590507"/>
            <a:ext cx="2615573" cy="985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20220523 Abhay Kumar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20221605 Edja Silva</a:t>
            </a:r>
          </a:p>
        </p:txBody>
      </p:sp>
      <p:sp>
        <p:nvSpPr>
          <p:cNvPr id="10" name="Google Shape;409;p41">
            <a:extLst>
              <a:ext uri="{FF2B5EF4-FFF2-40B4-BE49-F238E27FC236}">
                <a16:creationId xmlns:a16="http://schemas.microsoft.com/office/drawing/2014/main" id="{746A3C0A-8D6F-30D1-9E4C-0497BD558676}"/>
              </a:ext>
            </a:extLst>
          </p:cNvPr>
          <p:cNvSpPr txBox="1">
            <a:spLocks/>
          </p:cNvSpPr>
          <p:nvPr/>
        </p:nvSpPr>
        <p:spPr>
          <a:xfrm>
            <a:off x="614790" y="2129586"/>
            <a:ext cx="1463800" cy="2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Web Project   </a:t>
            </a:r>
          </a:p>
        </p:txBody>
      </p:sp>
      <p:sp>
        <p:nvSpPr>
          <p:cNvPr id="11" name="Google Shape;388;p41">
            <a:extLst>
              <a:ext uri="{FF2B5EF4-FFF2-40B4-BE49-F238E27FC236}">
                <a16:creationId xmlns:a16="http://schemas.microsoft.com/office/drawing/2014/main" id="{4A36F9F7-ACDE-254F-9291-DEA1C3D7DAA6}"/>
              </a:ext>
            </a:extLst>
          </p:cNvPr>
          <p:cNvSpPr txBox="1">
            <a:spLocks/>
          </p:cNvSpPr>
          <p:nvPr/>
        </p:nvSpPr>
        <p:spPr>
          <a:xfrm>
            <a:off x="540787" y="1205694"/>
            <a:ext cx="4654125" cy="9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50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Amasis MT Pro" panose="02040504050005020304" pitchFamily="18" charset="0"/>
                <a:ea typeface="FangSong" panose="020B0503020204020204" pitchFamily="49" charset="-122"/>
              </a:rPr>
              <a:t>Lisbon Spots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43"/>
          <p:cNvCxnSpPr/>
          <p:nvPr/>
        </p:nvCxnSpPr>
        <p:spPr>
          <a:xfrm>
            <a:off x="873709" y="2409193"/>
            <a:ext cx="99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23;p45">
            <a:extLst>
              <a:ext uri="{FF2B5EF4-FFF2-40B4-BE49-F238E27FC236}">
                <a16:creationId xmlns:a16="http://schemas.microsoft.com/office/drawing/2014/main" id="{33B1449F-393F-81F7-DCCA-7CCE8E5962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495" y="2417661"/>
            <a:ext cx="2937600" cy="2021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20220523 Abhay Kumar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3"/>
              </a:rPr>
              <a:t>abhaylagah01@gmail.com</a:t>
            </a: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20221605 Edja da Silva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dirty="0">
                <a:solidFill>
                  <a:srgbClr val="5E5E5E"/>
                </a:solidFill>
                <a:effectLst/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  <a:hlinkClick r:id="rId4"/>
              </a:rPr>
              <a:t>tamaramonteiro2014@icloud.com</a:t>
            </a:r>
            <a:endParaRPr lang="en-GB" sz="1400" b="0" i="0" dirty="0">
              <a:solidFill>
                <a:srgbClr val="5E5E5E"/>
              </a:solidFill>
              <a:effectLst/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</p:txBody>
      </p:sp>
      <p:sp>
        <p:nvSpPr>
          <p:cNvPr id="448" name="Google Shape;287;p32">
            <a:extLst>
              <a:ext uri="{FF2B5EF4-FFF2-40B4-BE49-F238E27FC236}">
                <a16:creationId xmlns:a16="http://schemas.microsoft.com/office/drawing/2014/main" id="{9ED6F7F3-D45C-322E-D0F7-6954A6BD7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6064" y="546372"/>
            <a:ext cx="3019229" cy="766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Perguntas?</a:t>
            </a:r>
          </a:p>
        </p:txBody>
      </p:sp>
      <p:sp>
        <p:nvSpPr>
          <p:cNvPr id="449" name="Google Shape;290;p32">
            <a:extLst>
              <a:ext uri="{FF2B5EF4-FFF2-40B4-BE49-F238E27FC236}">
                <a16:creationId xmlns:a16="http://schemas.microsoft.com/office/drawing/2014/main" id="{F1AF6C46-8BB8-E4EB-81FD-6CAD1F5C4B42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450" name="Google Shape;291;p32">
            <a:extLst>
              <a:ext uri="{FF2B5EF4-FFF2-40B4-BE49-F238E27FC236}">
                <a16:creationId xmlns:a16="http://schemas.microsoft.com/office/drawing/2014/main" id="{FC16563A-F5C7-CECD-1EC7-739EFE21C3D9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09</a:t>
            </a:r>
          </a:p>
        </p:txBody>
      </p:sp>
      <p:grpSp>
        <p:nvGrpSpPr>
          <p:cNvPr id="451" name="Google Shape;2965;p29">
            <a:extLst>
              <a:ext uri="{FF2B5EF4-FFF2-40B4-BE49-F238E27FC236}">
                <a16:creationId xmlns:a16="http://schemas.microsoft.com/office/drawing/2014/main" id="{68348A3F-CAFC-6C49-C6F7-51F953798721}"/>
              </a:ext>
            </a:extLst>
          </p:cNvPr>
          <p:cNvGrpSpPr/>
          <p:nvPr/>
        </p:nvGrpSpPr>
        <p:grpSpPr>
          <a:xfrm>
            <a:off x="4076314" y="3266913"/>
            <a:ext cx="4427621" cy="809857"/>
            <a:chOff x="1982588" y="3582964"/>
            <a:chExt cx="5178821" cy="1065658"/>
          </a:xfrm>
        </p:grpSpPr>
        <p:sp>
          <p:nvSpPr>
            <p:cNvPr id="452" name="Google Shape;2966;p29">
              <a:extLst>
                <a:ext uri="{FF2B5EF4-FFF2-40B4-BE49-F238E27FC236}">
                  <a16:creationId xmlns:a16="http://schemas.microsoft.com/office/drawing/2014/main" id="{E0651866-BE41-B76F-5D92-A8D7E9B84F29}"/>
                </a:ext>
              </a:extLst>
            </p:cNvPr>
            <p:cNvSpPr/>
            <p:nvPr/>
          </p:nvSpPr>
          <p:spPr>
            <a:xfrm>
              <a:off x="2013838" y="3738166"/>
              <a:ext cx="5119631" cy="910456"/>
            </a:xfrm>
            <a:custGeom>
              <a:avLst/>
              <a:gdLst/>
              <a:ahLst/>
              <a:cxnLst/>
              <a:rect l="l" t="t" r="r" b="b"/>
              <a:pathLst>
                <a:path w="63401" h="11275" extrusionOk="0">
                  <a:moveTo>
                    <a:pt x="9871" y="0"/>
                  </a:moveTo>
                  <a:cubicBezTo>
                    <a:pt x="8648" y="0"/>
                    <a:pt x="7397" y="346"/>
                    <a:pt x="7072" y="774"/>
                  </a:cubicBezTo>
                  <a:lnTo>
                    <a:pt x="1252" y="8482"/>
                  </a:lnTo>
                  <a:lnTo>
                    <a:pt x="1" y="8482"/>
                  </a:lnTo>
                  <a:lnTo>
                    <a:pt x="1" y="10390"/>
                  </a:lnTo>
                  <a:cubicBezTo>
                    <a:pt x="42" y="10901"/>
                    <a:pt x="858" y="11274"/>
                    <a:pt x="2137" y="11274"/>
                  </a:cubicBezTo>
                  <a:lnTo>
                    <a:pt x="61216" y="11274"/>
                  </a:lnTo>
                  <a:cubicBezTo>
                    <a:pt x="62571" y="11274"/>
                    <a:pt x="63401" y="10860"/>
                    <a:pt x="63352" y="10307"/>
                  </a:cubicBezTo>
                  <a:lnTo>
                    <a:pt x="63352" y="8482"/>
                  </a:lnTo>
                  <a:lnTo>
                    <a:pt x="62108" y="8482"/>
                  </a:lnTo>
                  <a:lnTo>
                    <a:pt x="56288" y="774"/>
                  </a:lnTo>
                  <a:cubicBezTo>
                    <a:pt x="55956" y="346"/>
                    <a:pt x="54712" y="0"/>
                    <a:pt x="53488" y="0"/>
                  </a:cubicBezTo>
                  <a:close/>
                </a:path>
              </a:pathLst>
            </a:custGeom>
            <a:solidFill>
              <a:srgbClr val="001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3" name="Google Shape;2967;p29">
              <a:extLst>
                <a:ext uri="{FF2B5EF4-FFF2-40B4-BE49-F238E27FC236}">
                  <a16:creationId xmlns:a16="http://schemas.microsoft.com/office/drawing/2014/main" id="{3CCE237D-31DC-BC6D-4A86-F6C0546BEFE0}"/>
                </a:ext>
              </a:extLst>
            </p:cNvPr>
            <p:cNvSpPr/>
            <p:nvPr/>
          </p:nvSpPr>
          <p:spPr>
            <a:xfrm>
              <a:off x="1982588" y="3582964"/>
              <a:ext cx="5178821" cy="911022"/>
            </a:xfrm>
            <a:custGeom>
              <a:avLst/>
              <a:gdLst/>
              <a:ahLst/>
              <a:cxnLst/>
              <a:rect l="l" t="t" r="r" b="b"/>
              <a:pathLst>
                <a:path w="64134" h="11282" extrusionOk="0">
                  <a:moveTo>
                    <a:pt x="10222" y="1"/>
                  </a:moveTo>
                  <a:cubicBezTo>
                    <a:pt x="9010" y="1"/>
                    <a:pt x="7781" y="344"/>
                    <a:pt x="7459" y="782"/>
                  </a:cubicBezTo>
                  <a:lnTo>
                    <a:pt x="560" y="9927"/>
                  </a:lnTo>
                  <a:cubicBezTo>
                    <a:pt x="1" y="10660"/>
                    <a:pt x="872" y="11282"/>
                    <a:pt x="2530" y="11282"/>
                  </a:cubicBezTo>
                  <a:lnTo>
                    <a:pt x="61603" y="11282"/>
                  </a:lnTo>
                  <a:cubicBezTo>
                    <a:pt x="63256" y="11282"/>
                    <a:pt x="64133" y="10660"/>
                    <a:pt x="63574" y="9927"/>
                  </a:cubicBezTo>
                  <a:lnTo>
                    <a:pt x="56675" y="782"/>
                  </a:lnTo>
                  <a:cubicBezTo>
                    <a:pt x="56343" y="346"/>
                    <a:pt x="55099" y="1"/>
                    <a:pt x="53875" y="1"/>
                  </a:cubicBezTo>
                  <a:lnTo>
                    <a:pt x="10258" y="1"/>
                  </a:lnTo>
                  <a:cubicBezTo>
                    <a:pt x="10246" y="1"/>
                    <a:pt x="10234" y="1"/>
                    <a:pt x="10222" y="1"/>
                  </a:cubicBezTo>
                  <a:close/>
                </a:path>
              </a:pathLst>
            </a:custGeom>
            <a:solidFill>
              <a:srgbClr val="003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4" name="Google Shape;2968;p29">
              <a:extLst>
                <a:ext uri="{FF2B5EF4-FFF2-40B4-BE49-F238E27FC236}">
                  <a16:creationId xmlns:a16="http://schemas.microsoft.com/office/drawing/2014/main" id="{B2A83E52-AC79-1394-05EB-FAE48BE3DCF1}"/>
                </a:ext>
              </a:extLst>
            </p:cNvPr>
            <p:cNvSpPr/>
            <p:nvPr/>
          </p:nvSpPr>
          <p:spPr>
            <a:xfrm>
              <a:off x="2535725" y="3608078"/>
              <a:ext cx="4072546" cy="840123"/>
            </a:xfrm>
            <a:custGeom>
              <a:avLst/>
              <a:gdLst/>
              <a:ahLst/>
              <a:cxnLst/>
              <a:rect l="l" t="t" r="r" b="b"/>
              <a:pathLst>
                <a:path w="50434" h="10404" extrusionOk="0">
                  <a:moveTo>
                    <a:pt x="6167" y="1"/>
                  </a:moveTo>
                  <a:lnTo>
                    <a:pt x="1" y="10404"/>
                  </a:lnTo>
                  <a:lnTo>
                    <a:pt x="50433" y="10404"/>
                  </a:lnTo>
                  <a:lnTo>
                    <a:pt x="442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5" name="Google Shape;2969;p29">
              <a:extLst>
                <a:ext uri="{FF2B5EF4-FFF2-40B4-BE49-F238E27FC236}">
                  <a16:creationId xmlns:a16="http://schemas.microsoft.com/office/drawing/2014/main" id="{BB0C44A6-BEF3-3D5F-EAC5-321E1F596F20}"/>
                </a:ext>
              </a:extLst>
            </p:cNvPr>
            <p:cNvSpPr/>
            <p:nvPr/>
          </p:nvSpPr>
          <p:spPr>
            <a:xfrm>
              <a:off x="3501416" y="3803978"/>
              <a:ext cx="685487" cy="207770"/>
            </a:xfrm>
            <a:custGeom>
              <a:avLst/>
              <a:gdLst/>
              <a:ahLst/>
              <a:cxnLst/>
              <a:rect l="l" t="t" r="r" b="b"/>
              <a:pathLst>
                <a:path w="8489" h="2573" extrusionOk="0">
                  <a:moveTo>
                    <a:pt x="2177" y="1"/>
                  </a:moveTo>
                  <a:cubicBezTo>
                    <a:pt x="1984" y="243"/>
                    <a:pt x="1410" y="436"/>
                    <a:pt x="747" y="485"/>
                  </a:cubicBezTo>
                  <a:lnTo>
                    <a:pt x="0" y="2572"/>
                  </a:lnTo>
                  <a:lnTo>
                    <a:pt x="8129" y="2572"/>
                  </a:lnTo>
                  <a:lnTo>
                    <a:pt x="8488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6" name="Google Shape;2970;p29">
              <a:extLst>
                <a:ext uri="{FF2B5EF4-FFF2-40B4-BE49-F238E27FC236}">
                  <a16:creationId xmlns:a16="http://schemas.microsoft.com/office/drawing/2014/main" id="{B05FB574-1734-C1E8-E4B6-22A096259C55}"/>
                </a:ext>
              </a:extLst>
            </p:cNvPr>
            <p:cNvSpPr/>
            <p:nvPr/>
          </p:nvSpPr>
          <p:spPr>
            <a:xfrm>
              <a:off x="3595732" y="3608078"/>
              <a:ext cx="617980" cy="178700"/>
            </a:xfrm>
            <a:custGeom>
              <a:avLst/>
              <a:gdLst/>
              <a:ahLst/>
              <a:cxnLst/>
              <a:rect l="l" t="t" r="r" b="b"/>
              <a:pathLst>
                <a:path w="7653" h="2213" extrusionOk="0">
                  <a:moveTo>
                    <a:pt x="615" y="1"/>
                  </a:moveTo>
                  <a:lnTo>
                    <a:pt x="0" y="1750"/>
                  </a:lnTo>
                  <a:cubicBezTo>
                    <a:pt x="609" y="1791"/>
                    <a:pt x="1044" y="1978"/>
                    <a:pt x="1086" y="2213"/>
                  </a:cubicBezTo>
                  <a:lnTo>
                    <a:pt x="7355" y="2213"/>
                  </a:lnTo>
                  <a:lnTo>
                    <a:pt x="7652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7" name="Google Shape;2971;p29">
              <a:extLst>
                <a:ext uri="{FF2B5EF4-FFF2-40B4-BE49-F238E27FC236}">
                  <a16:creationId xmlns:a16="http://schemas.microsoft.com/office/drawing/2014/main" id="{4AE2A2E5-0239-2DF8-06BF-319ED534F124}"/>
                </a:ext>
              </a:extLst>
            </p:cNvPr>
            <p:cNvSpPr/>
            <p:nvPr/>
          </p:nvSpPr>
          <p:spPr>
            <a:xfrm>
              <a:off x="3468470" y="3765541"/>
              <a:ext cx="172563" cy="60320"/>
            </a:xfrm>
            <a:custGeom>
              <a:avLst/>
              <a:gdLst/>
              <a:ahLst/>
              <a:cxnLst/>
              <a:rect l="l" t="t" r="r" b="b"/>
              <a:pathLst>
                <a:path w="2137" h="747" extrusionOk="0">
                  <a:moveTo>
                    <a:pt x="1210" y="0"/>
                  </a:moveTo>
                  <a:cubicBezTo>
                    <a:pt x="664" y="0"/>
                    <a:pt x="159" y="166"/>
                    <a:pt x="83" y="366"/>
                  </a:cubicBezTo>
                  <a:cubicBezTo>
                    <a:pt x="0" y="574"/>
                    <a:pt x="387" y="747"/>
                    <a:pt x="940" y="747"/>
                  </a:cubicBezTo>
                  <a:cubicBezTo>
                    <a:pt x="1493" y="747"/>
                    <a:pt x="1998" y="581"/>
                    <a:pt x="2067" y="366"/>
                  </a:cubicBezTo>
                  <a:cubicBezTo>
                    <a:pt x="2136" y="166"/>
                    <a:pt x="1749" y="0"/>
                    <a:pt x="1210" y="0"/>
                  </a:cubicBez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8" name="Google Shape;2972;p29">
              <a:extLst>
                <a:ext uri="{FF2B5EF4-FFF2-40B4-BE49-F238E27FC236}">
                  <a16:creationId xmlns:a16="http://schemas.microsoft.com/office/drawing/2014/main" id="{139C5B6D-9DF6-0133-1050-E5E846C4B294}"/>
                </a:ext>
              </a:extLst>
            </p:cNvPr>
            <p:cNvSpPr/>
            <p:nvPr/>
          </p:nvSpPr>
          <p:spPr>
            <a:xfrm>
              <a:off x="3721298" y="3701344"/>
              <a:ext cx="117330" cy="40779"/>
            </a:xfrm>
            <a:custGeom>
              <a:avLst/>
              <a:gdLst/>
              <a:ahLst/>
              <a:cxnLst/>
              <a:rect l="l" t="t" r="r" b="b"/>
              <a:pathLst>
                <a:path w="1453" h="505" extrusionOk="0">
                  <a:moveTo>
                    <a:pt x="795" y="0"/>
                  </a:moveTo>
                  <a:cubicBezTo>
                    <a:pt x="422" y="0"/>
                    <a:pt x="83" y="111"/>
                    <a:pt x="42" y="249"/>
                  </a:cubicBezTo>
                  <a:cubicBezTo>
                    <a:pt x="1" y="387"/>
                    <a:pt x="270" y="505"/>
                    <a:pt x="650" y="505"/>
                  </a:cubicBezTo>
                  <a:cubicBezTo>
                    <a:pt x="1030" y="505"/>
                    <a:pt x="1376" y="387"/>
                    <a:pt x="1411" y="249"/>
                  </a:cubicBezTo>
                  <a:cubicBezTo>
                    <a:pt x="1452" y="111"/>
                    <a:pt x="1176" y="0"/>
                    <a:pt x="795" y="0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9" name="Google Shape;2973;p29">
              <a:extLst>
                <a:ext uri="{FF2B5EF4-FFF2-40B4-BE49-F238E27FC236}">
                  <a16:creationId xmlns:a16="http://schemas.microsoft.com/office/drawing/2014/main" id="{10A6DB81-90F1-6BFA-36AB-8BD654FBB88B}"/>
                </a:ext>
              </a:extLst>
            </p:cNvPr>
            <p:cNvSpPr/>
            <p:nvPr/>
          </p:nvSpPr>
          <p:spPr>
            <a:xfrm>
              <a:off x="2721612" y="4032339"/>
              <a:ext cx="721824" cy="102229"/>
            </a:xfrm>
            <a:custGeom>
              <a:avLst/>
              <a:gdLst/>
              <a:ahLst/>
              <a:cxnLst/>
              <a:rect l="l" t="t" r="r" b="b"/>
              <a:pathLst>
                <a:path w="8939" h="1266" extrusionOk="0">
                  <a:moveTo>
                    <a:pt x="754" y="0"/>
                  </a:moveTo>
                  <a:lnTo>
                    <a:pt x="1" y="1265"/>
                  </a:lnTo>
                  <a:lnTo>
                    <a:pt x="8461" y="1265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0" name="Google Shape;2974;p29">
              <a:extLst>
                <a:ext uri="{FF2B5EF4-FFF2-40B4-BE49-F238E27FC236}">
                  <a16:creationId xmlns:a16="http://schemas.microsoft.com/office/drawing/2014/main" id="{7013FDAA-8557-3C86-B8E3-00BDEEF94792}"/>
                </a:ext>
              </a:extLst>
            </p:cNvPr>
            <p:cNvSpPr/>
            <p:nvPr/>
          </p:nvSpPr>
          <p:spPr>
            <a:xfrm>
              <a:off x="4235918" y="3608078"/>
              <a:ext cx="707289" cy="178700"/>
            </a:xfrm>
            <a:custGeom>
              <a:avLst/>
              <a:gdLst/>
              <a:ahLst/>
              <a:cxnLst/>
              <a:rect l="l" t="t" r="r" b="b"/>
              <a:pathLst>
                <a:path w="8759" h="2213" extrusionOk="0">
                  <a:moveTo>
                    <a:pt x="270" y="1"/>
                  </a:moveTo>
                  <a:lnTo>
                    <a:pt x="1" y="2213"/>
                  </a:lnTo>
                  <a:lnTo>
                    <a:pt x="8759" y="2213"/>
                  </a:lnTo>
                  <a:lnTo>
                    <a:pt x="846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1" name="Google Shape;2975;p29">
              <a:extLst>
                <a:ext uri="{FF2B5EF4-FFF2-40B4-BE49-F238E27FC236}">
                  <a16:creationId xmlns:a16="http://schemas.microsoft.com/office/drawing/2014/main" id="{F88C8B59-2D80-7214-AF7D-FBBFFEF34E13}"/>
                </a:ext>
              </a:extLst>
            </p:cNvPr>
            <p:cNvSpPr/>
            <p:nvPr/>
          </p:nvSpPr>
          <p:spPr>
            <a:xfrm>
              <a:off x="3385862" y="4032339"/>
              <a:ext cx="1630504" cy="303136"/>
            </a:xfrm>
            <a:custGeom>
              <a:avLst/>
              <a:gdLst/>
              <a:ahLst/>
              <a:cxnLst/>
              <a:rect l="l" t="t" r="r" b="b"/>
              <a:pathLst>
                <a:path w="20192" h="3754" extrusionOk="0">
                  <a:moveTo>
                    <a:pt x="1341" y="0"/>
                  </a:moveTo>
                  <a:lnTo>
                    <a:pt x="0" y="3754"/>
                  </a:lnTo>
                  <a:lnTo>
                    <a:pt x="20191" y="3754"/>
                  </a:lnTo>
                  <a:lnTo>
                    <a:pt x="19687" y="0"/>
                  </a:ln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2" name="Google Shape;2976;p29">
              <a:extLst>
                <a:ext uri="{FF2B5EF4-FFF2-40B4-BE49-F238E27FC236}">
                  <a16:creationId xmlns:a16="http://schemas.microsoft.com/office/drawing/2014/main" id="{304B36D3-66B3-7DBA-6AA1-3FD5A6555FE6}"/>
                </a:ext>
              </a:extLst>
            </p:cNvPr>
            <p:cNvSpPr/>
            <p:nvPr/>
          </p:nvSpPr>
          <p:spPr>
            <a:xfrm>
              <a:off x="5403645" y="3608078"/>
              <a:ext cx="657063" cy="403669"/>
            </a:xfrm>
            <a:custGeom>
              <a:avLst/>
              <a:gdLst/>
              <a:ahLst/>
              <a:cxnLst/>
              <a:rect l="l" t="t" r="r" b="b"/>
              <a:pathLst>
                <a:path w="8137" h="4999" extrusionOk="0">
                  <a:moveTo>
                    <a:pt x="0" y="1"/>
                  </a:moveTo>
                  <a:lnTo>
                    <a:pt x="1604" y="4998"/>
                  </a:lnTo>
                  <a:lnTo>
                    <a:pt x="8136" y="4998"/>
                  </a:lnTo>
                  <a:lnTo>
                    <a:pt x="5655" y="1"/>
                  </a:ln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3" name="Google Shape;2977;p29">
              <a:extLst>
                <a:ext uri="{FF2B5EF4-FFF2-40B4-BE49-F238E27FC236}">
                  <a16:creationId xmlns:a16="http://schemas.microsoft.com/office/drawing/2014/main" id="{8459AD16-1D2C-E46A-6D29-2170AEC21740}"/>
                </a:ext>
              </a:extLst>
            </p:cNvPr>
            <p:cNvSpPr/>
            <p:nvPr/>
          </p:nvSpPr>
          <p:spPr>
            <a:xfrm>
              <a:off x="2794206" y="3803978"/>
              <a:ext cx="720129" cy="207770"/>
            </a:xfrm>
            <a:custGeom>
              <a:avLst/>
              <a:gdLst/>
              <a:ahLst/>
              <a:cxnLst/>
              <a:rect l="l" t="t" r="r" b="b"/>
              <a:pathLst>
                <a:path w="8918" h="2573" extrusionOk="0">
                  <a:moveTo>
                    <a:pt x="1528" y="1"/>
                  </a:moveTo>
                  <a:lnTo>
                    <a:pt x="0" y="2572"/>
                  </a:lnTo>
                  <a:lnTo>
                    <a:pt x="8129" y="2572"/>
                  </a:lnTo>
                  <a:lnTo>
                    <a:pt x="8917" y="485"/>
                  </a:lnTo>
                  <a:cubicBezTo>
                    <a:pt x="8288" y="436"/>
                    <a:pt x="7853" y="243"/>
                    <a:pt x="7832" y="1"/>
                  </a:cubicBez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4" name="Google Shape;2978;p29">
              <a:extLst>
                <a:ext uri="{FF2B5EF4-FFF2-40B4-BE49-F238E27FC236}">
                  <a16:creationId xmlns:a16="http://schemas.microsoft.com/office/drawing/2014/main" id="{DFDD072C-2EB8-8B08-0B77-1A8BFA9734A6}"/>
                </a:ext>
              </a:extLst>
            </p:cNvPr>
            <p:cNvSpPr/>
            <p:nvPr/>
          </p:nvSpPr>
          <p:spPr>
            <a:xfrm>
              <a:off x="2928171" y="3608078"/>
              <a:ext cx="673778" cy="178700"/>
            </a:xfrm>
            <a:custGeom>
              <a:avLst/>
              <a:gdLst/>
              <a:ahLst/>
              <a:cxnLst/>
              <a:rect l="l" t="t" r="r" b="b"/>
              <a:pathLst>
                <a:path w="8344" h="2213" extrusionOk="0">
                  <a:moveTo>
                    <a:pt x="1307" y="1"/>
                  </a:moveTo>
                  <a:lnTo>
                    <a:pt x="0" y="2213"/>
                  </a:lnTo>
                  <a:lnTo>
                    <a:pt x="6263" y="2213"/>
                  </a:lnTo>
                  <a:cubicBezTo>
                    <a:pt x="6477" y="1978"/>
                    <a:pt x="7044" y="1791"/>
                    <a:pt x="7687" y="1750"/>
                  </a:cubicBezTo>
                  <a:lnTo>
                    <a:pt x="8343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5" name="Google Shape;2979;p29">
              <a:extLst>
                <a:ext uri="{FF2B5EF4-FFF2-40B4-BE49-F238E27FC236}">
                  <a16:creationId xmlns:a16="http://schemas.microsoft.com/office/drawing/2014/main" id="{52186C9B-8102-E88B-6E2A-8CC5E3365973}"/>
                </a:ext>
              </a:extLst>
            </p:cNvPr>
            <p:cNvSpPr/>
            <p:nvPr/>
          </p:nvSpPr>
          <p:spPr>
            <a:xfrm>
              <a:off x="4205233" y="3840881"/>
              <a:ext cx="764218" cy="207689"/>
            </a:xfrm>
            <a:custGeom>
              <a:avLst/>
              <a:gdLst/>
              <a:ahLst/>
              <a:cxnLst/>
              <a:rect l="l" t="t" r="r" b="b"/>
              <a:pathLst>
                <a:path w="9464" h="2572" extrusionOk="0">
                  <a:moveTo>
                    <a:pt x="312" y="0"/>
                  </a:moveTo>
                  <a:lnTo>
                    <a:pt x="1" y="2572"/>
                  </a:lnTo>
                  <a:lnTo>
                    <a:pt x="9464" y="2572"/>
                  </a:lnTo>
                  <a:lnTo>
                    <a:pt x="9125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6" name="Google Shape;2980;p29">
              <a:extLst>
                <a:ext uri="{FF2B5EF4-FFF2-40B4-BE49-F238E27FC236}">
                  <a16:creationId xmlns:a16="http://schemas.microsoft.com/office/drawing/2014/main" id="{944D7EF5-0858-0736-6E3F-CEC7D84018F5}"/>
                </a:ext>
              </a:extLst>
            </p:cNvPr>
            <p:cNvSpPr/>
            <p:nvPr/>
          </p:nvSpPr>
          <p:spPr>
            <a:xfrm>
              <a:off x="3345649" y="4360508"/>
              <a:ext cx="1685737" cy="87694"/>
            </a:xfrm>
            <a:custGeom>
              <a:avLst/>
              <a:gdLst/>
              <a:ahLst/>
              <a:cxnLst/>
              <a:rect l="l" t="t" r="r" b="b"/>
              <a:pathLst>
                <a:path w="20876" h="1086" extrusionOk="0">
                  <a:moveTo>
                    <a:pt x="388" y="1"/>
                  </a:moveTo>
                  <a:lnTo>
                    <a:pt x="1" y="1086"/>
                  </a:lnTo>
                  <a:lnTo>
                    <a:pt x="20876" y="1086"/>
                  </a:lnTo>
                  <a:lnTo>
                    <a:pt x="2073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7" name="Google Shape;2981;p29">
              <a:extLst>
                <a:ext uri="{FF2B5EF4-FFF2-40B4-BE49-F238E27FC236}">
                  <a16:creationId xmlns:a16="http://schemas.microsoft.com/office/drawing/2014/main" id="{19FCE25D-AFC4-953C-2296-518633ECDD45}"/>
                </a:ext>
              </a:extLst>
            </p:cNvPr>
            <p:cNvSpPr/>
            <p:nvPr/>
          </p:nvSpPr>
          <p:spPr>
            <a:xfrm>
              <a:off x="5026865" y="4032339"/>
              <a:ext cx="587860" cy="415863"/>
            </a:xfrm>
            <a:custGeom>
              <a:avLst/>
              <a:gdLst/>
              <a:ahLst/>
              <a:cxnLst/>
              <a:rect l="l" t="t" r="r" b="b"/>
              <a:pathLst>
                <a:path w="7280" h="5150" extrusionOk="0">
                  <a:moveTo>
                    <a:pt x="1" y="0"/>
                  </a:moveTo>
                  <a:lnTo>
                    <a:pt x="775" y="5150"/>
                  </a:lnTo>
                  <a:lnTo>
                    <a:pt x="7279" y="5150"/>
                  </a:lnTo>
                  <a:lnTo>
                    <a:pt x="5717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8" name="Google Shape;2982;p29">
              <a:extLst>
                <a:ext uri="{FF2B5EF4-FFF2-40B4-BE49-F238E27FC236}">
                  <a16:creationId xmlns:a16="http://schemas.microsoft.com/office/drawing/2014/main" id="{CE9B5636-2023-23B4-B133-F297525F790B}"/>
                </a:ext>
              </a:extLst>
            </p:cNvPr>
            <p:cNvSpPr/>
            <p:nvPr/>
          </p:nvSpPr>
          <p:spPr>
            <a:xfrm>
              <a:off x="2535725" y="4156775"/>
              <a:ext cx="860795" cy="291427"/>
            </a:xfrm>
            <a:custGeom>
              <a:avLst/>
              <a:gdLst/>
              <a:ahLst/>
              <a:cxnLst/>
              <a:rect l="l" t="t" r="r" b="b"/>
              <a:pathLst>
                <a:path w="10660" h="3609" extrusionOk="0">
                  <a:moveTo>
                    <a:pt x="2144" y="1"/>
                  </a:moveTo>
                  <a:lnTo>
                    <a:pt x="1" y="3609"/>
                  </a:lnTo>
                  <a:lnTo>
                    <a:pt x="9312" y="3609"/>
                  </a:lnTo>
                  <a:lnTo>
                    <a:pt x="10660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9" name="Google Shape;2983;p29">
              <a:extLst>
                <a:ext uri="{FF2B5EF4-FFF2-40B4-BE49-F238E27FC236}">
                  <a16:creationId xmlns:a16="http://schemas.microsoft.com/office/drawing/2014/main" id="{A4FF4847-A7D5-98A9-D0BE-4174DAFC5A89}"/>
                </a:ext>
              </a:extLst>
            </p:cNvPr>
            <p:cNvSpPr/>
            <p:nvPr/>
          </p:nvSpPr>
          <p:spPr>
            <a:xfrm>
              <a:off x="5539870" y="4032339"/>
              <a:ext cx="737409" cy="415863"/>
            </a:xfrm>
            <a:custGeom>
              <a:avLst/>
              <a:gdLst/>
              <a:ahLst/>
              <a:cxnLst/>
              <a:rect l="l" t="t" r="r" b="b"/>
              <a:pathLst>
                <a:path w="9132" h="5150" extrusionOk="0">
                  <a:moveTo>
                    <a:pt x="0" y="0"/>
                  </a:moveTo>
                  <a:lnTo>
                    <a:pt x="1645" y="5150"/>
                  </a:lnTo>
                  <a:lnTo>
                    <a:pt x="9131" y="5150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rgbClr val="A4E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0" name="Google Shape;2984;p29">
              <a:extLst>
                <a:ext uri="{FF2B5EF4-FFF2-40B4-BE49-F238E27FC236}">
                  <a16:creationId xmlns:a16="http://schemas.microsoft.com/office/drawing/2014/main" id="{66103B95-4B29-84CC-BB6D-3E9213780A3B}"/>
                </a:ext>
              </a:extLst>
            </p:cNvPr>
            <p:cNvSpPr/>
            <p:nvPr/>
          </p:nvSpPr>
          <p:spPr>
            <a:xfrm>
              <a:off x="6255962" y="4293001"/>
              <a:ext cx="352312" cy="155201"/>
            </a:xfrm>
            <a:custGeom>
              <a:avLst/>
              <a:gdLst/>
              <a:ahLst/>
              <a:cxnLst/>
              <a:rect l="l" t="t" r="r" b="b"/>
              <a:pathLst>
                <a:path w="4363" h="1922" extrusionOk="0">
                  <a:moveTo>
                    <a:pt x="1" y="0"/>
                  </a:moveTo>
                  <a:lnTo>
                    <a:pt x="982" y="1922"/>
                  </a:lnTo>
                  <a:lnTo>
                    <a:pt x="4362" y="1922"/>
                  </a:lnTo>
                  <a:lnTo>
                    <a:pt x="3222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1" name="Google Shape;2985;p29">
              <a:extLst>
                <a:ext uri="{FF2B5EF4-FFF2-40B4-BE49-F238E27FC236}">
                  <a16:creationId xmlns:a16="http://schemas.microsoft.com/office/drawing/2014/main" id="{5399457C-2833-05EC-40B1-382DDB4E1275}"/>
                </a:ext>
              </a:extLst>
            </p:cNvPr>
            <p:cNvSpPr/>
            <p:nvPr/>
          </p:nvSpPr>
          <p:spPr>
            <a:xfrm>
              <a:off x="6121998" y="4032339"/>
              <a:ext cx="379606" cy="236678"/>
            </a:xfrm>
            <a:custGeom>
              <a:avLst/>
              <a:gdLst/>
              <a:ahLst/>
              <a:cxnLst/>
              <a:rect l="l" t="t" r="r" b="b"/>
              <a:pathLst>
                <a:path w="4701" h="2931" extrusionOk="0">
                  <a:moveTo>
                    <a:pt x="1" y="0"/>
                  </a:moveTo>
                  <a:lnTo>
                    <a:pt x="1501" y="2931"/>
                  </a:lnTo>
                  <a:lnTo>
                    <a:pt x="4701" y="293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2" name="Google Shape;2986;p29">
              <a:extLst>
                <a:ext uri="{FF2B5EF4-FFF2-40B4-BE49-F238E27FC236}">
                  <a16:creationId xmlns:a16="http://schemas.microsoft.com/office/drawing/2014/main" id="{61098EEB-15C3-B7E7-9282-28351342D3E1}"/>
                </a:ext>
              </a:extLst>
            </p:cNvPr>
            <p:cNvSpPr/>
            <p:nvPr/>
          </p:nvSpPr>
          <p:spPr>
            <a:xfrm>
              <a:off x="5904295" y="3608078"/>
              <a:ext cx="444932" cy="403669"/>
            </a:xfrm>
            <a:custGeom>
              <a:avLst/>
              <a:gdLst/>
              <a:ahLst/>
              <a:cxnLst/>
              <a:rect l="l" t="t" r="r" b="b"/>
              <a:pathLst>
                <a:path w="5510" h="4999" extrusionOk="0">
                  <a:moveTo>
                    <a:pt x="1" y="1"/>
                  </a:moveTo>
                  <a:lnTo>
                    <a:pt x="2565" y="4998"/>
                  </a:lnTo>
                  <a:lnTo>
                    <a:pt x="5510" y="4998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3" name="Google Shape;2987;p29">
              <a:extLst>
                <a:ext uri="{FF2B5EF4-FFF2-40B4-BE49-F238E27FC236}">
                  <a16:creationId xmlns:a16="http://schemas.microsoft.com/office/drawing/2014/main" id="{CC2526F6-3D0E-D8B7-099A-4FF3A5B92A5B}"/>
                </a:ext>
              </a:extLst>
            </p:cNvPr>
            <p:cNvSpPr/>
            <p:nvPr/>
          </p:nvSpPr>
          <p:spPr>
            <a:xfrm>
              <a:off x="4962669" y="3608078"/>
              <a:ext cx="451635" cy="178700"/>
            </a:xfrm>
            <a:custGeom>
              <a:avLst/>
              <a:gdLst/>
              <a:ahLst/>
              <a:cxnLst/>
              <a:rect l="l" t="t" r="r" b="b"/>
              <a:pathLst>
                <a:path w="5593" h="2213" extrusionOk="0">
                  <a:moveTo>
                    <a:pt x="1" y="1"/>
                  </a:moveTo>
                  <a:lnTo>
                    <a:pt x="339" y="2213"/>
                  </a:lnTo>
                  <a:lnTo>
                    <a:pt x="5593" y="2213"/>
                  </a:lnTo>
                  <a:lnTo>
                    <a:pt x="4922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6" name="Google Shape;2988;p29">
              <a:extLst>
                <a:ext uri="{FF2B5EF4-FFF2-40B4-BE49-F238E27FC236}">
                  <a16:creationId xmlns:a16="http://schemas.microsoft.com/office/drawing/2014/main" id="{5E66E061-3DD6-444C-F7F2-AD377C2BAE61}"/>
                </a:ext>
              </a:extLst>
            </p:cNvPr>
            <p:cNvSpPr/>
            <p:nvPr/>
          </p:nvSpPr>
          <p:spPr>
            <a:xfrm>
              <a:off x="4992223" y="3803978"/>
              <a:ext cx="490233" cy="207770"/>
            </a:xfrm>
            <a:custGeom>
              <a:avLst/>
              <a:gdLst/>
              <a:ahLst/>
              <a:cxnLst/>
              <a:rect l="l" t="t" r="r" b="b"/>
              <a:pathLst>
                <a:path w="6071" h="2573" extrusionOk="0">
                  <a:moveTo>
                    <a:pt x="1" y="1"/>
                  </a:moveTo>
                  <a:lnTo>
                    <a:pt x="388" y="2572"/>
                  </a:lnTo>
                  <a:lnTo>
                    <a:pt x="6070" y="2572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0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8" name="Google Shape;2989;p29">
              <a:extLst>
                <a:ext uri="{FF2B5EF4-FFF2-40B4-BE49-F238E27FC236}">
                  <a16:creationId xmlns:a16="http://schemas.microsoft.com/office/drawing/2014/main" id="{B4337321-6DF5-1D54-03A2-2C643AE1FC50}"/>
                </a:ext>
              </a:extLst>
            </p:cNvPr>
            <p:cNvSpPr/>
            <p:nvPr/>
          </p:nvSpPr>
          <p:spPr>
            <a:xfrm>
              <a:off x="5539870" y="4032339"/>
              <a:ext cx="559355" cy="57010"/>
            </a:xfrm>
            <a:custGeom>
              <a:avLst/>
              <a:gdLst/>
              <a:ahLst/>
              <a:cxnLst/>
              <a:rect l="l" t="t" r="r" b="b"/>
              <a:pathLst>
                <a:path w="6927" h="706" extrusionOk="0">
                  <a:moveTo>
                    <a:pt x="0" y="0"/>
                  </a:moveTo>
                  <a:lnTo>
                    <a:pt x="221" y="705"/>
                  </a:lnTo>
                  <a:lnTo>
                    <a:pt x="6926" y="705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rgbClr val="028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9" name="Google Shape;2990;p29">
              <a:extLst>
                <a:ext uri="{FF2B5EF4-FFF2-40B4-BE49-F238E27FC236}">
                  <a16:creationId xmlns:a16="http://schemas.microsoft.com/office/drawing/2014/main" id="{7047F16D-D164-F4EB-CB20-C226E92D54AE}"/>
                </a:ext>
              </a:extLst>
            </p:cNvPr>
            <p:cNvSpPr/>
            <p:nvPr/>
          </p:nvSpPr>
          <p:spPr>
            <a:xfrm>
              <a:off x="2900797" y="3894983"/>
              <a:ext cx="53133" cy="18492"/>
            </a:xfrm>
            <a:custGeom>
              <a:avLst/>
              <a:gdLst/>
              <a:ahLst/>
              <a:cxnLst/>
              <a:rect l="l" t="t" r="r" b="b"/>
              <a:pathLst>
                <a:path w="658" h="229" extrusionOk="0">
                  <a:moveTo>
                    <a:pt x="394" y="1"/>
                  </a:moveTo>
                  <a:cubicBezTo>
                    <a:pt x="235" y="1"/>
                    <a:pt x="69" y="49"/>
                    <a:pt x="35" y="118"/>
                  </a:cubicBezTo>
                  <a:cubicBezTo>
                    <a:pt x="0" y="180"/>
                    <a:pt x="104" y="229"/>
                    <a:pt x="263" y="229"/>
                  </a:cubicBezTo>
                  <a:cubicBezTo>
                    <a:pt x="429" y="229"/>
                    <a:pt x="588" y="180"/>
                    <a:pt x="622" y="118"/>
                  </a:cubicBezTo>
                  <a:cubicBezTo>
                    <a:pt x="657" y="49"/>
                    <a:pt x="560" y="1"/>
                    <a:pt x="39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0" name="Google Shape;2991;p29">
              <a:extLst>
                <a:ext uri="{FF2B5EF4-FFF2-40B4-BE49-F238E27FC236}">
                  <a16:creationId xmlns:a16="http://schemas.microsoft.com/office/drawing/2014/main" id="{B51FB185-0C44-8EE4-4D49-7B4F8F90B02C}"/>
                </a:ext>
              </a:extLst>
            </p:cNvPr>
            <p:cNvSpPr/>
            <p:nvPr/>
          </p:nvSpPr>
          <p:spPr>
            <a:xfrm>
              <a:off x="3000119" y="3894983"/>
              <a:ext cx="52568" cy="18492"/>
            </a:xfrm>
            <a:custGeom>
              <a:avLst/>
              <a:gdLst/>
              <a:ahLst/>
              <a:cxnLst/>
              <a:rect l="l" t="t" r="r" b="b"/>
              <a:pathLst>
                <a:path w="651" h="229" extrusionOk="0">
                  <a:moveTo>
                    <a:pt x="388" y="1"/>
                  </a:moveTo>
                  <a:cubicBezTo>
                    <a:pt x="222" y="1"/>
                    <a:pt x="63" y="49"/>
                    <a:pt x="28" y="118"/>
                  </a:cubicBezTo>
                  <a:cubicBezTo>
                    <a:pt x="1" y="180"/>
                    <a:pt x="104" y="229"/>
                    <a:pt x="263" y="229"/>
                  </a:cubicBezTo>
                  <a:cubicBezTo>
                    <a:pt x="429" y="229"/>
                    <a:pt x="588" y="180"/>
                    <a:pt x="623" y="118"/>
                  </a:cubicBezTo>
                  <a:cubicBezTo>
                    <a:pt x="651" y="49"/>
                    <a:pt x="547" y="1"/>
                    <a:pt x="388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1" name="Google Shape;2992;p29">
              <a:extLst>
                <a:ext uri="{FF2B5EF4-FFF2-40B4-BE49-F238E27FC236}">
                  <a16:creationId xmlns:a16="http://schemas.microsoft.com/office/drawing/2014/main" id="{05DE3D0A-597B-C878-DC29-37E1350E3C51}"/>
                </a:ext>
              </a:extLst>
            </p:cNvPr>
            <p:cNvSpPr/>
            <p:nvPr/>
          </p:nvSpPr>
          <p:spPr>
            <a:xfrm>
              <a:off x="3098957" y="3894983"/>
              <a:ext cx="52568" cy="18492"/>
            </a:xfrm>
            <a:custGeom>
              <a:avLst/>
              <a:gdLst/>
              <a:ahLst/>
              <a:cxnLst/>
              <a:rect l="l" t="t" r="r" b="b"/>
              <a:pathLst>
                <a:path w="651" h="229" extrusionOk="0">
                  <a:moveTo>
                    <a:pt x="380" y="1"/>
                  </a:moveTo>
                  <a:cubicBezTo>
                    <a:pt x="221" y="1"/>
                    <a:pt x="62" y="49"/>
                    <a:pt x="28" y="118"/>
                  </a:cubicBezTo>
                  <a:cubicBezTo>
                    <a:pt x="0" y="180"/>
                    <a:pt x="104" y="229"/>
                    <a:pt x="270" y="229"/>
                  </a:cubicBezTo>
                  <a:cubicBezTo>
                    <a:pt x="429" y="229"/>
                    <a:pt x="588" y="180"/>
                    <a:pt x="622" y="118"/>
                  </a:cubicBezTo>
                  <a:cubicBezTo>
                    <a:pt x="650" y="49"/>
                    <a:pt x="546" y="1"/>
                    <a:pt x="380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0" name="Google Shape;2993;p29">
              <a:extLst>
                <a:ext uri="{FF2B5EF4-FFF2-40B4-BE49-F238E27FC236}">
                  <a16:creationId xmlns:a16="http://schemas.microsoft.com/office/drawing/2014/main" id="{054B43FB-468C-1549-1767-F5F3A7AE6A13}"/>
                </a:ext>
              </a:extLst>
            </p:cNvPr>
            <p:cNvSpPr/>
            <p:nvPr/>
          </p:nvSpPr>
          <p:spPr>
            <a:xfrm>
              <a:off x="3198280" y="3894983"/>
              <a:ext cx="51438" cy="18492"/>
            </a:xfrm>
            <a:custGeom>
              <a:avLst/>
              <a:gdLst/>
              <a:ahLst/>
              <a:cxnLst/>
              <a:rect l="l" t="t" r="r" b="b"/>
              <a:pathLst>
                <a:path w="637" h="229" extrusionOk="0">
                  <a:moveTo>
                    <a:pt x="374" y="1"/>
                  </a:moveTo>
                  <a:cubicBezTo>
                    <a:pt x="208" y="1"/>
                    <a:pt x="56" y="49"/>
                    <a:pt x="28" y="118"/>
                  </a:cubicBezTo>
                  <a:cubicBezTo>
                    <a:pt x="1" y="180"/>
                    <a:pt x="104" y="229"/>
                    <a:pt x="270" y="229"/>
                  </a:cubicBezTo>
                  <a:cubicBezTo>
                    <a:pt x="429" y="229"/>
                    <a:pt x="588" y="180"/>
                    <a:pt x="616" y="118"/>
                  </a:cubicBezTo>
                  <a:cubicBezTo>
                    <a:pt x="637" y="49"/>
                    <a:pt x="533" y="1"/>
                    <a:pt x="37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1" name="Google Shape;2994;p29">
              <a:extLst>
                <a:ext uri="{FF2B5EF4-FFF2-40B4-BE49-F238E27FC236}">
                  <a16:creationId xmlns:a16="http://schemas.microsoft.com/office/drawing/2014/main" id="{5EB23233-39A4-488E-BCAC-8C72824E7A82}"/>
                </a:ext>
              </a:extLst>
            </p:cNvPr>
            <p:cNvSpPr/>
            <p:nvPr/>
          </p:nvSpPr>
          <p:spPr>
            <a:xfrm>
              <a:off x="3296553" y="3894983"/>
              <a:ext cx="52488" cy="18492"/>
            </a:xfrm>
            <a:custGeom>
              <a:avLst/>
              <a:gdLst/>
              <a:ahLst/>
              <a:cxnLst/>
              <a:rect l="l" t="t" r="r" b="b"/>
              <a:pathLst>
                <a:path w="650" h="229" extrusionOk="0">
                  <a:moveTo>
                    <a:pt x="374" y="1"/>
                  </a:moveTo>
                  <a:cubicBezTo>
                    <a:pt x="215" y="1"/>
                    <a:pt x="62" y="49"/>
                    <a:pt x="28" y="118"/>
                  </a:cubicBezTo>
                  <a:cubicBezTo>
                    <a:pt x="0" y="180"/>
                    <a:pt x="111" y="229"/>
                    <a:pt x="277" y="229"/>
                  </a:cubicBezTo>
                  <a:cubicBezTo>
                    <a:pt x="436" y="229"/>
                    <a:pt x="588" y="180"/>
                    <a:pt x="622" y="118"/>
                  </a:cubicBezTo>
                  <a:cubicBezTo>
                    <a:pt x="650" y="49"/>
                    <a:pt x="539" y="1"/>
                    <a:pt x="374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2" name="Google Shape;2995;p29">
              <a:extLst>
                <a:ext uri="{FF2B5EF4-FFF2-40B4-BE49-F238E27FC236}">
                  <a16:creationId xmlns:a16="http://schemas.microsoft.com/office/drawing/2014/main" id="{D214BEF3-5D71-3EC4-096F-F95B92BFBDC7}"/>
                </a:ext>
              </a:extLst>
            </p:cNvPr>
            <p:cNvSpPr/>
            <p:nvPr/>
          </p:nvSpPr>
          <p:spPr>
            <a:xfrm>
              <a:off x="3395875" y="3894983"/>
              <a:ext cx="51438" cy="18492"/>
            </a:xfrm>
            <a:custGeom>
              <a:avLst/>
              <a:gdLst/>
              <a:ahLst/>
              <a:cxnLst/>
              <a:rect l="l" t="t" r="r" b="b"/>
              <a:pathLst>
                <a:path w="637" h="229" extrusionOk="0">
                  <a:moveTo>
                    <a:pt x="367" y="1"/>
                  </a:moveTo>
                  <a:cubicBezTo>
                    <a:pt x="201" y="1"/>
                    <a:pt x="49" y="49"/>
                    <a:pt x="28" y="118"/>
                  </a:cubicBezTo>
                  <a:cubicBezTo>
                    <a:pt x="1" y="180"/>
                    <a:pt x="111" y="229"/>
                    <a:pt x="277" y="229"/>
                  </a:cubicBezTo>
                  <a:cubicBezTo>
                    <a:pt x="436" y="229"/>
                    <a:pt x="588" y="180"/>
                    <a:pt x="616" y="118"/>
                  </a:cubicBezTo>
                  <a:cubicBezTo>
                    <a:pt x="637" y="49"/>
                    <a:pt x="526" y="1"/>
                    <a:pt x="367" y="1"/>
                  </a:cubicBez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3" name="Google Shape;2996;p29">
              <a:extLst>
                <a:ext uri="{FF2B5EF4-FFF2-40B4-BE49-F238E27FC236}">
                  <a16:creationId xmlns:a16="http://schemas.microsoft.com/office/drawing/2014/main" id="{C2D526D5-FC87-5748-EBCF-105549E1F810}"/>
                </a:ext>
              </a:extLst>
            </p:cNvPr>
            <p:cNvSpPr/>
            <p:nvPr/>
          </p:nvSpPr>
          <p:spPr>
            <a:xfrm>
              <a:off x="6015973" y="3825780"/>
              <a:ext cx="333255" cy="185967"/>
            </a:xfrm>
            <a:custGeom>
              <a:avLst/>
              <a:gdLst/>
              <a:ahLst/>
              <a:cxnLst/>
              <a:rect l="l" t="t" r="r" b="b"/>
              <a:pathLst>
                <a:path w="4127" h="2303" extrusionOk="0">
                  <a:moveTo>
                    <a:pt x="0" y="1"/>
                  </a:moveTo>
                  <a:lnTo>
                    <a:pt x="1182" y="2302"/>
                  </a:lnTo>
                  <a:lnTo>
                    <a:pt x="4127" y="230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78D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4" name="Google Shape;2997;p29">
              <a:extLst>
                <a:ext uri="{FF2B5EF4-FFF2-40B4-BE49-F238E27FC236}">
                  <a16:creationId xmlns:a16="http://schemas.microsoft.com/office/drawing/2014/main" id="{AC7C4FA5-BA2E-36EB-2FB1-B48963DD88B6}"/>
                </a:ext>
              </a:extLst>
            </p:cNvPr>
            <p:cNvSpPr/>
            <p:nvPr/>
          </p:nvSpPr>
          <p:spPr>
            <a:xfrm>
              <a:off x="2782982" y="4051881"/>
              <a:ext cx="605141" cy="62016"/>
            </a:xfrm>
            <a:custGeom>
              <a:avLst/>
              <a:gdLst/>
              <a:ahLst/>
              <a:cxnLst/>
              <a:rect l="l" t="t" r="r" b="b"/>
              <a:pathLst>
                <a:path w="7494" h="768" extrusionOk="0">
                  <a:moveTo>
                    <a:pt x="443" y="0"/>
                  </a:moveTo>
                  <a:lnTo>
                    <a:pt x="1" y="767"/>
                  </a:lnTo>
                  <a:lnTo>
                    <a:pt x="7190" y="767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5" name="Google Shape;2998;p29">
              <a:extLst>
                <a:ext uri="{FF2B5EF4-FFF2-40B4-BE49-F238E27FC236}">
                  <a16:creationId xmlns:a16="http://schemas.microsoft.com/office/drawing/2014/main" id="{42AD234D-A100-8C30-8681-1AC4E7179BFD}"/>
                </a:ext>
              </a:extLst>
            </p:cNvPr>
            <p:cNvSpPr/>
            <p:nvPr/>
          </p:nvSpPr>
          <p:spPr>
            <a:xfrm>
              <a:off x="4602120" y="3622613"/>
              <a:ext cx="295303" cy="148015"/>
            </a:xfrm>
            <a:custGeom>
              <a:avLst/>
              <a:gdLst/>
              <a:ahLst/>
              <a:cxnLst/>
              <a:rect l="l" t="t" r="r" b="b"/>
              <a:pathLst>
                <a:path w="3657" h="1833" extrusionOk="0">
                  <a:moveTo>
                    <a:pt x="0" y="0"/>
                  </a:moveTo>
                  <a:lnTo>
                    <a:pt x="21" y="1832"/>
                  </a:lnTo>
                  <a:lnTo>
                    <a:pt x="3657" y="183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6" name="Google Shape;2999;p29">
              <a:extLst>
                <a:ext uri="{FF2B5EF4-FFF2-40B4-BE49-F238E27FC236}">
                  <a16:creationId xmlns:a16="http://schemas.microsoft.com/office/drawing/2014/main" id="{2B0C43E9-2DBE-4217-1A54-9DBB9697C179}"/>
                </a:ext>
              </a:extLst>
            </p:cNvPr>
            <p:cNvSpPr/>
            <p:nvPr/>
          </p:nvSpPr>
          <p:spPr>
            <a:xfrm>
              <a:off x="4258286" y="3820774"/>
              <a:ext cx="222224" cy="171997"/>
            </a:xfrm>
            <a:custGeom>
              <a:avLst/>
              <a:gdLst/>
              <a:ahLst/>
              <a:cxnLst/>
              <a:rect l="l" t="t" r="r" b="b"/>
              <a:pathLst>
                <a:path w="2752" h="2130" extrusionOk="0">
                  <a:moveTo>
                    <a:pt x="221" y="0"/>
                  </a:moveTo>
                  <a:lnTo>
                    <a:pt x="0" y="2129"/>
                  </a:lnTo>
                  <a:lnTo>
                    <a:pt x="2682" y="2129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7" name="Google Shape;3000;p29">
              <a:extLst>
                <a:ext uri="{FF2B5EF4-FFF2-40B4-BE49-F238E27FC236}">
                  <a16:creationId xmlns:a16="http://schemas.microsoft.com/office/drawing/2014/main" id="{2ADB0233-1FAF-E333-734B-B8C00C0C458A}"/>
                </a:ext>
              </a:extLst>
            </p:cNvPr>
            <p:cNvSpPr/>
            <p:nvPr/>
          </p:nvSpPr>
          <p:spPr>
            <a:xfrm>
              <a:off x="3898221" y="3820774"/>
              <a:ext cx="241765" cy="171997"/>
            </a:xfrm>
            <a:custGeom>
              <a:avLst/>
              <a:gdLst/>
              <a:ahLst/>
              <a:cxnLst/>
              <a:rect l="l" t="t" r="r" b="b"/>
              <a:pathLst>
                <a:path w="2994" h="2130" extrusionOk="0">
                  <a:moveTo>
                    <a:pt x="485" y="0"/>
                  </a:moveTo>
                  <a:lnTo>
                    <a:pt x="1" y="2129"/>
                  </a:lnTo>
                  <a:lnTo>
                    <a:pt x="2669" y="212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8" name="Google Shape;3001;p29">
              <a:extLst>
                <a:ext uri="{FF2B5EF4-FFF2-40B4-BE49-F238E27FC236}">
                  <a16:creationId xmlns:a16="http://schemas.microsoft.com/office/drawing/2014/main" id="{B92A25EF-E75F-A1A2-4EA7-443F0D4DCE17}"/>
                </a:ext>
              </a:extLst>
            </p:cNvPr>
            <p:cNvSpPr/>
            <p:nvPr/>
          </p:nvSpPr>
          <p:spPr>
            <a:xfrm>
              <a:off x="5101074" y="4193032"/>
              <a:ext cx="452200" cy="230057"/>
            </a:xfrm>
            <a:custGeom>
              <a:avLst/>
              <a:gdLst/>
              <a:ahLst/>
              <a:cxnLst/>
              <a:rect l="l" t="t" r="r" b="b"/>
              <a:pathLst>
                <a:path w="5600" h="2849" extrusionOk="0">
                  <a:moveTo>
                    <a:pt x="1" y="1"/>
                  </a:moveTo>
                  <a:lnTo>
                    <a:pt x="478" y="2849"/>
                  </a:lnTo>
                  <a:lnTo>
                    <a:pt x="5600" y="2849"/>
                  </a:lnTo>
                  <a:lnTo>
                    <a:pt x="4784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9" name="Google Shape;3002;p29">
              <a:extLst>
                <a:ext uri="{FF2B5EF4-FFF2-40B4-BE49-F238E27FC236}">
                  <a16:creationId xmlns:a16="http://schemas.microsoft.com/office/drawing/2014/main" id="{195F9C1C-91ED-B1FB-03B5-C1CDA677C897}"/>
                </a:ext>
              </a:extLst>
            </p:cNvPr>
            <p:cNvSpPr/>
            <p:nvPr/>
          </p:nvSpPr>
          <p:spPr>
            <a:xfrm>
              <a:off x="5080483" y="4067466"/>
              <a:ext cx="389619" cy="67103"/>
            </a:xfrm>
            <a:custGeom>
              <a:avLst/>
              <a:gdLst/>
              <a:ahLst/>
              <a:cxnLst/>
              <a:rect l="l" t="t" r="r" b="b"/>
              <a:pathLst>
                <a:path w="4825" h="831" extrusionOk="0">
                  <a:moveTo>
                    <a:pt x="0" y="1"/>
                  </a:moveTo>
                  <a:lnTo>
                    <a:pt x="138" y="830"/>
                  </a:lnTo>
                  <a:lnTo>
                    <a:pt x="4825" y="830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0" name="Google Shape;3003;p29">
              <a:extLst>
                <a:ext uri="{FF2B5EF4-FFF2-40B4-BE49-F238E27FC236}">
                  <a16:creationId xmlns:a16="http://schemas.microsoft.com/office/drawing/2014/main" id="{5499C6F6-B0D1-77AF-67D1-CA772C7EB8E4}"/>
                </a:ext>
              </a:extLst>
            </p:cNvPr>
            <p:cNvSpPr/>
            <p:nvPr/>
          </p:nvSpPr>
          <p:spPr>
            <a:xfrm>
              <a:off x="2604363" y="4178013"/>
              <a:ext cx="734663" cy="245076"/>
            </a:xfrm>
            <a:custGeom>
              <a:avLst/>
              <a:gdLst/>
              <a:ahLst/>
              <a:cxnLst/>
              <a:rect l="l" t="t" r="r" b="b"/>
              <a:pathLst>
                <a:path w="9098" h="3035" extrusionOk="0">
                  <a:moveTo>
                    <a:pt x="1757" y="0"/>
                  </a:moveTo>
                  <a:lnTo>
                    <a:pt x="1" y="3035"/>
                  </a:lnTo>
                  <a:lnTo>
                    <a:pt x="7916" y="3035"/>
                  </a:lnTo>
                  <a:lnTo>
                    <a:pt x="909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1" name="Google Shape;3004;p29">
              <a:extLst>
                <a:ext uri="{FF2B5EF4-FFF2-40B4-BE49-F238E27FC236}">
                  <a16:creationId xmlns:a16="http://schemas.microsoft.com/office/drawing/2014/main" id="{F9A2D5F8-13F0-1246-74DC-D58A4E861801}"/>
                </a:ext>
              </a:extLst>
            </p:cNvPr>
            <p:cNvSpPr/>
            <p:nvPr/>
          </p:nvSpPr>
          <p:spPr>
            <a:xfrm>
              <a:off x="6319593" y="4316419"/>
              <a:ext cx="220044" cy="106671"/>
            </a:xfrm>
            <a:custGeom>
              <a:avLst/>
              <a:gdLst/>
              <a:ahLst/>
              <a:cxnLst/>
              <a:rect l="l" t="t" r="r" b="b"/>
              <a:pathLst>
                <a:path w="2725" h="1321" extrusionOk="0">
                  <a:moveTo>
                    <a:pt x="1" y="0"/>
                  </a:moveTo>
                  <a:lnTo>
                    <a:pt x="706" y="1321"/>
                  </a:lnTo>
                  <a:lnTo>
                    <a:pt x="2724" y="1321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2" name="Google Shape;3005;p29">
              <a:extLst>
                <a:ext uri="{FF2B5EF4-FFF2-40B4-BE49-F238E27FC236}">
                  <a16:creationId xmlns:a16="http://schemas.microsoft.com/office/drawing/2014/main" id="{064CD8C7-65D9-1465-A0F7-644F6348FB19}"/>
                </a:ext>
              </a:extLst>
            </p:cNvPr>
            <p:cNvSpPr/>
            <p:nvPr/>
          </p:nvSpPr>
          <p:spPr>
            <a:xfrm>
              <a:off x="6180057" y="4051881"/>
              <a:ext cx="257431" cy="194850"/>
            </a:xfrm>
            <a:custGeom>
              <a:avLst/>
              <a:gdLst/>
              <a:ahLst/>
              <a:cxnLst/>
              <a:rect l="l" t="t" r="r" b="b"/>
              <a:pathLst>
                <a:path w="3188" h="2413" extrusionOk="0">
                  <a:moveTo>
                    <a:pt x="0" y="0"/>
                  </a:moveTo>
                  <a:lnTo>
                    <a:pt x="1272" y="2412"/>
                  </a:lnTo>
                  <a:lnTo>
                    <a:pt x="3187" y="24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3" name="Google Shape;3006;p29">
              <a:extLst>
                <a:ext uri="{FF2B5EF4-FFF2-40B4-BE49-F238E27FC236}">
                  <a16:creationId xmlns:a16="http://schemas.microsoft.com/office/drawing/2014/main" id="{4DC712E3-91D3-70B2-D8E3-5604DF9D2DDB}"/>
                </a:ext>
              </a:extLst>
            </p:cNvPr>
            <p:cNvSpPr/>
            <p:nvPr/>
          </p:nvSpPr>
          <p:spPr>
            <a:xfrm>
              <a:off x="5952907" y="3622613"/>
              <a:ext cx="213826" cy="154717"/>
            </a:xfrm>
            <a:custGeom>
              <a:avLst/>
              <a:gdLst/>
              <a:ahLst/>
              <a:cxnLst/>
              <a:rect l="l" t="t" r="r" b="b"/>
              <a:pathLst>
                <a:path w="2648" h="1916" extrusionOk="0">
                  <a:moveTo>
                    <a:pt x="0" y="0"/>
                  </a:moveTo>
                  <a:lnTo>
                    <a:pt x="1016" y="1915"/>
                  </a:lnTo>
                  <a:lnTo>
                    <a:pt x="2648" y="1915"/>
                  </a:lnTo>
                  <a:lnTo>
                    <a:pt x="1542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4" name="Google Shape;3007;p29">
              <a:extLst>
                <a:ext uri="{FF2B5EF4-FFF2-40B4-BE49-F238E27FC236}">
                  <a16:creationId xmlns:a16="http://schemas.microsoft.com/office/drawing/2014/main" id="{7DCC7AD4-0E84-DAFB-4ECB-EADFE3CFC3E6}"/>
                </a:ext>
              </a:extLst>
            </p:cNvPr>
            <p:cNvSpPr/>
            <p:nvPr/>
          </p:nvSpPr>
          <p:spPr>
            <a:xfrm>
              <a:off x="5017902" y="3694642"/>
              <a:ext cx="347871" cy="75986"/>
            </a:xfrm>
            <a:custGeom>
              <a:avLst/>
              <a:gdLst/>
              <a:ahLst/>
              <a:cxnLst/>
              <a:rect l="l" t="t" r="r" b="b"/>
              <a:pathLst>
                <a:path w="4308" h="941" extrusionOk="0">
                  <a:moveTo>
                    <a:pt x="1" y="0"/>
                  </a:moveTo>
                  <a:lnTo>
                    <a:pt x="160" y="940"/>
                  </a:lnTo>
                  <a:lnTo>
                    <a:pt x="4307" y="940"/>
                  </a:lnTo>
                  <a:lnTo>
                    <a:pt x="4038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5" name="Google Shape;3008;p29">
              <a:extLst>
                <a:ext uri="{FF2B5EF4-FFF2-40B4-BE49-F238E27FC236}">
                  <a16:creationId xmlns:a16="http://schemas.microsoft.com/office/drawing/2014/main" id="{3728752A-2C8D-A534-E356-15C4DD6D6B3B}"/>
                </a:ext>
              </a:extLst>
            </p:cNvPr>
            <p:cNvSpPr/>
            <p:nvPr/>
          </p:nvSpPr>
          <p:spPr>
            <a:xfrm>
              <a:off x="5045841" y="3861472"/>
              <a:ext cx="383563" cy="131300"/>
            </a:xfrm>
            <a:custGeom>
              <a:avLst/>
              <a:gdLst/>
              <a:ahLst/>
              <a:cxnLst/>
              <a:rect l="l" t="t" r="r" b="b"/>
              <a:pathLst>
                <a:path w="4750" h="1626" extrusionOk="0">
                  <a:moveTo>
                    <a:pt x="1" y="1"/>
                  </a:moveTo>
                  <a:lnTo>
                    <a:pt x="277" y="1625"/>
                  </a:lnTo>
                  <a:lnTo>
                    <a:pt x="4749" y="1625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6" name="Google Shape;3009;p29">
              <a:extLst>
                <a:ext uri="{FF2B5EF4-FFF2-40B4-BE49-F238E27FC236}">
                  <a16:creationId xmlns:a16="http://schemas.microsoft.com/office/drawing/2014/main" id="{8D80F9DD-354E-C02E-F347-FECAE8F34536}"/>
                </a:ext>
              </a:extLst>
            </p:cNvPr>
            <p:cNvSpPr/>
            <p:nvPr/>
          </p:nvSpPr>
          <p:spPr>
            <a:xfrm>
              <a:off x="2852750" y="3933501"/>
              <a:ext cx="581158" cy="59271"/>
            </a:xfrm>
            <a:custGeom>
              <a:avLst/>
              <a:gdLst/>
              <a:ahLst/>
              <a:cxnLst/>
              <a:rect l="l" t="t" r="r" b="b"/>
              <a:pathLst>
                <a:path w="7197" h="734" extrusionOk="0">
                  <a:moveTo>
                    <a:pt x="423" y="1"/>
                  </a:moveTo>
                  <a:lnTo>
                    <a:pt x="1" y="733"/>
                  </a:lnTo>
                  <a:lnTo>
                    <a:pt x="6913" y="733"/>
                  </a:lnTo>
                  <a:lnTo>
                    <a:pt x="7197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7" name="Google Shape;3010;p29">
              <a:extLst>
                <a:ext uri="{FF2B5EF4-FFF2-40B4-BE49-F238E27FC236}">
                  <a16:creationId xmlns:a16="http://schemas.microsoft.com/office/drawing/2014/main" id="{7BA803D9-8148-8586-27C2-4548E04E3115}"/>
                </a:ext>
              </a:extLst>
            </p:cNvPr>
            <p:cNvSpPr/>
            <p:nvPr/>
          </p:nvSpPr>
          <p:spPr>
            <a:xfrm>
              <a:off x="2920338" y="3820774"/>
              <a:ext cx="423695" cy="54749"/>
            </a:xfrm>
            <a:custGeom>
              <a:avLst/>
              <a:gdLst/>
              <a:ahLst/>
              <a:cxnLst/>
              <a:rect l="l" t="t" r="r" b="b"/>
              <a:pathLst>
                <a:path w="5247" h="678" extrusionOk="0">
                  <a:moveTo>
                    <a:pt x="394" y="0"/>
                  </a:moveTo>
                  <a:lnTo>
                    <a:pt x="0" y="678"/>
                  </a:lnTo>
                  <a:lnTo>
                    <a:pt x="4950" y="67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8" name="Google Shape;3011;p29">
              <a:extLst>
                <a:ext uri="{FF2B5EF4-FFF2-40B4-BE49-F238E27FC236}">
                  <a16:creationId xmlns:a16="http://schemas.microsoft.com/office/drawing/2014/main" id="{6EEC10CD-2546-E648-B2EA-1DBB85F2A14E}"/>
                </a:ext>
              </a:extLst>
            </p:cNvPr>
            <p:cNvSpPr/>
            <p:nvPr/>
          </p:nvSpPr>
          <p:spPr>
            <a:xfrm>
              <a:off x="3582327" y="3820774"/>
              <a:ext cx="279153" cy="92701"/>
            </a:xfrm>
            <a:custGeom>
              <a:avLst/>
              <a:gdLst/>
              <a:ahLst/>
              <a:cxnLst/>
              <a:rect l="l" t="t" r="r" b="b"/>
              <a:pathLst>
                <a:path w="3457" h="1148" extrusionOk="0">
                  <a:moveTo>
                    <a:pt x="2019" y="0"/>
                  </a:moveTo>
                  <a:lnTo>
                    <a:pt x="159" y="678"/>
                  </a:lnTo>
                  <a:lnTo>
                    <a:pt x="0" y="1148"/>
                  </a:lnTo>
                  <a:lnTo>
                    <a:pt x="3166" y="1148"/>
                  </a:lnTo>
                  <a:lnTo>
                    <a:pt x="3457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9" name="Google Shape;3012;p29">
              <a:extLst>
                <a:ext uri="{FF2B5EF4-FFF2-40B4-BE49-F238E27FC236}">
                  <a16:creationId xmlns:a16="http://schemas.microsoft.com/office/drawing/2014/main" id="{43CD2A16-C7E0-D43F-B4E0-B15573647A27}"/>
                </a:ext>
              </a:extLst>
            </p:cNvPr>
            <p:cNvSpPr/>
            <p:nvPr/>
          </p:nvSpPr>
          <p:spPr>
            <a:xfrm>
              <a:off x="3271439" y="3622613"/>
              <a:ext cx="283594" cy="103925"/>
            </a:xfrm>
            <a:custGeom>
              <a:avLst/>
              <a:gdLst/>
              <a:ahLst/>
              <a:cxnLst/>
              <a:rect l="l" t="t" r="r" b="b"/>
              <a:pathLst>
                <a:path w="3512" h="1287" extrusionOk="0">
                  <a:moveTo>
                    <a:pt x="622" y="0"/>
                  </a:moveTo>
                  <a:lnTo>
                    <a:pt x="0" y="1286"/>
                  </a:lnTo>
                  <a:lnTo>
                    <a:pt x="3014" y="1286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0" name="Google Shape;3013;p29">
              <a:extLst>
                <a:ext uri="{FF2B5EF4-FFF2-40B4-BE49-F238E27FC236}">
                  <a16:creationId xmlns:a16="http://schemas.microsoft.com/office/drawing/2014/main" id="{6F726589-A9F1-525C-39ED-295D82A1DE82}"/>
                </a:ext>
              </a:extLst>
            </p:cNvPr>
            <p:cNvSpPr/>
            <p:nvPr/>
          </p:nvSpPr>
          <p:spPr>
            <a:xfrm>
              <a:off x="2981143" y="3622613"/>
              <a:ext cx="230057" cy="148015"/>
            </a:xfrm>
            <a:custGeom>
              <a:avLst/>
              <a:gdLst/>
              <a:ahLst/>
              <a:cxnLst/>
              <a:rect l="l" t="t" r="r" b="b"/>
              <a:pathLst>
                <a:path w="2849" h="1833" extrusionOk="0">
                  <a:moveTo>
                    <a:pt x="1058" y="0"/>
                  </a:moveTo>
                  <a:lnTo>
                    <a:pt x="1" y="1832"/>
                  </a:lnTo>
                  <a:lnTo>
                    <a:pt x="1888" y="1832"/>
                  </a:lnTo>
                  <a:lnTo>
                    <a:pt x="2849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1" name="Google Shape;3014;p29">
              <a:extLst>
                <a:ext uri="{FF2B5EF4-FFF2-40B4-BE49-F238E27FC236}">
                  <a16:creationId xmlns:a16="http://schemas.microsoft.com/office/drawing/2014/main" id="{077F568C-FE03-9F02-3768-77FCDA880D78}"/>
                </a:ext>
              </a:extLst>
            </p:cNvPr>
            <p:cNvSpPr/>
            <p:nvPr/>
          </p:nvSpPr>
          <p:spPr>
            <a:xfrm>
              <a:off x="3664369" y="3622613"/>
              <a:ext cx="506303" cy="148015"/>
            </a:xfrm>
            <a:custGeom>
              <a:avLst/>
              <a:gdLst/>
              <a:ahLst/>
              <a:cxnLst/>
              <a:rect l="l" t="t" r="r" b="b"/>
              <a:pathLst>
                <a:path w="6270" h="1833" extrusionOk="0">
                  <a:moveTo>
                    <a:pt x="215" y="0"/>
                  </a:moveTo>
                  <a:lnTo>
                    <a:pt x="0" y="629"/>
                  </a:lnTo>
                  <a:lnTo>
                    <a:pt x="3235" y="629"/>
                  </a:lnTo>
                  <a:lnTo>
                    <a:pt x="2945" y="1832"/>
                  </a:lnTo>
                  <a:lnTo>
                    <a:pt x="5987" y="1832"/>
                  </a:lnTo>
                  <a:lnTo>
                    <a:pt x="6270" y="0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2" name="Google Shape;3015;p29">
              <a:extLst>
                <a:ext uri="{FF2B5EF4-FFF2-40B4-BE49-F238E27FC236}">
                  <a16:creationId xmlns:a16="http://schemas.microsoft.com/office/drawing/2014/main" id="{20BD01DB-3388-6AD7-A809-59F1BD00D382}"/>
                </a:ext>
              </a:extLst>
            </p:cNvPr>
            <p:cNvSpPr/>
            <p:nvPr/>
          </p:nvSpPr>
          <p:spPr>
            <a:xfrm>
              <a:off x="3555518" y="3933501"/>
              <a:ext cx="277538" cy="59271"/>
            </a:xfrm>
            <a:custGeom>
              <a:avLst/>
              <a:gdLst/>
              <a:ahLst/>
              <a:cxnLst/>
              <a:rect l="l" t="t" r="r" b="b"/>
              <a:pathLst>
                <a:path w="3437" h="734" extrusionOk="0">
                  <a:moveTo>
                    <a:pt x="249" y="1"/>
                  </a:moveTo>
                  <a:lnTo>
                    <a:pt x="1" y="733"/>
                  </a:lnTo>
                  <a:lnTo>
                    <a:pt x="3249" y="733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D1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3" name="Google Shape;3016;p29">
              <a:extLst>
                <a:ext uri="{FF2B5EF4-FFF2-40B4-BE49-F238E27FC236}">
                  <a16:creationId xmlns:a16="http://schemas.microsoft.com/office/drawing/2014/main" id="{E685F248-1C50-D811-E693-C33730FB4F41}"/>
                </a:ext>
              </a:extLst>
            </p:cNvPr>
            <p:cNvSpPr/>
            <p:nvPr/>
          </p:nvSpPr>
          <p:spPr>
            <a:xfrm>
              <a:off x="2453118" y="3860987"/>
              <a:ext cx="244592" cy="224969"/>
            </a:xfrm>
            <a:custGeom>
              <a:avLst/>
              <a:gdLst/>
              <a:ahLst/>
              <a:cxnLst/>
              <a:rect l="l" t="t" r="r" b="b"/>
              <a:pathLst>
                <a:path w="3029" h="2786" extrusionOk="0">
                  <a:moveTo>
                    <a:pt x="2468" y="0"/>
                  </a:moveTo>
                  <a:cubicBezTo>
                    <a:pt x="2123" y="0"/>
                    <a:pt x="1763" y="118"/>
                    <a:pt x="1673" y="249"/>
                  </a:cubicBezTo>
                  <a:lnTo>
                    <a:pt x="111" y="2509"/>
                  </a:lnTo>
                  <a:cubicBezTo>
                    <a:pt x="1" y="2661"/>
                    <a:pt x="222" y="2786"/>
                    <a:pt x="595" y="2786"/>
                  </a:cubicBezTo>
                  <a:cubicBezTo>
                    <a:pt x="975" y="2786"/>
                    <a:pt x="1362" y="2661"/>
                    <a:pt x="1459" y="2509"/>
                  </a:cubicBezTo>
                  <a:lnTo>
                    <a:pt x="2945" y="249"/>
                  </a:lnTo>
                  <a:cubicBezTo>
                    <a:pt x="3028" y="111"/>
                    <a:pt x="2821" y="0"/>
                    <a:pt x="2468" y="0"/>
                  </a:cubicBezTo>
                  <a:close/>
                </a:path>
              </a:pathLst>
            </a:custGeom>
            <a:solidFill>
              <a:srgbClr val="001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444" name="Google Shape;3018;p29">
            <a:extLst>
              <a:ext uri="{FF2B5EF4-FFF2-40B4-BE49-F238E27FC236}">
                <a16:creationId xmlns:a16="http://schemas.microsoft.com/office/drawing/2014/main" id="{F6655C65-E60A-5817-0123-8DD126D20A89}"/>
              </a:ext>
            </a:extLst>
          </p:cNvPr>
          <p:cNvGrpSpPr/>
          <p:nvPr/>
        </p:nvGrpSpPr>
        <p:grpSpPr>
          <a:xfrm>
            <a:off x="4584497" y="2803213"/>
            <a:ext cx="732966" cy="1055370"/>
            <a:chOff x="2149477" y="2921417"/>
            <a:chExt cx="1034445" cy="1388720"/>
          </a:xfrm>
        </p:grpSpPr>
        <p:grpSp>
          <p:nvGrpSpPr>
            <p:cNvPr id="445" name="Google Shape;3019;p29">
              <a:extLst>
                <a:ext uri="{FF2B5EF4-FFF2-40B4-BE49-F238E27FC236}">
                  <a16:creationId xmlns:a16="http://schemas.microsoft.com/office/drawing/2014/main" id="{71193D58-5D02-D02C-CF70-E1E69708D001}"/>
                </a:ext>
              </a:extLst>
            </p:cNvPr>
            <p:cNvGrpSpPr/>
            <p:nvPr/>
          </p:nvGrpSpPr>
          <p:grpSpPr>
            <a:xfrm>
              <a:off x="2149477" y="2921417"/>
              <a:ext cx="1034445" cy="1388720"/>
              <a:chOff x="2656517" y="2387851"/>
              <a:chExt cx="916979" cy="1231025"/>
            </a:xfrm>
          </p:grpSpPr>
          <p:grpSp>
            <p:nvGrpSpPr>
              <p:cNvPr id="447" name="Google Shape;3020;p29">
                <a:extLst>
                  <a:ext uri="{FF2B5EF4-FFF2-40B4-BE49-F238E27FC236}">
                    <a16:creationId xmlns:a16="http://schemas.microsoft.com/office/drawing/2014/main" id="{085B0791-AB1C-11F4-9C27-2C4183C9A706}"/>
                  </a:ext>
                </a:extLst>
              </p:cNvPr>
              <p:cNvGrpSpPr/>
              <p:nvPr/>
            </p:nvGrpSpPr>
            <p:grpSpPr>
              <a:xfrm>
                <a:off x="2656517" y="2387851"/>
                <a:ext cx="916979" cy="1231025"/>
                <a:chOff x="2876814" y="2638164"/>
                <a:chExt cx="668206" cy="892047"/>
              </a:xfrm>
            </p:grpSpPr>
            <p:sp>
              <p:nvSpPr>
                <p:cNvPr id="513" name="Google Shape;3021;p29">
                  <a:extLst>
                    <a:ext uri="{FF2B5EF4-FFF2-40B4-BE49-F238E27FC236}">
                      <a16:creationId xmlns:a16="http://schemas.microsoft.com/office/drawing/2014/main" id="{4AD0AA98-5040-AF1F-2F9F-7CFDB7251693}"/>
                    </a:ext>
                  </a:extLst>
                </p:cNvPr>
                <p:cNvSpPr/>
                <p:nvPr/>
              </p:nvSpPr>
              <p:spPr>
                <a:xfrm>
                  <a:off x="2999554" y="3419019"/>
                  <a:ext cx="422645" cy="111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4" h="1377" extrusionOk="0">
                      <a:moveTo>
                        <a:pt x="2621" y="1"/>
                      </a:moveTo>
                      <a:cubicBezTo>
                        <a:pt x="1169" y="1"/>
                        <a:pt x="1" y="305"/>
                        <a:pt x="1" y="692"/>
                      </a:cubicBezTo>
                      <a:cubicBezTo>
                        <a:pt x="1" y="1072"/>
                        <a:pt x="1169" y="1377"/>
                        <a:pt x="2621" y="1377"/>
                      </a:cubicBezTo>
                      <a:cubicBezTo>
                        <a:pt x="4065" y="1377"/>
                        <a:pt x="5234" y="1072"/>
                        <a:pt x="5234" y="692"/>
                      </a:cubicBezTo>
                      <a:cubicBezTo>
                        <a:pt x="5234" y="305"/>
                        <a:pt x="4065" y="1"/>
                        <a:pt x="2621" y="1"/>
                      </a:cubicBezTo>
                      <a:close/>
                    </a:path>
                  </a:pathLst>
                </a:custGeom>
                <a:solidFill>
                  <a:srgbClr val="00317C">
                    <a:alpha val="4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  <p:sp>
              <p:nvSpPr>
                <p:cNvPr id="514" name="Google Shape;3022;p29">
                  <a:extLst>
                    <a:ext uri="{FF2B5EF4-FFF2-40B4-BE49-F238E27FC236}">
                      <a16:creationId xmlns:a16="http://schemas.microsoft.com/office/drawing/2014/main" id="{AE103B93-5A3C-B5E5-92AD-C4B95E04B0D8}"/>
                    </a:ext>
                  </a:extLst>
                </p:cNvPr>
                <p:cNvSpPr/>
                <p:nvPr/>
              </p:nvSpPr>
              <p:spPr>
                <a:xfrm>
                  <a:off x="2876814" y="2638164"/>
                  <a:ext cx="668206" cy="836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5" h="10363" extrusionOk="0">
                      <a:moveTo>
                        <a:pt x="4118" y="1814"/>
                      </a:moveTo>
                      <a:cubicBezTo>
                        <a:pt x="5312" y="1814"/>
                        <a:pt x="6456" y="2742"/>
                        <a:pt x="6456" y="4141"/>
                      </a:cubicBezTo>
                      <a:cubicBezTo>
                        <a:pt x="6456" y="5420"/>
                        <a:pt x="5419" y="6464"/>
                        <a:pt x="4141" y="6464"/>
                      </a:cubicBezTo>
                      <a:cubicBezTo>
                        <a:pt x="2067" y="6464"/>
                        <a:pt x="1030" y="3961"/>
                        <a:pt x="2496" y="2496"/>
                      </a:cubicBezTo>
                      <a:cubicBezTo>
                        <a:pt x="2969" y="2025"/>
                        <a:pt x="3549" y="1814"/>
                        <a:pt x="4118" y="1814"/>
                      </a:cubicBezTo>
                      <a:close/>
                      <a:moveTo>
                        <a:pt x="4141" y="1"/>
                      </a:moveTo>
                      <a:cubicBezTo>
                        <a:pt x="1853" y="1"/>
                        <a:pt x="0" y="1853"/>
                        <a:pt x="0" y="4141"/>
                      </a:cubicBezTo>
                      <a:cubicBezTo>
                        <a:pt x="0" y="6422"/>
                        <a:pt x="4141" y="10362"/>
                        <a:pt x="4141" y="10362"/>
                      </a:cubicBezTo>
                      <a:cubicBezTo>
                        <a:pt x="4141" y="10362"/>
                        <a:pt x="8274" y="6429"/>
                        <a:pt x="8274" y="4141"/>
                      </a:cubicBezTo>
                      <a:cubicBezTo>
                        <a:pt x="8274" y="1853"/>
                        <a:pt x="6422" y="1"/>
                        <a:pt x="4141" y="1"/>
                      </a:cubicBezTo>
                      <a:close/>
                    </a:path>
                  </a:pathLst>
                </a:custGeom>
                <a:solidFill>
                  <a:srgbClr val="FFA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</p:grpSp>
          <p:sp>
            <p:nvSpPr>
              <p:cNvPr id="512" name="Google Shape;3023;p29">
                <a:extLst>
                  <a:ext uri="{FF2B5EF4-FFF2-40B4-BE49-F238E27FC236}">
                    <a16:creationId xmlns:a16="http://schemas.microsoft.com/office/drawing/2014/main" id="{986C1E02-0EBB-5CDA-548C-AEED54FA389A}"/>
                  </a:ext>
                </a:extLst>
              </p:cNvPr>
              <p:cNvSpPr/>
              <p:nvPr/>
            </p:nvSpPr>
            <p:spPr>
              <a:xfrm>
                <a:off x="2774525" y="2498001"/>
                <a:ext cx="709800" cy="7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sp>
          <p:nvSpPr>
            <p:cNvPr id="446" name="Google Shape;3024;p29">
              <a:extLst>
                <a:ext uri="{FF2B5EF4-FFF2-40B4-BE49-F238E27FC236}">
                  <a16:creationId xmlns:a16="http://schemas.microsoft.com/office/drawing/2014/main" id="{AA14C012-8AF0-1822-1370-6C4C781AA2B1}"/>
                </a:ext>
              </a:extLst>
            </p:cNvPr>
            <p:cNvSpPr/>
            <p:nvPr/>
          </p:nvSpPr>
          <p:spPr>
            <a:xfrm>
              <a:off x="2537634" y="3071874"/>
              <a:ext cx="258129" cy="731713"/>
            </a:xfrm>
            <a:custGeom>
              <a:avLst/>
              <a:gdLst/>
              <a:ahLst/>
              <a:cxnLst/>
              <a:rect l="l" t="t" r="r" b="b"/>
              <a:pathLst>
                <a:path w="10797" h="30606" extrusionOk="0">
                  <a:moveTo>
                    <a:pt x="7434" y="5185"/>
                  </a:moveTo>
                  <a:lnTo>
                    <a:pt x="7434" y="5895"/>
                  </a:lnTo>
                  <a:lnTo>
                    <a:pt x="6446" y="5895"/>
                  </a:lnTo>
                  <a:cubicBezTo>
                    <a:pt x="6758" y="5645"/>
                    <a:pt x="7088" y="5407"/>
                    <a:pt x="7434" y="5185"/>
                  </a:cubicBezTo>
                  <a:close/>
                  <a:moveTo>
                    <a:pt x="6440" y="5905"/>
                  </a:moveTo>
                  <a:lnTo>
                    <a:pt x="6440" y="6332"/>
                  </a:lnTo>
                  <a:lnTo>
                    <a:pt x="6162" y="6332"/>
                  </a:lnTo>
                  <a:lnTo>
                    <a:pt x="6162" y="6900"/>
                  </a:lnTo>
                  <a:lnTo>
                    <a:pt x="5344" y="6900"/>
                  </a:lnTo>
                  <a:cubicBezTo>
                    <a:pt x="5683" y="6544"/>
                    <a:pt x="6051" y="6211"/>
                    <a:pt x="6440" y="5905"/>
                  </a:cubicBezTo>
                  <a:close/>
                  <a:moveTo>
                    <a:pt x="5475" y="7661"/>
                  </a:moveTo>
                  <a:lnTo>
                    <a:pt x="5475" y="8127"/>
                  </a:lnTo>
                  <a:lnTo>
                    <a:pt x="5100" y="8127"/>
                  </a:lnTo>
                  <a:lnTo>
                    <a:pt x="5100" y="7661"/>
                  </a:lnTo>
                  <a:close/>
                  <a:moveTo>
                    <a:pt x="6060" y="7661"/>
                  </a:moveTo>
                  <a:lnTo>
                    <a:pt x="6060" y="8127"/>
                  </a:lnTo>
                  <a:lnTo>
                    <a:pt x="5571" y="8127"/>
                  </a:lnTo>
                  <a:lnTo>
                    <a:pt x="5571" y="7661"/>
                  </a:lnTo>
                  <a:close/>
                  <a:moveTo>
                    <a:pt x="6650" y="7661"/>
                  </a:moveTo>
                  <a:lnTo>
                    <a:pt x="6650" y="8127"/>
                  </a:lnTo>
                  <a:lnTo>
                    <a:pt x="6162" y="8127"/>
                  </a:lnTo>
                  <a:lnTo>
                    <a:pt x="6162" y="7661"/>
                  </a:lnTo>
                  <a:close/>
                  <a:moveTo>
                    <a:pt x="7241" y="7661"/>
                  </a:moveTo>
                  <a:lnTo>
                    <a:pt x="7241" y="8127"/>
                  </a:lnTo>
                  <a:lnTo>
                    <a:pt x="6753" y="8127"/>
                  </a:lnTo>
                  <a:lnTo>
                    <a:pt x="6753" y="7661"/>
                  </a:lnTo>
                  <a:close/>
                  <a:moveTo>
                    <a:pt x="7826" y="7661"/>
                  </a:moveTo>
                  <a:lnTo>
                    <a:pt x="7826" y="8127"/>
                  </a:lnTo>
                  <a:lnTo>
                    <a:pt x="7338" y="8127"/>
                  </a:lnTo>
                  <a:lnTo>
                    <a:pt x="7338" y="7661"/>
                  </a:lnTo>
                  <a:close/>
                  <a:moveTo>
                    <a:pt x="8417" y="7661"/>
                  </a:moveTo>
                  <a:lnTo>
                    <a:pt x="8417" y="8127"/>
                  </a:lnTo>
                  <a:lnTo>
                    <a:pt x="7923" y="8127"/>
                  </a:lnTo>
                  <a:lnTo>
                    <a:pt x="7923" y="7661"/>
                  </a:lnTo>
                  <a:close/>
                  <a:moveTo>
                    <a:pt x="9002" y="7661"/>
                  </a:moveTo>
                  <a:lnTo>
                    <a:pt x="9002" y="8127"/>
                  </a:lnTo>
                  <a:lnTo>
                    <a:pt x="8513" y="8127"/>
                  </a:lnTo>
                  <a:lnTo>
                    <a:pt x="8513" y="7661"/>
                  </a:lnTo>
                  <a:close/>
                  <a:moveTo>
                    <a:pt x="9587" y="7661"/>
                  </a:moveTo>
                  <a:lnTo>
                    <a:pt x="9587" y="8127"/>
                  </a:lnTo>
                  <a:lnTo>
                    <a:pt x="9098" y="8127"/>
                  </a:lnTo>
                  <a:lnTo>
                    <a:pt x="9098" y="7661"/>
                  </a:lnTo>
                  <a:close/>
                  <a:moveTo>
                    <a:pt x="10177" y="7661"/>
                  </a:moveTo>
                  <a:lnTo>
                    <a:pt x="10177" y="8127"/>
                  </a:lnTo>
                  <a:lnTo>
                    <a:pt x="9683" y="8127"/>
                  </a:lnTo>
                  <a:lnTo>
                    <a:pt x="9683" y="7661"/>
                  </a:lnTo>
                  <a:close/>
                  <a:moveTo>
                    <a:pt x="10643" y="7661"/>
                  </a:moveTo>
                  <a:lnTo>
                    <a:pt x="10643" y="8127"/>
                  </a:lnTo>
                  <a:lnTo>
                    <a:pt x="10274" y="8127"/>
                  </a:lnTo>
                  <a:lnTo>
                    <a:pt x="10274" y="7661"/>
                  </a:lnTo>
                  <a:close/>
                  <a:moveTo>
                    <a:pt x="5475" y="8224"/>
                  </a:moveTo>
                  <a:lnTo>
                    <a:pt x="5475" y="8689"/>
                  </a:lnTo>
                  <a:lnTo>
                    <a:pt x="5100" y="8689"/>
                  </a:lnTo>
                  <a:lnTo>
                    <a:pt x="5100" y="8224"/>
                  </a:lnTo>
                  <a:close/>
                  <a:moveTo>
                    <a:pt x="6060" y="8224"/>
                  </a:moveTo>
                  <a:lnTo>
                    <a:pt x="6060" y="8689"/>
                  </a:lnTo>
                  <a:lnTo>
                    <a:pt x="5571" y="8689"/>
                  </a:lnTo>
                  <a:lnTo>
                    <a:pt x="5571" y="8224"/>
                  </a:lnTo>
                  <a:close/>
                  <a:moveTo>
                    <a:pt x="6650" y="8224"/>
                  </a:moveTo>
                  <a:lnTo>
                    <a:pt x="6650" y="8695"/>
                  </a:lnTo>
                  <a:lnTo>
                    <a:pt x="6162" y="8695"/>
                  </a:lnTo>
                  <a:lnTo>
                    <a:pt x="6162" y="8224"/>
                  </a:lnTo>
                  <a:close/>
                  <a:moveTo>
                    <a:pt x="7241" y="8229"/>
                  </a:moveTo>
                  <a:lnTo>
                    <a:pt x="7241" y="8695"/>
                  </a:lnTo>
                  <a:lnTo>
                    <a:pt x="6753" y="8695"/>
                  </a:lnTo>
                  <a:lnTo>
                    <a:pt x="6753" y="8229"/>
                  </a:lnTo>
                  <a:close/>
                  <a:moveTo>
                    <a:pt x="7826" y="8229"/>
                  </a:moveTo>
                  <a:lnTo>
                    <a:pt x="7826" y="8695"/>
                  </a:lnTo>
                  <a:lnTo>
                    <a:pt x="7338" y="8695"/>
                  </a:lnTo>
                  <a:lnTo>
                    <a:pt x="7338" y="8229"/>
                  </a:lnTo>
                  <a:close/>
                  <a:moveTo>
                    <a:pt x="8417" y="8229"/>
                  </a:moveTo>
                  <a:lnTo>
                    <a:pt x="8417" y="8695"/>
                  </a:lnTo>
                  <a:lnTo>
                    <a:pt x="7923" y="8695"/>
                  </a:lnTo>
                  <a:lnTo>
                    <a:pt x="7923" y="8229"/>
                  </a:lnTo>
                  <a:close/>
                  <a:moveTo>
                    <a:pt x="9002" y="8229"/>
                  </a:moveTo>
                  <a:lnTo>
                    <a:pt x="9002" y="8695"/>
                  </a:lnTo>
                  <a:lnTo>
                    <a:pt x="8513" y="8695"/>
                  </a:lnTo>
                  <a:lnTo>
                    <a:pt x="8513" y="8229"/>
                  </a:lnTo>
                  <a:close/>
                  <a:moveTo>
                    <a:pt x="9587" y="8229"/>
                  </a:moveTo>
                  <a:lnTo>
                    <a:pt x="9587" y="8695"/>
                  </a:lnTo>
                  <a:lnTo>
                    <a:pt x="9098" y="8695"/>
                  </a:lnTo>
                  <a:lnTo>
                    <a:pt x="9098" y="8229"/>
                  </a:lnTo>
                  <a:close/>
                  <a:moveTo>
                    <a:pt x="10177" y="8229"/>
                  </a:moveTo>
                  <a:lnTo>
                    <a:pt x="10177" y="8695"/>
                  </a:lnTo>
                  <a:lnTo>
                    <a:pt x="9683" y="8695"/>
                  </a:lnTo>
                  <a:lnTo>
                    <a:pt x="9683" y="8229"/>
                  </a:lnTo>
                  <a:close/>
                  <a:moveTo>
                    <a:pt x="10643" y="8229"/>
                  </a:moveTo>
                  <a:lnTo>
                    <a:pt x="10643" y="8695"/>
                  </a:lnTo>
                  <a:lnTo>
                    <a:pt x="10274" y="8695"/>
                  </a:lnTo>
                  <a:lnTo>
                    <a:pt x="10274" y="8229"/>
                  </a:lnTo>
                  <a:close/>
                  <a:moveTo>
                    <a:pt x="4975" y="7303"/>
                  </a:moveTo>
                  <a:lnTo>
                    <a:pt x="4975" y="9087"/>
                  </a:lnTo>
                  <a:lnTo>
                    <a:pt x="7020" y="9087"/>
                  </a:lnTo>
                  <a:lnTo>
                    <a:pt x="7020" y="9694"/>
                  </a:lnTo>
                  <a:lnTo>
                    <a:pt x="3317" y="9694"/>
                  </a:lnTo>
                  <a:cubicBezTo>
                    <a:pt x="3777" y="8837"/>
                    <a:pt x="4339" y="8036"/>
                    <a:pt x="4975" y="7303"/>
                  </a:cubicBezTo>
                  <a:close/>
                  <a:moveTo>
                    <a:pt x="6906" y="9933"/>
                  </a:moveTo>
                  <a:lnTo>
                    <a:pt x="4805" y="11393"/>
                  </a:lnTo>
                  <a:lnTo>
                    <a:pt x="3271" y="9933"/>
                  </a:lnTo>
                  <a:close/>
                  <a:moveTo>
                    <a:pt x="3101" y="10092"/>
                  </a:moveTo>
                  <a:lnTo>
                    <a:pt x="4612" y="11534"/>
                  </a:lnTo>
                  <a:lnTo>
                    <a:pt x="1823" y="13471"/>
                  </a:lnTo>
                  <a:cubicBezTo>
                    <a:pt x="2130" y="12301"/>
                    <a:pt x="2556" y="11171"/>
                    <a:pt x="3101" y="10092"/>
                  </a:cubicBezTo>
                  <a:close/>
                  <a:moveTo>
                    <a:pt x="7020" y="10154"/>
                  </a:moveTo>
                  <a:lnTo>
                    <a:pt x="7020" y="13494"/>
                  </a:lnTo>
                  <a:lnTo>
                    <a:pt x="4992" y="11563"/>
                  </a:lnTo>
                  <a:lnTo>
                    <a:pt x="7020" y="10154"/>
                  </a:lnTo>
                  <a:close/>
                  <a:moveTo>
                    <a:pt x="4782" y="11699"/>
                  </a:moveTo>
                  <a:lnTo>
                    <a:pt x="6838" y="13659"/>
                  </a:lnTo>
                  <a:lnTo>
                    <a:pt x="1971" y="13659"/>
                  </a:lnTo>
                  <a:lnTo>
                    <a:pt x="4782" y="11699"/>
                  </a:lnTo>
                  <a:close/>
                  <a:moveTo>
                    <a:pt x="6713" y="13903"/>
                  </a:moveTo>
                  <a:lnTo>
                    <a:pt x="4231" y="15493"/>
                  </a:lnTo>
                  <a:lnTo>
                    <a:pt x="1806" y="13903"/>
                  </a:lnTo>
                  <a:close/>
                  <a:moveTo>
                    <a:pt x="7020" y="13999"/>
                  </a:moveTo>
                  <a:lnTo>
                    <a:pt x="7020" y="17322"/>
                  </a:lnTo>
                  <a:lnTo>
                    <a:pt x="4447" y="15641"/>
                  </a:lnTo>
                  <a:lnTo>
                    <a:pt x="7020" y="13999"/>
                  </a:lnTo>
                  <a:close/>
                  <a:moveTo>
                    <a:pt x="1670" y="14107"/>
                  </a:moveTo>
                  <a:lnTo>
                    <a:pt x="3998" y="15635"/>
                  </a:lnTo>
                  <a:lnTo>
                    <a:pt x="1187" y="17430"/>
                  </a:lnTo>
                  <a:cubicBezTo>
                    <a:pt x="1221" y="16845"/>
                    <a:pt x="1284" y="16265"/>
                    <a:pt x="1369" y="15692"/>
                  </a:cubicBezTo>
                  <a:cubicBezTo>
                    <a:pt x="1448" y="15146"/>
                    <a:pt x="1550" y="14624"/>
                    <a:pt x="1670" y="14107"/>
                  </a:cubicBezTo>
                  <a:close/>
                  <a:moveTo>
                    <a:pt x="4225" y="15783"/>
                  </a:moveTo>
                  <a:lnTo>
                    <a:pt x="7020" y="17611"/>
                  </a:lnTo>
                  <a:lnTo>
                    <a:pt x="7020" y="17634"/>
                  </a:lnTo>
                  <a:lnTo>
                    <a:pt x="1318" y="17634"/>
                  </a:lnTo>
                  <a:lnTo>
                    <a:pt x="4225" y="15783"/>
                  </a:lnTo>
                  <a:close/>
                  <a:moveTo>
                    <a:pt x="6849" y="17878"/>
                  </a:moveTo>
                  <a:lnTo>
                    <a:pt x="4169" y="19588"/>
                  </a:lnTo>
                  <a:lnTo>
                    <a:pt x="1556" y="17878"/>
                  </a:lnTo>
                  <a:close/>
                  <a:moveTo>
                    <a:pt x="1153" y="17901"/>
                  </a:moveTo>
                  <a:lnTo>
                    <a:pt x="1159" y="17907"/>
                  </a:lnTo>
                  <a:lnTo>
                    <a:pt x="3947" y="19730"/>
                  </a:lnTo>
                  <a:lnTo>
                    <a:pt x="1255" y="21445"/>
                  </a:lnTo>
                  <a:cubicBezTo>
                    <a:pt x="1136" y="20269"/>
                    <a:pt x="1102" y="19082"/>
                    <a:pt x="1153" y="17901"/>
                  </a:cubicBezTo>
                  <a:close/>
                  <a:moveTo>
                    <a:pt x="7020" y="18054"/>
                  </a:moveTo>
                  <a:lnTo>
                    <a:pt x="7020" y="21456"/>
                  </a:lnTo>
                  <a:lnTo>
                    <a:pt x="4390" y="19735"/>
                  </a:lnTo>
                  <a:lnTo>
                    <a:pt x="7020" y="18054"/>
                  </a:lnTo>
                  <a:close/>
                  <a:moveTo>
                    <a:pt x="4169" y="19877"/>
                  </a:moveTo>
                  <a:lnTo>
                    <a:pt x="6804" y="21609"/>
                  </a:lnTo>
                  <a:lnTo>
                    <a:pt x="1454" y="21609"/>
                  </a:lnTo>
                  <a:lnTo>
                    <a:pt x="4169" y="19877"/>
                  </a:lnTo>
                  <a:close/>
                  <a:moveTo>
                    <a:pt x="6974" y="21848"/>
                  </a:moveTo>
                  <a:lnTo>
                    <a:pt x="4430" y="23626"/>
                  </a:lnTo>
                  <a:lnTo>
                    <a:pt x="1727" y="21848"/>
                  </a:lnTo>
                  <a:close/>
                  <a:moveTo>
                    <a:pt x="7020" y="22109"/>
                  </a:moveTo>
                  <a:lnTo>
                    <a:pt x="7020" y="25318"/>
                  </a:lnTo>
                  <a:lnTo>
                    <a:pt x="4646" y="23762"/>
                  </a:lnTo>
                  <a:lnTo>
                    <a:pt x="7020" y="22109"/>
                  </a:lnTo>
                  <a:close/>
                  <a:moveTo>
                    <a:pt x="1306" y="21859"/>
                  </a:moveTo>
                  <a:lnTo>
                    <a:pt x="4214" y="23768"/>
                  </a:lnTo>
                  <a:lnTo>
                    <a:pt x="1971" y="25329"/>
                  </a:lnTo>
                  <a:cubicBezTo>
                    <a:pt x="1670" y="24193"/>
                    <a:pt x="1443" y="23029"/>
                    <a:pt x="1301" y="21859"/>
                  </a:cubicBezTo>
                  <a:close/>
                  <a:moveTo>
                    <a:pt x="4436" y="23910"/>
                  </a:moveTo>
                  <a:lnTo>
                    <a:pt x="6980" y="25579"/>
                  </a:lnTo>
                  <a:lnTo>
                    <a:pt x="2045" y="25579"/>
                  </a:lnTo>
                  <a:lnTo>
                    <a:pt x="4436" y="23910"/>
                  </a:lnTo>
                  <a:close/>
                  <a:moveTo>
                    <a:pt x="6974" y="25823"/>
                  </a:moveTo>
                  <a:lnTo>
                    <a:pt x="4691" y="27817"/>
                  </a:lnTo>
                  <a:lnTo>
                    <a:pt x="2215" y="25823"/>
                  </a:lnTo>
                  <a:close/>
                  <a:moveTo>
                    <a:pt x="2204" y="26119"/>
                  </a:moveTo>
                  <a:lnTo>
                    <a:pt x="4504" y="27970"/>
                  </a:lnTo>
                  <a:lnTo>
                    <a:pt x="3300" y="29032"/>
                  </a:lnTo>
                  <a:cubicBezTo>
                    <a:pt x="2868" y="28084"/>
                    <a:pt x="2505" y="27113"/>
                    <a:pt x="2204" y="26119"/>
                  </a:cubicBezTo>
                  <a:close/>
                  <a:moveTo>
                    <a:pt x="7020" y="26102"/>
                  </a:moveTo>
                  <a:lnTo>
                    <a:pt x="7020" y="29685"/>
                  </a:lnTo>
                  <a:lnTo>
                    <a:pt x="4884" y="27970"/>
                  </a:lnTo>
                  <a:lnTo>
                    <a:pt x="7020" y="26102"/>
                  </a:lnTo>
                  <a:close/>
                  <a:moveTo>
                    <a:pt x="7820" y="0"/>
                  </a:moveTo>
                  <a:lnTo>
                    <a:pt x="7820" y="40"/>
                  </a:lnTo>
                  <a:lnTo>
                    <a:pt x="7014" y="40"/>
                  </a:lnTo>
                  <a:lnTo>
                    <a:pt x="7014" y="647"/>
                  </a:lnTo>
                  <a:lnTo>
                    <a:pt x="7820" y="647"/>
                  </a:lnTo>
                  <a:lnTo>
                    <a:pt x="7820" y="1198"/>
                  </a:lnTo>
                  <a:lnTo>
                    <a:pt x="7656" y="1198"/>
                  </a:lnTo>
                  <a:lnTo>
                    <a:pt x="7656" y="2658"/>
                  </a:lnTo>
                  <a:lnTo>
                    <a:pt x="7434" y="2658"/>
                  </a:lnTo>
                  <a:lnTo>
                    <a:pt x="7434" y="4453"/>
                  </a:lnTo>
                  <a:cubicBezTo>
                    <a:pt x="5651" y="5497"/>
                    <a:pt x="4169" y="7020"/>
                    <a:pt x="3010" y="8967"/>
                  </a:cubicBezTo>
                  <a:cubicBezTo>
                    <a:pt x="1880" y="10881"/>
                    <a:pt x="1119" y="13108"/>
                    <a:pt x="744" y="15595"/>
                  </a:cubicBezTo>
                  <a:cubicBezTo>
                    <a:pt x="0" y="20593"/>
                    <a:pt x="954" y="26062"/>
                    <a:pt x="3368" y="30605"/>
                  </a:cubicBezTo>
                  <a:lnTo>
                    <a:pt x="3924" y="30310"/>
                  </a:lnTo>
                  <a:cubicBezTo>
                    <a:pt x="3737" y="29964"/>
                    <a:pt x="3567" y="29611"/>
                    <a:pt x="3396" y="29254"/>
                  </a:cubicBezTo>
                  <a:lnTo>
                    <a:pt x="4691" y="28129"/>
                  </a:lnTo>
                  <a:lnTo>
                    <a:pt x="7014" y="29992"/>
                  </a:lnTo>
                  <a:lnTo>
                    <a:pt x="7014" y="30378"/>
                  </a:lnTo>
                  <a:lnTo>
                    <a:pt x="8757" y="30378"/>
                  </a:lnTo>
                  <a:lnTo>
                    <a:pt x="8757" y="9087"/>
                  </a:lnTo>
                  <a:lnTo>
                    <a:pt x="10796" y="9087"/>
                  </a:lnTo>
                  <a:lnTo>
                    <a:pt x="10796" y="6900"/>
                  </a:lnTo>
                  <a:lnTo>
                    <a:pt x="9609" y="6900"/>
                  </a:lnTo>
                  <a:lnTo>
                    <a:pt x="9609" y="6332"/>
                  </a:lnTo>
                  <a:lnTo>
                    <a:pt x="9331" y="6332"/>
                  </a:lnTo>
                  <a:lnTo>
                    <a:pt x="9331" y="5895"/>
                  </a:lnTo>
                  <a:lnTo>
                    <a:pt x="8337" y="5895"/>
                  </a:lnTo>
                  <a:lnTo>
                    <a:pt x="8337" y="2658"/>
                  </a:lnTo>
                  <a:lnTo>
                    <a:pt x="8116" y="2658"/>
                  </a:lnTo>
                  <a:lnTo>
                    <a:pt x="8116" y="1198"/>
                  </a:lnTo>
                  <a:lnTo>
                    <a:pt x="7945" y="1198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515" name="Google Shape;3028;p29">
            <a:extLst>
              <a:ext uri="{FF2B5EF4-FFF2-40B4-BE49-F238E27FC236}">
                <a16:creationId xmlns:a16="http://schemas.microsoft.com/office/drawing/2014/main" id="{962D3879-F824-9506-6B76-5668E282FBE3}"/>
              </a:ext>
            </a:extLst>
          </p:cNvPr>
          <p:cNvGrpSpPr/>
          <p:nvPr/>
        </p:nvGrpSpPr>
        <p:grpSpPr>
          <a:xfrm>
            <a:off x="7232309" y="2743401"/>
            <a:ext cx="734702" cy="1052120"/>
            <a:chOff x="5967057" y="2921417"/>
            <a:chExt cx="1036895" cy="1384443"/>
          </a:xfrm>
        </p:grpSpPr>
        <p:grpSp>
          <p:nvGrpSpPr>
            <p:cNvPr id="516" name="Google Shape;3029;p29">
              <a:extLst>
                <a:ext uri="{FF2B5EF4-FFF2-40B4-BE49-F238E27FC236}">
                  <a16:creationId xmlns:a16="http://schemas.microsoft.com/office/drawing/2014/main" id="{7B834EB5-2942-1535-AEBA-9822818F72AC}"/>
                </a:ext>
              </a:extLst>
            </p:cNvPr>
            <p:cNvGrpSpPr/>
            <p:nvPr/>
          </p:nvGrpSpPr>
          <p:grpSpPr>
            <a:xfrm>
              <a:off x="5967057" y="2921417"/>
              <a:ext cx="1036895" cy="1384443"/>
              <a:chOff x="5442113" y="2476648"/>
              <a:chExt cx="919152" cy="1227235"/>
            </a:xfrm>
          </p:grpSpPr>
          <p:grpSp>
            <p:nvGrpSpPr>
              <p:cNvPr id="520" name="Google Shape;3030;p29">
                <a:extLst>
                  <a:ext uri="{FF2B5EF4-FFF2-40B4-BE49-F238E27FC236}">
                    <a16:creationId xmlns:a16="http://schemas.microsoft.com/office/drawing/2014/main" id="{5C44AAB0-9968-E2C5-A1B4-8317F72C97B8}"/>
                  </a:ext>
                </a:extLst>
              </p:cNvPr>
              <p:cNvGrpSpPr/>
              <p:nvPr/>
            </p:nvGrpSpPr>
            <p:grpSpPr>
              <a:xfrm>
                <a:off x="5442113" y="2476648"/>
                <a:ext cx="919152" cy="1227235"/>
                <a:chOff x="5375705" y="3281743"/>
                <a:chExt cx="477879" cy="638088"/>
              </a:xfrm>
            </p:grpSpPr>
            <p:sp>
              <p:nvSpPr>
                <p:cNvPr id="522" name="Google Shape;3031;p29">
                  <a:extLst>
                    <a:ext uri="{FF2B5EF4-FFF2-40B4-BE49-F238E27FC236}">
                      <a16:creationId xmlns:a16="http://schemas.microsoft.com/office/drawing/2014/main" id="{3C7FBB8B-756F-5338-B4BE-0933190C2A92}"/>
                    </a:ext>
                  </a:extLst>
                </p:cNvPr>
                <p:cNvSpPr/>
                <p:nvPr/>
              </p:nvSpPr>
              <p:spPr>
                <a:xfrm>
                  <a:off x="5463400" y="3839889"/>
                  <a:ext cx="302570" cy="79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7" h="990" extrusionOk="0">
                      <a:moveTo>
                        <a:pt x="1873" y="1"/>
                      </a:moveTo>
                      <a:cubicBezTo>
                        <a:pt x="843" y="1"/>
                        <a:pt x="0" y="222"/>
                        <a:pt x="0" y="499"/>
                      </a:cubicBezTo>
                      <a:cubicBezTo>
                        <a:pt x="0" y="768"/>
                        <a:pt x="843" y="989"/>
                        <a:pt x="1873" y="989"/>
                      </a:cubicBezTo>
                      <a:cubicBezTo>
                        <a:pt x="2910" y="989"/>
                        <a:pt x="3747" y="768"/>
                        <a:pt x="3747" y="499"/>
                      </a:cubicBezTo>
                      <a:cubicBezTo>
                        <a:pt x="3747" y="222"/>
                        <a:pt x="2910" y="1"/>
                        <a:pt x="1873" y="1"/>
                      </a:cubicBezTo>
                      <a:close/>
                    </a:path>
                  </a:pathLst>
                </a:custGeom>
                <a:solidFill>
                  <a:srgbClr val="00317C">
                    <a:alpha val="47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  <p:sp>
              <p:nvSpPr>
                <p:cNvPr id="523" name="Google Shape;3032;p29">
                  <a:extLst>
                    <a:ext uri="{FF2B5EF4-FFF2-40B4-BE49-F238E27FC236}">
                      <a16:creationId xmlns:a16="http://schemas.microsoft.com/office/drawing/2014/main" id="{10BE48EA-7425-41FC-A189-683F687206D8}"/>
                    </a:ext>
                  </a:extLst>
                </p:cNvPr>
                <p:cNvSpPr/>
                <p:nvPr/>
              </p:nvSpPr>
              <p:spPr>
                <a:xfrm>
                  <a:off x="5375705" y="3281743"/>
                  <a:ext cx="477879" cy="598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7411" extrusionOk="0">
                      <a:moveTo>
                        <a:pt x="2949" y="1295"/>
                      </a:moveTo>
                      <a:cubicBezTo>
                        <a:pt x="3805" y="1295"/>
                        <a:pt x="4625" y="1958"/>
                        <a:pt x="4625" y="2959"/>
                      </a:cubicBezTo>
                      <a:cubicBezTo>
                        <a:pt x="4625" y="3878"/>
                        <a:pt x="3879" y="4618"/>
                        <a:pt x="2959" y="4618"/>
                      </a:cubicBezTo>
                      <a:cubicBezTo>
                        <a:pt x="1480" y="4618"/>
                        <a:pt x="740" y="2828"/>
                        <a:pt x="1784" y="1784"/>
                      </a:cubicBezTo>
                      <a:cubicBezTo>
                        <a:pt x="2124" y="1447"/>
                        <a:pt x="2541" y="1295"/>
                        <a:pt x="2949" y="1295"/>
                      </a:cubicBezTo>
                      <a:close/>
                      <a:moveTo>
                        <a:pt x="2959" y="1"/>
                      </a:moveTo>
                      <a:cubicBezTo>
                        <a:pt x="1328" y="1"/>
                        <a:pt x="1" y="1321"/>
                        <a:pt x="1" y="2959"/>
                      </a:cubicBezTo>
                      <a:cubicBezTo>
                        <a:pt x="1" y="4597"/>
                        <a:pt x="2959" y="7411"/>
                        <a:pt x="2959" y="7411"/>
                      </a:cubicBezTo>
                      <a:cubicBezTo>
                        <a:pt x="2959" y="7411"/>
                        <a:pt x="5918" y="4597"/>
                        <a:pt x="5918" y="2959"/>
                      </a:cubicBezTo>
                      <a:cubicBezTo>
                        <a:pt x="5918" y="1328"/>
                        <a:pt x="4597" y="1"/>
                        <a:pt x="2959" y="1"/>
                      </a:cubicBezTo>
                      <a:close/>
                    </a:path>
                  </a:pathLst>
                </a:custGeom>
                <a:solidFill>
                  <a:srgbClr val="FFAB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Gowun Dodum" panose="020B0604020202020204" charset="-127"/>
                    <a:ea typeface="Gowun Dodum" panose="020B0604020202020204" charset="-127"/>
                  </a:endParaRPr>
                </a:p>
              </p:txBody>
            </p:sp>
          </p:grpSp>
          <p:sp>
            <p:nvSpPr>
              <p:cNvPr id="521" name="Google Shape;3033;p29">
                <a:extLst>
                  <a:ext uri="{FF2B5EF4-FFF2-40B4-BE49-F238E27FC236}">
                    <a16:creationId xmlns:a16="http://schemas.microsoft.com/office/drawing/2014/main" id="{18545F0D-A134-8DF0-EC9B-0E1E9F38534D}"/>
                  </a:ext>
                </a:extLst>
              </p:cNvPr>
              <p:cNvSpPr/>
              <p:nvPr/>
            </p:nvSpPr>
            <p:spPr>
              <a:xfrm>
                <a:off x="5547063" y="2578382"/>
                <a:ext cx="709800" cy="709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  <p:grpSp>
          <p:nvGrpSpPr>
            <p:cNvPr id="517" name="Google Shape;3034;p29">
              <a:extLst>
                <a:ext uri="{FF2B5EF4-FFF2-40B4-BE49-F238E27FC236}">
                  <a16:creationId xmlns:a16="http://schemas.microsoft.com/office/drawing/2014/main" id="{E30BF783-7FD1-FDE1-3990-203C5AEB20C3}"/>
                </a:ext>
              </a:extLst>
            </p:cNvPr>
            <p:cNvGrpSpPr/>
            <p:nvPr/>
          </p:nvGrpSpPr>
          <p:grpSpPr>
            <a:xfrm>
              <a:off x="6424922" y="3130313"/>
              <a:ext cx="118417" cy="614823"/>
              <a:chOff x="5362162" y="1361410"/>
              <a:chExt cx="345038" cy="1791443"/>
            </a:xfrm>
          </p:grpSpPr>
          <p:sp>
            <p:nvSpPr>
              <p:cNvPr id="518" name="Google Shape;3035;p29">
                <a:extLst>
                  <a:ext uri="{FF2B5EF4-FFF2-40B4-BE49-F238E27FC236}">
                    <a16:creationId xmlns:a16="http://schemas.microsoft.com/office/drawing/2014/main" id="{9AB6D79D-12D0-5065-84A2-ED33271246D9}"/>
                  </a:ext>
                </a:extLst>
              </p:cNvPr>
              <p:cNvSpPr/>
              <p:nvPr/>
            </p:nvSpPr>
            <p:spPr>
              <a:xfrm>
                <a:off x="5362162" y="1361410"/>
                <a:ext cx="345038" cy="416233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5975" extrusionOk="0">
                    <a:moveTo>
                      <a:pt x="704" y="1238"/>
                    </a:moveTo>
                    <a:lnTo>
                      <a:pt x="704" y="1528"/>
                    </a:lnTo>
                    <a:lnTo>
                      <a:pt x="574" y="1528"/>
                    </a:lnTo>
                    <a:lnTo>
                      <a:pt x="574" y="1238"/>
                    </a:lnTo>
                    <a:close/>
                    <a:moveTo>
                      <a:pt x="807" y="1238"/>
                    </a:moveTo>
                    <a:lnTo>
                      <a:pt x="807" y="1528"/>
                    </a:lnTo>
                    <a:lnTo>
                      <a:pt x="773" y="1528"/>
                    </a:lnTo>
                    <a:lnTo>
                      <a:pt x="773" y="1238"/>
                    </a:lnTo>
                    <a:close/>
                    <a:moveTo>
                      <a:pt x="1102" y="1238"/>
                    </a:moveTo>
                    <a:lnTo>
                      <a:pt x="1102" y="1528"/>
                    </a:lnTo>
                    <a:lnTo>
                      <a:pt x="869" y="1528"/>
                    </a:lnTo>
                    <a:lnTo>
                      <a:pt x="869" y="1238"/>
                    </a:lnTo>
                    <a:close/>
                    <a:moveTo>
                      <a:pt x="1403" y="1238"/>
                    </a:moveTo>
                    <a:lnTo>
                      <a:pt x="1403" y="1528"/>
                    </a:lnTo>
                    <a:lnTo>
                      <a:pt x="1164" y="1528"/>
                    </a:lnTo>
                    <a:lnTo>
                      <a:pt x="1164" y="1238"/>
                    </a:lnTo>
                    <a:close/>
                    <a:moveTo>
                      <a:pt x="1573" y="1238"/>
                    </a:moveTo>
                    <a:lnTo>
                      <a:pt x="1573" y="1528"/>
                    </a:lnTo>
                    <a:lnTo>
                      <a:pt x="1460" y="1528"/>
                    </a:lnTo>
                    <a:lnTo>
                      <a:pt x="1465" y="1238"/>
                    </a:lnTo>
                    <a:close/>
                    <a:moveTo>
                      <a:pt x="1698" y="1238"/>
                    </a:moveTo>
                    <a:lnTo>
                      <a:pt x="1698" y="1528"/>
                    </a:lnTo>
                    <a:lnTo>
                      <a:pt x="1647" y="1528"/>
                    </a:lnTo>
                    <a:lnTo>
                      <a:pt x="1647" y="1238"/>
                    </a:lnTo>
                    <a:close/>
                    <a:moveTo>
                      <a:pt x="1994" y="1238"/>
                    </a:moveTo>
                    <a:lnTo>
                      <a:pt x="1994" y="1528"/>
                    </a:lnTo>
                    <a:lnTo>
                      <a:pt x="1761" y="1528"/>
                    </a:lnTo>
                    <a:lnTo>
                      <a:pt x="1761" y="1238"/>
                    </a:lnTo>
                    <a:close/>
                    <a:moveTo>
                      <a:pt x="2295" y="1238"/>
                    </a:moveTo>
                    <a:lnTo>
                      <a:pt x="2295" y="1528"/>
                    </a:lnTo>
                    <a:lnTo>
                      <a:pt x="2056" y="1528"/>
                    </a:lnTo>
                    <a:lnTo>
                      <a:pt x="2056" y="1238"/>
                    </a:lnTo>
                    <a:close/>
                    <a:moveTo>
                      <a:pt x="2448" y="1238"/>
                    </a:moveTo>
                    <a:lnTo>
                      <a:pt x="2448" y="1528"/>
                    </a:lnTo>
                    <a:lnTo>
                      <a:pt x="2357" y="1528"/>
                    </a:lnTo>
                    <a:lnTo>
                      <a:pt x="2357" y="1238"/>
                    </a:lnTo>
                    <a:close/>
                    <a:moveTo>
                      <a:pt x="2590" y="1238"/>
                    </a:moveTo>
                    <a:lnTo>
                      <a:pt x="2590" y="1528"/>
                    </a:lnTo>
                    <a:lnTo>
                      <a:pt x="2510" y="1528"/>
                    </a:lnTo>
                    <a:lnTo>
                      <a:pt x="2510" y="1238"/>
                    </a:lnTo>
                    <a:close/>
                    <a:moveTo>
                      <a:pt x="2891" y="1238"/>
                    </a:moveTo>
                    <a:lnTo>
                      <a:pt x="2891" y="1528"/>
                    </a:lnTo>
                    <a:lnTo>
                      <a:pt x="2652" y="1528"/>
                    </a:lnTo>
                    <a:lnTo>
                      <a:pt x="2652" y="1238"/>
                    </a:lnTo>
                    <a:close/>
                    <a:moveTo>
                      <a:pt x="3186" y="1238"/>
                    </a:moveTo>
                    <a:lnTo>
                      <a:pt x="3186" y="1528"/>
                    </a:lnTo>
                    <a:lnTo>
                      <a:pt x="2953" y="1528"/>
                    </a:lnTo>
                    <a:lnTo>
                      <a:pt x="2953" y="1238"/>
                    </a:lnTo>
                    <a:close/>
                    <a:moveTo>
                      <a:pt x="3317" y="1238"/>
                    </a:moveTo>
                    <a:lnTo>
                      <a:pt x="3317" y="1528"/>
                    </a:lnTo>
                    <a:lnTo>
                      <a:pt x="3249" y="1528"/>
                    </a:lnTo>
                    <a:lnTo>
                      <a:pt x="3249" y="1238"/>
                    </a:lnTo>
                    <a:close/>
                    <a:moveTo>
                      <a:pt x="3482" y="1238"/>
                    </a:moveTo>
                    <a:lnTo>
                      <a:pt x="3482" y="1528"/>
                    </a:lnTo>
                    <a:lnTo>
                      <a:pt x="3379" y="1528"/>
                    </a:lnTo>
                    <a:lnTo>
                      <a:pt x="3379" y="1238"/>
                    </a:lnTo>
                    <a:close/>
                    <a:moveTo>
                      <a:pt x="3783" y="1238"/>
                    </a:moveTo>
                    <a:lnTo>
                      <a:pt x="3783" y="1528"/>
                    </a:lnTo>
                    <a:lnTo>
                      <a:pt x="3544" y="1528"/>
                    </a:lnTo>
                    <a:lnTo>
                      <a:pt x="3544" y="1238"/>
                    </a:lnTo>
                    <a:close/>
                    <a:moveTo>
                      <a:pt x="4078" y="1238"/>
                    </a:moveTo>
                    <a:lnTo>
                      <a:pt x="4078" y="1528"/>
                    </a:lnTo>
                    <a:lnTo>
                      <a:pt x="3845" y="1528"/>
                    </a:lnTo>
                    <a:lnTo>
                      <a:pt x="3845" y="1238"/>
                    </a:lnTo>
                    <a:close/>
                    <a:moveTo>
                      <a:pt x="4186" y="1238"/>
                    </a:moveTo>
                    <a:lnTo>
                      <a:pt x="4186" y="1528"/>
                    </a:lnTo>
                    <a:lnTo>
                      <a:pt x="4140" y="1528"/>
                    </a:lnTo>
                    <a:lnTo>
                      <a:pt x="4140" y="1238"/>
                    </a:lnTo>
                    <a:close/>
                    <a:moveTo>
                      <a:pt x="4373" y="1238"/>
                    </a:moveTo>
                    <a:lnTo>
                      <a:pt x="4373" y="1528"/>
                    </a:lnTo>
                    <a:lnTo>
                      <a:pt x="4248" y="1528"/>
                    </a:lnTo>
                    <a:lnTo>
                      <a:pt x="4248" y="1238"/>
                    </a:lnTo>
                    <a:close/>
                    <a:moveTo>
                      <a:pt x="3107" y="2170"/>
                    </a:moveTo>
                    <a:lnTo>
                      <a:pt x="3107" y="2828"/>
                    </a:lnTo>
                    <a:lnTo>
                      <a:pt x="1852" y="2828"/>
                    </a:lnTo>
                    <a:lnTo>
                      <a:pt x="1852" y="2170"/>
                    </a:lnTo>
                    <a:close/>
                    <a:moveTo>
                      <a:pt x="1647" y="2170"/>
                    </a:moveTo>
                    <a:lnTo>
                      <a:pt x="1647" y="3419"/>
                    </a:lnTo>
                    <a:lnTo>
                      <a:pt x="1096" y="3419"/>
                    </a:lnTo>
                    <a:lnTo>
                      <a:pt x="1091" y="2170"/>
                    </a:lnTo>
                    <a:close/>
                    <a:moveTo>
                      <a:pt x="3862" y="2170"/>
                    </a:moveTo>
                    <a:lnTo>
                      <a:pt x="3862" y="3419"/>
                    </a:lnTo>
                    <a:lnTo>
                      <a:pt x="3311" y="3419"/>
                    </a:lnTo>
                    <a:lnTo>
                      <a:pt x="3311" y="2170"/>
                    </a:lnTo>
                    <a:close/>
                    <a:moveTo>
                      <a:pt x="801" y="3516"/>
                    </a:moveTo>
                    <a:lnTo>
                      <a:pt x="801" y="3805"/>
                    </a:lnTo>
                    <a:lnTo>
                      <a:pt x="568" y="3805"/>
                    </a:lnTo>
                    <a:lnTo>
                      <a:pt x="568" y="3516"/>
                    </a:lnTo>
                    <a:close/>
                    <a:moveTo>
                      <a:pt x="937" y="3516"/>
                    </a:moveTo>
                    <a:lnTo>
                      <a:pt x="937" y="3805"/>
                    </a:lnTo>
                    <a:lnTo>
                      <a:pt x="863" y="3805"/>
                    </a:lnTo>
                    <a:lnTo>
                      <a:pt x="863" y="3516"/>
                    </a:lnTo>
                    <a:close/>
                    <a:moveTo>
                      <a:pt x="1102" y="3516"/>
                    </a:moveTo>
                    <a:lnTo>
                      <a:pt x="1102" y="3805"/>
                    </a:lnTo>
                    <a:lnTo>
                      <a:pt x="1091" y="3805"/>
                    </a:lnTo>
                    <a:lnTo>
                      <a:pt x="1091" y="3516"/>
                    </a:lnTo>
                    <a:close/>
                    <a:moveTo>
                      <a:pt x="1403" y="3516"/>
                    </a:moveTo>
                    <a:lnTo>
                      <a:pt x="1403" y="3805"/>
                    </a:lnTo>
                    <a:lnTo>
                      <a:pt x="1164" y="3805"/>
                    </a:lnTo>
                    <a:lnTo>
                      <a:pt x="1164" y="3516"/>
                    </a:lnTo>
                    <a:close/>
                    <a:moveTo>
                      <a:pt x="1647" y="3516"/>
                    </a:moveTo>
                    <a:lnTo>
                      <a:pt x="1636" y="3805"/>
                    </a:lnTo>
                    <a:lnTo>
                      <a:pt x="1460" y="3805"/>
                    </a:lnTo>
                    <a:lnTo>
                      <a:pt x="1460" y="3516"/>
                    </a:lnTo>
                    <a:close/>
                    <a:moveTo>
                      <a:pt x="3482" y="3516"/>
                    </a:moveTo>
                    <a:lnTo>
                      <a:pt x="3482" y="3805"/>
                    </a:lnTo>
                    <a:lnTo>
                      <a:pt x="3317" y="3805"/>
                    </a:lnTo>
                    <a:lnTo>
                      <a:pt x="3317" y="3516"/>
                    </a:lnTo>
                    <a:close/>
                    <a:moveTo>
                      <a:pt x="3783" y="3516"/>
                    </a:moveTo>
                    <a:lnTo>
                      <a:pt x="3783" y="3805"/>
                    </a:lnTo>
                    <a:lnTo>
                      <a:pt x="3544" y="3805"/>
                    </a:lnTo>
                    <a:lnTo>
                      <a:pt x="3544" y="3516"/>
                    </a:lnTo>
                    <a:close/>
                    <a:moveTo>
                      <a:pt x="3862" y="3516"/>
                    </a:moveTo>
                    <a:lnTo>
                      <a:pt x="3862" y="3805"/>
                    </a:lnTo>
                    <a:lnTo>
                      <a:pt x="3845" y="3805"/>
                    </a:lnTo>
                    <a:lnTo>
                      <a:pt x="3845" y="3516"/>
                    </a:lnTo>
                    <a:close/>
                    <a:moveTo>
                      <a:pt x="4072" y="3516"/>
                    </a:moveTo>
                    <a:lnTo>
                      <a:pt x="4072" y="3805"/>
                    </a:lnTo>
                    <a:lnTo>
                      <a:pt x="4015" y="3805"/>
                    </a:lnTo>
                    <a:lnTo>
                      <a:pt x="4015" y="3516"/>
                    </a:lnTo>
                    <a:close/>
                    <a:moveTo>
                      <a:pt x="4373" y="3516"/>
                    </a:moveTo>
                    <a:lnTo>
                      <a:pt x="4373" y="3805"/>
                    </a:lnTo>
                    <a:lnTo>
                      <a:pt x="4135" y="3805"/>
                    </a:lnTo>
                    <a:lnTo>
                      <a:pt x="4135" y="3516"/>
                    </a:lnTo>
                    <a:close/>
                    <a:moveTo>
                      <a:pt x="886" y="4606"/>
                    </a:moveTo>
                    <a:lnTo>
                      <a:pt x="886" y="5197"/>
                    </a:lnTo>
                    <a:lnTo>
                      <a:pt x="460" y="5197"/>
                    </a:lnTo>
                    <a:lnTo>
                      <a:pt x="460" y="4606"/>
                    </a:lnTo>
                    <a:close/>
                    <a:moveTo>
                      <a:pt x="1409" y="4606"/>
                    </a:moveTo>
                    <a:lnTo>
                      <a:pt x="1409" y="5197"/>
                    </a:lnTo>
                    <a:lnTo>
                      <a:pt x="983" y="5197"/>
                    </a:lnTo>
                    <a:lnTo>
                      <a:pt x="983" y="4606"/>
                    </a:lnTo>
                    <a:close/>
                    <a:moveTo>
                      <a:pt x="1925" y="4606"/>
                    </a:moveTo>
                    <a:lnTo>
                      <a:pt x="1925" y="5197"/>
                    </a:lnTo>
                    <a:lnTo>
                      <a:pt x="1500" y="5197"/>
                    </a:lnTo>
                    <a:lnTo>
                      <a:pt x="1500" y="4606"/>
                    </a:lnTo>
                    <a:close/>
                    <a:moveTo>
                      <a:pt x="2448" y="4606"/>
                    </a:moveTo>
                    <a:lnTo>
                      <a:pt x="2448" y="5197"/>
                    </a:lnTo>
                    <a:lnTo>
                      <a:pt x="2022" y="5197"/>
                    </a:lnTo>
                    <a:lnTo>
                      <a:pt x="2022" y="4606"/>
                    </a:lnTo>
                    <a:close/>
                    <a:moveTo>
                      <a:pt x="2965" y="4606"/>
                    </a:moveTo>
                    <a:lnTo>
                      <a:pt x="2965" y="5197"/>
                    </a:lnTo>
                    <a:lnTo>
                      <a:pt x="2539" y="5197"/>
                    </a:lnTo>
                    <a:lnTo>
                      <a:pt x="2539" y="4606"/>
                    </a:lnTo>
                    <a:close/>
                    <a:moveTo>
                      <a:pt x="3487" y="4606"/>
                    </a:moveTo>
                    <a:lnTo>
                      <a:pt x="3487" y="5197"/>
                    </a:lnTo>
                    <a:lnTo>
                      <a:pt x="3061" y="5197"/>
                    </a:lnTo>
                    <a:lnTo>
                      <a:pt x="3061" y="4606"/>
                    </a:lnTo>
                    <a:close/>
                    <a:moveTo>
                      <a:pt x="4004" y="4606"/>
                    </a:moveTo>
                    <a:lnTo>
                      <a:pt x="4004" y="5197"/>
                    </a:lnTo>
                    <a:lnTo>
                      <a:pt x="3578" y="5197"/>
                    </a:lnTo>
                    <a:lnTo>
                      <a:pt x="3578" y="4606"/>
                    </a:lnTo>
                    <a:close/>
                    <a:moveTo>
                      <a:pt x="4487" y="4606"/>
                    </a:moveTo>
                    <a:lnTo>
                      <a:pt x="4487" y="5197"/>
                    </a:lnTo>
                    <a:lnTo>
                      <a:pt x="4101" y="5197"/>
                    </a:lnTo>
                    <a:lnTo>
                      <a:pt x="4101" y="4606"/>
                    </a:lnTo>
                    <a:close/>
                    <a:moveTo>
                      <a:pt x="704" y="0"/>
                    </a:moveTo>
                    <a:lnTo>
                      <a:pt x="704" y="1136"/>
                    </a:lnTo>
                    <a:lnTo>
                      <a:pt x="466" y="1136"/>
                    </a:lnTo>
                    <a:lnTo>
                      <a:pt x="466" y="1233"/>
                    </a:lnTo>
                    <a:lnTo>
                      <a:pt x="506" y="1233"/>
                    </a:lnTo>
                    <a:lnTo>
                      <a:pt x="506" y="1522"/>
                    </a:lnTo>
                    <a:lnTo>
                      <a:pt x="466" y="1522"/>
                    </a:lnTo>
                    <a:lnTo>
                      <a:pt x="466" y="1619"/>
                    </a:lnTo>
                    <a:lnTo>
                      <a:pt x="693" y="1619"/>
                    </a:lnTo>
                    <a:lnTo>
                      <a:pt x="693" y="2062"/>
                    </a:lnTo>
                    <a:lnTo>
                      <a:pt x="937" y="2062"/>
                    </a:lnTo>
                    <a:lnTo>
                      <a:pt x="937" y="3419"/>
                    </a:lnTo>
                    <a:lnTo>
                      <a:pt x="466" y="3419"/>
                    </a:lnTo>
                    <a:lnTo>
                      <a:pt x="466" y="3516"/>
                    </a:lnTo>
                    <a:lnTo>
                      <a:pt x="506" y="3516"/>
                    </a:lnTo>
                    <a:lnTo>
                      <a:pt x="506" y="3805"/>
                    </a:lnTo>
                    <a:lnTo>
                      <a:pt x="466" y="3805"/>
                    </a:lnTo>
                    <a:lnTo>
                      <a:pt x="466" y="3902"/>
                    </a:lnTo>
                    <a:lnTo>
                      <a:pt x="767" y="3902"/>
                    </a:lnTo>
                    <a:lnTo>
                      <a:pt x="767" y="4209"/>
                    </a:lnTo>
                    <a:lnTo>
                      <a:pt x="0" y="4209"/>
                    </a:lnTo>
                    <a:lnTo>
                      <a:pt x="0" y="4527"/>
                    </a:lnTo>
                    <a:lnTo>
                      <a:pt x="244" y="4527"/>
                    </a:lnTo>
                    <a:lnTo>
                      <a:pt x="244" y="5975"/>
                    </a:lnTo>
                    <a:lnTo>
                      <a:pt x="4703" y="5975"/>
                    </a:lnTo>
                    <a:lnTo>
                      <a:pt x="4703" y="4527"/>
                    </a:lnTo>
                    <a:lnTo>
                      <a:pt x="4952" y="4527"/>
                    </a:lnTo>
                    <a:lnTo>
                      <a:pt x="4952" y="4214"/>
                    </a:lnTo>
                    <a:lnTo>
                      <a:pt x="4186" y="4214"/>
                    </a:lnTo>
                    <a:lnTo>
                      <a:pt x="4186" y="3902"/>
                    </a:lnTo>
                    <a:lnTo>
                      <a:pt x="4487" y="3902"/>
                    </a:lnTo>
                    <a:lnTo>
                      <a:pt x="4487" y="3805"/>
                    </a:lnTo>
                    <a:lnTo>
                      <a:pt x="4436" y="3805"/>
                    </a:lnTo>
                    <a:lnTo>
                      <a:pt x="4436" y="3516"/>
                    </a:lnTo>
                    <a:lnTo>
                      <a:pt x="4487" y="3516"/>
                    </a:lnTo>
                    <a:lnTo>
                      <a:pt x="4487" y="3419"/>
                    </a:lnTo>
                    <a:lnTo>
                      <a:pt x="4021" y="3419"/>
                    </a:lnTo>
                    <a:lnTo>
                      <a:pt x="4021" y="2062"/>
                    </a:lnTo>
                    <a:lnTo>
                      <a:pt x="4260" y="2062"/>
                    </a:lnTo>
                    <a:lnTo>
                      <a:pt x="4260" y="1624"/>
                    </a:lnTo>
                    <a:lnTo>
                      <a:pt x="4487" y="1624"/>
                    </a:lnTo>
                    <a:lnTo>
                      <a:pt x="4487" y="1528"/>
                    </a:lnTo>
                    <a:lnTo>
                      <a:pt x="4436" y="1528"/>
                    </a:lnTo>
                    <a:lnTo>
                      <a:pt x="4436" y="1238"/>
                    </a:lnTo>
                    <a:lnTo>
                      <a:pt x="4487" y="1238"/>
                    </a:lnTo>
                    <a:lnTo>
                      <a:pt x="4487" y="1142"/>
                    </a:lnTo>
                    <a:lnTo>
                      <a:pt x="4248" y="1142"/>
                    </a:lnTo>
                    <a:lnTo>
                      <a:pt x="4248" y="415"/>
                    </a:lnTo>
                    <a:lnTo>
                      <a:pt x="4742" y="415"/>
                    </a:lnTo>
                    <a:lnTo>
                      <a:pt x="4742" y="29"/>
                    </a:lnTo>
                    <a:lnTo>
                      <a:pt x="4248" y="29"/>
                    </a:lnTo>
                    <a:lnTo>
                      <a:pt x="4248" y="0"/>
                    </a:lnTo>
                    <a:lnTo>
                      <a:pt x="4186" y="0"/>
                    </a:lnTo>
                    <a:lnTo>
                      <a:pt x="4186" y="1136"/>
                    </a:lnTo>
                    <a:lnTo>
                      <a:pt x="3379" y="1136"/>
                    </a:lnTo>
                    <a:lnTo>
                      <a:pt x="3379" y="415"/>
                    </a:lnTo>
                    <a:lnTo>
                      <a:pt x="3873" y="415"/>
                    </a:lnTo>
                    <a:lnTo>
                      <a:pt x="3873" y="29"/>
                    </a:lnTo>
                    <a:lnTo>
                      <a:pt x="3379" y="29"/>
                    </a:lnTo>
                    <a:lnTo>
                      <a:pt x="3379" y="0"/>
                    </a:lnTo>
                    <a:lnTo>
                      <a:pt x="3317" y="0"/>
                    </a:lnTo>
                    <a:lnTo>
                      <a:pt x="3317" y="1136"/>
                    </a:lnTo>
                    <a:lnTo>
                      <a:pt x="2510" y="1136"/>
                    </a:lnTo>
                    <a:lnTo>
                      <a:pt x="2510" y="415"/>
                    </a:lnTo>
                    <a:lnTo>
                      <a:pt x="3005" y="415"/>
                    </a:lnTo>
                    <a:lnTo>
                      <a:pt x="3005" y="29"/>
                    </a:lnTo>
                    <a:lnTo>
                      <a:pt x="2510" y="29"/>
                    </a:lnTo>
                    <a:lnTo>
                      <a:pt x="2510" y="0"/>
                    </a:lnTo>
                    <a:lnTo>
                      <a:pt x="2448" y="0"/>
                    </a:lnTo>
                    <a:lnTo>
                      <a:pt x="2448" y="1136"/>
                    </a:lnTo>
                    <a:lnTo>
                      <a:pt x="1647" y="1136"/>
                    </a:lnTo>
                    <a:lnTo>
                      <a:pt x="1647" y="415"/>
                    </a:lnTo>
                    <a:lnTo>
                      <a:pt x="2136" y="415"/>
                    </a:lnTo>
                    <a:lnTo>
                      <a:pt x="2136" y="29"/>
                    </a:lnTo>
                    <a:lnTo>
                      <a:pt x="1647" y="29"/>
                    </a:lnTo>
                    <a:lnTo>
                      <a:pt x="1647" y="0"/>
                    </a:lnTo>
                    <a:lnTo>
                      <a:pt x="1573" y="0"/>
                    </a:lnTo>
                    <a:lnTo>
                      <a:pt x="1573" y="1136"/>
                    </a:lnTo>
                    <a:lnTo>
                      <a:pt x="767" y="1136"/>
                    </a:lnTo>
                    <a:lnTo>
                      <a:pt x="767" y="415"/>
                    </a:lnTo>
                    <a:lnTo>
                      <a:pt x="1261" y="415"/>
                    </a:lnTo>
                    <a:lnTo>
                      <a:pt x="1261" y="29"/>
                    </a:lnTo>
                    <a:lnTo>
                      <a:pt x="767" y="29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19" name="Google Shape;3036;p29">
                <a:extLst>
                  <a:ext uri="{FF2B5EF4-FFF2-40B4-BE49-F238E27FC236}">
                    <a16:creationId xmlns:a16="http://schemas.microsoft.com/office/drawing/2014/main" id="{064F5322-C920-02CD-FDC8-2FD38ED0594E}"/>
                  </a:ext>
                </a:extLst>
              </p:cNvPr>
              <p:cNvSpPr/>
              <p:nvPr/>
            </p:nvSpPr>
            <p:spPr>
              <a:xfrm>
                <a:off x="5379578" y="1787886"/>
                <a:ext cx="310625" cy="1364967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19594" extrusionOk="0">
                    <a:moveTo>
                      <a:pt x="1443" y="2153"/>
                    </a:moveTo>
                    <a:cubicBezTo>
                      <a:pt x="1602" y="2153"/>
                      <a:pt x="1624" y="2340"/>
                      <a:pt x="1624" y="2448"/>
                    </a:cubicBezTo>
                    <a:lnTo>
                      <a:pt x="1619" y="3584"/>
                    </a:lnTo>
                    <a:lnTo>
                      <a:pt x="1267" y="3584"/>
                    </a:lnTo>
                    <a:lnTo>
                      <a:pt x="1267" y="2448"/>
                    </a:lnTo>
                    <a:cubicBezTo>
                      <a:pt x="1267" y="2340"/>
                      <a:pt x="1301" y="2153"/>
                      <a:pt x="1443" y="2153"/>
                    </a:cubicBezTo>
                    <a:close/>
                    <a:moveTo>
                      <a:pt x="2499" y="2153"/>
                    </a:moveTo>
                    <a:cubicBezTo>
                      <a:pt x="2658" y="2153"/>
                      <a:pt x="2675" y="2340"/>
                      <a:pt x="2675" y="2448"/>
                    </a:cubicBezTo>
                    <a:lnTo>
                      <a:pt x="2675" y="3584"/>
                    </a:lnTo>
                    <a:lnTo>
                      <a:pt x="2317" y="3584"/>
                    </a:lnTo>
                    <a:lnTo>
                      <a:pt x="2317" y="2448"/>
                    </a:lnTo>
                    <a:cubicBezTo>
                      <a:pt x="2317" y="2340"/>
                      <a:pt x="2351" y="2153"/>
                      <a:pt x="2499" y="2153"/>
                    </a:cubicBezTo>
                    <a:close/>
                    <a:moveTo>
                      <a:pt x="1971" y="2153"/>
                    </a:moveTo>
                    <a:cubicBezTo>
                      <a:pt x="2130" y="2153"/>
                      <a:pt x="2147" y="2340"/>
                      <a:pt x="2147" y="2448"/>
                    </a:cubicBezTo>
                    <a:lnTo>
                      <a:pt x="2147" y="3595"/>
                    </a:lnTo>
                    <a:lnTo>
                      <a:pt x="1789" y="3595"/>
                    </a:lnTo>
                    <a:lnTo>
                      <a:pt x="1789" y="2448"/>
                    </a:lnTo>
                    <a:cubicBezTo>
                      <a:pt x="1789" y="2340"/>
                      <a:pt x="1829" y="2153"/>
                      <a:pt x="1971" y="2153"/>
                    </a:cubicBezTo>
                    <a:close/>
                    <a:moveTo>
                      <a:pt x="3021" y="2153"/>
                    </a:moveTo>
                    <a:cubicBezTo>
                      <a:pt x="3180" y="2153"/>
                      <a:pt x="3203" y="2340"/>
                      <a:pt x="3203" y="2448"/>
                    </a:cubicBezTo>
                    <a:lnTo>
                      <a:pt x="3197" y="3595"/>
                    </a:lnTo>
                    <a:lnTo>
                      <a:pt x="2845" y="3595"/>
                    </a:lnTo>
                    <a:lnTo>
                      <a:pt x="2845" y="2448"/>
                    </a:lnTo>
                    <a:cubicBezTo>
                      <a:pt x="2845" y="2340"/>
                      <a:pt x="2879" y="2153"/>
                      <a:pt x="3021" y="2153"/>
                    </a:cubicBezTo>
                    <a:close/>
                    <a:moveTo>
                      <a:pt x="1443" y="4709"/>
                    </a:moveTo>
                    <a:cubicBezTo>
                      <a:pt x="1602" y="4709"/>
                      <a:pt x="1624" y="4896"/>
                      <a:pt x="1624" y="5004"/>
                    </a:cubicBezTo>
                    <a:lnTo>
                      <a:pt x="1619" y="6140"/>
                    </a:lnTo>
                    <a:lnTo>
                      <a:pt x="1267" y="6140"/>
                    </a:lnTo>
                    <a:lnTo>
                      <a:pt x="1267" y="5004"/>
                    </a:lnTo>
                    <a:cubicBezTo>
                      <a:pt x="1267" y="4896"/>
                      <a:pt x="1301" y="4709"/>
                      <a:pt x="1443" y="4709"/>
                    </a:cubicBezTo>
                    <a:close/>
                    <a:moveTo>
                      <a:pt x="2499" y="4709"/>
                    </a:moveTo>
                    <a:cubicBezTo>
                      <a:pt x="2658" y="4709"/>
                      <a:pt x="2675" y="4896"/>
                      <a:pt x="2675" y="5004"/>
                    </a:cubicBezTo>
                    <a:lnTo>
                      <a:pt x="2675" y="6140"/>
                    </a:lnTo>
                    <a:lnTo>
                      <a:pt x="2317" y="6140"/>
                    </a:lnTo>
                    <a:lnTo>
                      <a:pt x="2317" y="5004"/>
                    </a:lnTo>
                    <a:cubicBezTo>
                      <a:pt x="2317" y="4896"/>
                      <a:pt x="2351" y="4709"/>
                      <a:pt x="2499" y="4709"/>
                    </a:cubicBezTo>
                    <a:close/>
                    <a:moveTo>
                      <a:pt x="1971" y="4709"/>
                    </a:moveTo>
                    <a:cubicBezTo>
                      <a:pt x="2130" y="4709"/>
                      <a:pt x="2147" y="4896"/>
                      <a:pt x="2147" y="5004"/>
                    </a:cubicBezTo>
                    <a:lnTo>
                      <a:pt x="2147" y="6151"/>
                    </a:lnTo>
                    <a:lnTo>
                      <a:pt x="1789" y="6151"/>
                    </a:lnTo>
                    <a:lnTo>
                      <a:pt x="1789" y="5004"/>
                    </a:lnTo>
                    <a:cubicBezTo>
                      <a:pt x="1789" y="4896"/>
                      <a:pt x="1829" y="4709"/>
                      <a:pt x="1971" y="4709"/>
                    </a:cubicBezTo>
                    <a:close/>
                    <a:moveTo>
                      <a:pt x="3021" y="4709"/>
                    </a:moveTo>
                    <a:cubicBezTo>
                      <a:pt x="3180" y="4709"/>
                      <a:pt x="3203" y="4896"/>
                      <a:pt x="3203" y="5004"/>
                    </a:cubicBezTo>
                    <a:lnTo>
                      <a:pt x="3197" y="6151"/>
                    </a:lnTo>
                    <a:lnTo>
                      <a:pt x="2845" y="6151"/>
                    </a:lnTo>
                    <a:lnTo>
                      <a:pt x="2845" y="5004"/>
                    </a:lnTo>
                    <a:cubicBezTo>
                      <a:pt x="2845" y="4896"/>
                      <a:pt x="2879" y="4709"/>
                      <a:pt x="3021" y="4709"/>
                    </a:cubicBezTo>
                    <a:close/>
                    <a:moveTo>
                      <a:pt x="1443" y="7264"/>
                    </a:moveTo>
                    <a:cubicBezTo>
                      <a:pt x="1602" y="7264"/>
                      <a:pt x="1624" y="7452"/>
                      <a:pt x="1624" y="7559"/>
                    </a:cubicBezTo>
                    <a:lnTo>
                      <a:pt x="1619" y="8695"/>
                    </a:lnTo>
                    <a:lnTo>
                      <a:pt x="1267" y="8695"/>
                    </a:lnTo>
                    <a:lnTo>
                      <a:pt x="1267" y="7559"/>
                    </a:lnTo>
                    <a:cubicBezTo>
                      <a:pt x="1267" y="7452"/>
                      <a:pt x="1301" y="7264"/>
                      <a:pt x="1443" y="7264"/>
                    </a:cubicBezTo>
                    <a:close/>
                    <a:moveTo>
                      <a:pt x="2499" y="7264"/>
                    </a:moveTo>
                    <a:cubicBezTo>
                      <a:pt x="2658" y="7264"/>
                      <a:pt x="2675" y="7452"/>
                      <a:pt x="2675" y="7559"/>
                    </a:cubicBezTo>
                    <a:lnTo>
                      <a:pt x="2675" y="8695"/>
                    </a:lnTo>
                    <a:lnTo>
                      <a:pt x="2317" y="8695"/>
                    </a:lnTo>
                    <a:lnTo>
                      <a:pt x="2317" y="7559"/>
                    </a:lnTo>
                    <a:cubicBezTo>
                      <a:pt x="2317" y="7452"/>
                      <a:pt x="2351" y="7264"/>
                      <a:pt x="2499" y="7264"/>
                    </a:cubicBezTo>
                    <a:close/>
                    <a:moveTo>
                      <a:pt x="1971" y="7264"/>
                    </a:moveTo>
                    <a:cubicBezTo>
                      <a:pt x="2130" y="7264"/>
                      <a:pt x="2147" y="7452"/>
                      <a:pt x="2147" y="7559"/>
                    </a:cubicBezTo>
                    <a:lnTo>
                      <a:pt x="2147" y="8707"/>
                    </a:lnTo>
                    <a:lnTo>
                      <a:pt x="1789" y="8707"/>
                    </a:lnTo>
                    <a:lnTo>
                      <a:pt x="1789" y="7559"/>
                    </a:lnTo>
                    <a:cubicBezTo>
                      <a:pt x="1789" y="7452"/>
                      <a:pt x="1829" y="7264"/>
                      <a:pt x="1971" y="7264"/>
                    </a:cubicBezTo>
                    <a:close/>
                    <a:moveTo>
                      <a:pt x="3021" y="7264"/>
                    </a:moveTo>
                    <a:cubicBezTo>
                      <a:pt x="3180" y="7264"/>
                      <a:pt x="3203" y="7452"/>
                      <a:pt x="3203" y="7559"/>
                    </a:cubicBezTo>
                    <a:lnTo>
                      <a:pt x="3197" y="8707"/>
                    </a:lnTo>
                    <a:lnTo>
                      <a:pt x="2845" y="8707"/>
                    </a:lnTo>
                    <a:lnTo>
                      <a:pt x="2845" y="7559"/>
                    </a:lnTo>
                    <a:cubicBezTo>
                      <a:pt x="2845" y="7452"/>
                      <a:pt x="2879" y="7264"/>
                      <a:pt x="3021" y="7264"/>
                    </a:cubicBezTo>
                    <a:close/>
                    <a:moveTo>
                      <a:pt x="1443" y="9825"/>
                    </a:moveTo>
                    <a:cubicBezTo>
                      <a:pt x="1602" y="9825"/>
                      <a:pt x="1624" y="10013"/>
                      <a:pt x="1624" y="10121"/>
                    </a:cubicBezTo>
                    <a:lnTo>
                      <a:pt x="1619" y="11251"/>
                    </a:lnTo>
                    <a:lnTo>
                      <a:pt x="1267" y="11251"/>
                    </a:lnTo>
                    <a:lnTo>
                      <a:pt x="1267" y="10121"/>
                    </a:lnTo>
                    <a:cubicBezTo>
                      <a:pt x="1267" y="10013"/>
                      <a:pt x="1301" y="9825"/>
                      <a:pt x="1443" y="9825"/>
                    </a:cubicBezTo>
                    <a:close/>
                    <a:moveTo>
                      <a:pt x="2499" y="9825"/>
                    </a:moveTo>
                    <a:cubicBezTo>
                      <a:pt x="2658" y="9825"/>
                      <a:pt x="2675" y="10013"/>
                      <a:pt x="2675" y="10121"/>
                    </a:cubicBezTo>
                    <a:lnTo>
                      <a:pt x="2675" y="11251"/>
                    </a:lnTo>
                    <a:lnTo>
                      <a:pt x="2317" y="11251"/>
                    </a:lnTo>
                    <a:lnTo>
                      <a:pt x="2317" y="10121"/>
                    </a:lnTo>
                    <a:cubicBezTo>
                      <a:pt x="2317" y="10013"/>
                      <a:pt x="2351" y="9825"/>
                      <a:pt x="2499" y="9825"/>
                    </a:cubicBezTo>
                    <a:close/>
                    <a:moveTo>
                      <a:pt x="1971" y="9825"/>
                    </a:moveTo>
                    <a:cubicBezTo>
                      <a:pt x="2130" y="9825"/>
                      <a:pt x="2147" y="10013"/>
                      <a:pt x="2147" y="10121"/>
                    </a:cubicBezTo>
                    <a:lnTo>
                      <a:pt x="2147" y="11262"/>
                    </a:lnTo>
                    <a:lnTo>
                      <a:pt x="1789" y="11262"/>
                    </a:lnTo>
                    <a:lnTo>
                      <a:pt x="1789" y="10121"/>
                    </a:lnTo>
                    <a:cubicBezTo>
                      <a:pt x="1789" y="10013"/>
                      <a:pt x="1829" y="9825"/>
                      <a:pt x="1971" y="9825"/>
                    </a:cubicBezTo>
                    <a:close/>
                    <a:moveTo>
                      <a:pt x="3021" y="9825"/>
                    </a:moveTo>
                    <a:cubicBezTo>
                      <a:pt x="3180" y="9825"/>
                      <a:pt x="3203" y="10013"/>
                      <a:pt x="3203" y="10121"/>
                    </a:cubicBezTo>
                    <a:lnTo>
                      <a:pt x="3197" y="11262"/>
                    </a:lnTo>
                    <a:lnTo>
                      <a:pt x="2845" y="11262"/>
                    </a:lnTo>
                    <a:lnTo>
                      <a:pt x="2845" y="10121"/>
                    </a:lnTo>
                    <a:cubicBezTo>
                      <a:pt x="2845" y="10013"/>
                      <a:pt x="2879" y="9825"/>
                      <a:pt x="3021" y="9825"/>
                    </a:cubicBezTo>
                    <a:close/>
                    <a:moveTo>
                      <a:pt x="1443" y="12381"/>
                    </a:moveTo>
                    <a:cubicBezTo>
                      <a:pt x="1602" y="12381"/>
                      <a:pt x="1624" y="12569"/>
                      <a:pt x="1624" y="12676"/>
                    </a:cubicBezTo>
                    <a:lnTo>
                      <a:pt x="1619" y="13807"/>
                    </a:lnTo>
                    <a:lnTo>
                      <a:pt x="1267" y="13807"/>
                    </a:lnTo>
                    <a:lnTo>
                      <a:pt x="1267" y="12676"/>
                    </a:lnTo>
                    <a:cubicBezTo>
                      <a:pt x="1267" y="12569"/>
                      <a:pt x="1301" y="12381"/>
                      <a:pt x="1443" y="12381"/>
                    </a:cubicBezTo>
                    <a:close/>
                    <a:moveTo>
                      <a:pt x="2499" y="12381"/>
                    </a:moveTo>
                    <a:cubicBezTo>
                      <a:pt x="2658" y="12381"/>
                      <a:pt x="2675" y="12569"/>
                      <a:pt x="2675" y="12676"/>
                    </a:cubicBezTo>
                    <a:lnTo>
                      <a:pt x="2675" y="13807"/>
                    </a:lnTo>
                    <a:lnTo>
                      <a:pt x="2317" y="13807"/>
                    </a:lnTo>
                    <a:lnTo>
                      <a:pt x="2317" y="12676"/>
                    </a:lnTo>
                    <a:cubicBezTo>
                      <a:pt x="2317" y="12569"/>
                      <a:pt x="2351" y="12381"/>
                      <a:pt x="2499" y="12381"/>
                    </a:cubicBezTo>
                    <a:close/>
                    <a:moveTo>
                      <a:pt x="1971" y="12381"/>
                    </a:moveTo>
                    <a:cubicBezTo>
                      <a:pt x="2130" y="12381"/>
                      <a:pt x="2147" y="12569"/>
                      <a:pt x="2147" y="12676"/>
                    </a:cubicBezTo>
                    <a:lnTo>
                      <a:pt x="2147" y="13818"/>
                    </a:lnTo>
                    <a:lnTo>
                      <a:pt x="1789" y="13818"/>
                    </a:lnTo>
                    <a:lnTo>
                      <a:pt x="1789" y="12676"/>
                    </a:lnTo>
                    <a:cubicBezTo>
                      <a:pt x="1789" y="12569"/>
                      <a:pt x="1829" y="12381"/>
                      <a:pt x="1971" y="12381"/>
                    </a:cubicBezTo>
                    <a:close/>
                    <a:moveTo>
                      <a:pt x="3021" y="12381"/>
                    </a:moveTo>
                    <a:cubicBezTo>
                      <a:pt x="3180" y="12381"/>
                      <a:pt x="3203" y="12569"/>
                      <a:pt x="3203" y="12676"/>
                    </a:cubicBezTo>
                    <a:lnTo>
                      <a:pt x="3197" y="13818"/>
                    </a:lnTo>
                    <a:lnTo>
                      <a:pt x="2845" y="13818"/>
                    </a:lnTo>
                    <a:lnTo>
                      <a:pt x="2845" y="12676"/>
                    </a:lnTo>
                    <a:cubicBezTo>
                      <a:pt x="2845" y="12569"/>
                      <a:pt x="2879" y="12381"/>
                      <a:pt x="3021" y="12381"/>
                    </a:cubicBezTo>
                    <a:close/>
                    <a:moveTo>
                      <a:pt x="1443" y="14942"/>
                    </a:moveTo>
                    <a:cubicBezTo>
                      <a:pt x="1602" y="14942"/>
                      <a:pt x="1624" y="15124"/>
                      <a:pt x="1624" y="15232"/>
                    </a:cubicBezTo>
                    <a:lnTo>
                      <a:pt x="1619" y="16362"/>
                    </a:lnTo>
                    <a:lnTo>
                      <a:pt x="1267" y="16362"/>
                    </a:lnTo>
                    <a:lnTo>
                      <a:pt x="1267" y="15232"/>
                    </a:lnTo>
                    <a:cubicBezTo>
                      <a:pt x="1267" y="15124"/>
                      <a:pt x="1301" y="14942"/>
                      <a:pt x="1443" y="14942"/>
                    </a:cubicBezTo>
                    <a:close/>
                    <a:moveTo>
                      <a:pt x="2499" y="14942"/>
                    </a:moveTo>
                    <a:cubicBezTo>
                      <a:pt x="2658" y="14942"/>
                      <a:pt x="2675" y="15124"/>
                      <a:pt x="2675" y="15232"/>
                    </a:cubicBezTo>
                    <a:lnTo>
                      <a:pt x="2675" y="16362"/>
                    </a:lnTo>
                    <a:lnTo>
                      <a:pt x="2317" y="16362"/>
                    </a:lnTo>
                    <a:lnTo>
                      <a:pt x="2317" y="15232"/>
                    </a:lnTo>
                    <a:cubicBezTo>
                      <a:pt x="2317" y="15124"/>
                      <a:pt x="2351" y="14942"/>
                      <a:pt x="2499" y="14942"/>
                    </a:cubicBezTo>
                    <a:close/>
                    <a:moveTo>
                      <a:pt x="1971" y="14942"/>
                    </a:moveTo>
                    <a:cubicBezTo>
                      <a:pt x="2130" y="14942"/>
                      <a:pt x="2147" y="15124"/>
                      <a:pt x="2147" y="15232"/>
                    </a:cubicBezTo>
                    <a:lnTo>
                      <a:pt x="2147" y="16374"/>
                    </a:lnTo>
                    <a:lnTo>
                      <a:pt x="1789" y="16374"/>
                    </a:lnTo>
                    <a:lnTo>
                      <a:pt x="1789" y="15232"/>
                    </a:lnTo>
                    <a:cubicBezTo>
                      <a:pt x="1789" y="15124"/>
                      <a:pt x="1829" y="14942"/>
                      <a:pt x="1971" y="14942"/>
                    </a:cubicBezTo>
                    <a:close/>
                    <a:moveTo>
                      <a:pt x="3021" y="14942"/>
                    </a:moveTo>
                    <a:cubicBezTo>
                      <a:pt x="3180" y="14942"/>
                      <a:pt x="3203" y="15124"/>
                      <a:pt x="3203" y="15232"/>
                    </a:cubicBezTo>
                    <a:lnTo>
                      <a:pt x="3197" y="16374"/>
                    </a:lnTo>
                    <a:lnTo>
                      <a:pt x="2845" y="16374"/>
                    </a:lnTo>
                    <a:lnTo>
                      <a:pt x="2845" y="15232"/>
                    </a:lnTo>
                    <a:cubicBezTo>
                      <a:pt x="2845" y="15124"/>
                      <a:pt x="2879" y="14942"/>
                      <a:pt x="3021" y="14942"/>
                    </a:cubicBezTo>
                    <a:close/>
                    <a:moveTo>
                      <a:pt x="0" y="0"/>
                    </a:moveTo>
                    <a:lnTo>
                      <a:pt x="1017" y="972"/>
                    </a:lnTo>
                    <a:lnTo>
                      <a:pt x="1017" y="1329"/>
                    </a:lnTo>
                    <a:lnTo>
                      <a:pt x="824" y="1329"/>
                    </a:lnTo>
                    <a:lnTo>
                      <a:pt x="824" y="1801"/>
                    </a:lnTo>
                    <a:lnTo>
                      <a:pt x="1017" y="1801"/>
                    </a:lnTo>
                    <a:lnTo>
                      <a:pt x="1017" y="3891"/>
                    </a:lnTo>
                    <a:lnTo>
                      <a:pt x="824" y="3891"/>
                    </a:lnTo>
                    <a:lnTo>
                      <a:pt x="824" y="4356"/>
                    </a:lnTo>
                    <a:lnTo>
                      <a:pt x="1017" y="4356"/>
                    </a:lnTo>
                    <a:lnTo>
                      <a:pt x="1017" y="6446"/>
                    </a:lnTo>
                    <a:lnTo>
                      <a:pt x="824" y="6446"/>
                    </a:lnTo>
                    <a:lnTo>
                      <a:pt x="824" y="6918"/>
                    </a:lnTo>
                    <a:lnTo>
                      <a:pt x="1017" y="6918"/>
                    </a:lnTo>
                    <a:lnTo>
                      <a:pt x="1017" y="9002"/>
                    </a:lnTo>
                    <a:lnTo>
                      <a:pt x="824" y="9002"/>
                    </a:lnTo>
                    <a:lnTo>
                      <a:pt x="824" y="9479"/>
                    </a:lnTo>
                    <a:lnTo>
                      <a:pt x="1017" y="9479"/>
                    </a:lnTo>
                    <a:lnTo>
                      <a:pt x="1017" y="11563"/>
                    </a:lnTo>
                    <a:lnTo>
                      <a:pt x="824" y="11563"/>
                    </a:lnTo>
                    <a:lnTo>
                      <a:pt x="824" y="12035"/>
                    </a:lnTo>
                    <a:lnTo>
                      <a:pt x="1017" y="12035"/>
                    </a:lnTo>
                    <a:lnTo>
                      <a:pt x="1017" y="14119"/>
                    </a:lnTo>
                    <a:lnTo>
                      <a:pt x="824" y="14119"/>
                    </a:lnTo>
                    <a:lnTo>
                      <a:pt x="824" y="14590"/>
                    </a:lnTo>
                    <a:lnTo>
                      <a:pt x="1017" y="14590"/>
                    </a:lnTo>
                    <a:lnTo>
                      <a:pt x="1017" y="16675"/>
                    </a:lnTo>
                    <a:lnTo>
                      <a:pt x="824" y="16675"/>
                    </a:lnTo>
                    <a:lnTo>
                      <a:pt x="824" y="17146"/>
                    </a:lnTo>
                    <a:lnTo>
                      <a:pt x="1017" y="17146"/>
                    </a:lnTo>
                    <a:lnTo>
                      <a:pt x="1017" y="19594"/>
                    </a:lnTo>
                    <a:lnTo>
                      <a:pt x="3442" y="19594"/>
                    </a:lnTo>
                    <a:lnTo>
                      <a:pt x="3442" y="17146"/>
                    </a:lnTo>
                    <a:lnTo>
                      <a:pt x="3635" y="17146"/>
                    </a:lnTo>
                    <a:lnTo>
                      <a:pt x="3635" y="16675"/>
                    </a:lnTo>
                    <a:lnTo>
                      <a:pt x="3442" y="16675"/>
                    </a:lnTo>
                    <a:lnTo>
                      <a:pt x="3442" y="14590"/>
                    </a:lnTo>
                    <a:lnTo>
                      <a:pt x="3635" y="14590"/>
                    </a:lnTo>
                    <a:lnTo>
                      <a:pt x="3635" y="14119"/>
                    </a:lnTo>
                    <a:lnTo>
                      <a:pt x="3442" y="14119"/>
                    </a:lnTo>
                    <a:lnTo>
                      <a:pt x="3442" y="12035"/>
                    </a:lnTo>
                    <a:lnTo>
                      <a:pt x="3635" y="12035"/>
                    </a:lnTo>
                    <a:lnTo>
                      <a:pt x="3635" y="11563"/>
                    </a:lnTo>
                    <a:lnTo>
                      <a:pt x="3442" y="11563"/>
                    </a:lnTo>
                    <a:lnTo>
                      <a:pt x="3442" y="9479"/>
                    </a:lnTo>
                    <a:lnTo>
                      <a:pt x="3635" y="9479"/>
                    </a:lnTo>
                    <a:lnTo>
                      <a:pt x="3635" y="9008"/>
                    </a:lnTo>
                    <a:lnTo>
                      <a:pt x="3442" y="9008"/>
                    </a:lnTo>
                    <a:lnTo>
                      <a:pt x="3442" y="6918"/>
                    </a:lnTo>
                    <a:lnTo>
                      <a:pt x="3635" y="6918"/>
                    </a:lnTo>
                    <a:lnTo>
                      <a:pt x="3635" y="6446"/>
                    </a:lnTo>
                    <a:lnTo>
                      <a:pt x="3442" y="6446"/>
                    </a:lnTo>
                    <a:lnTo>
                      <a:pt x="3442" y="4356"/>
                    </a:lnTo>
                    <a:lnTo>
                      <a:pt x="3635" y="4356"/>
                    </a:lnTo>
                    <a:lnTo>
                      <a:pt x="3635" y="3891"/>
                    </a:lnTo>
                    <a:lnTo>
                      <a:pt x="3442" y="3891"/>
                    </a:lnTo>
                    <a:lnTo>
                      <a:pt x="3442" y="1801"/>
                    </a:lnTo>
                    <a:lnTo>
                      <a:pt x="3635" y="1801"/>
                    </a:lnTo>
                    <a:lnTo>
                      <a:pt x="3635" y="1329"/>
                    </a:lnTo>
                    <a:lnTo>
                      <a:pt x="3442" y="1329"/>
                    </a:lnTo>
                    <a:lnTo>
                      <a:pt x="3442" y="1017"/>
                    </a:lnTo>
                    <a:lnTo>
                      <a:pt x="3493" y="1017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</p:grpSp>
      <p:grpSp>
        <p:nvGrpSpPr>
          <p:cNvPr id="524" name="Google Shape;3040;p29">
            <a:extLst>
              <a:ext uri="{FF2B5EF4-FFF2-40B4-BE49-F238E27FC236}">
                <a16:creationId xmlns:a16="http://schemas.microsoft.com/office/drawing/2014/main" id="{C5726B9C-4772-9137-B6BE-7A92B36FE874}"/>
              </a:ext>
            </a:extLst>
          </p:cNvPr>
          <p:cNvGrpSpPr/>
          <p:nvPr/>
        </p:nvGrpSpPr>
        <p:grpSpPr>
          <a:xfrm>
            <a:off x="5349841" y="2069861"/>
            <a:ext cx="961518" cy="1376579"/>
            <a:chOff x="3890710" y="2139250"/>
            <a:chExt cx="1357004" cy="1811384"/>
          </a:xfrm>
        </p:grpSpPr>
        <p:sp>
          <p:nvSpPr>
            <p:cNvPr id="525" name="Google Shape;3041;p29">
              <a:extLst>
                <a:ext uri="{FF2B5EF4-FFF2-40B4-BE49-F238E27FC236}">
                  <a16:creationId xmlns:a16="http://schemas.microsoft.com/office/drawing/2014/main" id="{87D93AE5-C120-BE6F-5E1F-EB5AE2CC80D3}"/>
                </a:ext>
              </a:extLst>
            </p:cNvPr>
            <p:cNvSpPr/>
            <p:nvPr/>
          </p:nvSpPr>
          <p:spPr>
            <a:xfrm>
              <a:off x="4047021" y="3724534"/>
              <a:ext cx="1036584" cy="226100"/>
            </a:xfrm>
            <a:custGeom>
              <a:avLst/>
              <a:gdLst/>
              <a:ahLst/>
              <a:cxnLst/>
              <a:rect l="l" t="t" r="r" b="b"/>
              <a:pathLst>
                <a:path w="10639" h="2800" extrusionOk="0">
                  <a:moveTo>
                    <a:pt x="5316" y="0"/>
                  </a:moveTo>
                  <a:cubicBezTo>
                    <a:pt x="2385" y="0"/>
                    <a:pt x="0" y="622"/>
                    <a:pt x="0" y="1397"/>
                  </a:cubicBezTo>
                  <a:cubicBezTo>
                    <a:pt x="0" y="2171"/>
                    <a:pt x="2385" y="2800"/>
                    <a:pt x="5316" y="2800"/>
                  </a:cubicBezTo>
                  <a:cubicBezTo>
                    <a:pt x="8254" y="2800"/>
                    <a:pt x="10638" y="2171"/>
                    <a:pt x="10638" y="1397"/>
                  </a:cubicBezTo>
                  <a:cubicBezTo>
                    <a:pt x="10638" y="622"/>
                    <a:pt x="8254" y="0"/>
                    <a:pt x="5316" y="0"/>
                  </a:cubicBezTo>
                  <a:close/>
                </a:path>
              </a:pathLst>
            </a:custGeom>
            <a:solidFill>
              <a:srgbClr val="00317C">
                <a:alpha val="4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26" name="Google Shape;3042;p29">
              <a:extLst>
                <a:ext uri="{FF2B5EF4-FFF2-40B4-BE49-F238E27FC236}">
                  <a16:creationId xmlns:a16="http://schemas.microsoft.com/office/drawing/2014/main" id="{E1C2621C-0D51-2818-72EA-0DB3CE00C254}"/>
                </a:ext>
              </a:extLst>
            </p:cNvPr>
            <p:cNvSpPr/>
            <p:nvPr/>
          </p:nvSpPr>
          <p:spPr>
            <a:xfrm>
              <a:off x="3890710" y="2139250"/>
              <a:ext cx="1357004" cy="1698011"/>
            </a:xfrm>
            <a:custGeom>
              <a:avLst/>
              <a:gdLst/>
              <a:ahLst/>
              <a:cxnLst/>
              <a:rect l="l" t="t" r="r" b="b"/>
              <a:pathLst>
                <a:path w="16805" h="21028" extrusionOk="0">
                  <a:moveTo>
                    <a:pt x="8402" y="3687"/>
                  </a:moveTo>
                  <a:cubicBezTo>
                    <a:pt x="9008" y="3687"/>
                    <a:pt x="9620" y="3804"/>
                    <a:pt x="10203" y="4044"/>
                  </a:cubicBezTo>
                  <a:cubicBezTo>
                    <a:pt x="11966" y="4777"/>
                    <a:pt x="13113" y="6498"/>
                    <a:pt x="13113" y="8399"/>
                  </a:cubicBezTo>
                  <a:cubicBezTo>
                    <a:pt x="13113" y="11005"/>
                    <a:pt x="11005" y="13113"/>
                    <a:pt x="8399" y="13113"/>
                  </a:cubicBezTo>
                  <a:cubicBezTo>
                    <a:pt x="6498" y="13113"/>
                    <a:pt x="4777" y="11965"/>
                    <a:pt x="4044" y="10203"/>
                  </a:cubicBezTo>
                  <a:cubicBezTo>
                    <a:pt x="3318" y="8447"/>
                    <a:pt x="3719" y="6415"/>
                    <a:pt x="5067" y="5067"/>
                  </a:cubicBezTo>
                  <a:cubicBezTo>
                    <a:pt x="5969" y="4165"/>
                    <a:pt x="7175" y="3687"/>
                    <a:pt x="8402" y="3687"/>
                  </a:cubicBezTo>
                  <a:close/>
                  <a:moveTo>
                    <a:pt x="8399" y="0"/>
                  </a:moveTo>
                  <a:cubicBezTo>
                    <a:pt x="3761" y="0"/>
                    <a:pt x="0" y="3761"/>
                    <a:pt x="0" y="8399"/>
                  </a:cubicBezTo>
                  <a:cubicBezTo>
                    <a:pt x="0" y="13044"/>
                    <a:pt x="8399" y="21028"/>
                    <a:pt x="8399" y="21028"/>
                  </a:cubicBezTo>
                  <a:cubicBezTo>
                    <a:pt x="8399" y="21028"/>
                    <a:pt x="16804" y="13044"/>
                    <a:pt x="16804" y="8399"/>
                  </a:cubicBezTo>
                  <a:cubicBezTo>
                    <a:pt x="16804" y="3761"/>
                    <a:pt x="13037" y="0"/>
                    <a:pt x="8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27" name="Google Shape;3043;p29">
              <a:extLst>
                <a:ext uri="{FF2B5EF4-FFF2-40B4-BE49-F238E27FC236}">
                  <a16:creationId xmlns:a16="http://schemas.microsoft.com/office/drawing/2014/main" id="{92B95BA9-ADC3-B35E-5FB6-2BD3EBC1B3D5}"/>
                </a:ext>
              </a:extLst>
            </p:cNvPr>
            <p:cNvSpPr/>
            <p:nvPr/>
          </p:nvSpPr>
          <p:spPr>
            <a:xfrm>
              <a:off x="3989013" y="2239963"/>
              <a:ext cx="1160400" cy="116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grpSp>
          <p:nvGrpSpPr>
            <p:cNvPr id="528" name="Google Shape;3044;p29">
              <a:extLst>
                <a:ext uri="{FF2B5EF4-FFF2-40B4-BE49-F238E27FC236}">
                  <a16:creationId xmlns:a16="http://schemas.microsoft.com/office/drawing/2014/main" id="{C17E7CC1-C9AB-BAFD-A566-58909F244885}"/>
                </a:ext>
              </a:extLst>
            </p:cNvPr>
            <p:cNvGrpSpPr/>
            <p:nvPr/>
          </p:nvGrpSpPr>
          <p:grpSpPr>
            <a:xfrm>
              <a:off x="4139656" y="2450621"/>
              <a:ext cx="885813" cy="655038"/>
              <a:chOff x="7043684" y="1924355"/>
              <a:chExt cx="1643132" cy="1215058"/>
            </a:xfrm>
          </p:grpSpPr>
          <p:sp>
            <p:nvSpPr>
              <p:cNvPr id="529" name="Google Shape;3045;p29">
                <a:extLst>
                  <a:ext uri="{FF2B5EF4-FFF2-40B4-BE49-F238E27FC236}">
                    <a16:creationId xmlns:a16="http://schemas.microsoft.com/office/drawing/2014/main" id="{B199DE07-DCB1-D756-517D-A462E2A9E59A}"/>
                  </a:ext>
                </a:extLst>
              </p:cNvPr>
              <p:cNvSpPr/>
              <p:nvPr/>
            </p:nvSpPr>
            <p:spPr>
              <a:xfrm>
                <a:off x="7068972" y="2229409"/>
                <a:ext cx="599098" cy="87078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1250" extrusionOk="0">
                    <a:moveTo>
                      <a:pt x="1" y="0"/>
                    </a:moveTo>
                    <a:lnTo>
                      <a:pt x="1" y="750"/>
                    </a:lnTo>
                    <a:lnTo>
                      <a:pt x="251" y="943"/>
                    </a:lnTo>
                    <a:lnTo>
                      <a:pt x="251" y="1250"/>
                    </a:lnTo>
                    <a:lnTo>
                      <a:pt x="8321" y="1250"/>
                    </a:lnTo>
                    <a:lnTo>
                      <a:pt x="8321" y="943"/>
                    </a:lnTo>
                    <a:lnTo>
                      <a:pt x="8599" y="750"/>
                    </a:lnTo>
                    <a:lnTo>
                      <a:pt x="8599" y="0"/>
                    </a:lnTo>
                    <a:lnTo>
                      <a:pt x="8003" y="0"/>
                    </a:lnTo>
                    <a:lnTo>
                      <a:pt x="8003" y="625"/>
                    </a:lnTo>
                    <a:lnTo>
                      <a:pt x="7713" y="625"/>
                    </a:lnTo>
                    <a:lnTo>
                      <a:pt x="7713" y="0"/>
                    </a:lnTo>
                    <a:lnTo>
                      <a:pt x="7117" y="0"/>
                    </a:lnTo>
                    <a:lnTo>
                      <a:pt x="7117" y="625"/>
                    </a:lnTo>
                    <a:lnTo>
                      <a:pt x="6822" y="625"/>
                    </a:lnTo>
                    <a:lnTo>
                      <a:pt x="6822" y="0"/>
                    </a:lnTo>
                    <a:lnTo>
                      <a:pt x="6225" y="0"/>
                    </a:lnTo>
                    <a:lnTo>
                      <a:pt x="6225" y="625"/>
                    </a:lnTo>
                    <a:lnTo>
                      <a:pt x="5936" y="625"/>
                    </a:lnTo>
                    <a:lnTo>
                      <a:pt x="5936" y="0"/>
                    </a:lnTo>
                    <a:lnTo>
                      <a:pt x="5339" y="0"/>
                    </a:lnTo>
                    <a:lnTo>
                      <a:pt x="5339" y="625"/>
                    </a:lnTo>
                    <a:lnTo>
                      <a:pt x="5044" y="625"/>
                    </a:lnTo>
                    <a:lnTo>
                      <a:pt x="5044" y="0"/>
                    </a:lnTo>
                    <a:lnTo>
                      <a:pt x="4448" y="0"/>
                    </a:lnTo>
                    <a:lnTo>
                      <a:pt x="4448" y="625"/>
                    </a:lnTo>
                    <a:lnTo>
                      <a:pt x="4158" y="625"/>
                    </a:lnTo>
                    <a:lnTo>
                      <a:pt x="4158" y="0"/>
                    </a:lnTo>
                    <a:lnTo>
                      <a:pt x="3556" y="0"/>
                    </a:lnTo>
                    <a:lnTo>
                      <a:pt x="3556" y="625"/>
                    </a:lnTo>
                    <a:lnTo>
                      <a:pt x="3266" y="625"/>
                    </a:lnTo>
                    <a:lnTo>
                      <a:pt x="3266" y="0"/>
                    </a:lnTo>
                    <a:lnTo>
                      <a:pt x="2670" y="0"/>
                    </a:lnTo>
                    <a:lnTo>
                      <a:pt x="2670" y="625"/>
                    </a:lnTo>
                    <a:lnTo>
                      <a:pt x="2380" y="625"/>
                    </a:lnTo>
                    <a:lnTo>
                      <a:pt x="2380" y="0"/>
                    </a:lnTo>
                    <a:lnTo>
                      <a:pt x="1778" y="0"/>
                    </a:lnTo>
                    <a:lnTo>
                      <a:pt x="1778" y="625"/>
                    </a:lnTo>
                    <a:lnTo>
                      <a:pt x="1489" y="625"/>
                    </a:lnTo>
                    <a:lnTo>
                      <a:pt x="1489" y="0"/>
                    </a:lnTo>
                    <a:lnTo>
                      <a:pt x="892" y="0"/>
                    </a:lnTo>
                    <a:lnTo>
                      <a:pt x="892" y="625"/>
                    </a:lnTo>
                    <a:lnTo>
                      <a:pt x="603" y="625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0" name="Google Shape;3046;p29">
                <a:extLst>
                  <a:ext uri="{FF2B5EF4-FFF2-40B4-BE49-F238E27FC236}">
                    <a16:creationId xmlns:a16="http://schemas.microsoft.com/office/drawing/2014/main" id="{ED928F1A-8307-3D48-109A-715B464E2D63}"/>
                  </a:ext>
                </a:extLst>
              </p:cNvPr>
              <p:cNvSpPr/>
              <p:nvPr/>
            </p:nvSpPr>
            <p:spPr>
              <a:xfrm>
                <a:off x="7043684" y="2323175"/>
                <a:ext cx="103309" cy="81581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711" extrusionOk="0">
                    <a:moveTo>
                      <a:pt x="648" y="6333"/>
                    </a:moveTo>
                    <a:lnTo>
                      <a:pt x="648" y="7054"/>
                    </a:lnTo>
                    <a:lnTo>
                      <a:pt x="313" y="7054"/>
                    </a:lnTo>
                    <a:lnTo>
                      <a:pt x="313" y="6333"/>
                    </a:lnTo>
                    <a:close/>
                    <a:moveTo>
                      <a:pt x="943" y="0"/>
                    </a:moveTo>
                    <a:lnTo>
                      <a:pt x="943" y="4067"/>
                    </a:lnTo>
                    <a:cubicBezTo>
                      <a:pt x="790" y="4106"/>
                      <a:pt x="790" y="4322"/>
                      <a:pt x="943" y="4368"/>
                    </a:cubicBezTo>
                    <a:lnTo>
                      <a:pt x="943" y="4436"/>
                    </a:lnTo>
                    <a:lnTo>
                      <a:pt x="830" y="4436"/>
                    </a:lnTo>
                    <a:cubicBezTo>
                      <a:pt x="761" y="4436"/>
                      <a:pt x="761" y="4544"/>
                      <a:pt x="830" y="4544"/>
                    </a:cubicBezTo>
                    <a:lnTo>
                      <a:pt x="943" y="4544"/>
                    </a:lnTo>
                    <a:lnTo>
                      <a:pt x="943" y="4833"/>
                    </a:lnTo>
                    <a:cubicBezTo>
                      <a:pt x="795" y="4856"/>
                      <a:pt x="688" y="4981"/>
                      <a:pt x="688" y="5129"/>
                    </a:cubicBezTo>
                    <a:lnTo>
                      <a:pt x="688" y="5293"/>
                    </a:lnTo>
                    <a:cubicBezTo>
                      <a:pt x="381" y="5418"/>
                      <a:pt x="182" y="5714"/>
                      <a:pt x="182" y="6037"/>
                    </a:cubicBezTo>
                    <a:lnTo>
                      <a:pt x="182" y="8355"/>
                    </a:lnTo>
                    <a:lnTo>
                      <a:pt x="744" y="9280"/>
                    </a:lnTo>
                    <a:lnTo>
                      <a:pt x="415" y="10490"/>
                    </a:lnTo>
                    <a:lnTo>
                      <a:pt x="438" y="11149"/>
                    </a:lnTo>
                    <a:lnTo>
                      <a:pt x="0" y="11711"/>
                    </a:lnTo>
                    <a:lnTo>
                      <a:pt x="1483" y="11711"/>
                    </a:lnTo>
                    <a:lnTo>
                      <a:pt x="14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1" name="Google Shape;3047;p29">
                <a:extLst>
                  <a:ext uri="{FF2B5EF4-FFF2-40B4-BE49-F238E27FC236}">
                    <a16:creationId xmlns:a16="http://schemas.microsoft.com/office/drawing/2014/main" id="{77C8C175-4D0F-4A0D-FCD9-763FBA437B42}"/>
                  </a:ext>
                </a:extLst>
              </p:cNvPr>
              <p:cNvSpPr/>
              <p:nvPr/>
            </p:nvSpPr>
            <p:spPr>
              <a:xfrm>
                <a:off x="7153682" y="2323175"/>
                <a:ext cx="424175" cy="816236"/>
              </a:xfrm>
              <a:custGeom>
                <a:avLst/>
                <a:gdLst/>
                <a:ahLst/>
                <a:cxnLst/>
                <a:rect l="l" t="t" r="r" b="b"/>
                <a:pathLst>
                  <a:path w="6089" h="11717" extrusionOk="0">
                    <a:moveTo>
                      <a:pt x="2760" y="512"/>
                    </a:moveTo>
                    <a:cubicBezTo>
                      <a:pt x="2914" y="512"/>
                      <a:pt x="3033" y="648"/>
                      <a:pt x="3010" y="801"/>
                    </a:cubicBezTo>
                    <a:lnTo>
                      <a:pt x="3010" y="1568"/>
                    </a:lnTo>
                    <a:lnTo>
                      <a:pt x="2510" y="1568"/>
                    </a:lnTo>
                    <a:lnTo>
                      <a:pt x="2510" y="801"/>
                    </a:lnTo>
                    <a:cubicBezTo>
                      <a:pt x="2488" y="648"/>
                      <a:pt x="2607" y="512"/>
                      <a:pt x="2760" y="512"/>
                    </a:cubicBezTo>
                    <a:close/>
                    <a:moveTo>
                      <a:pt x="3430" y="512"/>
                    </a:moveTo>
                    <a:cubicBezTo>
                      <a:pt x="3584" y="512"/>
                      <a:pt x="3703" y="648"/>
                      <a:pt x="3680" y="801"/>
                    </a:cubicBezTo>
                    <a:lnTo>
                      <a:pt x="3680" y="1568"/>
                    </a:lnTo>
                    <a:lnTo>
                      <a:pt x="3186" y="1568"/>
                    </a:lnTo>
                    <a:lnTo>
                      <a:pt x="3186" y="801"/>
                    </a:lnTo>
                    <a:cubicBezTo>
                      <a:pt x="3158" y="648"/>
                      <a:pt x="3277" y="512"/>
                      <a:pt x="3430" y="512"/>
                    </a:cubicBezTo>
                    <a:close/>
                    <a:moveTo>
                      <a:pt x="2760" y="3033"/>
                    </a:moveTo>
                    <a:cubicBezTo>
                      <a:pt x="2914" y="3033"/>
                      <a:pt x="3033" y="3169"/>
                      <a:pt x="3010" y="3323"/>
                    </a:cubicBezTo>
                    <a:lnTo>
                      <a:pt x="3010" y="4089"/>
                    </a:lnTo>
                    <a:lnTo>
                      <a:pt x="2510" y="4089"/>
                    </a:lnTo>
                    <a:lnTo>
                      <a:pt x="2510" y="3323"/>
                    </a:lnTo>
                    <a:cubicBezTo>
                      <a:pt x="2488" y="3169"/>
                      <a:pt x="2607" y="3033"/>
                      <a:pt x="2760" y="3033"/>
                    </a:cubicBezTo>
                    <a:close/>
                    <a:moveTo>
                      <a:pt x="3430" y="3033"/>
                    </a:moveTo>
                    <a:cubicBezTo>
                      <a:pt x="3584" y="3033"/>
                      <a:pt x="3703" y="3169"/>
                      <a:pt x="3680" y="3323"/>
                    </a:cubicBezTo>
                    <a:lnTo>
                      <a:pt x="3680" y="4089"/>
                    </a:lnTo>
                    <a:lnTo>
                      <a:pt x="3186" y="4089"/>
                    </a:lnTo>
                    <a:lnTo>
                      <a:pt x="3186" y="3323"/>
                    </a:lnTo>
                    <a:cubicBezTo>
                      <a:pt x="3158" y="3169"/>
                      <a:pt x="3277" y="3033"/>
                      <a:pt x="3430" y="3033"/>
                    </a:cubicBezTo>
                    <a:close/>
                    <a:moveTo>
                      <a:pt x="3334" y="5685"/>
                    </a:moveTo>
                    <a:lnTo>
                      <a:pt x="3334" y="6497"/>
                    </a:lnTo>
                    <a:lnTo>
                      <a:pt x="2863" y="6497"/>
                    </a:lnTo>
                    <a:lnTo>
                      <a:pt x="2863" y="5685"/>
                    </a:lnTo>
                    <a:close/>
                    <a:moveTo>
                      <a:pt x="0" y="0"/>
                    </a:moveTo>
                    <a:lnTo>
                      <a:pt x="0" y="11717"/>
                    </a:lnTo>
                    <a:lnTo>
                      <a:pt x="6088" y="11717"/>
                    </a:lnTo>
                    <a:lnTo>
                      <a:pt x="60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2" name="Google Shape;3048;p29">
                <a:extLst>
                  <a:ext uri="{FF2B5EF4-FFF2-40B4-BE49-F238E27FC236}">
                    <a16:creationId xmlns:a16="http://schemas.microsoft.com/office/drawing/2014/main" id="{07C55908-4752-BCAD-B296-7A65530D2AEA}"/>
                  </a:ext>
                </a:extLst>
              </p:cNvPr>
              <p:cNvSpPr/>
              <p:nvPr/>
            </p:nvSpPr>
            <p:spPr>
              <a:xfrm>
                <a:off x="7584477" y="2323175"/>
                <a:ext cx="1102339" cy="568585"/>
              </a:xfrm>
              <a:custGeom>
                <a:avLst/>
                <a:gdLst/>
                <a:ahLst/>
                <a:cxnLst/>
                <a:rect l="l" t="t" r="r" b="b"/>
                <a:pathLst>
                  <a:path w="15824" h="8162" extrusionOk="0">
                    <a:moveTo>
                      <a:pt x="944" y="2973"/>
                    </a:moveTo>
                    <a:cubicBezTo>
                      <a:pt x="1069" y="2973"/>
                      <a:pt x="1194" y="3056"/>
                      <a:pt x="1194" y="3221"/>
                    </a:cubicBezTo>
                    <a:lnTo>
                      <a:pt x="1194" y="3817"/>
                    </a:lnTo>
                    <a:lnTo>
                      <a:pt x="694" y="3817"/>
                    </a:lnTo>
                    <a:lnTo>
                      <a:pt x="694" y="3221"/>
                    </a:lnTo>
                    <a:cubicBezTo>
                      <a:pt x="694" y="3056"/>
                      <a:pt x="819" y="2973"/>
                      <a:pt x="944" y="2973"/>
                    </a:cubicBezTo>
                    <a:close/>
                    <a:moveTo>
                      <a:pt x="13756" y="6015"/>
                    </a:moveTo>
                    <a:lnTo>
                      <a:pt x="13756" y="6736"/>
                    </a:lnTo>
                    <a:lnTo>
                      <a:pt x="13427" y="6736"/>
                    </a:lnTo>
                    <a:lnTo>
                      <a:pt x="13427" y="6015"/>
                    </a:lnTo>
                    <a:close/>
                    <a:moveTo>
                      <a:pt x="15670" y="6015"/>
                    </a:moveTo>
                    <a:lnTo>
                      <a:pt x="15676" y="6736"/>
                    </a:lnTo>
                    <a:lnTo>
                      <a:pt x="15346" y="6736"/>
                    </a:lnTo>
                    <a:lnTo>
                      <a:pt x="15346" y="6015"/>
                    </a:lnTo>
                    <a:close/>
                    <a:moveTo>
                      <a:pt x="1" y="0"/>
                    </a:moveTo>
                    <a:lnTo>
                      <a:pt x="1" y="8161"/>
                    </a:lnTo>
                    <a:lnTo>
                      <a:pt x="15823" y="8161"/>
                    </a:lnTo>
                    <a:lnTo>
                      <a:pt x="15823" y="7134"/>
                    </a:lnTo>
                    <a:lnTo>
                      <a:pt x="15806" y="7134"/>
                    </a:lnTo>
                    <a:lnTo>
                      <a:pt x="15806" y="5725"/>
                    </a:lnTo>
                    <a:cubicBezTo>
                      <a:pt x="15806" y="5396"/>
                      <a:pt x="15607" y="5100"/>
                      <a:pt x="15306" y="4981"/>
                    </a:cubicBezTo>
                    <a:lnTo>
                      <a:pt x="15306" y="4816"/>
                    </a:lnTo>
                    <a:cubicBezTo>
                      <a:pt x="15301" y="4669"/>
                      <a:pt x="15193" y="4544"/>
                      <a:pt x="15051" y="4521"/>
                    </a:cubicBezTo>
                    <a:lnTo>
                      <a:pt x="15051" y="4231"/>
                    </a:lnTo>
                    <a:lnTo>
                      <a:pt x="15159" y="4231"/>
                    </a:lnTo>
                    <a:cubicBezTo>
                      <a:pt x="15227" y="4220"/>
                      <a:pt x="15227" y="4129"/>
                      <a:pt x="15159" y="4124"/>
                    </a:cubicBezTo>
                    <a:lnTo>
                      <a:pt x="15051" y="4124"/>
                    </a:lnTo>
                    <a:lnTo>
                      <a:pt x="15051" y="4050"/>
                    </a:lnTo>
                    <a:cubicBezTo>
                      <a:pt x="15113" y="4033"/>
                      <a:pt x="15159" y="3970"/>
                      <a:pt x="15159" y="3902"/>
                    </a:cubicBezTo>
                    <a:cubicBezTo>
                      <a:pt x="15163" y="3807"/>
                      <a:pt x="15083" y="3742"/>
                      <a:pt x="15000" y="3742"/>
                    </a:cubicBezTo>
                    <a:cubicBezTo>
                      <a:pt x="14968" y="3742"/>
                      <a:pt x="14937" y="3751"/>
                      <a:pt x="14909" y="3771"/>
                    </a:cubicBezTo>
                    <a:cubicBezTo>
                      <a:pt x="14801" y="3851"/>
                      <a:pt x="14835" y="4016"/>
                      <a:pt x="14960" y="4050"/>
                    </a:cubicBezTo>
                    <a:lnTo>
                      <a:pt x="14960" y="4124"/>
                    </a:lnTo>
                    <a:lnTo>
                      <a:pt x="14846" y="4124"/>
                    </a:lnTo>
                    <a:cubicBezTo>
                      <a:pt x="14784" y="4129"/>
                      <a:pt x="14784" y="4220"/>
                      <a:pt x="14846" y="4231"/>
                    </a:cubicBezTo>
                    <a:lnTo>
                      <a:pt x="14960" y="4231"/>
                    </a:lnTo>
                    <a:lnTo>
                      <a:pt x="14960" y="4521"/>
                    </a:lnTo>
                    <a:cubicBezTo>
                      <a:pt x="14812" y="4544"/>
                      <a:pt x="14704" y="4669"/>
                      <a:pt x="14704" y="4816"/>
                    </a:cubicBezTo>
                    <a:lnTo>
                      <a:pt x="14704" y="4981"/>
                    </a:lnTo>
                    <a:cubicBezTo>
                      <a:pt x="14403" y="5100"/>
                      <a:pt x="14199" y="5396"/>
                      <a:pt x="14199" y="5725"/>
                    </a:cubicBezTo>
                    <a:lnTo>
                      <a:pt x="14199" y="7134"/>
                    </a:lnTo>
                    <a:lnTo>
                      <a:pt x="13892" y="7134"/>
                    </a:lnTo>
                    <a:lnTo>
                      <a:pt x="13892" y="5725"/>
                    </a:lnTo>
                    <a:cubicBezTo>
                      <a:pt x="13892" y="5396"/>
                      <a:pt x="13693" y="5100"/>
                      <a:pt x="13387" y="4981"/>
                    </a:cubicBezTo>
                    <a:lnTo>
                      <a:pt x="13387" y="4816"/>
                    </a:lnTo>
                    <a:cubicBezTo>
                      <a:pt x="13387" y="4669"/>
                      <a:pt x="13279" y="4544"/>
                      <a:pt x="13131" y="4521"/>
                    </a:cubicBezTo>
                    <a:lnTo>
                      <a:pt x="13131" y="4231"/>
                    </a:lnTo>
                    <a:lnTo>
                      <a:pt x="13245" y="4231"/>
                    </a:lnTo>
                    <a:cubicBezTo>
                      <a:pt x="13307" y="4220"/>
                      <a:pt x="13307" y="4129"/>
                      <a:pt x="13245" y="4124"/>
                    </a:cubicBezTo>
                    <a:lnTo>
                      <a:pt x="13131" y="4124"/>
                    </a:lnTo>
                    <a:lnTo>
                      <a:pt x="13131" y="4050"/>
                    </a:lnTo>
                    <a:cubicBezTo>
                      <a:pt x="13307" y="3999"/>
                      <a:pt x="13268" y="3743"/>
                      <a:pt x="13086" y="3743"/>
                    </a:cubicBezTo>
                    <a:cubicBezTo>
                      <a:pt x="12904" y="3743"/>
                      <a:pt x="12870" y="3999"/>
                      <a:pt x="13040" y="4050"/>
                    </a:cubicBezTo>
                    <a:lnTo>
                      <a:pt x="13040" y="4124"/>
                    </a:lnTo>
                    <a:lnTo>
                      <a:pt x="12932" y="4124"/>
                    </a:lnTo>
                    <a:cubicBezTo>
                      <a:pt x="12929" y="4123"/>
                      <a:pt x="12926" y="4123"/>
                      <a:pt x="12923" y="4123"/>
                    </a:cubicBezTo>
                    <a:cubicBezTo>
                      <a:pt x="12855" y="4123"/>
                      <a:pt x="12856" y="4232"/>
                      <a:pt x="12927" y="4232"/>
                    </a:cubicBezTo>
                    <a:cubicBezTo>
                      <a:pt x="12929" y="4232"/>
                      <a:pt x="12931" y="4232"/>
                      <a:pt x="12932" y="4231"/>
                    </a:cubicBezTo>
                    <a:lnTo>
                      <a:pt x="13046" y="4231"/>
                    </a:lnTo>
                    <a:lnTo>
                      <a:pt x="13046" y="4521"/>
                    </a:lnTo>
                    <a:cubicBezTo>
                      <a:pt x="12898" y="4544"/>
                      <a:pt x="12790" y="4669"/>
                      <a:pt x="12790" y="4816"/>
                    </a:cubicBezTo>
                    <a:lnTo>
                      <a:pt x="12790" y="4981"/>
                    </a:lnTo>
                    <a:cubicBezTo>
                      <a:pt x="12484" y="5100"/>
                      <a:pt x="12285" y="5396"/>
                      <a:pt x="12285" y="5725"/>
                    </a:cubicBezTo>
                    <a:lnTo>
                      <a:pt x="12285" y="7134"/>
                    </a:lnTo>
                    <a:lnTo>
                      <a:pt x="11865" y="7134"/>
                    </a:lnTo>
                    <a:lnTo>
                      <a:pt x="11865" y="6407"/>
                    </a:lnTo>
                    <a:lnTo>
                      <a:pt x="11053" y="6407"/>
                    </a:lnTo>
                    <a:lnTo>
                      <a:pt x="11053" y="7134"/>
                    </a:lnTo>
                    <a:lnTo>
                      <a:pt x="10661" y="7134"/>
                    </a:lnTo>
                    <a:lnTo>
                      <a:pt x="10661" y="6407"/>
                    </a:lnTo>
                    <a:lnTo>
                      <a:pt x="9849" y="6407"/>
                    </a:lnTo>
                    <a:lnTo>
                      <a:pt x="9849" y="7134"/>
                    </a:lnTo>
                    <a:lnTo>
                      <a:pt x="9457" y="7134"/>
                    </a:lnTo>
                    <a:lnTo>
                      <a:pt x="9457" y="6407"/>
                    </a:lnTo>
                    <a:lnTo>
                      <a:pt x="8645" y="6407"/>
                    </a:lnTo>
                    <a:lnTo>
                      <a:pt x="8645" y="7134"/>
                    </a:lnTo>
                    <a:lnTo>
                      <a:pt x="8247" y="7134"/>
                    </a:lnTo>
                    <a:lnTo>
                      <a:pt x="8247" y="6407"/>
                    </a:lnTo>
                    <a:lnTo>
                      <a:pt x="7441" y="6407"/>
                    </a:lnTo>
                    <a:lnTo>
                      <a:pt x="7441" y="7134"/>
                    </a:lnTo>
                    <a:lnTo>
                      <a:pt x="7049" y="7134"/>
                    </a:lnTo>
                    <a:lnTo>
                      <a:pt x="7049" y="6407"/>
                    </a:lnTo>
                    <a:lnTo>
                      <a:pt x="6237" y="6407"/>
                    </a:lnTo>
                    <a:lnTo>
                      <a:pt x="6237" y="7134"/>
                    </a:lnTo>
                    <a:lnTo>
                      <a:pt x="5845" y="7134"/>
                    </a:lnTo>
                    <a:lnTo>
                      <a:pt x="5845" y="6407"/>
                    </a:lnTo>
                    <a:lnTo>
                      <a:pt x="5033" y="6407"/>
                    </a:lnTo>
                    <a:lnTo>
                      <a:pt x="5033" y="7134"/>
                    </a:lnTo>
                    <a:lnTo>
                      <a:pt x="4641" y="7134"/>
                    </a:lnTo>
                    <a:lnTo>
                      <a:pt x="4641" y="6407"/>
                    </a:lnTo>
                    <a:lnTo>
                      <a:pt x="3829" y="6407"/>
                    </a:lnTo>
                    <a:lnTo>
                      <a:pt x="3829" y="7134"/>
                    </a:lnTo>
                    <a:lnTo>
                      <a:pt x="3437" y="7134"/>
                    </a:lnTo>
                    <a:lnTo>
                      <a:pt x="3437" y="6407"/>
                    </a:lnTo>
                    <a:lnTo>
                      <a:pt x="2630" y="6407"/>
                    </a:lnTo>
                    <a:lnTo>
                      <a:pt x="2630" y="7134"/>
                    </a:lnTo>
                    <a:lnTo>
                      <a:pt x="2233" y="7134"/>
                    </a:lnTo>
                    <a:lnTo>
                      <a:pt x="2233" y="6407"/>
                    </a:lnTo>
                    <a:lnTo>
                      <a:pt x="1426" y="6407"/>
                    </a:lnTo>
                    <a:lnTo>
                      <a:pt x="1426" y="7134"/>
                    </a:lnTo>
                    <a:lnTo>
                      <a:pt x="1029" y="7134"/>
                    </a:lnTo>
                    <a:lnTo>
                      <a:pt x="1029" y="6407"/>
                    </a:lnTo>
                    <a:lnTo>
                      <a:pt x="586" y="6407"/>
                    </a:lnTo>
                    <a:lnTo>
                      <a:pt x="586" y="4606"/>
                    </a:lnTo>
                    <a:lnTo>
                      <a:pt x="1307" y="4606"/>
                    </a:lnTo>
                    <a:lnTo>
                      <a:pt x="1307" y="4442"/>
                    </a:lnTo>
                    <a:lnTo>
                      <a:pt x="1432" y="4442"/>
                    </a:lnTo>
                    <a:lnTo>
                      <a:pt x="1432" y="4288"/>
                    </a:lnTo>
                    <a:lnTo>
                      <a:pt x="1307" y="4288"/>
                    </a:lnTo>
                    <a:lnTo>
                      <a:pt x="1307" y="2846"/>
                    </a:lnTo>
                    <a:lnTo>
                      <a:pt x="586" y="2198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3" name="Google Shape;3049;p29">
                <a:extLst>
                  <a:ext uri="{FF2B5EF4-FFF2-40B4-BE49-F238E27FC236}">
                    <a16:creationId xmlns:a16="http://schemas.microsoft.com/office/drawing/2014/main" id="{BEB124E0-4F71-A3EF-9992-36DCC96482D5}"/>
                  </a:ext>
                </a:extLst>
              </p:cNvPr>
              <p:cNvSpPr/>
              <p:nvPr/>
            </p:nvSpPr>
            <p:spPr>
              <a:xfrm>
                <a:off x="7129161" y="2083814"/>
                <a:ext cx="477536" cy="182446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619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483" y="830"/>
                    </a:lnTo>
                    <a:lnTo>
                      <a:pt x="483" y="1994"/>
                    </a:lnTo>
                    <a:lnTo>
                      <a:pt x="721" y="1994"/>
                    </a:lnTo>
                    <a:lnTo>
                      <a:pt x="721" y="2619"/>
                    </a:lnTo>
                    <a:lnTo>
                      <a:pt x="818" y="2619"/>
                    </a:lnTo>
                    <a:lnTo>
                      <a:pt x="818" y="1994"/>
                    </a:lnTo>
                    <a:lnTo>
                      <a:pt x="1613" y="1994"/>
                    </a:lnTo>
                    <a:lnTo>
                      <a:pt x="1613" y="2619"/>
                    </a:lnTo>
                    <a:lnTo>
                      <a:pt x="1710" y="2619"/>
                    </a:lnTo>
                    <a:lnTo>
                      <a:pt x="1710" y="1994"/>
                    </a:lnTo>
                    <a:lnTo>
                      <a:pt x="2499" y="1994"/>
                    </a:lnTo>
                    <a:lnTo>
                      <a:pt x="2499" y="2619"/>
                    </a:lnTo>
                    <a:lnTo>
                      <a:pt x="2595" y="2619"/>
                    </a:lnTo>
                    <a:lnTo>
                      <a:pt x="2595" y="1994"/>
                    </a:lnTo>
                    <a:lnTo>
                      <a:pt x="3391" y="1994"/>
                    </a:lnTo>
                    <a:lnTo>
                      <a:pt x="3391" y="2619"/>
                    </a:lnTo>
                    <a:lnTo>
                      <a:pt x="3487" y="2619"/>
                    </a:lnTo>
                    <a:lnTo>
                      <a:pt x="3487" y="1994"/>
                    </a:lnTo>
                    <a:lnTo>
                      <a:pt x="4277" y="1994"/>
                    </a:lnTo>
                    <a:lnTo>
                      <a:pt x="4277" y="2619"/>
                    </a:lnTo>
                    <a:lnTo>
                      <a:pt x="4379" y="2619"/>
                    </a:lnTo>
                    <a:lnTo>
                      <a:pt x="4379" y="1994"/>
                    </a:lnTo>
                    <a:lnTo>
                      <a:pt x="5168" y="1994"/>
                    </a:lnTo>
                    <a:lnTo>
                      <a:pt x="5168" y="2619"/>
                    </a:lnTo>
                    <a:lnTo>
                      <a:pt x="5265" y="2619"/>
                    </a:lnTo>
                    <a:lnTo>
                      <a:pt x="5265" y="1994"/>
                    </a:lnTo>
                    <a:lnTo>
                      <a:pt x="6054" y="1994"/>
                    </a:lnTo>
                    <a:lnTo>
                      <a:pt x="6054" y="2619"/>
                    </a:lnTo>
                    <a:lnTo>
                      <a:pt x="6156" y="2619"/>
                    </a:lnTo>
                    <a:lnTo>
                      <a:pt x="6156" y="1994"/>
                    </a:lnTo>
                    <a:lnTo>
                      <a:pt x="6372" y="1994"/>
                    </a:lnTo>
                    <a:lnTo>
                      <a:pt x="6372" y="830"/>
                    </a:lnTo>
                    <a:lnTo>
                      <a:pt x="6844" y="6"/>
                    </a:lnTo>
                    <a:lnTo>
                      <a:pt x="6855" y="6"/>
                    </a:lnTo>
                    <a:lnTo>
                      <a:pt x="6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4" name="Google Shape;3050;p29">
                <a:extLst>
                  <a:ext uri="{FF2B5EF4-FFF2-40B4-BE49-F238E27FC236}">
                    <a16:creationId xmlns:a16="http://schemas.microsoft.com/office/drawing/2014/main" id="{AFB45D08-5389-88A7-12D7-A62538F53A22}"/>
                  </a:ext>
                </a:extLst>
              </p:cNvPr>
              <p:cNvSpPr/>
              <p:nvPr/>
            </p:nvSpPr>
            <p:spPr>
              <a:xfrm>
                <a:off x="7129161" y="1924355"/>
                <a:ext cx="477536" cy="152770"/>
              </a:xfrm>
              <a:custGeom>
                <a:avLst/>
                <a:gdLst/>
                <a:ahLst/>
                <a:cxnLst/>
                <a:rect l="l" t="t" r="r" b="b"/>
                <a:pathLst>
                  <a:path w="6855" h="2193" extrusionOk="0">
                    <a:moveTo>
                      <a:pt x="256" y="1250"/>
                    </a:moveTo>
                    <a:lnTo>
                      <a:pt x="256" y="1636"/>
                    </a:lnTo>
                    <a:lnTo>
                      <a:pt x="74" y="1636"/>
                    </a:lnTo>
                    <a:lnTo>
                      <a:pt x="74" y="1250"/>
                    </a:lnTo>
                    <a:close/>
                    <a:moveTo>
                      <a:pt x="6787" y="1250"/>
                    </a:moveTo>
                    <a:lnTo>
                      <a:pt x="6787" y="1636"/>
                    </a:lnTo>
                    <a:lnTo>
                      <a:pt x="6605" y="1636"/>
                    </a:lnTo>
                    <a:lnTo>
                      <a:pt x="6605" y="1250"/>
                    </a:lnTo>
                    <a:close/>
                    <a:moveTo>
                      <a:pt x="4901" y="1"/>
                    </a:moveTo>
                    <a:cubicBezTo>
                      <a:pt x="4799" y="1"/>
                      <a:pt x="4782" y="143"/>
                      <a:pt x="4879" y="171"/>
                    </a:cubicBezTo>
                    <a:lnTo>
                      <a:pt x="4879" y="205"/>
                    </a:lnTo>
                    <a:lnTo>
                      <a:pt x="4816" y="205"/>
                    </a:lnTo>
                    <a:cubicBezTo>
                      <a:pt x="4776" y="205"/>
                      <a:pt x="4776" y="262"/>
                      <a:pt x="4816" y="262"/>
                    </a:cubicBezTo>
                    <a:lnTo>
                      <a:pt x="4873" y="262"/>
                    </a:lnTo>
                    <a:lnTo>
                      <a:pt x="4873" y="347"/>
                    </a:lnTo>
                    <a:cubicBezTo>
                      <a:pt x="4782" y="359"/>
                      <a:pt x="4708" y="438"/>
                      <a:pt x="4708" y="535"/>
                    </a:cubicBezTo>
                    <a:lnTo>
                      <a:pt x="4708" y="694"/>
                    </a:lnTo>
                    <a:cubicBezTo>
                      <a:pt x="4430" y="779"/>
                      <a:pt x="4242" y="1034"/>
                      <a:pt x="4242" y="1324"/>
                    </a:cubicBezTo>
                    <a:lnTo>
                      <a:pt x="4242" y="1886"/>
                    </a:lnTo>
                    <a:lnTo>
                      <a:pt x="4112" y="1886"/>
                    </a:lnTo>
                    <a:lnTo>
                      <a:pt x="4112" y="1580"/>
                    </a:lnTo>
                    <a:lnTo>
                      <a:pt x="4191" y="1580"/>
                    </a:lnTo>
                    <a:lnTo>
                      <a:pt x="3998" y="1341"/>
                    </a:lnTo>
                    <a:lnTo>
                      <a:pt x="3811" y="1580"/>
                    </a:lnTo>
                    <a:lnTo>
                      <a:pt x="3890" y="1580"/>
                    </a:lnTo>
                    <a:lnTo>
                      <a:pt x="3890" y="1886"/>
                    </a:lnTo>
                    <a:lnTo>
                      <a:pt x="3408" y="1886"/>
                    </a:lnTo>
                    <a:lnTo>
                      <a:pt x="3408" y="1580"/>
                    </a:lnTo>
                    <a:lnTo>
                      <a:pt x="3487" y="1580"/>
                    </a:lnTo>
                    <a:lnTo>
                      <a:pt x="3300" y="1341"/>
                    </a:lnTo>
                    <a:lnTo>
                      <a:pt x="3112" y="1580"/>
                    </a:lnTo>
                    <a:lnTo>
                      <a:pt x="3192" y="1580"/>
                    </a:lnTo>
                    <a:lnTo>
                      <a:pt x="3192" y="1886"/>
                    </a:lnTo>
                    <a:lnTo>
                      <a:pt x="2709" y="1886"/>
                    </a:lnTo>
                    <a:lnTo>
                      <a:pt x="2709" y="1580"/>
                    </a:lnTo>
                    <a:lnTo>
                      <a:pt x="2783" y="1580"/>
                    </a:lnTo>
                    <a:lnTo>
                      <a:pt x="2595" y="1341"/>
                    </a:lnTo>
                    <a:lnTo>
                      <a:pt x="2408" y="1580"/>
                    </a:lnTo>
                    <a:lnTo>
                      <a:pt x="2488" y="1580"/>
                    </a:lnTo>
                    <a:lnTo>
                      <a:pt x="2488" y="1886"/>
                    </a:lnTo>
                    <a:lnTo>
                      <a:pt x="2005" y="1886"/>
                    </a:lnTo>
                    <a:lnTo>
                      <a:pt x="2005" y="1580"/>
                    </a:lnTo>
                    <a:lnTo>
                      <a:pt x="2084" y="1580"/>
                    </a:lnTo>
                    <a:lnTo>
                      <a:pt x="1897" y="1341"/>
                    </a:lnTo>
                    <a:lnTo>
                      <a:pt x="1710" y="1580"/>
                    </a:lnTo>
                    <a:lnTo>
                      <a:pt x="1789" y="1580"/>
                    </a:lnTo>
                    <a:lnTo>
                      <a:pt x="1789" y="1886"/>
                    </a:lnTo>
                    <a:lnTo>
                      <a:pt x="1306" y="1886"/>
                    </a:lnTo>
                    <a:lnTo>
                      <a:pt x="1306" y="1580"/>
                    </a:lnTo>
                    <a:lnTo>
                      <a:pt x="1386" y="1580"/>
                    </a:lnTo>
                    <a:lnTo>
                      <a:pt x="1198" y="1341"/>
                    </a:lnTo>
                    <a:lnTo>
                      <a:pt x="1005" y="1580"/>
                    </a:lnTo>
                    <a:lnTo>
                      <a:pt x="1085" y="1580"/>
                    </a:lnTo>
                    <a:lnTo>
                      <a:pt x="1085" y="1886"/>
                    </a:lnTo>
                    <a:lnTo>
                      <a:pt x="863" y="1886"/>
                    </a:lnTo>
                    <a:lnTo>
                      <a:pt x="863" y="1091"/>
                    </a:lnTo>
                    <a:cubicBezTo>
                      <a:pt x="863" y="915"/>
                      <a:pt x="755" y="756"/>
                      <a:pt x="591" y="694"/>
                    </a:cubicBezTo>
                    <a:lnTo>
                      <a:pt x="591" y="603"/>
                    </a:lnTo>
                    <a:cubicBezTo>
                      <a:pt x="591" y="523"/>
                      <a:pt x="534" y="455"/>
                      <a:pt x="454" y="444"/>
                    </a:cubicBezTo>
                    <a:lnTo>
                      <a:pt x="454" y="290"/>
                    </a:lnTo>
                    <a:lnTo>
                      <a:pt x="517" y="290"/>
                    </a:lnTo>
                    <a:cubicBezTo>
                      <a:pt x="528" y="290"/>
                      <a:pt x="545" y="279"/>
                      <a:pt x="545" y="262"/>
                    </a:cubicBezTo>
                    <a:cubicBezTo>
                      <a:pt x="545" y="245"/>
                      <a:pt x="528" y="234"/>
                      <a:pt x="517" y="234"/>
                    </a:cubicBezTo>
                    <a:lnTo>
                      <a:pt x="454" y="234"/>
                    </a:lnTo>
                    <a:lnTo>
                      <a:pt x="454" y="194"/>
                    </a:lnTo>
                    <a:cubicBezTo>
                      <a:pt x="489" y="182"/>
                      <a:pt x="517" y="148"/>
                      <a:pt x="517" y="114"/>
                    </a:cubicBezTo>
                    <a:cubicBezTo>
                      <a:pt x="517" y="64"/>
                      <a:pt x="473" y="26"/>
                      <a:pt x="427" y="26"/>
                    </a:cubicBezTo>
                    <a:cubicBezTo>
                      <a:pt x="411" y="26"/>
                      <a:pt x="395" y="30"/>
                      <a:pt x="381" y="41"/>
                    </a:cubicBezTo>
                    <a:cubicBezTo>
                      <a:pt x="324" y="86"/>
                      <a:pt x="341" y="177"/>
                      <a:pt x="409" y="194"/>
                    </a:cubicBezTo>
                    <a:lnTo>
                      <a:pt x="409" y="234"/>
                    </a:lnTo>
                    <a:lnTo>
                      <a:pt x="347" y="234"/>
                    </a:lnTo>
                    <a:cubicBezTo>
                      <a:pt x="329" y="234"/>
                      <a:pt x="318" y="245"/>
                      <a:pt x="318" y="262"/>
                    </a:cubicBezTo>
                    <a:cubicBezTo>
                      <a:pt x="318" y="279"/>
                      <a:pt x="329" y="290"/>
                      <a:pt x="347" y="290"/>
                    </a:cubicBezTo>
                    <a:lnTo>
                      <a:pt x="409" y="290"/>
                    </a:lnTo>
                    <a:lnTo>
                      <a:pt x="409" y="444"/>
                    </a:lnTo>
                    <a:cubicBezTo>
                      <a:pt x="329" y="455"/>
                      <a:pt x="267" y="523"/>
                      <a:pt x="267" y="603"/>
                    </a:cubicBezTo>
                    <a:lnTo>
                      <a:pt x="267" y="694"/>
                    </a:lnTo>
                    <a:cubicBezTo>
                      <a:pt x="108" y="756"/>
                      <a:pt x="0" y="915"/>
                      <a:pt x="0" y="1091"/>
                    </a:cubicBezTo>
                    <a:lnTo>
                      <a:pt x="0" y="2193"/>
                    </a:lnTo>
                    <a:lnTo>
                      <a:pt x="6855" y="2193"/>
                    </a:lnTo>
                    <a:lnTo>
                      <a:pt x="6855" y="2125"/>
                    </a:lnTo>
                    <a:lnTo>
                      <a:pt x="6855" y="1091"/>
                    </a:lnTo>
                    <a:cubicBezTo>
                      <a:pt x="6855" y="915"/>
                      <a:pt x="6747" y="756"/>
                      <a:pt x="6582" y="694"/>
                    </a:cubicBezTo>
                    <a:lnTo>
                      <a:pt x="6582" y="603"/>
                    </a:lnTo>
                    <a:cubicBezTo>
                      <a:pt x="6582" y="523"/>
                      <a:pt x="6526" y="455"/>
                      <a:pt x="6446" y="444"/>
                    </a:cubicBezTo>
                    <a:lnTo>
                      <a:pt x="6446" y="290"/>
                    </a:lnTo>
                    <a:lnTo>
                      <a:pt x="6508" y="290"/>
                    </a:lnTo>
                    <a:cubicBezTo>
                      <a:pt x="6526" y="290"/>
                      <a:pt x="6537" y="279"/>
                      <a:pt x="6537" y="262"/>
                    </a:cubicBezTo>
                    <a:cubicBezTo>
                      <a:pt x="6537" y="245"/>
                      <a:pt x="6526" y="234"/>
                      <a:pt x="6508" y="234"/>
                    </a:cubicBezTo>
                    <a:lnTo>
                      <a:pt x="6446" y="234"/>
                    </a:lnTo>
                    <a:lnTo>
                      <a:pt x="6446" y="194"/>
                    </a:lnTo>
                    <a:cubicBezTo>
                      <a:pt x="6537" y="165"/>
                      <a:pt x="6520" y="29"/>
                      <a:pt x="6423" y="29"/>
                    </a:cubicBezTo>
                    <a:cubicBezTo>
                      <a:pt x="6327" y="29"/>
                      <a:pt x="6304" y="165"/>
                      <a:pt x="6401" y="194"/>
                    </a:cubicBezTo>
                    <a:lnTo>
                      <a:pt x="6401" y="234"/>
                    </a:lnTo>
                    <a:lnTo>
                      <a:pt x="6338" y="234"/>
                    </a:lnTo>
                    <a:cubicBezTo>
                      <a:pt x="6321" y="234"/>
                      <a:pt x="6310" y="245"/>
                      <a:pt x="6310" y="262"/>
                    </a:cubicBezTo>
                    <a:cubicBezTo>
                      <a:pt x="6310" y="279"/>
                      <a:pt x="6321" y="290"/>
                      <a:pt x="6338" y="290"/>
                    </a:cubicBezTo>
                    <a:lnTo>
                      <a:pt x="6401" y="290"/>
                    </a:lnTo>
                    <a:lnTo>
                      <a:pt x="6401" y="444"/>
                    </a:lnTo>
                    <a:cubicBezTo>
                      <a:pt x="6321" y="455"/>
                      <a:pt x="6259" y="523"/>
                      <a:pt x="6259" y="603"/>
                    </a:cubicBezTo>
                    <a:lnTo>
                      <a:pt x="6259" y="694"/>
                    </a:lnTo>
                    <a:cubicBezTo>
                      <a:pt x="6100" y="756"/>
                      <a:pt x="5992" y="915"/>
                      <a:pt x="5992" y="1091"/>
                    </a:cubicBezTo>
                    <a:lnTo>
                      <a:pt x="5992" y="1892"/>
                    </a:lnTo>
                    <a:lnTo>
                      <a:pt x="5878" y="1892"/>
                    </a:lnTo>
                    <a:lnTo>
                      <a:pt x="5878" y="1580"/>
                    </a:lnTo>
                    <a:lnTo>
                      <a:pt x="5958" y="1580"/>
                    </a:lnTo>
                    <a:lnTo>
                      <a:pt x="5770" y="1341"/>
                    </a:lnTo>
                    <a:lnTo>
                      <a:pt x="5583" y="1580"/>
                    </a:lnTo>
                    <a:lnTo>
                      <a:pt x="5662" y="1580"/>
                    </a:lnTo>
                    <a:lnTo>
                      <a:pt x="5662" y="1892"/>
                    </a:lnTo>
                    <a:lnTo>
                      <a:pt x="5554" y="1892"/>
                    </a:lnTo>
                    <a:lnTo>
                      <a:pt x="5554" y="1324"/>
                    </a:lnTo>
                    <a:cubicBezTo>
                      <a:pt x="5554" y="1034"/>
                      <a:pt x="5367" y="779"/>
                      <a:pt x="5089" y="699"/>
                    </a:cubicBezTo>
                    <a:lnTo>
                      <a:pt x="5089" y="535"/>
                    </a:lnTo>
                    <a:cubicBezTo>
                      <a:pt x="5089" y="438"/>
                      <a:pt x="5021" y="359"/>
                      <a:pt x="4924" y="347"/>
                    </a:cubicBezTo>
                    <a:lnTo>
                      <a:pt x="4924" y="268"/>
                    </a:lnTo>
                    <a:lnTo>
                      <a:pt x="4986" y="268"/>
                    </a:lnTo>
                    <a:cubicBezTo>
                      <a:pt x="5021" y="268"/>
                      <a:pt x="5021" y="211"/>
                      <a:pt x="4986" y="211"/>
                    </a:cubicBezTo>
                    <a:lnTo>
                      <a:pt x="4924" y="211"/>
                    </a:lnTo>
                    <a:lnTo>
                      <a:pt x="4924" y="171"/>
                    </a:lnTo>
                    <a:cubicBezTo>
                      <a:pt x="5021" y="143"/>
                      <a:pt x="4998" y="1"/>
                      <a:pt x="4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  <p:sp>
            <p:nvSpPr>
              <p:cNvPr id="535" name="Google Shape;3051;p29">
                <a:extLst>
                  <a:ext uri="{FF2B5EF4-FFF2-40B4-BE49-F238E27FC236}">
                    <a16:creationId xmlns:a16="http://schemas.microsoft.com/office/drawing/2014/main" id="{A7DCD35C-C228-7D56-54F0-27E1058508DA}"/>
                  </a:ext>
                </a:extLst>
              </p:cNvPr>
              <p:cNvSpPr/>
              <p:nvPr/>
            </p:nvSpPr>
            <p:spPr>
              <a:xfrm>
                <a:off x="7584477" y="2898382"/>
                <a:ext cx="1097951" cy="241032"/>
              </a:xfrm>
              <a:custGeom>
                <a:avLst/>
                <a:gdLst/>
                <a:ahLst/>
                <a:cxnLst/>
                <a:rect l="l" t="t" r="r" b="b"/>
                <a:pathLst>
                  <a:path w="15761" h="3460" extrusionOk="0">
                    <a:moveTo>
                      <a:pt x="2119" y="1313"/>
                    </a:moveTo>
                    <a:lnTo>
                      <a:pt x="2119" y="2114"/>
                    </a:lnTo>
                    <a:lnTo>
                      <a:pt x="1347" y="2114"/>
                    </a:lnTo>
                    <a:lnTo>
                      <a:pt x="1347" y="1313"/>
                    </a:lnTo>
                    <a:close/>
                    <a:moveTo>
                      <a:pt x="4493" y="1313"/>
                    </a:moveTo>
                    <a:lnTo>
                      <a:pt x="4493" y="2114"/>
                    </a:lnTo>
                    <a:lnTo>
                      <a:pt x="3721" y="2114"/>
                    </a:lnTo>
                    <a:lnTo>
                      <a:pt x="3721" y="1313"/>
                    </a:lnTo>
                    <a:close/>
                    <a:moveTo>
                      <a:pt x="6867" y="1313"/>
                    </a:moveTo>
                    <a:lnTo>
                      <a:pt x="6867" y="2114"/>
                    </a:lnTo>
                    <a:lnTo>
                      <a:pt x="6089" y="2114"/>
                    </a:lnTo>
                    <a:lnTo>
                      <a:pt x="6089" y="1313"/>
                    </a:lnTo>
                    <a:close/>
                    <a:moveTo>
                      <a:pt x="9235" y="1313"/>
                    </a:moveTo>
                    <a:lnTo>
                      <a:pt x="9235" y="2114"/>
                    </a:lnTo>
                    <a:lnTo>
                      <a:pt x="8463" y="2114"/>
                    </a:lnTo>
                    <a:lnTo>
                      <a:pt x="8463" y="1313"/>
                    </a:lnTo>
                    <a:close/>
                    <a:moveTo>
                      <a:pt x="11609" y="1313"/>
                    </a:moveTo>
                    <a:lnTo>
                      <a:pt x="11609" y="2114"/>
                    </a:lnTo>
                    <a:lnTo>
                      <a:pt x="10837" y="2114"/>
                    </a:lnTo>
                    <a:lnTo>
                      <a:pt x="10837" y="1313"/>
                    </a:lnTo>
                    <a:close/>
                    <a:moveTo>
                      <a:pt x="13994" y="1313"/>
                    </a:moveTo>
                    <a:lnTo>
                      <a:pt x="13994" y="2114"/>
                    </a:lnTo>
                    <a:lnTo>
                      <a:pt x="13625" y="2114"/>
                    </a:lnTo>
                    <a:lnTo>
                      <a:pt x="13625" y="1313"/>
                    </a:lnTo>
                    <a:close/>
                    <a:moveTo>
                      <a:pt x="14591" y="1313"/>
                    </a:moveTo>
                    <a:lnTo>
                      <a:pt x="14591" y="2114"/>
                    </a:lnTo>
                    <a:lnTo>
                      <a:pt x="14222" y="2114"/>
                    </a:lnTo>
                    <a:lnTo>
                      <a:pt x="14222" y="1313"/>
                    </a:lnTo>
                    <a:close/>
                    <a:moveTo>
                      <a:pt x="1" y="1"/>
                    </a:moveTo>
                    <a:lnTo>
                      <a:pt x="1" y="3460"/>
                    </a:lnTo>
                    <a:lnTo>
                      <a:pt x="592" y="3460"/>
                    </a:lnTo>
                    <a:lnTo>
                      <a:pt x="592" y="3454"/>
                    </a:lnTo>
                    <a:lnTo>
                      <a:pt x="15602" y="3454"/>
                    </a:lnTo>
                    <a:lnTo>
                      <a:pt x="15056" y="2636"/>
                    </a:lnTo>
                    <a:lnTo>
                      <a:pt x="15056" y="1063"/>
                    </a:lnTo>
                    <a:lnTo>
                      <a:pt x="157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owun Dodum" panose="020B0604020202020204" charset="-127"/>
                  <a:ea typeface="Gowun Dodum" panose="020B0604020202020204" charset="-127"/>
                </a:endParaRPr>
              </a:p>
            </p:txBody>
          </p:sp>
        </p:grpSp>
      </p:grp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284BD73-8891-75C9-67EE-497E9E23510D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3" name="Google Shape;523;p45">
            <a:extLst>
              <a:ext uri="{FF2B5EF4-FFF2-40B4-BE49-F238E27FC236}">
                <a16:creationId xmlns:a16="http://schemas.microsoft.com/office/drawing/2014/main" id="{A96824AB-6041-3F77-BB51-751A2AD3F45B}"/>
              </a:ext>
            </a:extLst>
          </p:cNvPr>
          <p:cNvSpPr txBox="1">
            <a:spLocks/>
          </p:cNvSpPr>
          <p:nvPr/>
        </p:nvSpPr>
        <p:spPr>
          <a:xfrm>
            <a:off x="742495" y="1447557"/>
            <a:ext cx="2937600" cy="7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" sz="1400" dirty="0"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Docente</a:t>
            </a:r>
          </a:p>
          <a:p>
            <a:pPr marL="0" indent="0">
              <a:spcBef>
                <a:spcPts val="0"/>
              </a:spcBef>
              <a:buFont typeface="Barlow Light"/>
              <a:buNone/>
            </a:pPr>
            <a:r>
              <a:rPr lang="en-GB" sz="1400" u="sng" dirty="0">
                <a:solidFill>
                  <a:schemeClr val="accent1">
                    <a:lumMod val="75000"/>
                  </a:schemeClr>
                </a:solidFill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Alexandre </a:t>
            </a:r>
            <a:r>
              <a:rPr lang="en-GB" sz="1400" u="sng" dirty="0" err="1">
                <a:solidFill>
                  <a:schemeClr val="accent1">
                    <a:lumMod val="75000"/>
                  </a:schemeClr>
                </a:solidFill>
                <a:latin typeface="Gowun Dodum" panose="020B0604020202020204" charset="-127"/>
                <a:ea typeface="Gowun Dodum" panose="020B0604020202020204" charset="-127"/>
                <a:cs typeface="Aldhabi" panose="01000000000000000000" pitchFamily="2" charset="-78"/>
              </a:rPr>
              <a:t>Barão</a:t>
            </a:r>
            <a:endParaRPr lang="en" sz="1400" u="sng" dirty="0">
              <a:solidFill>
                <a:schemeClr val="accent1">
                  <a:lumMod val="75000"/>
                </a:schemeClr>
              </a:solidFill>
              <a:latin typeface="Gowun Dodum" panose="020B0604020202020204" charset="-127"/>
              <a:ea typeface="Gowun Dodum" panose="020B0604020202020204" charset="-127"/>
              <a:cs typeface="Aldhabi" panose="010000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607074" y="3595675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616243" y="2766389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616243" y="19769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574392" y="11875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764156" y="232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Índice</a:t>
            </a:r>
            <a:endParaRPr sz="44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/>
          </p:nvPr>
        </p:nvSpPr>
        <p:spPr>
          <a:xfrm>
            <a:off x="607074" y="1369811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01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3"/>
          </p:nvPr>
        </p:nvSpPr>
        <p:spPr>
          <a:xfrm>
            <a:off x="640966" y="2947748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03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4"/>
          </p:nvPr>
        </p:nvSpPr>
        <p:spPr>
          <a:xfrm>
            <a:off x="615968" y="2140367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02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5"/>
          </p:nvPr>
        </p:nvSpPr>
        <p:spPr>
          <a:xfrm>
            <a:off x="618743" y="3763377"/>
            <a:ext cx="620768" cy="385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04</a:t>
            </a:r>
            <a:endParaRPr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1"/>
          </p:nvPr>
        </p:nvSpPr>
        <p:spPr>
          <a:xfrm>
            <a:off x="1387941" y="1220629"/>
            <a:ext cx="17672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Introdução</a:t>
            </a: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8"/>
          </p:nvPr>
        </p:nvSpPr>
        <p:spPr>
          <a:xfrm>
            <a:off x="1344478" y="2000780"/>
            <a:ext cx="1231678" cy="532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Problemas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3" name="Google Shape;263;p30"/>
          <p:cNvSpPr txBox="1">
            <a:spLocks noGrp="1"/>
          </p:cNvSpPr>
          <p:nvPr>
            <p:ph type="subTitle" idx="13"/>
          </p:nvPr>
        </p:nvSpPr>
        <p:spPr>
          <a:xfrm>
            <a:off x="1192581" y="2861449"/>
            <a:ext cx="1472309" cy="532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Soluções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subTitle" idx="14"/>
          </p:nvPr>
        </p:nvSpPr>
        <p:spPr>
          <a:xfrm>
            <a:off x="1223306" y="3622259"/>
            <a:ext cx="17672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Público-Alvo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0" name="Google Shape;248;p30">
            <a:extLst>
              <a:ext uri="{FF2B5EF4-FFF2-40B4-BE49-F238E27FC236}">
                <a16:creationId xmlns:a16="http://schemas.microsoft.com/office/drawing/2014/main" id="{664317B5-E0AA-B188-D957-DCA1AD38343E}"/>
              </a:ext>
            </a:extLst>
          </p:cNvPr>
          <p:cNvSpPr/>
          <p:nvPr/>
        </p:nvSpPr>
        <p:spPr>
          <a:xfrm>
            <a:off x="4994590" y="3595675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1" name="Google Shape;249;p30">
            <a:extLst>
              <a:ext uri="{FF2B5EF4-FFF2-40B4-BE49-F238E27FC236}">
                <a16:creationId xmlns:a16="http://schemas.microsoft.com/office/drawing/2014/main" id="{92FF6C4E-58DA-FC4A-0BD1-C3C1ED46FE34}"/>
              </a:ext>
            </a:extLst>
          </p:cNvPr>
          <p:cNvSpPr/>
          <p:nvPr/>
        </p:nvSpPr>
        <p:spPr>
          <a:xfrm>
            <a:off x="5003759" y="2766389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2" name="Google Shape;251;p30">
            <a:extLst>
              <a:ext uri="{FF2B5EF4-FFF2-40B4-BE49-F238E27FC236}">
                <a16:creationId xmlns:a16="http://schemas.microsoft.com/office/drawing/2014/main" id="{18394F09-C99F-6727-8080-6DFB540E89E8}"/>
              </a:ext>
            </a:extLst>
          </p:cNvPr>
          <p:cNvSpPr/>
          <p:nvPr/>
        </p:nvSpPr>
        <p:spPr>
          <a:xfrm>
            <a:off x="4982952" y="1937103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3" name="Google Shape;252;p30">
            <a:extLst>
              <a:ext uri="{FF2B5EF4-FFF2-40B4-BE49-F238E27FC236}">
                <a16:creationId xmlns:a16="http://schemas.microsoft.com/office/drawing/2014/main" id="{12540F11-9D3C-8F26-1677-F236EA6534D7}"/>
              </a:ext>
            </a:extLst>
          </p:cNvPr>
          <p:cNvSpPr/>
          <p:nvPr/>
        </p:nvSpPr>
        <p:spPr>
          <a:xfrm>
            <a:off x="4961908" y="1187588"/>
            <a:ext cx="641300" cy="652966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4" name="Google Shape;254;p30">
            <a:extLst>
              <a:ext uri="{FF2B5EF4-FFF2-40B4-BE49-F238E27FC236}">
                <a16:creationId xmlns:a16="http://schemas.microsoft.com/office/drawing/2014/main" id="{49D102C7-3949-295F-FD70-44F604150F82}"/>
              </a:ext>
            </a:extLst>
          </p:cNvPr>
          <p:cNvSpPr txBox="1">
            <a:spLocks/>
          </p:cNvSpPr>
          <p:nvPr/>
        </p:nvSpPr>
        <p:spPr>
          <a:xfrm>
            <a:off x="4994590" y="1369811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05</a:t>
            </a:r>
          </a:p>
        </p:txBody>
      </p:sp>
      <p:sp>
        <p:nvSpPr>
          <p:cNvPr id="15" name="Google Shape;255;p30">
            <a:extLst>
              <a:ext uri="{FF2B5EF4-FFF2-40B4-BE49-F238E27FC236}">
                <a16:creationId xmlns:a16="http://schemas.microsoft.com/office/drawing/2014/main" id="{44CBDE9E-416D-3579-16C3-194E68180D19}"/>
              </a:ext>
            </a:extLst>
          </p:cNvPr>
          <p:cNvSpPr txBox="1">
            <a:spLocks/>
          </p:cNvSpPr>
          <p:nvPr/>
        </p:nvSpPr>
        <p:spPr>
          <a:xfrm>
            <a:off x="5028482" y="2947748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07</a:t>
            </a:r>
          </a:p>
        </p:txBody>
      </p:sp>
      <p:sp>
        <p:nvSpPr>
          <p:cNvPr id="16" name="Google Shape;256;p30">
            <a:extLst>
              <a:ext uri="{FF2B5EF4-FFF2-40B4-BE49-F238E27FC236}">
                <a16:creationId xmlns:a16="http://schemas.microsoft.com/office/drawing/2014/main" id="{8E8D5DF4-AB03-587F-1A04-D4DF5EB4B4C1}"/>
              </a:ext>
            </a:extLst>
          </p:cNvPr>
          <p:cNvSpPr txBox="1">
            <a:spLocks/>
          </p:cNvSpPr>
          <p:nvPr/>
        </p:nvSpPr>
        <p:spPr>
          <a:xfrm>
            <a:off x="5003759" y="2071051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06</a:t>
            </a:r>
          </a:p>
        </p:txBody>
      </p:sp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00A5EA45-1594-1B11-302C-7A47FB7B4F79}"/>
              </a:ext>
            </a:extLst>
          </p:cNvPr>
          <p:cNvSpPr txBox="1">
            <a:spLocks/>
          </p:cNvSpPr>
          <p:nvPr/>
        </p:nvSpPr>
        <p:spPr>
          <a:xfrm>
            <a:off x="5006259" y="3763377"/>
            <a:ext cx="620768" cy="38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owun Dodum"/>
              <a:buNone/>
              <a:defRPr sz="2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>
                <a:latin typeface="Gowun Dodum" panose="020B0604020202020204" charset="-127"/>
                <a:ea typeface="Gowun Dodum" panose="020B0604020202020204" charset="-127"/>
              </a:rPr>
              <a:t>08</a:t>
            </a:r>
          </a:p>
        </p:txBody>
      </p:sp>
      <p:sp>
        <p:nvSpPr>
          <p:cNvPr id="18" name="Google Shape;260;p30">
            <a:extLst>
              <a:ext uri="{FF2B5EF4-FFF2-40B4-BE49-F238E27FC236}">
                <a16:creationId xmlns:a16="http://schemas.microsoft.com/office/drawing/2014/main" id="{53FD93A7-A8E6-5F70-5FD6-0D0E3504AE3A}"/>
              </a:ext>
            </a:extLst>
          </p:cNvPr>
          <p:cNvSpPr txBox="1">
            <a:spLocks/>
          </p:cNvSpPr>
          <p:nvPr/>
        </p:nvSpPr>
        <p:spPr>
          <a:xfrm>
            <a:off x="5547923" y="2646379"/>
            <a:ext cx="1726366" cy="65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Dashboard </a:t>
            </a:r>
          </a:p>
        </p:txBody>
      </p:sp>
      <p:sp>
        <p:nvSpPr>
          <p:cNvPr id="19" name="Google Shape;261;p30">
            <a:extLst>
              <a:ext uri="{FF2B5EF4-FFF2-40B4-BE49-F238E27FC236}">
                <a16:creationId xmlns:a16="http://schemas.microsoft.com/office/drawing/2014/main" id="{BF82A0B4-AAC4-E030-5908-8B92E477D919}"/>
              </a:ext>
            </a:extLst>
          </p:cNvPr>
          <p:cNvSpPr txBox="1">
            <a:spLocks/>
          </p:cNvSpPr>
          <p:nvPr/>
        </p:nvSpPr>
        <p:spPr>
          <a:xfrm>
            <a:off x="5645059" y="1242767"/>
            <a:ext cx="2613710" cy="51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Envolvimento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 do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usuário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0" name="Google Shape;263;p30">
            <a:extLst>
              <a:ext uri="{FF2B5EF4-FFF2-40B4-BE49-F238E27FC236}">
                <a16:creationId xmlns:a16="http://schemas.microsoft.com/office/drawing/2014/main" id="{FD27F2FB-121A-2320-46CC-C83F707E2498}"/>
              </a:ext>
            </a:extLst>
          </p:cNvPr>
          <p:cNvSpPr txBox="1">
            <a:spLocks/>
          </p:cNvSpPr>
          <p:nvPr/>
        </p:nvSpPr>
        <p:spPr>
          <a:xfrm>
            <a:off x="5764391" y="1988471"/>
            <a:ext cx="176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Disciplinas</a:t>
            </a:r>
          </a:p>
        </p:txBody>
      </p:sp>
      <p:sp>
        <p:nvSpPr>
          <p:cNvPr id="21" name="Google Shape;264;p30">
            <a:extLst>
              <a:ext uri="{FF2B5EF4-FFF2-40B4-BE49-F238E27FC236}">
                <a16:creationId xmlns:a16="http://schemas.microsoft.com/office/drawing/2014/main" id="{54F1D63C-89BB-19C4-F58B-984FEE33F742}"/>
              </a:ext>
            </a:extLst>
          </p:cNvPr>
          <p:cNvSpPr txBox="1">
            <a:spLocks/>
          </p:cNvSpPr>
          <p:nvPr/>
        </p:nvSpPr>
        <p:spPr>
          <a:xfrm>
            <a:off x="5872674" y="3622259"/>
            <a:ext cx="17672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Gowun Dodum" panose="020B0604020202020204" charset="-127"/>
                <a:ea typeface="Gowun Dodum" panose="020B0604020202020204" charset="-127"/>
              </a:rPr>
              <a:t>⁠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Perguntas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/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/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1819244" y="444823"/>
            <a:ext cx="2788774" cy="867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Introdução</a:t>
            </a:r>
          </a:p>
        </p:txBody>
      </p:sp>
      <p:sp>
        <p:nvSpPr>
          <p:cNvPr id="290" name="Google Shape;290;p32"/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91" name="Google Shape;291;p32"/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01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9" name="Picture Placeholder 8" descr="A bridge over water with a city in the background&#10;&#10;Description automatically generated">
            <a:extLst>
              <a:ext uri="{FF2B5EF4-FFF2-40B4-BE49-F238E27FC236}">
                <a16:creationId xmlns:a16="http://schemas.microsoft.com/office/drawing/2014/main" id="{6893D0C6-D6C0-E894-61C5-B32DC0576E69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256" b="12256"/>
          <a:stretch>
            <a:fillRect/>
          </a:stretch>
        </p:blipFill>
        <p:spPr/>
      </p:pic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0598489">
            <a:off x="5232904" y="2512369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Placeholder 6" descr="A lighthouse on a cliff&#10;&#10;Description automatically generated">
            <a:extLst>
              <a:ext uri="{FF2B5EF4-FFF2-40B4-BE49-F238E27FC236}">
                <a16:creationId xmlns:a16="http://schemas.microsoft.com/office/drawing/2014/main" id="{67B90438-E851-F819-EDBB-C2B9751446E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5"/>
          <a:srcRect t="10993" b="10993"/>
          <a:stretch>
            <a:fillRect/>
          </a:stretch>
        </p:blipFill>
        <p:spPr/>
      </p:pic>
      <p:sp>
        <p:nvSpPr>
          <p:cNvPr id="10" name="Google Shape;355;p35">
            <a:extLst>
              <a:ext uri="{FF2B5EF4-FFF2-40B4-BE49-F238E27FC236}">
                <a16:creationId xmlns:a16="http://schemas.microsoft.com/office/drawing/2014/main" id="{B4CEEE33-BDD0-6DD8-D967-AF427251D602}"/>
              </a:ext>
            </a:extLst>
          </p:cNvPr>
          <p:cNvSpPr txBox="1">
            <a:spLocks/>
          </p:cNvSpPr>
          <p:nvPr/>
        </p:nvSpPr>
        <p:spPr>
          <a:xfrm>
            <a:off x="730350" y="1700378"/>
            <a:ext cx="3797854" cy="21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/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O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wun Dodum" panose="020B0604020202020204" charset="-127"/>
                <a:ea typeface="Gowun Dodum" panose="020B0604020202020204" charset="-127"/>
              </a:rPr>
              <a:t>Lisbon spots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é um s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ite de fotografias, direcionado para turistas.</a:t>
            </a:r>
          </a:p>
          <a:p>
            <a:pPr algn="l"/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/>
            <a:endParaRPr lang="en-GB" sz="140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668534">
            <a:off x="6835538" y="466327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E9C3CD1-91B9-875D-4CD1-06FDEFFCC96A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D0FAECB3-0AA5-6D65-5FB4-25911EC8E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>
            <a:extLst>
              <a:ext uri="{FF2B5EF4-FFF2-40B4-BE49-F238E27FC236}">
                <a16:creationId xmlns:a16="http://schemas.microsoft.com/office/drawing/2014/main" id="{F1E29072-0D04-5D5A-FC89-22EF79210A40}"/>
              </a:ext>
            </a:extLst>
          </p:cNvPr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>
              <a:extLst>
                <a:ext uri="{FF2B5EF4-FFF2-40B4-BE49-F238E27FC236}">
                  <a16:creationId xmlns:a16="http://schemas.microsoft.com/office/drawing/2014/main" id="{09A5F3C1-505F-BEDF-B50C-064FFAD0B818}"/>
                </a:ext>
              </a:extLst>
            </p:cNvPr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>
              <a:extLst>
                <a:ext uri="{FF2B5EF4-FFF2-40B4-BE49-F238E27FC236}">
                  <a16:creationId xmlns:a16="http://schemas.microsoft.com/office/drawing/2014/main" id="{2F9E362C-7234-3A8E-C31B-BADE6BB0F01E}"/>
                </a:ext>
              </a:extLst>
            </p:cNvPr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Placeholder 4" descr="A cityscape with a fence and trees&#10;&#10;Description automatically generated">
            <a:extLst>
              <a:ext uri="{FF2B5EF4-FFF2-40B4-BE49-F238E27FC236}">
                <a16:creationId xmlns:a16="http://schemas.microsoft.com/office/drawing/2014/main" id="{4299C93C-798B-BC53-E6CF-7B80748D1D9D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969" r="1969"/>
          <a:stretch>
            <a:fillRect/>
          </a:stretch>
        </p:blipFill>
        <p:spPr/>
      </p:pic>
      <p:pic>
        <p:nvPicPr>
          <p:cNvPr id="11" name="Picture Placeholder 10" descr="A long shot of a bridge&#10;&#10;Description automatically generated">
            <a:extLst>
              <a:ext uri="{FF2B5EF4-FFF2-40B4-BE49-F238E27FC236}">
                <a16:creationId xmlns:a16="http://schemas.microsoft.com/office/drawing/2014/main" id="{D32282F3-2E47-8379-A743-B37FDA9B440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16461" b="16461"/>
          <a:stretch>
            <a:fillRect/>
          </a:stretch>
        </p:blipFill>
        <p:spPr/>
      </p:pic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B0D13B6B-9EB1-C046-561E-558FA7D51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3815" y="389350"/>
            <a:ext cx="2746441" cy="918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Problemas</a:t>
            </a: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A97BCD8B-F5BD-D4CF-4216-53279183EB6D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77B3A7C3-A2E4-A6B4-7AC6-3C50BB0399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02</a:t>
            </a:r>
            <a:endParaRPr sz="1600" dirty="0"/>
          </a:p>
        </p:txBody>
      </p:sp>
      <p:pic>
        <p:nvPicPr>
          <p:cNvPr id="292" name="Google Shape;292;p32">
            <a:extLst>
              <a:ext uri="{FF2B5EF4-FFF2-40B4-BE49-F238E27FC236}">
                <a16:creationId xmlns:a16="http://schemas.microsoft.com/office/drawing/2014/main" id="{CFF2613D-7F81-390A-C417-A43F6943071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23247">
            <a:off x="6835538" y="466327"/>
            <a:ext cx="80654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5BE9AD7B-3321-FCBF-170B-46FA1A8835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313973">
            <a:off x="5303515" y="2547843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93DE33F3-49C5-319D-2D28-827BE3C33998}"/>
              </a:ext>
            </a:extLst>
          </p:cNvPr>
          <p:cNvSpPr txBox="1">
            <a:spLocks/>
          </p:cNvSpPr>
          <p:nvPr/>
        </p:nvSpPr>
        <p:spPr>
          <a:xfrm>
            <a:off x="979621" y="1663777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Falta de uma plataforma centralizada para experimentar visualmente a beleza de Lisboa.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Os viajantes têm dificuldade em encontrar um guia visual abrangente das principais atrações de Lisboa.</a:t>
            </a:r>
            <a:endParaRPr lang="en-GB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8E33DA-17FD-708C-EF6B-2CA0FA8171C4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7514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4374AED1-1101-D870-309E-E0FC9093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2FEC6B24-7BAE-9179-1E21-F247CF738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1353" y="418987"/>
            <a:ext cx="2604692" cy="898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Soluções</a:t>
            </a:r>
            <a:endParaRPr lang="en-GB" sz="44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13B246B6-BB27-A744-F5EC-69A9DA76D5A5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D7437001-A449-8501-6504-B9E5E77472D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03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7CC88208-6B8B-554F-AAB9-D70E14AA82DE}"/>
              </a:ext>
            </a:extLst>
          </p:cNvPr>
          <p:cNvSpPr txBox="1">
            <a:spLocks/>
          </p:cNvSpPr>
          <p:nvPr/>
        </p:nvSpPr>
        <p:spPr>
          <a:xfrm>
            <a:off x="4021077" y="1659328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Facilidade para encontrarem bons sítios para fotos, encontrando também bons sítios para visitar.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Destacar o aspecto visual: Fotos de alta qualidade capturando o encanto dos pontos turísticos de Lisboa.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Participação do usuário: Capacidade para os usuários compartilharem lugares novos.</a:t>
            </a:r>
            <a:endParaRPr lang="en-GB" sz="1400" b="0" dirty="0">
              <a:solidFill>
                <a:schemeClr val="accent1">
                  <a:lumMod val="50000"/>
                </a:schemeClr>
              </a:solidFill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57" name="Picture Placeholder 256" descr="A map of lisbon with various attractions&#10;&#10;Description automatically generated">
            <a:extLst>
              <a:ext uri="{FF2B5EF4-FFF2-40B4-BE49-F238E27FC236}">
                <a16:creationId xmlns:a16="http://schemas.microsoft.com/office/drawing/2014/main" id="{E222A182-6FEB-5D37-9CDA-6940833B776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936" b="12936"/>
          <a:stretch>
            <a:fillRect/>
          </a:stretch>
        </p:blipFill>
        <p:spPr>
          <a:xfrm rot="-1002064">
            <a:off x="1223201" y="2402879"/>
            <a:ext cx="1805981" cy="1815751"/>
          </a:xfrm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A829CC48-5F05-ADC0-CB0F-AC9FC8EECF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399027">
            <a:off x="1335437" y="2116594"/>
            <a:ext cx="806543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456E292-23BD-F588-3677-8BD63724E989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45431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684;p17">
            <a:extLst>
              <a:ext uri="{FF2B5EF4-FFF2-40B4-BE49-F238E27FC236}">
                <a16:creationId xmlns:a16="http://schemas.microsoft.com/office/drawing/2014/main" id="{40ED8A92-A9E6-F4E8-68C7-A96E0E5B709C}"/>
              </a:ext>
            </a:extLst>
          </p:cNvPr>
          <p:cNvGrpSpPr/>
          <p:nvPr/>
        </p:nvGrpSpPr>
        <p:grpSpPr>
          <a:xfrm>
            <a:off x="1581352" y="2867104"/>
            <a:ext cx="1643132" cy="1215058"/>
            <a:chOff x="7043684" y="1924355"/>
            <a:chExt cx="1643132" cy="1215058"/>
          </a:xfrm>
        </p:grpSpPr>
        <p:sp>
          <p:nvSpPr>
            <p:cNvPr id="18" name="Google Shape;685;p17">
              <a:extLst>
                <a:ext uri="{FF2B5EF4-FFF2-40B4-BE49-F238E27FC236}">
                  <a16:creationId xmlns:a16="http://schemas.microsoft.com/office/drawing/2014/main" id="{3AA0B41C-931A-0F72-2CE6-33A5B1B3CA13}"/>
                </a:ext>
              </a:extLst>
            </p:cNvPr>
            <p:cNvSpPr/>
            <p:nvPr/>
          </p:nvSpPr>
          <p:spPr>
            <a:xfrm>
              <a:off x="7068972" y="2229409"/>
              <a:ext cx="599098" cy="87078"/>
            </a:xfrm>
            <a:custGeom>
              <a:avLst/>
              <a:gdLst/>
              <a:ahLst/>
              <a:cxnLst/>
              <a:rect l="l" t="t" r="r" b="b"/>
              <a:pathLst>
                <a:path w="8600" h="1250" extrusionOk="0">
                  <a:moveTo>
                    <a:pt x="1" y="0"/>
                  </a:moveTo>
                  <a:lnTo>
                    <a:pt x="1" y="750"/>
                  </a:lnTo>
                  <a:lnTo>
                    <a:pt x="251" y="943"/>
                  </a:lnTo>
                  <a:lnTo>
                    <a:pt x="251" y="1250"/>
                  </a:lnTo>
                  <a:lnTo>
                    <a:pt x="8321" y="1250"/>
                  </a:lnTo>
                  <a:lnTo>
                    <a:pt x="8321" y="943"/>
                  </a:lnTo>
                  <a:lnTo>
                    <a:pt x="8599" y="750"/>
                  </a:lnTo>
                  <a:lnTo>
                    <a:pt x="8599" y="0"/>
                  </a:lnTo>
                  <a:lnTo>
                    <a:pt x="8003" y="0"/>
                  </a:lnTo>
                  <a:lnTo>
                    <a:pt x="8003" y="625"/>
                  </a:lnTo>
                  <a:lnTo>
                    <a:pt x="7713" y="625"/>
                  </a:lnTo>
                  <a:lnTo>
                    <a:pt x="7713" y="0"/>
                  </a:lnTo>
                  <a:lnTo>
                    <a:pt x="7117" y="0"/>
                  </a:lnTo>
                  <a:lnTo>
                    <a:pt x="7117" y="625"/>
                  </a:lnTo>
                  <a:lnTo>
                    <a:pt x="6822" y="625"/>
                  </a:lnTo>
                  <a:lnTo>
                    <a:pt x="6822" y="0"/>
                  </a:lnTo>
                  <a:lnTo>
                    <a:pt x="6225" y="0"/>
                  </a:lnTo>
                  <a:lnTo>
                    <a:pt x="6225" y="625"/>
                  </a:lnTo>
                  <a:lnTo>
                    <a:pt x="5936" y="625"/>
                  </a:lnTo>
                  <a:lnTo>
                    <a:pt x="5936" y="0"/>
                  </a:lnTo>
                  <a:lnTo>
                    <a:pt x="5339" y="0"/>
                  </a:lnTo>
                  <a:lnTo>
                    <a:pt x="5339" y="625"/>
                  </a:lnTo>
                  <a:lnTo>
                    <a:pt x="5044" y="625"/>
                  </a:lnTo>
                  <a:lnTo>
                    <a:pt x="5044" y="0"/>
                  </a:lnTo>
                  <a:lnTo>
                    <a:pt x="4448" y="0"/>
                  </a:lnTo>
                  <a:lnTo>
                    <a:pt x="4448" y="625"/>
                  </a:lnTo>
                  <a:lnTo>
                    <a:pt x="4158" y="625"/>
                  </a:lnTo>
                  <a:lnTo>
                    <a:pt x="4158" y="0"/>
                  </a:lnTo>
                  <a:lnTo>
                    <a:pt x="3556" y="0"/>
                  </a:lnTo>
                  <a:lnTo>
                    <a:pt x="3556" y="625"/>
                  </a:lnTo>
                  <a:lnTo>
                    <a:pt x="3266" y="625"/>
                  </a:lnTo>
                  <a:lnTo>
                    <a:pt x="3266" y="0"/>
                  </a:lnTo>
                  <a:lnTo>
                    <a:pt x="2670" y="0"/>
                  </a:lnTo>
                  <a:lnTo>
                    <a:pt x="2670" y="625"/>
                  </a:lnTo>
                  <a:lnTo>
                    <a:pt x="2380" y="625"/>
                  </a:lnTo>
                  <a:lnTo>
                    <a:pt x="2380" y="0"/>
                  </a:lnTo>
                  <a:lnTo>
                    <a:pt x="1778" y="0"/>
                  </a:lnTo>
                  <a:lnTo>
                    <a:pt x="1778" y="625"/>
                  </a:lnTo>
                  <a:lnTo>
                    <a:pt x="1489" y="625"/>
                  </a:lnTo>
                  <a:lnTo>
                    <a:pt x="1489" y="0"/>
                  </a:lnTo>
                  <a:lnTo>
                    <a:pt x="892" y="0"/>
                  </a:lnTo>
                  <a:lnTo>
                    <a:pt x="892" y="625"/>
                  </a:lnTo>
                  <a:lnTo>
                    <a:pt x="603" y="625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" name="Google Shape;686;p17">
              <a:extLst>
                <a:ext uri="{FF2B5EF4-FFF2-40B4-BE49-F238E27FC236}">
                  <a16:creationId xmlns:a16="http://schemas.microsoft.com/office/drawing/2014/main" id="{F2067AD3-7CDB-0A0E-E272-3B3475282405}"/>
                </a:ext>
              </a:extLst>
            </p:cNvPr>
            <p:cNvSpPr/>
            <p:nvPr/>
          </p:nvSpPr>
          <p:spPr>
            <a:xfrm>
              <a:off x="7043684" y="2323175"/>
              <a:ext cx="103309" cy="815818"/>
            </a:xfrm>
            <a:custGeom>
              <a:avLst/>
              <a:gdLst/>
              <a:ahLst/>
              <a:cxnLst/>
              <a:rect l="l" t="t" r="r" b="b"/>
              <a:pathLst>
                <a:path w="1483" h="11711" extrusionOk="0">
                  <a:moveTo>
                    <a:pt x="648" y="6333"/>
                  </a:moveTo>
                  <a:lnTo>
                    <a:pt x="648" y="7054"/>
                  </a:lnTo>
                  <a:lnTo>
                    <a:pt x="313" y="7054"/>
                  </a:lnTo>
                  <a:lnTo>
                    <a:pt x="313" y="6333"/>
                  </a:lnTo>
                  <a:close/>
                  <a:moveTo>
                    <a:pt x="943" y="0"/>
                  </a:moveTo>
                  <a:lnTo>
                    <a:pt x="943" y="4067"/>
                  </a:lnTo>
                  <a:cubicBezTo>
                    <a:pt x="790" y="4106"/>
                    <a:pt x="790" y="4322"/>
                    <a:pt x="943" y="4368"/>
                  </a:cubicBezTo>
                  <a:lnTo>
                    <a:pt x="943" y="4436"/>
                  </a:lnTo>
                  <a:lnTo>
                    <a:pt x="830" y="4436"/>
                  </a:lnTo>
                  <a:cubicBezTo>
                    <a:pt x="761" y="4436"/>
                    <a:pt x="761" y="4544"/>
                    <a:pt x="830" y="4544"/>
                  </a:cubicBezTo>
                  <a:lnTo>
                    <a:pt x="943" y="4544"/>
                  </a:lnTo>
                  <a:lnTo>
                    <a:pt x="943" y="4833"/>
                  </a:lnTo>
                  <a:cubicBezTo>
                    <a:pt x="795" y="4856"/>
                    <a:pt x="688" y="4981"/>
                    <a:pt x="688" y="5129"/>
                  </a:cubicBezTo>
                  <a:lnTo>
                    <a:pt x="688" y="5293"/>
                  </a:lnTo>
                  <a:cubicBezTo>
                    <a:pt x="381" y="5418"/>
                    <a:pt x="182" y="5714"/>
                    <a:pt x="182" y="6037"/>
                  </a:cubicBezTo>
                  <a:lnTo>
                    <a:pt x="182" y="8355"/>
                  </a:lnTo>
                  <a:lnTo>
                    <a:pt x="744" y="9280"/>
                  </a:lnTo>
                  <a:lnTo>
                    <a:pt x="415" y="10490"/>
                  </a:lnTo>
                  <a:lnTo>
                    <a:pt x="438" y="11149"/>
                  </a:lnTo>
                  <a:lnTo>
                    <a:pt x="0" y="11711"/>
                  </a:lnTo>
                  <a:lnTo>
                    <a:pt x="1483" y="11711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0" name="Google Shape;687;p17">
              <a:extLst>
                <a:ext uri="{FF2B5EF4-FFF2-40B4-BE49-F238E27FC236}">
                  <a16:creationId xmlns:a16="http://schemas.microsoft.com/office/drawing/2014/main" id="{6D68574F-C9DD-3E21-026D-A3586ECE3939}"/>
                </a:ext>
              </a:extLst>
            </p:cNvPr>
            <p:cNvSpPr/>
            <p:nvPr/>
          </p:nvSpPr>
          <p:spPr>
            <a:xfrm>
              <a:off x="7153682" y="2323175"/>
              <a:ext cx="424175" cy="816236"/>
            </a:xfrm>
            <a:custGeom>
              <a:avLst/>
              <a:gdLst/>
              <a:ahLst/>
              <a:cxnLst/>
              <a:rect l="l" t="t" r="r" b="b"/>
              <a:pathLst>
                <a:path w="6089" h="11717" extrusionOk="0">
                  <a:moveTo>
                    <a:pt x="2760" y="512"/>
                  </a:moveTo>
                  <a:cubicBezTo>
                    <a:pt x="2914" y="512"/>
                    <a:pt x="3033" y="648"/>
                    <a:pt x="3010" y="801"/>
                  </a:cubicBezTo>
                  <a:lnTo>
                    <a:pt x="3010" y="1568"/>
                  </a:lnTo>
                  <a:lnTo>
                    <a:pt x="2510" y="1568"/>
                  </a:lnTo>
                  <a:lnTo>
                    <a:pt x="2510" y="801"/>
                  </a:lnTo>
                  <a:cubicBezTo>
                    <a:pt x="2488" y="648"/>
                    <a:pt x="2607" y="512"/>
                    <a:pt x="2760" y="512"/>
                  </a:cubicBezTo>
                  <a:close/>
                  <a:moveTo>
                    <a:pt x="3430" y="512"/>
                  </a:moveTo>
                  <a:cubicBezTo>
                    <a:pt x="3584" y="512"/>
                    <a:pt x="3703" y="648"/>
                    <a:pt x="3680" y="801"/>
                  </a:cubicBezTo>
                  <a:lnTo>
                    <a:pt x="3680" y="1568"/>
                  </a:lnTo>
                  <a:lnTo>
                    <a:pt x="3186" y="1568"/>
                  </a:lnTo>
                  <a:lnTo>
                    <a:pt x="3186" y="801"/>
                  </a:lnTo>
                  <a:cubicBezTo>
                    <a:pt x="3158" y="648"/>
                    <a:pt x="3277" y="512"/>
                    <a:pt x="3430" y="512"/>
                  </a:cubicBezTo>
                  <a:close/>
                  <a:moveTo>
                    <a:pt x="2760" y="3033"/>
                  </a:moveTo>
                  <a:cubicBezTo>
                    <a:pt x="2914" y="3033"/>
                    <a:pt x="3033" y="3169"/>
                    <a:pt x="3010" y="3323"/>
                  </a:cubicBezTo>
                  <a:lnTo>
                    <a:pt x="3010" y="4089"/>
                  </a:lnTo>
                  <a:lnTo>
                    <a:pt x="2510" y="4089"/>
                  </a:lnTo>
                  <a:lnTo>
                    <a:pt x="2510" y="3323"/>
                  </a:lnTo>
                  <a:cubicBezTo>
                    <a:pt x="2488" y="3169"/>
                    <a:pt x="2607" y="3033"/>
                    <a:pt x="2760" y="3033"/>
                  </a:cubicBezTo>
                  <a:close/>
                  <a:moveTo>
                    <a:pt x="3430" y="3033"/>
                  </a:moveTo>
                  <a:cubicBezTo>
                    <a:pt x="3584" y="3033"/>
                    <a:pt x="3703" y="3169"/>
                    <a:pt x="3680" y="3323"/>
                  </a:cubicBezTo>
                  <a:lnTo>
                    <a:pt x="3680" y="4089"/>
                  </a:lnTo>
                  <a:lnTo>
                    <a:pt x="3186" y="4089"/>
                  </a:lnTo>
                  <a:lnTo>
                    <a:pt x="3186" y="3323"/>
                  </a:lnTo>
                  <a:cubicBezTo>
                    <a:pt x="3158" y="3169"/>
                    <a:pt x="3277" y="3033"/>
                    <a:pt x="3430" y="3033"/>
                  </a:cubicBezTo>
                  <a:close/>
                  <a:moveTo>
                    <a:pt x="3334" y="5685"/>
                  </a:moveTo>
                  <a:lnTo>
                    <a:pt x="3334" y="6497"/>
                  </a:lnTo>
                  <a:lnTo>
                    <a:pt x="2863" y="6497"/>
                  </a:lnTo>
                  <a:lnTo>
                    <a:pt x="2863" y="5685"/>
                  </a:lnTo>
                  <a:close/>
                  <a:moveTo>
                    <a:pt x="0" y="0"/>
                  </a:moveTo>
                  <a:lnTo>
                    <a:pt x="0" y="11717"/>
                  </a:lnTo>
                  <a:lnTo>
                    <a:pt x="6088" y="11717"/>
                  </a:lnTo>
                  <a:lnTo>
                    <a:pt x="6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1" name="Google Shape;688;p17">
              <a:extLst>
                <a:ext uri="{FF2B5EF4-FFF2-40B4-BE49-F238E27FC236}">
                  <a16:creationId xmlns:a16="http://schemas.microsoft.com/office/drawing/2014/main" id="{1182F038-07A5-B5FD-1ED5-70127CE1D7C6}"/>
                </a:ext>
              </a:extLst>
            </p:cNvPr>
            <p:cNvSpPr/>
            <p:nvPr/>
          </p:nvSpPr>
          <p:spPr>
            <a:xfrm>
              <a:off x="7584477" y="2323175"/>
              <a:ext cx="1102339" cy="568585"/>
            </a:xfrm>
            <a:custGeom>
              <a:avLst/>
              <a:gdLst/>
              <a:ahLst/>
              <a:cxnLst/>
              <a:rect l="l" t="t" r="r" b="b"/>
              <a:pathLst>
                <a:path w="15824" h="8162" extrusionOk="0">
                  <a:moveTo>
                    <a:pt x="944" y="2973"/>
                  </a:moveTo>
                  <a:cubicBezTo>
                    <a:pt x="1069" y="2973"/>
                    <a:pt x="1194" y="3056"/>
                    <a:pt x="1194" y="3221"/>
                  </a:cubicBezTo>
                  <a:lnTo>
                    <a:pt x="1194" y="3817"/>
                  </a:lnTo>
                  <a:lnTo>
                    <a:pt x="694" y="3817"/>
                  </a:lnTo>
                  <a:lnTo>
                    <a:pt x="694" y="3221"/>
                  </a:lnTo>
                  <a:cubicBezTo>
                    <a:pt x="694" y="3056"/>
                    <a:pt x="819" y="2973"/>
                    <a:pt x="944" y="2973"/>
                  </a:cubicBezTo>
                  <a:close/>
                  <a:moveTo>
                    <a:pt x="13756" y="6015"/>
                  </a:moveTo>
                  <a:lnTo>
                    <a:pt x="13756" y="6736"/>
                  </a:lnTo>
                  <a:lnTo>
                    <a:pt x="13427" y="6736"/>
                  </a:lnTo>
                  <a:lnTo>
                    <a:pt x="13427" y="6015"/>
                  </a:lnTo>
                  <a:close/>
                  <a:moveTo>
                    <a:pt x="15670" y="6015"/>
                  </a:moveTo>
                  <a:lnTo>
                    <a:pt x="15676" y="6736"/>
                  </a:lnTo>
                  <a:lnTo>
                    <a:pt x="15346" y="6736"/>
                  </a:lnTo>
                  <a:lnTo>
                    <a:pt x="15346" y="6015"/>
                  </a:lnTo>
                  <a:close/>
                  <a:moveTo>
                    <a:pt x="1" y="0"/>
                  </a:moveTo>
                  <a:lnTo>
                    <a:pt x="1" y="8161"/>
                  </a:lnTo>
                  <a:lnTo>
                    <a:pt x="15823" y="8161"/>
                  </a:lnTo>
                  <a:lnTo>
                    <a:pt x="15823" y="7134"/>
                  </a:lnTo>
                  <a:lnTo>
                    <a:pt x="15806" y="7134"/>
                  </a:lnTo>
                  <a:lnTo>
                    <a:pt x="15806" y="5725"/>
                  </a:lnTo>
                  <a:cubicBezTo>
                    <a:pt x="15806" y="5396"/>
                    <a:pt x="15607" y="5100"/>
                    <a:pt x="15306" y="4981"/>
                  </a:cubicBezTo>
                  <a:lnTo>
                    <a:pt x="15306" y="4816"/>
                  </a:lnTo>
                  <a:cubicBezTo>
                    <a:pt x="15301" y="4669"/>
                    <a:pt x="15193" y="4544"/>
                    <a:pt x="15051" y="4521"/>
                  </a:cubicBezTo>
                  <a:lnTo>
                    <a:pt x="15051" y="4231"/>
                  </a:lnTo>
                  <a:lnTo>
                    <a:pt x="15159" y="4231"/>
                  </a:lnTo>
                  <a:cubicBezTo>
                    <a:pt x="15227" y="4220"/>
                    <a:pt x="15227" y="4129"/>
                    <a:pt x="15159" y="4124"/>
                  </a:cubicBezTo>
                  <a:lnTo>
                    <a:pt x="15051" y="4124"/>
                  </a:lnTo>
                  <a:lnTo>
                    <a:pt x="15051" y="4050"/>
                  </a:lnTo>
                  <a:cubicBezTo>
                    <a:pt x="15113" y="4033"/>
                    <a:pt x="15159" y="3970"/>
                    <a:pt x="15159" y="3902"/>
                  </a:cubicBezTo>
                  <a:cubicBezTo>
                    <a:pt x="15163" y="3807"/>
                    <a:pt x="15083" y="3742"/>
                    <a:pt x="15000" y="3742"/>
                  </a:cubicBezTo>
                  <a:cubicBezTo>
                    <a:pt x="14968" y="3742"/>
                    <a:pt x="14937" y="3751"/>
                    <a:pt x="14909" y="3771"/>
                  </a:cubicBezTo>
                  <a:cubicBezTo>
                    <a:pt x="14801" y="3851"/>
                    <a:pt x="14835" y="4016"/>
                    <a:pt x="14960" y="4050"/>
                  </a:cubicBezTo>
                  <a:lnTo>
                    <a:pt x="14960" y="4124"/>
                  </a:lnTo>
                  <a:lnTo>
                    <a:pt x="14846" y="4124"/>
                  </a:lnTo>
                  <a:cubicBezTo>
                    <a:pt x="14784" y="4129"/>
                    <a:pt x="14784" y="4220"/>
                    <a:pt x="14846" y="4231"/>
                  </a:cubicBezTo>
                  <a:lnTo>
                    <a:pt x="14960" y="4231"/>
                  </a:lnTo>
                  <a:lnTo>
                    <a:pt x="14960" y="4521"/>
                  </a:lnTo>
                  <a:cubicBezTo>
                    <a:pt x="14812" y="4544"/>
                    <a:pt x="14704" y="4669"/>
                    <a:pt x="14704" y="4816"/>
                  </a:cubicBezTo>
                  <a:lnTo>
                    <a:pt x="14704" y="4981"/>
                  </a:lnTo>
                  <a:cubicBezTo>
                    <a:pt x="14403" y="5100"/>
                    <a:pt x="14199" y="5396"/>
                    <a:pt x="14199" y="5725"/>
                  </a:cubicBezTo>
                  <a:lnTo>
                    <a:pt x="14199" y="7134"/>
                  </a:lnTo>
                  <a:lnTo>
                    <a:pt x="13892" y="7134"/>
                  </a:lnTo>
                  <a:lnTo>
                    <a:pt x="13892" y="5725"/>
                  </a:lnTo>
                  <a:cubicBezTo>
                    <a:pt x="13892" y="5396"/>
                    <a:pt x="13693" y="5100"/>
                    <a:pt x="13387" y="4981"/>
                  </a:cubicBezTo>
                  <a:lnTo>
                    <a:pt x="13387" y="4816"/>
                  </a:lnTo>
                  <a:cubicBezTo>
                    <a:pt x="13387" y="4669"/>
                    <a:pt x="13279" y="4544"/>
                    <a:pt x="13131" y="4521"/>
                  </a:cubicBezTo>
                  <a:lnTo>
                    <a:pt x="13131" y="4231"/>
                  </a:lnTo>
                  <a:lnTo>
                    <a:pt x="13245" y="4231"/>
                  </a:lnTo>
                  <a:cubicBezTo>
                    <a:pt x="13307" y="4220"/>
                    <a:pt x="13307" y="4129"/>
                    <a:pt x="13245" y="4124"/>
                  </a:cubicBezTo>
                  <a:lnTo>
                    <a:pt x="13131" y="4124"/>
                  </a:lnTo>
                  <a:lnTo>
                    <a:pt x="13131" y="4050"/>
                  </a:lnTo>
                  <a:cubicBezTo>
                    <a:pt x="13307" y="3999"/>
                    <a:pt x="13268" y="3743"/>
                    <a:pt x="13086" y="3743"/>
                  </a:cubicBezTo>
                  <a:cubicBezTo>
                    <a:pt x="12904" y="3743"/>
                    <a:pt x="12870" y="3999"/>
                    <a:pt x="13040" y="4050"/>
                  </a:cubicBezTo>
                  <a:lnTo>
                    <a:pt x="13040" y="4124"/>
                  </a:lnTo>
                  <a:lnTo>
                    <a:pt x="12932" y="4124"/>
                  </a:lnTo>
                  <a:cubicBezTo>
                    <a:pt x="12929" y="4123"/>
                    <a:pt x="12926" y="4123"/>
                    <a:pt x="12923" y="4123"/>
                  </a:cubicBezTo>
                  <a:cubicBezTo>
                    <a:pt x="12855" y="4123"/>
                    <a:pt x="12856" y="4232"/>
                    <a:pt x="12927" y="4232"/>
                  </a:cubicBezTo>
                  <a:cubicBezTo>
                    <a:pt x="12929" y="4232"/>
                    <a:pt x="12931" y="4232"/>
                    <a:pt x="12932" y="4231"/>
                  </a:cubicBezTo>
                  <a:lnTo>
                    <a:pt x="13046" y="4231"/>
                  </a:lnTo>
                  <a:lnTo>
                    <a:pt x="13046" y="4521"/>
                  </a:lnTo>
                  <a:cubicBezTo>
                    <a:pt x="12898" y="4544"/>
                    <a:pt x="12790" y="4669"/>
                    <a:pt x="12790" y="4816"/>
                  </a:cubicBezTo>
                  <a:lnTo>
                    <a:pt x="12790" y="4981"/>
                  </a:lnTo>
                  <a:cubicBezTo>
                    <a:pt x="12484" y="5100"/>
                    <a:pt x="12285" y="5396"/>
                    <a:pt x="12285" y="5725"/>
                  </a:cubicBezTo>
                  <a:lnTo>
                    <a:pt x="12285" y="7134"/>
                  </a:lnTo>
                  <a:lnTo>
                    <a:pt x="11865" y="7134"/>
                  </a:lnTo>
                  <a:lnTo>
                    <a:pt x="11865" y="6407"/>
                  </a:lnTo>
                  <a:lnTo>
                    <a:pt x="11053" y="6407"/>
                  </a:lnTo>
                  <a:lnTo>
                    <a:pt x="11053" y="7134"/>
                  </a:lnTo>
                  <a:lnTo>
                    <a:pt x="10661" y="7134"/>
                  </a:lnTo>
                  <a:lnTo>
                    <a:pt x="10661" y="6407"/>
                  </a:lnTo>
                  <a:lnTo>
                    <a:pt x="9849" y="6407"/>
                  </a:lnTo>
                  <a:lnTo>
                    <a:pt x="9849" y="7134"/>
                  </a:lnTo>
                  <a:lnTo>
                    <a:pt x="9457" y="7134"/>
                  </a:lnTo>
                  <a:lnTo>
                    <a:pt x="9457" y="6407"/>
                  </a:lnTo>
                  <a:lnTo>
                    <a:pt x="8645" y="6407"/>
                  </a:lnTo>
                  <a:lnTo>
                    <a:pt x="8645" y="7134"/>
                  </a:lnTo>
                  <a:lnTo>
                    <a:pt x="8247" y="7134"/>
                  </a:lnTo>
                  <a:lnTo>
                    <a:pt x="8247" y="6407"/>
                  </a:lnTo>
                  <a:lnTo>
                    <a:pt x="7441" y="6407"/>
                  </a:lnTo>
                  <a:lnTo>
                    <a:pt x="7441" y="7134"/>
                  </a:lnTo>
                  <a:lnTo>
                    <a:pt x="7049" y="7134"/>
                  </a:lnTo>
                  <a:lnTo>
                    <a:pt x="7049" y="6407"/>
                  </a:lnTo>
                  <a:lnTo>
                    <a:pt x="6237" y="6407"/>
                  </a:lnTo>
                  <a:lnTo>
                    <a:pt x="6237" y="7134"/>
                  </a:lnTo>
                  <a:lnTo>
                    <a:pt x="5845" y="7134"/>
                  </a:lnTo>
                  <a:lnTo>
                    <a:pt x="5845" y="6407"/>
                  </a:lnTo>
                  <a:lnTo>
                    <a:pt x="5033" y="6407"/>
                  </a:lnTo>
                  <a:lnTo>
                    <a:pt x="5033" y="7134"/>
                  </a:lnTo>
                  <a:lnTo>
                    <a:pt x="4641" y="7134"/>
                  </a:lnTo>
                  <a:lnTo>
                    <a:pt x="4641" y="6407"/>
                  </a:lnTo>
                  <a:lnTo>
                    <a:pt x="3829" y="6407"/>
                  </a:lnTo>
                  <a:lnTo>
                    <a:pt x="3829" y="7134"/>
                  </a:lnTo>
                  <a:lnTo>
                    <a:pt x="3437" y="7134"/>
                  </a:lnTo>
                  <a:lnTo>
                    <a:pt x="3437" y="6407"/>
                  </a:lnTo>
                  <a:lnTo>
                    <a:pt x="2630" y="6407"/>
                  </a:lnTo>
                  <a:lnTo>
                    <a:pt x="2630" y="7134"/>
                  </a:lnTo>
                  <a:lnTo>
                    <a:pt x="2233" y="7134"/>
                  </a:lnTo>
                  <a:lnTo>
                    <a:pt x="2233" y="6407"/>
                  </a:lnTo>
                  <a:lnTo>
                    <a:pt x="1426" y="6407"/>
                  </a:lnTo>
                  <a:lnTo>
                    <a:pt x="1426" y="7134"/>
                  </a:lnTo>
                  <a:lnTo>
                    <a:pt x="1029" y="7134"/>
                  </a:lnTo>
                  <a:lnTo>
                    <a:pt x="1029" y="6407"/>
                  </a:lnTo>
                  <a:lnTo>
                    <a:pt x="586" y="6407"/>
                  </a:lnTo>
                  <a:lnTo>
                    <a:pt x="586" y="4606"/>
                  </a:lnTo>
                  <a:lnTo>
                    <a:pt x="1307" y="4606"/>
                  </a:lnTo>
                  <a:lnTo>
                    <a:pt x="1307" y="4442"/>
                  </a:lnTo>
                  <a:lnTo>
                    <a:pt x="1432" y="4442"/>
                  </a:lnTo>
                  <a:lnTo>
                    <a:pt x="1432" y="4288"/>
                  </a:lnTo>
                  <a:lnTo>
                    <a:pt x="1307" y="4288"/>
                  </a:lnTo>
                  <a:lnTo>
                    <a:pt x="1307" y="2846"/>
                  </a:lnTo>
                  <a:lnTo>
                    <a:pt x="586" y="219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2" name="Google Shape;689;p17">
              <a:extLst>
                <a:ext uri="{FF2B5EF4-FFF2-40B4-BE49-F238E27FC236}">
                  <a16:creationId xmlns:a16="http://schemas.microsoft.com/office/drawing/2014/main" id="{2C29FF5B-EBC6-FFD1-9456-E3F262DD4ABD}"/>
                </a:ext>
              </a:extLst>
            </p:cNvPr>
            <p:cNvSpPr/>
            <p:nvPr/>
          </p:nvSpPr>
          <p:spPr>
            <a:xfrm>
              <a:off x="7129161" y="2083814"/>
              <a:ext cx="477536" cy="182446"/>
            </a:xfrm>
            <a:custGeom>
              <a:avLst/>
              <a:gdLst/>
              <a:ahLst/>
              <a:cxnLst/>
              <a:rect l="l" t="t" r="r" b="b"/>
              <a:pathLst>
                <a:path w="6855" h="2619" extrusionOk="0">
                  <a:moveTo>
                    <a:pt x="0" y="0"/>
                  </a:moveTo>
                  <a:lnTo>
                    <a:pt x="0" y="6"/>
                  </a:lnTo>
                  <a:lnTo>
                    <a:pt x="11" y="6"/>
                  </a:lnTo>
                  <a:lnTo>
                    <a:pt x="483" y="830"/>
                  </a:lnTo>
                  <a:lnTo>
                    <a:pt x="483" y="1994"/>
                  </a:lnTo>
                  <a:lnTo>
                    <a:pt x="721" y="1994"/>
                  </a:lnTo>
                  <a:lnTo>
                    <a:pt x="721" y="2619"/>
                  </a:lnTo>
                  <a:lnTo>
                    <a:pt x="818" y="2619"/>
                  </a:lnTo>
                  <a:lnTo>
                    <a:pt x="818" y="1994"/>
                  </a:lnTo>
                  <a:lnTo>
                    <a:pt x="1613" y="1994"/>
                  </a:lnTo>
                  <a:lnTo>
                    <a:pt x="1613" y="2619"/>
                  </a:lnTo>
                  <a:lnTo>
                    <a:pt x="1710" y="2619"/>
                  </a:lnTo>
                  <a:lnTo>
                    <a:pt x="1710" y="1994"/>
                  </a:lnTo>
                  <a:lnTo>
                    <a:pt x="2499" y="1994"/>
                  </a:lnTo>
                  <a:lnTo>
                    <a:pt x="2499" y="2619"/>
                  </a:lnTo>
                  <a:lnTo>
                    <a:pt x="2595" y="2619"/>
                  </a:lnTo>
                  <a:lnTo>
                    <a:pt x="2595" y="1994"/>
                  </a:lnTo>
                  <a:lnTo>
                    <a:pt x="3391" y="1994"/>
                  </a:lnTo>
                  <a:lnTo>
                    <a:pt x="3391" y="2619"/>
                  </a:lnTo>
                  <a:lnTo>
                    <a:pt x="3487" y="2619"/>
                  </a:lnTo>
                  <a:lnTo>
                    <a:pt x="3487" y="1994"/>
                  </a:lnTo>
                  <a:lnTo>
                    <a:pt x="4277" y="1994"/>
                  </a:lnTo>
                  <a:lnTo>
                    <a:pt x="4277" y="2619"/>
                  </a:lnTo>
                  <a:lnTo>
                    <a:pt x="4379" y="2619"/>
                  </a:lnTo>
                  <a:lnTo>
                    <a:pt x="4379" y="1994"/>
                  </a:lnTo>
                  <a:lnTo>
                    <a:pt x="5168" y="1994"/>
                  </a:lnTo>
                  <a:lnTo>
                    <a:pt x="5168" y="2619"/>
                  </a:lnTo>
                  <a:lnTo>
                    <a:pt x="5265" y="2619"/>
                  </a:lnTo>
                  <a:lnTo>
                    <a:pt x="5265" y="1994"/>
                  </a:lnTo>
                  <a:lnTo>
                    <a:pt x="6054" y="1994"/>
                  </a:lnTo>
                  <a:lnTo>
                    <a:pt x="6054" y="2619"/>
                  </a:lnTo>
                  <a:lnTo>
                    <a:pt x="6156" y="2619"/>
                  </a:lnTo>
                  <a:lnTo>
                    <a:pt x="6156" y="1994"/>
                  </a:lnTo>
                  <a:lnTo>
                    <a:pt x="6372" y="1994"/>
                  </a:lnTo>
                  <a:lnTo>
                    <a:pt x="6372" y="830"/>
                  </a:lnTo>
                  <a:lnTo>
                    <a:pt x="6844" y="6"/>
                  </a:lnTo>
                  <a:lnTo>
                    <a:pt x="6855" y="6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3" name="Google Shape;690;p17">
              <a:extLst>
                <a:ext uri="{FF2B5EF4-FFF2-40B4-BE49-F238E27FC236}">
                  <a16:creationId xmlns:a16="http://schemas.microsoft.com/office/drawing/2014/main" id="{CDB63371-20F7-204D-3D66-43CA7CEABCA5}"/>
                </a:ext>
              </a:extLst>
            </p:cNvPr>
            <p:cNvSpPr/>
            <p:nvPr/>
          </p:nvSpPr>
          <p:spPr>
            <a:xfrm>
              <a:off x="7129161" y="1924355"/>
              <a:ext cx="477536" cy="152770"/>
            </a:xfrm>
            <a:custGeom>
              <a:avLst/>
              <a:gdLst/>
              <a:ahLst/>
              <a:cxnLst/>
              <a:rect l="l" t="t" r="r" b="b"/>
              <a:pathLst>
                <a:path w="6855" h="2193" extrusionOk="0">
                  <a:moveTo>
                    <a:pt x="256" y="1250"/>
                  </a:moveTo>
                  <a:lnTo>
                    <a:pt x="256" y="1636"/>
                  </a:lnTo>
                  <a:lnTo>
                    <a:pt x="74" y="1636"/>
                  </a:lnTo>
                  <a:lnTo>
                    <a:pt x="74" y="1250"/>
                  </a:lnTo>
                  <a:close/>
                  <a:moveTo>
                    <a:pt x="6787" y="1250"/>
                  </a:moveTo>
                  <a:lnTo>
                    <a:pt x="6787" y="1636"/>
                  </a:lnTo>
                  <a:lnTo>
                    <a:pt x="6605" y="1636"/>
                  </a:lnTo>
                  <a:lnTo>
                    <a:pt x="6605" y="1250"/>
                  </a:lnTo>
                  <a:close/>
                  <a:moveTo>
                    <a:pt x="4901" y="1"/>
                  </a:moveTo>
                  <a:cubicBezTo>
                    <a:pt x="4799" y="1"/>
                    <a:pt x="4782" y="143"/>
                    <a:pt x="4879" y="171"/>
                  </a:cubicBezTo>
                  <a:lnTo>
                    <a:pt x="4879" y="205"/>
                  </a:lnTo>
                  <a:lnTo>
                    <a:pt x="4816" y="205"/>
                  </a:lnTo>
                  <a:cubicBezTo>
                    <a:pt x="4776" y="205"/>
                    <a:pt x="4776" y="262"/>
                    <a:pt x="4816" y="262"/>
                  </a:cubicBezTo>
                  <a:lnTo>
                    <a:pt x="4873" y="262"/>
                  </a:lnTo>
                  <a:lnTo>
                    <a:pt x="4873" y="347"/>
                  </a:lnTo>
                  <a:cubicBezTo>
                    <a:pt x="4782" y="359"/>
                    <a:pt x="4708" y="438"/>
                    <a:pt x="4708" y="535"/>
                  </a:cubicBezTo>
                  <a:lnTo>
                    <a:pt x="4708" y="694"/>
                  </a:lnTo>
                  <a:cubicBezTo>
                    <a:pt x="4430" y="779"/>
                    <a:pt x="4242" y="1034"/>
                    <a:pt x="4242" y="1324"/>
                  </a:cubicBezTo>
                  <a:lnTo>
                    <a:pt x="4242" y="1886"/>
                  </a:lnTo>
                  <a:lnTo>
                    <a:pt x="4112" y="1886"/>
                  </a:lnTo>
                  <a:lnTo>
                    <a:pt x="4112" y="1580"/>
                  </a:lnTo>
                  <a:lnTo>
                    <a:pt x="4191" y="1580"/>
                  </a:lnTo>
                  <a:lnTo>
                    <a:pt x="3998" y="1341"/>
                  </a:lnTo>
                  <a:lnTo>
                    <a:pt x="3811" y="1580"/>
                  </a:lnTo>
                  <a:lnTo>
                    <a:pt x="3890" y="1580"/>
                  </a:lnTo>
                  <a:lnTo>
                    <a:pt x="3890" y="1886"/>
                  </a:lnTo>
                  <a:lnTo>
                    <a:pt x="3408" y="1886"/>
                  </a:lnTo>
                  <a:lnTo>
                    <a:pt x="3408" y="1580"/>
                  </a:lnTo>
                  <a:lnTo>
                    <a:pt x="3487" y="1580"/>
                  </a:lnTo>
                  <a:lnTo>
                    <a:pt x="3300" y="1341"/>
                  </a:lnTo>
                  <a:lnTo>
                    <a:pt x="3112" y="1580"/>
                  </a:lnTo>
                  <a:lnTo>
                    <a:pt x="3192" y="1580"/>
                  </a:lnTo>
                  <a:lnTo>
                    <a:pt x="3192" y="1886"/>
                  </a:lnTo>
                  <a:lnTo>
                    <a:pt x="2709" y="1886"/>
                  </a:lnTo>
                  <a:lnTo>
                    <a:pt x="2709" y="1580"/>
                  </a:lnTo>
                  <a:lnTo>
                    <a:pt x="2783" y="1580"/>
                  </a:lnTo>
                  <a:lnTo>
                    <a:pt x="2595" y="1341"/>
                  </a:lnTo>
                  <a:lnTo>
                    <a:pt x="2408" y="1580"/>
                  </a:lnTo>
                  <a:lnTo>
                    <a:pt x="2488" y="1580"/>
                  </a:lnTo>
                  <a:lnTo>
                    <a:pt x="2488" y="1886"/>
                  </a:lnTo>
                  <a:lnTo>
                    <a:pt x="2005" y="1886"/>
                  </a:lnTo>
                  <a:lnTo>
                    <a:pt x="2005" y="1580"/>
                  </a:lnTo>
                  <a:lnTo>
                    <a:pt x="2084" y="1580"/>
                  </a:lnTo>
                  <a:lnTo>
                    <a:pt x="1897" y="1341"/>
                  </a:lnTo>
                  <a:lnTo>
                    <a:pt x="1710" y="1580"/>
                  </a:lnTo>
                  <a:lnTo>
                    <a:pt x="1789" y="1580"/>
                  </a:lnTo>
                  <a:lnTo>
                    <a:pt x="1789" y="1886"/>
                  </a:lnTo>
                  <a:lnTo>
                    <a:pt x="1306" y="1886"/>
                  </a:lnTo>
                  <a:lnTo>
                    <a:pt x="1306" y="1580"/>
                  </a:lnTo>
                  <a:lnTo>
                    <a:pt x="1386" y="1580"/>
                  </a:lnTo>
                  <a:lnTo>
                    <a:pt x="1198" y="1341"/>
                  </a:lnTo>
                  <a:lnTo>
                    <a:pt x="1005" y="1580"/>
                  </a:lnTo>
                  <a:lnTo>
                    <a:pt x="1085" y="1580"/>
                  </a:lnTo>
                  <a:lnTo>
                    <a:pt x="1085" y="1886"/>
                  </a:lnTo>
                  <a:lnTo>
                    <a:pt x="863" y="1886"/>
                  </a:lnTo>
                  <a:lnTo>
                    <a:pt x="863" y="1091"/>
                  </a:lnTo>
                  <a:cubicBezTo>
                    <a:pt x="863" y="915"/>
                    <a:pt x="755" y="756"/>
                    <a:pt x="591" y="694"/>
                  </a:cubicBezTo>
                  <a:lnTo>
                    <a:pt x="591" y="603"/>
                  </a:lnTo>
                  <a:cubicBezTo>
                    <a:pt x="591" y="523"/>
                    <a:pt x="534" y="455"/>
                    <a:pt x="454" y="444"/>
                  </a:cubicBezTo>
                  <a:lnTo>
                    <a:pt x="454" y="290"/>
                  </a:lnTo>
                  <a:lnTo>
                    <a:pt x="517" y="290"/>
                  </a:lnTo>
                  <a:cubicBezTo>
                    <a:pt x="528" y="290"/>
                    <a:pt x="545" y="279"/>
                    <a:pt x="545" y="262"/>
                  </a:cubicBezTo>
                  <a:cubicBezTo>
                    <a:pt x="545" y="245"/>
                    <a:pt x="528" y="234"/>
                    <a:pt x="517" y="234"/>
                  </a:cubicBezTo>
                  <a:lnTo>
                    <a:pt x="454" y="234"/>
                  </a:lnTo>
                  <a:lnTo>
                    <a:pt x="454" y="194"/>
                  </a:lnTo>
                  <a:cubicBezTo>
                    <a:pt x="489" y="182"/>
                    <a:pt x="517" y="148"/>
                    <a:pt x="517" y="114"/>
                  </a:cubicBezTo>
                  <a:cubicBezTo>
                    <a:pt x="517" y="64"/>
                    <a:pt x="473" y="26"/>
                    <a:pt x="427" y="26"/>
                  </a:cubicBezTo>
                  <a:cubicBezTo>
                    <a:pt x="411" y="26"/>
                    <a:pt x="395" y="30"/>
                    <a:pt x="381" y="41"/>
                  </a:cubicBezTo>
                  <a:cubicBezTo>
                    <a:pt x="324" y="86"/>
                    <a:pt x="341" y="177"/>
                    <a:pt x="409" y="194"/>
                  </a:cubicBezTo>
                  <a:lnTo>
                    <a:pt x="409" y="234"/>
                  </a:lnTo>
                  <a:lnTo>
                    <a:pt x="347" y="234"/>
                  </a:lnTo>
                  <a:cubicBezTo>
                    <a:pt x="329" y="234"/>
                    <a:pt x="318" y="245"/>
                    <a:pt x="318" y="262"/>
                  </a:cubicBezTo>
                  <a:cubicBezTo>
                    <a:pt x="318" y="279"/>
                    <a:pt x="329" y="290"/>
                    <a:pt x="347" y="290"/>
                  </a:cubicBezTo>
                  <a:lnTo>
                    <a:pt x="409" y="290"/>
                  </a:lnTo>
                  <a:lnTo>
                    <a:pt x="409" y="444"/>
                  </a:lnTo>
                  <a:cubicBezTo>
                    <a:pt x="329" y="455"/>
                    <a:pt x="267" y="523"/>
                    <a:pt x="267" y="603"/>
                  </a:cubicBezTo>
                  <a:lnTo>
                    <a:pt x="267" y="694"/>
                  </a:lnTo>
                  <a:cubicBezTo>
                    <a:pt x="108" y="756"/>
                    <a:pt x="0" y="915"/>
                    <a:pt x="0" y="1091"/>
                  </a:cubicBezTo>
                  <a:lnTo>
                    <a:pt x="0" y="2193"/>
                  </a:lnTo>
                  <a:lnTo>
                    <a:pt x="6855" y="2193"/>
                  </a:lnTo>
                  <a:lnTo>
                    <a:pt x="6855" y="2125"/>
                  </a:lnTo>
                  <a:lnTo>
                    <a:pt x="6855" y="1091"/>
                  </a:lnTo>
                  <a:cubicBezTo>
                    <a:pt x="6855" y="915"/>
                    <a:pt x="6747" y="756"/>
                    <a:pt x="6582" y="694"/>
                  </a:cubicBezTo>
                  <a:lnTo>
                    <a:pt x="6582" y="603"/>
                  </a:lnTo>
                  <a:cubicBezTo>
                    <a:pt x="6582" y="523"/>
                    <a:pt x="6526" y="455"/>
                    <a:pt x="6446" y="444"/>
                  </a:cubicBezTo>
                  <a:lnTo>
                    <a:pt x="6446" y="290"/>
                  </a:lnTo>
                  <a:lnTo>
                    <a:pt x="6508" y="290"/>
                  </a:lnTo>
                  <a:cubicBezTo>
                    <a:pt x="6526" y="290"/>
                    <a:pt x="6537" y="279"/>
                    <a:pt x="6537" y="262"/>
                  </a:cubicBezTo>
                  <a:cubicBezTo>
                    <a:pt x="6537" y="245"/>
                    <a:pt x="6526" y="234"/>
                    <a:pt x="6508" y="234"/>
                  </a:cubicBezTo>
                  <a:lnTo>
                    <a:pt x="6446" y="234"/>
                  </a:lnTo>
                  <a:lnTo>
                    <a:pt x="6446" y="194"/>
                  </a:lnTo>
                  <a:cubicBezTo>
                    <a:pt x="6537" y="165"/>
                    <a:pt x="6520" y="29"/>
                    <a:pt x="6423" y="29"/>
                  </a:cubicBezTo>
                  <a:cubicBezTo>
                    <a:pt x="6327" y="29"/>
                    <a:pt x="6304" y="165"/>
                    <a:pt x="6401" y="194"/>
                  </a:cubicBezTo>
                  <a:lnTo>
                    <a:pt x="6401" y="234"/>
                  </a:lnTo>
                  <a:lnTo>
                    <a:pt x="6338" y="234"/>
                  </a:lnTo>
                  <a:cubicBezTo>
                    <a:pt x="6321" y="234"/>
                    <a:pt x="6310" y="245"/>
                    <a:pt x="6310" y="262"/>
                  </a:cubicBezTo>
                  <a:cubicBezTo>
                    <a:pt x="6310" y="279"/>
                    <a:pt x="6321" y="290"/>
                    <a:pt x="6338" y="290"/>
                  </a:cubicBezTo>
                  <a:lnTo>
                    <a:pt x="6401" y="290"/>
                  </a:lnTo>
                  <a:lnTo>
                    <a:pt x="6401" y="444"/>
                  </a:lnTo>
                  <a:cubicBezTo>
                    <a:pt x="6321" y="455"/>
                    <a:pt x="6259" y="523"/>
                    <a:pt x="6259" y="603"/>
                  </a:cubicBezTo>
                  <a:lnTo>
                    <a:pt x="6259" y="694"/>
                  </a:lnTo>
                  <a:cubicBezTo>
                    <a:pt x="6100" y="756"/>
                    <a:pt x="5992" y="915"/>
                    <a:pt x="5992" y="1091"/>
                  </a:cubicBezTo>
                  <a:lnTo>
                    <a:pt x="5992" y="1892"/>
                  </a:lnTo>
                  <a:lnTo>
                    <a:pt x="5878" y="1892"/>
                  </a:lnTo>
                  <a:lnTo>
                    <a:pt x="5878" y="1580"/>
                  </a:lnTo>
                  <a:lnTo>
                    <a:pt x="5958" y="1580"/>
                  </a:lnTo>
                  <a:lnTo>
                    <a:pt x="5770" y="1341"/>
                  </a:lnTo>
                  <a:lnTo>
                    <a:pt x="5583" y="1580"/>
                  </a:lnTo>
                  <a:lnTo>
                    <a:pt x="5662" y="1580"/>
                  </a:lnTo>
                  <a:lnTo>
                    <a:pt x="5662" y="1892"/>
                  </a:lnTo>
                  <a:lnTo>
                    <a:pt x="5554" y="1892"/>
                  </a:lnTo>
                  <a:lnTo>
                    <a:pt x="5554" y="1324"/>
                  </a:lnTo>
                  <a:cubicBezTo>
                    <a:pt x="5554" y="1034"/>
                    <a:pt x="5367" y="779"/>
                    <a:pt x="5089" y="699"/>
                  </a:cubicBezTo>
                  <a:lnTo>
                    <a:pt x="5089" y="535"/>
                  </a:lnTo>
                  <a:cubicBezTo>
                    <a:pt x="5089" y="438"/>
                    <a:pt x="5021" y="359"/>
                    <a:pt x="4924" y="347"/>
                  </a:cubicBezTo>
                  <a:lnTo>
                    <a:pt x="4924" y="268"/>
                  </a:lnTo>
                  <a:lnTo>
                    <a:pt x="4986" y="268"/>
                  </a:lnTo>
                  <a:cubicBezTo>
                    <a:pt x="5021" y="268"/>
                    <a:pt x="5021" y="211"/>
                    <a:pt x="4986" y="211"/>
                  </a:cubicBezTo>
                  <a:lnTo>
                    <a:pt x="4924" y="211"/>
                  </a:lnTo>
                  <a:lnTo>
                    <a:pt x="4924" y="171"/>
                  </a:lnTo>
                  <a:cubicBezTo>
                    <a:pt x="5021" y="143"/>
                    <a:pt x="4998" y="1"/>
                    <a:pt x="49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4" name="Google Shape;691;p17">
              <a:extLst>
                <a:ext uri="{FF2B5EF4-FFF2-40B4-BE49-F238E27FC236}">
                  <a16:creationId xmlns:a16="http://schemas.microsoft.com/office/drawing/2014/main" id="{D066FC75-F371-5E6A-FD5A-20FF5525F3AA}"/>
                </a:ext>
              </a:extLst>
            </p:cNvPr>
            <p:cNvSpPr/>
            <p:nvPr/>
          </p:nvSpPr>
          <p:spPr>
            <a:xfrm>
              <a:off x="7584477" y="2898382"/>
              <a:ext cx="1097951" cy="241032"/>
            </a:xfrm>
            <a:custGeom>
              <a:avLst/>
              <a:gdLst/>
              <a:ahLst/>
              <a:cxnLst/>
              <a:rect l="l" t="t" r="r" b="b"/>
              <a:pathLst>
                <a:path w="15761" h="3460" extrusionOk="0">
                  <a:moveTo>
                    <a:pt x="2119" y="1313"/>
                  </a:moveTo>
                  <a:lnTo>
                    <a:pt x="2119" y="2114"/>
                  </a:lnTo>
                  <a:lnTo>
                    <a:pt x="1347" y="2114"/>
                  </a:lnTo>
                  <a:lnTo>
                    <a:pt x="1347" y="1313"/>
                  </a:lnTo>
                  <a:close/>
                  <a:moveTo>
                    <a:pt x="4493" y="1313"/>
                  </a:moveTo>
                  <a:lnTo>
                    <a:pt x="4493" y="2114"/>
                  </a:lnTo>
                  <a:lnTo>
                    <a:pt x="3721" y="2114"/>
                  </a:lnTo>
                  <a:lnTo>
                    <a:pt x="3721" y="1313"/>
                  </a:lnTo>
                  <a:close/>
                  <a:moveTo>
                    <a:pt x="6867" y="1313"/>
                  </a:moveTo>
                  <a:lnTo>
                    <a:pt x="6867" y="2114"/>
                  </a:lnTo>
                  <a:lnTo>
                    <a:pt x="6089" y="2114"/>
                  </a:lnTo>
                  <a:lnTo>
                    <a:pt x="6089" y="1313"/>
                  </a:lnTo>
                  <a:close/>
                  <a:moveTo>
                    <a:pt x="9235" y="1313"/>
                  </a:moveTo>
                  <a:lnTo>
                    <a:pt x="9235" y="2114"/>
                  </a:lnTo>
                  <a:lnTo>
                    <a:pt x="8463" y="2114"/>
                  </a:lnTo>
                  <a:lnTo>
                    <a:pt x="8463" y="1313"/>
                  </a:lnTo>
                  <a:close/>
                  <a:moveTo>
                    <a:pt x="11609" y="1313"/>
                  </a:moveTo>
                  <a:lnTo>
                    <a:pt x="11609" y="2114"/>
                  </a:lnTo>
                  <a:lnTo>
                    <a:pt x="10837" y="2114"/>
                  </a:lnTo>
                  <a:lnTo>
                    <a:pt x="10837" y="1313"/>
                  </a:lnTo>
                  <a:close/>
                  <a:moveTo>
                    <a:pt x="13994" y="1313"/>
                  </a:moveTo>
                  <a:lnTo>
                    <a:pt x="13994" y="2114"/>
                  </a:lnTo>
                  <a:lnTo>
                    <a:pt x="13625" y="2114"/>
                  </a:lnTo>
                  <a:lnTo>
                    <a:pt x="13625" y="1313"/>
                  </a:lnTo>
                  <a:close/>
                  <a:moveTo>
                    <a:pt x="14591" y="1313"/>
                  </a:moveTo>
                  <a:lnTo>
                    <a:pt x="14591" y="2114"/>
                  </a:lnTo>
                  <a:lnTo>
                    <a:pt x="14222" y="2114"/>
                  </a:lnTo>
                  <a:lnTo>
                    <a:pt x="14222" y="1313"/>
                  </a:lnTo>
                  <a:close/>
                  <a:moveTo>
                    <a:pt x="1" y="1"/>
                  </a:moveTo>
                  <a:lnTo>
                    <a:pt x="1" y="3460"/>
                  </a:lnTo>
                  <a:lnTo>
                    <a:pt x="592" y="3460"/>
                  </a:lnTo>
                  <a:lnTo>
                    <a:pt x="592" y="3454"/>
                  </a:lnTo>
                  <a:lnTo>
                    <a:pt x="15602" y="3454"/>
                  </a:lnTo>
                  <a:lnTo>
                    <a:pt x="15056" y="2636"/>
                  </a:lnTo>
                  <a:lnTo>
                    <a:pt x="15056" y="1063"/>
                  </a:lnTo>
                  <a:lnTo>
                    <a:pt x="1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26" name="Google Shape;699;p17">
            <a:extLst>
              <a:ext uri="{FF2B5EF4-FFF2-40B4-BE49-F238E27FC236}">
                <a16:creationId xmlns:a16="http://schemas.microsoft.com/office/drawing/2014/main" id="{55D9A466-B29F-0FAC-B1AA-8A4C1CD75E67}"/>
              </a:ext>
            </a:extLst>
          </p:cNvPr>
          <p:cNvGrpSpPr/>
          <p:nvPr/>
        </p:nvGrpSpPr>
        <p:grpSpPr>
          <a:xfrm>
            <a:off x="753824" y="2361670"/>
            <a:ext cx="345038" cy="1791443"/>
            <a:chOff x="5362162" y="1361410"/>
            <a:chExt cx="345038" cy="1791443"/>
          </a:xfrm>
        </p:grpSpPr>
        <p:sp>
          <p:nvSpPr>
            <p:cNvPr id="27" name="Google Shape;700;p17">
              <a:extLst>
                <a:ext uri="{FF2B5EF4-FFF2-40B4-BE49-F238E27FC236}">
                  <a16:creationId xmlns:a16="http://schemas.microsoft.com/office/drawing/2014/main" id="{0E029E1F-C133-18C1-8A5B-CA2EA84A2F8F}"/>
                </a:ext>
              </a:extLst>
            </p:cNvPr>
            <p:cNvSpPr/>
            <p:nvPr/>
          </p:nvSpPr>
          <p:spPr>
            <a:xfrm>
              <a:off x="5362162" y="1361410"/>
              <a:ext cx="345038" cy="416233"/>
            </a:xfrm>
            <a:custGeom>
              <a:avLst/>
              <a:gdLst/>
              <a:ahLst/>
              <a:cxnLst/>
              <a:rect l="l" t="t" r="r" b="b"/>
              <a:pathLst>
                <a:path w="4953" h="5975" extrusionOk="0">
                  <a:moveTo>
                    <a:pt x="704" y="1238"/>
                  </a:moveTo>
                  <a:lnTo>
                    <a:pt x="704" y="1528"/>
                  </a:lnTo>
                  <a:lnTo>
                    <a:pt x="574" y="1528"/>
                  </a:lnTo>
                  <a:lnTo>
                    <a:pt x="574" y="1238"/>
                  </a:lnTo>
                  <a:close/>
                  <a:moveTo>
                    <a:pt x="807" y="1238"/>
                  </a:moveTo>
                  <a:lnTo>
                    <a:pt x="807" y="1528"/>
                  </a:lnTo>
                  <a:lnTo>
                    <a:pt x="773" y="1528"/>
                  </a:lnTo>
                  <a:lnTo>
                    <a:pt x="773" y="1238"/>
                  </a:lnTo>
                  <a:close/>
                  <a:moveTo>
                    <a:pt x="1102" y="1238"/>
                  </a:moveTo>
                  <a:lnTo>
                    <a:pt x="1102" y="1528"/>
                  </a:lnTo>
                  <a:lnTo>
                    <a:pt x="869" y="1528"/>
                  </a:lnTo>
                  <a:lnTo>
                    <a:pt x="869" y="1238"/>
                  </a:lnTo>
                  <a:close/>
                  <a:moveTo>
                    <a:pt x="1403" y="1238"/>
                  </a:moveTo>
                  <a:lnTo>
                    <a:pt x="1403" y="1528"/>
                  </a:lnTo>
                  <a:lnTo>
                    <a:pt x="1164" y="1528"/>
                  </a:lnTo>
                  <a:lnTo>
                    <a:pt x="1164" y="1238"/>
                  </a:lnTo>
                  <a:close/>
                  <a:moveTo>
                    <a:pt x="1573" y="1238"/>
                  </a:moveTo>
                  <a:lnTo>
                    <a:pt x="1573" y="1528"/>
                  </a:lnTo>
                  <a:lnTo>
                    <a:pt x="1460" y="1528"/>
                  </a:lnTo>
                  <a:lnTo>
                    <a:pt x="1465" y="1238"/>
                  </a:lnTo>
                  <a:close/>
                  <a:moveTo>
                    <a:pt x="1698" y="1238"/>
                  </a:moveTo>
                  <a:lnTo>
                    <a:pt x="1698" y="1528"/>
                  </a:lnTo>
                  <a:lnTo>
                    <a:pt x="1647" y="1528"/>
                  </a:lnTo>
                  <a:lnTo>
                    <a:pt x="1647" y="1238"/>
                  </a:lnTo>
                  <a:close/>
                  <a:moveTo>
                    <a:pt x="1994" y="1238"/>
                  </a:moveTo>
                  <a:lnTo>
                    <a:pt x="1994" y="1528"/>
                  </a:lnTo>
                  <a:lnTo>
                    <a:pt x="1761" y="1528"/>
                  </a:lnTo>
                  <a:lnTo>
                    <a:pt x="1761" y="1238"/>
                  </a:lnTo>
                  <a:close/>
                  <a:moveTo>
                    <a:pt x="2295" y="1238"/>
                  </a:moveTo>
                  <a:lnTo>
                    <a:pt x="2295" y="1528"/>
                  </a:lnTo>
                  <a:lnTo>
                    <a:pt x="2056" y="1528"/>
                  </a:lnTo>
                  <a:lnTo>
                    <a:pt x="2056" y="1238"/>
                  </a:lnTo>
                  <a:close/>
                  <a:moveTo>
                    <a:pt x="2448" y="1238"/>
                  </a:moveTo>
                  <a:lnTo>
                    <a:pt x="2448" y="1528"/>
                  </a:lnTo>
                  <a:lnTo>
                    <a:pt x="2357" y="1528"/>
                  </a:lnTo>
                  <a:lnTo>
                    <a:pt x="2357" y="1238"/>
                  </a:lnTo>
                  <a:close/>
                  <a:moveTo>
                    <a:pt x="2590" y="1238"/>
                  </a:moveTo>
                  <a:lnTo>
                    <a:pt x="2590" y="1528"/>
                  </a:lnTo>
                  <a:lnTo>
                    <a:pt x="2510" y="1528"/>
                  </a:lnTo>
                  <a:lnTo>
                    <a:pt x="2510" y="1238"/>
                  </a:lnTo>
                  <a:close/>
                  <a:moveTo>
                    <a:pt x="2891" y="1238"/>
                  </a:moveTo>
                  <a:lnTo>
                    <a:pt x="2891" y="1528"/>
                  </a:lnTo>
                  <a:lnTo>
                    <a:pt x="2652" y="1528"/>
                  </a:lnTo>
                  <a:lnTo>
                    <a:pt x="2652" y="1238"/>
                  </a:lnTo>
                  <a:close/>
                  <a:moveTo>
                    <a:pt x="3186" y="1238"/>
                  </a:moveTo>
                  <a:lnTo>
                    <a:pt x="3186" y="1528"/>
                  </a:lnTo>
                  <a:lnTo>
                    <a:pt x="2953" y="1528"/>
                  </a:lnTo>
                  <a:lnTo>
                    <a:pt x="2953" y="1238"/>
                  </a:lnTo>
                  <a:close/>
                  <a:moveTo>
                    <a:pt x="3317" y="1238"/>
                  </a:moveTo>
                  <a:lnTo>
                    <a:pt x="3317" y="1528"/>
                  </a:lnTo>
                  <a:lnTo>
                    <a:pt x="3249" y="1528"/>
                  </a:lnTo>
                  <a:lnTo>
                    <a:pt x="3249" y="1238"/>
                  </a:lnTo>
                  <a:close/>
                  <a:moveTo>
                    <a:pt x="3482" y="1238"/>
                  </a:moveTo>
                  <a:lnTo>
                    <a:pt x="3482" y="1528"/>
                  </a:lnTo>
                  <a:lnTo>
                    <a:pt x="3379" y="1528"/>
                  </a:lnTo>
                  <a:lnTo>
                    <a:pt x="3379" y="1238"/>
                  </a:lnTo>
                  <a:close/>
                  <a:moveTo>
                    <a:pt x="3783" y="1238"/>
                  </a:moveTo>
                  <a:lnTo>
                    <a:pt x="3783" y="1528"/>
                  </a:lnTo>
                  <a:lnTo>
                    <a:pt x="3544" y="1528"/>
                  </a:lnTo>
                  <a:lnTo>
                    <a:pt x="3544" y="1238"/>
                  </a:lnTo>
                  <a:close/>
                  <a:moveTo>
                    <a:pt x="4078" y="1238"/>
                  </a:moveTo>
                  <a:lnTo>
                    <a:pt x="4078" y="1528"/>
                  </a:lnTo>
                  <a:lnTo>
                    <a:pt x="3845" y="1528"/>
                  </a:lnTo>
                  <a:lnTo>
                    <a:pt x="3845" y="1238"/>
                  </a:lnTo>
                  <a:close/>
                  <a:moveTo>
                    <a:pt x="4186" y="1238"/>
                  </a:moveTo>
                  <a:lnTo>
                    <a:pt x="4186" y="1528"/>
                  </a:lnTo>
                  <a:lnTo>
                    <a:pt x="4140" y="1528"/>
                  </a:lnTo>
                  <a:lnTo>
                    <a:pt x="4140" y="1238"/>
                  </a:lnTo>
                  <a:close/>
                  <a:moveTo>
                    <a:pt x="4373" y="1238"/>
                  </a:moveTo>
                  <a:lnTo>
                    <a:pt x="4373" y="1528"/>
                  </a:lnTo>
                  <a:lnTo>
                    <a:pt x="4248" y="1528"/>
                  </a:lnTo>
                  <a:lnTo>
                    <a:pt x="4248" y="1238"/>
                  </a:lnTo>
                  <a:close/>
                  <a:moveTo>
                    <a:pt x="3107" y="2170"/>
                  </a:moveTo>
                  <a:lnTo>
                    <a:pt x="3107" y="2828"/>
                  </a:lnTo>
                  <a:lnTo>
                    <a:pt x="1852" y="2828"/>
                  </a:lnTo>
                  <a:lnTo>
                    <a:pt x="1852" y="2170"/>
                  </a:lnTo>
                  <a:close/>
                  <a:moveTo>
                    <a:pt x="1647" y="2170"/>
                  </a:moveTo>
                  <a:lnTo>
                    <a:pt x="1647" y="3419"/>
                  </a:lnTo>
                  <a:lnTo>
                    <a:pt x="1096" y="3419"/>
                  </a:lnTo>
                  <a:lnTo>
                    <a:pt x="1091" y="2170"/>
                  </a:lnTo>
                  <a:close/>
                  <a:moveTo>
                    <a:pt x="3862" y="2170"/>
                  </a:moveTo>
                  <a:lnTo>
                    <a:pt x="3862" y="3419"/>
                  </a:lnTo>
                  <a:lnTo>
                    <a:pt x="3311" y="3419"/>
                  </a:lnTo>
                  <a:lnTo>
                    <a:pt x="3311" y="2170"/>
                  </a:lnTo>
                  <a:close/>
                  <a:moveTo>
                    <a:pt x="801" y="3516"/>
                  </a:moveTo>
                  <a:lnTo>
                    <a:pt x="801" y="3805"/>
                  </a:lnTo>
                  <a:lnTo>
                    <a:pt x="568" y="3805"/>
                  </a:lnTo>
                  <a:lnTo>
                    <a:pt x="568" y="3516"/>
                  </a:lnTo>
                  <a:close/>
                  <a:moveTo>
                    <a:pt x="937" y="3516"/>
                  </a:moveTo>
                  <a:lnTo>
                    <a:pt x="937" y="3805"/>
                  </a:lnTo>
                  <a:lnTo>
                    <a:pt x="863" y="3805"/>
                  </a:lnTo>
                  <a:lnTo>
                    <a:pt x="863" y="3516"/>
                  </a:lnTo>
                  <a:close/>
                  <a:moveTo>
                    <a:pt x="1102" y="3516"/>
                  </a:moveTo>
                  <a:lnTo>
                    <a:pt x="1102" y="3805"/>
                  </a:lnTo>
                  <a:lnTo>
                    <a:pt x="1091" y="3805"/>
                  </a:lnTo>
                  <a:lnTo>
                    <a:pt x="1091" y="3516"/>
                  </a:lnTo>
                  <a:close/>
                  <a:moveTo>
                    <a:pt x="1403" y="3516"/>
                  </a:moveTo>
                  <a:lnTo>
                    <a:pt x="1403" y="3805"/>
                  </a:lnTo>
                  <a:lnTo>
                    <a:pt x="1164" y="3805"/>
                  </a:lnTo>
                  <a:lnTo>
                    <a:pt x="1164" y="3516"/>
                  </a:lnTo>
                  <a:close/>
                  <a:moveTo>
                    <a:pt x="1647" y="3516"/>
                  </a:moveTo>
                  <a:lnTo>
                    <a:pt x="1636" y="3805"/>
                  </a:lnTo>
                  <a:lnTo>
                    <a:pt x="1460" y="3805"/>
                  </a:lnTo>
                  <a:lnTo>
                    <a:pt x="1460" y="3516"/>
                  </a:lnTo>
                  <a:close/>
                  <a:moveTo>
                    <a:pt x="3482" y="3516"/>
                  </a:moveTo>
                  <a:lnTo>
                    <a:pt x="3482" y="3805"/>
                  </a:lnTo>
                  <a:lnTo>
                    <a:pt x="3317" y="3805"/>
                  </a:lnTo>
                  <a:lnTo>
                    <a:pt x="3317" y="3516"/>
                  </a:lnTo>
                  <a:close/>
                  <a:moveTo>
                    <a:pt x="3783" y="3516"/>
                  </a:moveTo>
                  <a:lnTo>
                    <a:pt x="3783" y="3805"/>
                  </a:lnTo>
                  <a:lnTo>
                    <a:pt x="3544" y="3805"/>
                  </a:lnTo>
                  <a:lnTo>
                    <a:pt x="3544" y="3516"/>
                  </a:lnTo>
                  <a:close/>
                  <a:moveTo>
                    <a:pt x="3862" y="3516"/>
                  </a:moveTo>
                  <a:lnTo>
                    <a:pt x="3862" y="3805"/>
                  </a:lnTo>
                  <a:lnTo>
                    <a:pt x="3845" y="3805"/>
                  </a:lnTo>
                  <a:lnTo>
                    <a:pt x="3845" y="3516"/>
                  </a:lnTo>
                  <a:close/>
                  <a:moveTo>
                    <a:pt x="4072" y="3516"/>
                  </a:moveTo>
                  <a:lnTo>
                    <a:pt x="4072" y="3805"/>
                  </a:lnTo>
                  <a:lnTo>
                    <a:pt x="4015" y="3805"/>
                  </a:lnTo>
                  <a:lnTo>
                    <a:pt x="4015" y="3516"/>
                  </a:lnTo>
                  <a:close/>
                  <a:moveTo>
                    <a:pt x="4373" y="3516"/>
                  </a:moveTo>
                  <a:lnTo>
                    <a:pt x="4373" y="3805"/>
                  </a:lnTo>
                  <a:lnTo>
                    <a:pt x="4135" y="3805"/>
                  </a:lnTo>
                  <a:lnTo>
                    <a:pt x="4135" y="3516"/>
                  </a:lnTo>
                  <a:close/>
                  <a:moveTo>
                    <a:pt x="886" y="4606"/>
                  </a:moveTo>
                  <a:lnTo>
                    <a:pt x="886" y="5197"/>
                  </a:lnTo>
                  <a:lnTo>
                    <a:pt x="460" y="5197"/>
                  </a:lnTo>
                  <a:lnTo>
                    <a:pt x="460" y="4606"/>
                  </a:lnTo>
                  <a:close/>
                  <a:moveTo>
                    <a:pt x="1409" y="4606"/>
                  </a:moveTo>
                  <a:lnTo>
                    <a:pt x="1409" y="5197"/>
                  </a:lnTo>
                  <a:lnTo>
                    <a:pt x="983" y="5197"/>
                  </a:lnTo>
                  <a:lnTo>
                    <a:pt x="983" y="4606"/>
                  </a:lnTo>
                  <a:close/>
                  <a:moveTo>
                    <a:pt x="1925" y="4606"/>
                  </a:moveTo>
                  <a:lnTo>
                    <a:pt x="1925" y="5197"/>
                  </a:lnTo>
                  <a:lnTo>
                    <a:pt x="1500" y="5197"/>
                  </a:lnTo>
                  <a:lnTo>
                    <a:pt x="1500" y="4606"/>
                  </a:lnTo>
                  <a:close/>
                  <a:moveTo>
                    <a:pt x="2448" y="4606"/>
                  </a:moveTo>
                  <a:lnTo>
                    <a:pt x="2448" y="5197"/>
                  </a:lnTo>
                  <a:lnTo>
                    <a:pt x="2022" y="5197"/>
                  </a:lnTo>
                  <a:lnTo>
                    <a:pt x="2022" y="4606"/>
                  </a:lnTo>
                  <a:close/>
                  <a:moveTo>
                    <a:pt x="2965" y="4606"/>
                  </a:moveTo>
                  <a:lnTo>
                    <a:pt x="2965" y="5197"/>
                  </a:lnTo>
                  <a:lnTo>
                    <a:pt x="2539" y="5197"/>
                  </a:lnTo>
                  <a:lnTo>
                    <a:pt x="2539" y="4606"/>
                  </a:lnTo>
                  <a:close/>
                  <a:moveTo>
                    <a:pt x="3487" y="4606"/>
                  </a:moveTo>
                  <a:lnTo>
                    <a:pt x="3487" y="5197"/>
                  </a:lnTo>
                  <a:lnTo>
                    <a:pt x="3061" y="5197"/>
                  </a:lnTo>
                  <a:lnTo>
                    <a:pt x="3061" y="4606"/>
                  </a:lnTo>
                  <a:close/>
                  <a:moveTo>
                    <a:pt x="4004" y="4606"/>
                  </a:moveTo>
                  <a:lnTo>
                    <a:pt x="4004" y="5197"/>
                  </a:lnTo>
                  <a:lnTo>
                    <a:pt x="3578" y="5197"/>
                  </a:lnTo>
                  <a:lnTo>
                    <a:pt x="3578" y="4606"/>
                  </a:lnTo>
                  <a:close/>
                  <a:moveTo>
                    <a:pt x="4487" y="4606"/>
                  </a:moveTo>
                  <a:lnTo>
                    <a:pt x="4487" y="5197"/>
                  </a:lnTo>
                  <a:lnTo>
                    <a:pt x="4101" y="5197"/>
                  </a:lnTo>
                  <a:lnTo>
                    <a:pt x="4101" y="4606"/>
                  </a:lnTo>
                  <a:close/>
                  <a:moveTo>
                    <a:pt x="704" y="0"/>
                  </a:moveTo>
                  <a:lnTo>
                    <a:pt x="704" y="1136"/>
                  </a:lnTo>
                  <a:lnTo>
                    <a:pt x="466" y="1136"/>
                  </a:lnTo>
                  <a:lnTo>
                    <a:pt x="466" y="1233"/>
                  </a:lnTo>
                  <a:lnTo>
                    <a:pt x="506" y="1233"/>
                  </a:lnTo>
                  <a:lnTo>
                    <a:pt x="506" y="1522"/>
                  </a:lnTo>
                  <a:lnTo>
                    <a:pt x="466" y="1522"/>
                  </a:lnTo>
                  <a:lnTo>
                    <a:pt x="466" y="1619"/>
                  </a:lnTo>
                  <a:lnTo>
                    <a:pt x="693" y="1619"/>
                  </a:lnTo>
                  <a:lnTo>
                    <a:pt x="693" y="2062"/>
                  </a:lnTo>
                  <a:lnTo>
                    <a:pt x="937" y="2062"/>
                  </a:lnTo>
                  <a:lnTo>
                    <a:pt x="937" y="3419"/>
                  </a:lnTo>
                  <a:lnTo>
                    <a:pt x="466" y="3419"/>
                  </a:lnTo>
                  <a:lnTo>
                    <a:pt x="466" y="3516"/>
                  </a:lnTo>
                  <a:lnTo>
                    <a:pt x="506" y="3516"/>
                  </a:lnTo>
                  <a:lnTo>
                    <a:pt x="506" y="3805"/>
                  </a:lnTo>
                  <a:lnTo>
                    <a:pt x="466" y="3805"/>
                  </a:lnTo>
                  <a:lnTo>
                    <a:pt x="466" y="3902"/>
                  </a:lnTo>
                  <a:lnTo>
                    <a:pt x="767" y="3902"/>
                  </a:lnTo>
                  <a:lnTo>
                    <a:pt x="767" y="4209"/>
                  </a:lnTo>
                  <a:lnTo>
                    <a:pt x="0" y="4209"/>
                  </a:lnTo>
                  <a:lnTo>
                    <a:pt x="0" y="4527"/>
                  </a:lnTo>
                  <a:lnTo>
                    <a:pt x="244" y="4527"/>
                  </a:lnTo>
                  <a:lnTo>
                    <a:pt x="244" y="5975"/>
                  </a:lnTo>
                  <a:lnTo>
                    <a:pt x="4703" y="5975"/>
                  </a:lnTo>
                  <a:lnTo>
                    <a:pt x="4703" y="4527"/>
                  </a:lnTo>
                  <a:lnTo>
                    <a:pt x="4952" y="4527"/>
                  </a:lnTo>
                  <a:lnTo>
                    <a:pt x="4952" y="4214"/>
                  </a:lnTo>
                  <a:lnTo>
                    <a:pt x="4186" y="4214"/>
                  </a:lnTo>
                  <a:lnTo>
                    <a:pt x="4186" y="3902"/>
                  </a:lnTo>
                  <a:lnTo>
                    <a:pt x="4487" y="3902"/>
                  </a:lnTo>
                  <a:lnTo>
                    <a:pt x="4487" y="3805"/>
                  </a:lnTo>
                  <a:lnTo>
                    <a:pt x="4436" y="3805"/>
                  </a:lnTo>
                  <a:lnTo>
                    <a:pt x="4436" y="3516"/>
                  </a:lnTo>
                  <a:lnTo>
                    <a:pt x="4487" y="3516"/>
                  </a:lnTo>
                  <a:lnTo>
                    <a:pt x="4487" y="3419"/>
                  </a:lnTo>
                  <a:lnTo>
                    <a:pt x="4021" y="3419"/>
                  </a:lnTo>
                  <a:lnTo>
                    <a:pt x="4021" y="2062"/>
                  </a:lnTo>
                  <a:lnTo>
                    <a:pt x="4260" y="2062"/>
                  </a:lnTo>
                  <a:lnTo>
                    <a:pt x="4260" y="1624"/>
                  </a:lnTo>
                  <a:lnTo>
                    <a:pt x="4487" y="1624"/>
                  </a:lnTo>
                  <a:lnTo>
                    <a:pt x="4487" y="1528"/>
                  </a:lnTo>
                  <a:lnTo>
                    <a:pt x="4436" y="1528"/>
                  </a:lnTo>
                  <a:lnTo>
                    <a:pt x="4436" y="1238"/>
                  </a:lnTo>
                  <a:lnTo>
                    <a:pt x="4487" y="1238"/>
                  </a:lnTo>
                  <a:lnTo>
                    <a:pt x="4487" y="1142"/>
                  </a:lnTo>
                  <a:lnTo>
                    <a:pt x="4248" y="1142"/>
                  </a:lnTo>
                  <a:lnTo>
                    <a:pt x="4248" y="415"/>
                  </a:lnTo>
                  <a:lnTo>
                    <a:pt x="4742" y="415"/>
                  </a:lnTo>
                  <a:lnTo>
                    <a:pt x="4742" y="29"/>
                  </a:lnTo>
                  <a:lnTo>
                    <a:pt x="4248" y="29"/>
                  </a:lnTo>
                  <a:lnTo>
                    <a:pt x="4248" y="0"/>
                  </a:lnTo>
                  <a:lnTo>
                    <a:pt x="4186" y="0"/>
                  </a:lnTo>
                  <a:lnTo>
                    <a:pt x="4186" y="1136"/>
                  </a:lnTo>
                  <a:lnTo>
                    <a:pt x="3379" y="1136"/>
                  </a:lnTo>
                  <a:lnTo>
                    <a:pt x="3379" y="415"/>
                  </a:lnTo>
                  <a:lnTo>
                    <a:pt x="3873" y="415"/>
                  </a:lnTo>
                  <a:lnTo>
                    <a:pt x="3873" y="29"/>
                  </a:lnTo>
                  <a:lnTo>
                    <a:pt x="3379" y="29"/>
                  </a:lnTo>
                  <a:lnTo>
                    <a:pt x="3379" y="0"/>
                  </a:lnTo>
                  <a:lnTo>
                    <a:pt x="3317" y="0"/>
                  </a:lnTo>
                  <a:lnTo>
                    <a:pt x="3317" y="1136"/>
                  </a:lnTo>
                  <a:lnTo>
                    <a:pt x="2510" y="1136"/>
                  </a:lnTo>
                  <a:lnTo>
                    <a:pt x="2510" y="415"/>
                  </a:lnTo>
                  <a:lnTo>
                    <a:pt x="3005" y="415"/>
                  </a:lnTo>
                  <a:lnTo>
                    <a:pt x="3005" y="29"/>
                  </a:lnTo>
                  <a:lnTo>
                    <a:pt x="2510" y="29"/>
                  </a:lnTo>
                  <a:lnTo>
                    <a:pt x="2510" y="0"/>
                  </a:lnTo>
                  <a:lnTo>
                    <a:pt x="2448" y="0"/>
                  </a:lnTo>
                  <a:lnTo>
                    <a:pt x="2448" y="1136"/>
                  </a:lnTo>
                  <a:lnTo>
                    <a:pt x="1647" y="1136"/>
                  </a:lnTo>
                  <a:lnTo>
                    <a:pt x="1647" y="415"/>
                  </a:lnTo>
                  <a:lnTo>
                    <a:pt x="2136" y="415"/>
                  </a:lnTo>
                  <a:lnTo>
                    <a:pt x="2136" y="29"/>
                  </a:lnTo>
                  <a:lnTo>
                    <a:pt x="1647" y="29"/>
                  </a:lnTo>
                  <a:lnTo>
                    <a:pt x="1647" y="0"/>
                  </a:lnTo>
                  <a:lnTo>
                    <a:pt x="1573" y="0"/>
                  </a:lnTo>
                  <a:lnTo>
                    <a:pt x="1573" y="1136"/>
                  </a:lnTo>
                  <a:lnTo>
                    <a:pt x="767" y="1136"/>
                  </a:lnTo>
                  <a:lnTo>
                    <a:pt x="767" y="415"/>
                  </a:lnTo>
                  <a:lnTo>
                    <a:pt x="1261" y="415"/>
                  </a:lnTo>
                  <a:lnTo>
                    <a:pt x="1261" y="29"/>
                  </a:lnTo>
                  <a:lnTo>
                    <a:pt x="767" y="29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8" name="Google Shape;701;p17">
              <a:extLst>
                <a:ext uri="{FF2B5EF4-FFF2-40B4-BE49-F238E27FC236}">
                  <a16:creationId xmlns:a16="http://schemas.microsoft.com/office/drawing/2014/main" id="{20B9ED60-D32C-C524-AE91-F71831AD9211}"/>
                </a:ext>
              </a:extLst>
            </p:cNvPr>
            <p:cNvSpPr/>
            <p:nvPr/>
          </p:nvSpPr>
          <p:spPr>
            <a:xfrm>
              <a:off x="5379578" y="1787886"/>
              <a:ext cx="310625" cy="1364967"/>
            </a:xfrm>
            <a:custGeom>
              <a:avLst/>
              <a:gdLst/>
              <a:ahLst/>
              <a:cxnLst/>
              <a:rect l="l" t="t" r="r" b="b"/>
              <a:pathLst>
                <a:path w="4459" h="19594" extrusionOk="0">
                  <a:moveTo>
                    <a:pt x="1443" y="2153"/>
                  </a:moveTo>
                  <a:cubicBezTo>
                    <a:pt x="1602" y="2153"/>
                    <a:pt x="1624" y="2340"/>
                    <a:pt x="1624" y="2448"/>
                  </a:cubicBezTo>
                  <a:lnTo>
                    <a:pt x="1619" y="3584"/>
                  </a:lnTo>
                  <a:lnTo>
                    <a:pt x="1267" y="3584"/>
                  </a:lnTo>
                  <a:lnTo>
                    <a:pt x="1267" y="2448"/>
                  </a:lnTo>
                  <a:cubicBezTo>
                    <a:pt x="1267" y="2340"/>
                    <a:pt x="1301" y="2153"/>
                    <a:pt x="1443" y="2153"/>
                  </a:cubicBezTo>
                  <a:close/>
                  <a:moveTo>
                    <a:pt x="2499" y="2153"/>
                  </a:moveTo>
                  <a:cubicBezTo>
                    <a:pt x="2658" y="2153"/>
                    <a:pt x="2675" y="2340"/>
                    <a:pt x="2675" y="2448"/>
                  </a:cubicBezTo>
                  <a:lnTo>
                    <a:pt x="2675" y="3584"/>
                  </a:lnTo>
                  <a:lnTo>
                    <a:pt x="2317" y="3584"/>
                  </a:lnTo>
                  <a:lnTo>
                    <a:pt x="2317" y="2448"/>
                  </a:lnTo>
                  <a:cubicBezTo>
                    <a:pt x="2317" y="2340"/>
                    <a:pt x="2351" y="2153"/>
                    <a:pt x="2499" y="2153"/>
                  </a:cubicBezTo>
                  <a:close/>
                  <a:moveTo>
                    <a:pt x="1971" y="2153"/>
                  </a:moveTo>
                  <a:cubicBezTo>
                    <a:pt x="2130" y="2153"/>
                    <a:pt x="2147" y="2340"/>
                    <a:pt x="2147" y="2448"/>
                  </a:cubicBezTo>
                  <a:lnTo>
                    <a:pt x="2147" y="3595"/>
                  </a:lnTo>
                  <a:lnTo>
                    <a:pt x="1789" y="3595"/>
                  </a:lnTo>
                  <a:lnTo>
                    <a:pt x="1789" y="2448"/>
                  </a:lnTo>
                  <a:cubicBezTo>
                    <a:pt x="1789" y="2340"/>
                    <a:pt x="1829" y="2153"/>
                    <a:pt x="1971" y="2153"/>
                  </a:cubicBezTo>
                  <a:close/>
                  <a:moveTo>
                    <a:pt x="3021" y="2153"/>
                  </a:moveTo>
                  <a:cubicBezTo>
                    <a:pt x="3180" y="2153"/>
                    <a:pt x="3203" y="2340"/>
                    <a:pt x="3203" y="2448"/>
                  </a:cubicBezTo>
                  <a:lnTo>
                    <a:pt x="3197" y="3595"/>
                  </a:lnTo>
                  <a:lnTo>
                    <a:pt x="2845" y="3595"/>
                  </a:lnTo>
                  <a:lnTo>
                    <a:pt x="2845" y="2448"/>
                  </a:lnTo>
                  <a:cubicBezTo>
                    <a:pt x="2845" y="2340"/>
                    <a:pt x="2879" y="2153"/>
                    <a:pt x="3021" y="2153"/>
                  </a:cubicBezTo>
                  <a:close/>
                  <a:moveTo>
                    <a:pt x="1443" y="4709"/>
                  </a:moveTo>
                  <a:cubicBezTo>
                    <a:pt x="1602" y="4709"/>
                    <a:pt x="1624" y="4896"/>
                    <a:pt x="1624" y="5004"/>
                  </a:cubicBezTo>
                  <a:lnTo>
                    <a:pt x="1619" y="6140"/>
                  </a:lnTo>
                  <a:lnTo>
                    <a:pt x="1267" y="6140"/>
                  </a:lnTo>
                  <a:lnTo>
                    <a:pt x="1267" y="5004"/>
                  </a:lnTo>
                  <a:cubicBezTo>
                    <a:pt x="1267" y="4896"/>
                    <a:pt x="1301" y="4709"/>
                    <a:pt x="1443" y="4709"/>
                  </a:cubicBezTo>
                  <a:close/>
                  <a:moveTo>
                    <a:pt x="2499" y="4709"/>
                  </a:moveTo>
                  <a:cubicBezTo>
                    <a:pt x="2658" y="4709"/>
                    <a:pt x="2675" y="4896"/>
                    <a:pt x="2675" y="5004"/>
                  </a:cubicBezTo>
                  <a:lnTo>
                    <a:pt x="2675" y="6140"/>
                  </a:lnTo>
                  <a:lnTo>
                    <a:pt x="2317" y="6140"/>
                  </a:lnTo>
                  <a:lnTo>
                    <a:pt x="2317" y="5004"/>
                  </a:lnTo>
                  <a:cubicBezTo>
                    <a:pt x="2317" y="4896"/>
                    <a:pt x="2351" y="4709"/>
                    <a:pt x="2499" y="4709"/>
                  </a:cubicBezTo>
                  <a:close/>
                  <a:moveTo>
                    <a:pt x="1971" y="4709"/>
                  </a:moveTo>
                  <a:cubicBezTo>
                    <a:pt x="2130" y="4709"/>
                    <a:pt x="2147" y="4896"/>
                    <a:pt x="2147" y="5004"/>
                  </a:cubicBezTo>
                  <a:lnTo>
                    <a:pt x="2147" y="6151"/>
                  </a:lnTo>
                  <a:lnTo>
                    <a:pt x="1789" y="6151"/>
                  </a:lnTo>
                  <a:lnTo>
                    <a:pt x="1789" y="5004"/>
                  </a:lnTo>
                  <a:cubicBezTo>
                    <a:pt x="1789" y="4896"/>
                    <a:pt x="1829" y="4709"/>
                    <a:pt x="1971" y="4709"/>
                  </a:cubicBezTo>
                  <a:close/>
                  <a:moveTo>
                    <a:pt x="3021" y="4709"/>
                  </a:moveTo>
                  <a:cubicBezTo>
                    <a:pt x="3180" y="4709"/>
                    <a:pt x="3203" y="4896"/>
                    <a:pt x="3203" y="5004"/>
                  </a:cubicBezTo>
                  <a:lnTo>
                    <a:pt x="3197" y="6151"/>
                  </a:lnTo>
                  <a:lnTo>
                    <a:pt x="2845" y="6151"/>
                  </a:lnTo>
                  <a:lnTo>
                    <a:pt x="2845" y="5004"/>
                  </a:lnTo>
                  <a:cubicBezTo>
                    <a:pt x="2845" y="4896"/>
                    <a:pt x="2879" y="4709"/>
                    <a:pt x="3021" y="4709"/>
                  </a:cubicBezTo>
                  <a:close/>
                  <a:moveTo>
                    <a:pt x="1443" y="7264"/>
                  </a:moveTo>
                  <a:cubicBezTo>
                    <a:pt x="1602" y="7264"/>
                    <a:pt x="1624" y="7452"/>
                    <a:pt x="1624" y="7559"/>
                  </a:cubicBezTo>
                  <a:lnTo>
                    <a:pt x="1619" y="8695"/>
                  </a:lnTo>
                  <a:lnTo>
                    <a:pt x="1267" y="8695"/>
                  </a:lnTo>
                  <a:lnTo>
                    <a:pt x="1267" y="7559"/>
                  </a:lnTo>
                  <a:cubicBezTo>
                    <a:pt x="1267" y="7452"/>
                    <a:pt x="1301" y="7264"/>
                    <a:pt x="1443" y="7264"/>
                  </a:cubicBezTo>
                  <a:close/>
                  <a:moveTo>
                    <a:pt x="2499" y="7264"/>
                  </a:moveTo>
                  <a:cubicBezTo>
                    <a:pt x="2658" y="7264"/>
                    <a:pt x="2675" y="7452"/>
                    <a:pt x="2675" y="7559"/>
                  </a:cubicBezTo>
                  <a:lnTo>
                    <a:pt x="2675" y="8695"/>
                  </a:lnTo>
                  <a:lnTo>
                    <a:pt x="2317" y="8695"/>
                  </a:lnTo>
                  <a:lnTo>
                    <a:pt x="2317" y="7559"/>
                  </a:lnTo>
                  <a:cubicBezTo>
                    <a:pt x="2317" y="7452"/>
                    <a:pt x="2351" y="7264"/>
                    <a:pt x="2499" y="7264"/>
                  </a:cubicBezTo>
                  <a:close/>
                  <a:moveTo>
                    <a:pt x="1971" y="7264"/>
                  </a:moveTo>
                  <a:cubicBezTo>
                    <a:pt x="2130" y="7264"/>
                    <a:pt x="2147" y="7452"/>
                    <a:pt x="2147" y="7559"/>
                  </a:cubicBezTo>
                  <a:lnTo>
                    <a:pt x="2147" y="8707"/>
                  </a:lnTo>
                  <a:lnTo>
                    <a:pt x="1789" y="8707"/>
                  </a:lnTo>
                  <a:lnTo>
                    <a:pt x="1789" y="7559"/>
                  </a:lnTo>
                  <a:cubicBezTo>
                    <a:pt x="1789" y="7452"/>
                    <a:pt x="1829" y="7264"/>
                    <a:pt x="1971" y="7264"/>
                  </a:cubicBezTo>
                  <a:close/>
                  <a:moveTo>
                    <a:pt x="3021" y="7264"/>
                  </a:moveTo>
                  <a:cubicBezTo>
                    <a:pt x="3180" y="7264"/>
                    <a:pt x="3203" y="7452"/>
                    <a:pt x="3203" y="7559"/>
                  </a:cubicBezTo>
                  <a:lnTo>
                    <a:pt x="3197" y="8707"/>
                  </a:lnTo>
                  <a:lnTo>
                    <a:pt x="2845" y="8707"/>
                  </a:lnTo>
                  <a:lnTo>
                    <a:pt x="2845" y="7559"/>
                  </a:lnTo>
                  <a:cubicBezTo>
                    <a:pt x="2845" y="7452"/>
                    <a:pt x="2879" y="7264"/>
                    <a:pt x="3021" y="7264"/>
                  </a:cubicBezTo>
                  <a:close/>
                  <a:moveTo>
                    <a:pt x="1443" y="9825"/>
                  </a:moveTo>
                  <a:cubicBezTo>
                    <a:pt x="1602" y="9825"/>
                    <a:pt x="1624" y="10013"/>
                    <a:pt x="1624" y="10121"/>
                  </a:cubicBezTo>
                  <a:lnTo>
                    <a:pt x="1619" y="11251"/>
                  </a:lnTo>
                  <a:lnTo>
                    <a:pt x="1267" y="11251"/>
                  </a:lnTo>
                  <a:lnTo>
                    <a:pt x="1267" y="10121"/>
                  </a:lnTo>
                  <a:cubicBezTo>
                    <a:pt x="1267" y="10013"/>
                    <a:pt x="1301" y="9825"/>
                    <a:pt x="1443" y="9825"/>
                  </a:cubicBezTo>
                  <a:close/>
                  <a:moveTo>
                    <a:pt x="2499" y="9825"/>
                  </a:moveTo>
                  <a:cubicBezTo>
                    <a:pt x="2658" y="9825"/>
                    <a:pt x="2675" y="10013"/>
                    <a:pt x="2675" y="10121"/>
                  </a:cubicBezTo>
                  <a:lnTo>
                    <a:pt x="2675" y="11251"/>
                  </a:lnTo>
                  <a:lnTo>
                    <a:pt x="2317" y="11251"/>
                  </a:lnTo>
                  <a:lnTo>
                    <a:pt x="2317" y="10121"/>
                  </a:lnTo>
                  <a:cubicBezTo>
                    <a:pt x="2317" y="10013"/>
                    <a:pt x="2351" y="9825"/>
                    <a:pt x="2499" y="9825"/>
                  </a:cubicBezTo>
                  <a:close/>
                  <a:moveTo>
                    <a:pt x="1971" y="9825"/>
                  </a:moveTo>
                  <a:cubicBezTo>
                    <a:pt x="2130" y="9825"/>
                    <a:pt x="2147" y="10013"/>
                    <a:pt x="2147" y="10121"/>
                  </a:cubicBezTo>
                  <a:lnTo>
                    <a:pt x="2147" y="11262"/>
                  </a:lnTo>
                  <a:lnTo>
                    <a:pt x="1789" y="11262"/>
                  </a:lnTo>
                  <a:lnTo>
                    <a:pt x="1789" y="10121"/>
                  </a:lnTo>
                  <a:cubicBezTo>
                    <a:pt x="1789" y="10013"/>
                    <a:pt x="1829" y="9825"/>
                    <a:pt x="1971" y="9825"/>
                  </a:cubicBezTo>
                  <a:close/>
                  <a:moveTo>
                    <a:pt x="3021" y="9825"/>
                  </a:moveTo>
                  <a:cubicBezTo>
                    <a:pt x="3180" y="9825"/>
                    <a:pt x="3203" y="10013"/>
                    <a:pt x="3203" y="10121"/>
                  </a:cubicBezTo>
                  <a:lnTo>
                    <a:pt x="3197" y="11262"/>
                  </a:lnTo>
                  <a:lnTo>
                    <a:pt x="2845" y="11262"/>
                  </a:lnTo>
                  <a:lnTo>
                    <a:pt x="2845" y="10121"/>
                  </a:lnTo>
                  <a:cubicBezTo>
                    <a:pt x="2845" y="10013"/>
                    <a:pt x="2879" y="9825"/>
                    <a:pt x="3021" y="9825"/>
                  </a:cubicBezTo>
                  <a:close/>
                  <a:moveTo>
                    <a:pt x="1443" y="12381"/>
                  </a:moveTo>
                  <a:cubicBezTo>
                    <a:pt x="1602" y="12381"/>
                    <a:pt x="1624" y="12569"/>
                    <a:pt x="1624" y="12676"/>
                  </a:cubicBezTo>
                  <a:lnTo>
                    <a:pt x="1619" y="13807"/>
                  </a:lnTo>
                  <a:lnTo>
                    <a:pt x="1267" y="13807"/>
                  </a:lnTo>
                  <a:lnTo>
                    <a:pt x="1267" y="12676"/>
                  </a:lnTo>
                  <a:cubicBezTo>
                    <a:pt x="1267" y="12569"/>
                    <a:pt x="1301" y="12381"/>
                    <a:pt x="1443" y="12381"/>
                  </a:cubicBezTo>
                  <a:close/>
                  <a:moveTo>
                    <a:pt x="2499" y="12381"/>
                  </a:moveTo>
                  <a:cubicBezTo>
                    <a:pt x="2658" y="12381"/>
                    <a:pt x="2675" y="12569"/>
                    <a:pt x="2675" y="12676"/>
                  </a:cubicBezTo>
                  <a:lnTo>
                    <a:pt x="2675" y="13807"/>
                  </a:lnTo>
                  <a:lnTo>
                    <a:pt x="2317" y="13807"/>
                  </a:lnTo>
                  <a:lnTo>
                    <a:pt x="2317" y="12676"/>
                  </a:lnTo>
                  <a:cubicBezTo>
                    <a:pt x="2317" y="12569"/>
                    <a:pt x="2351" y="12381"/>
                    <a:pt x="2499" y="12381"/>
                  </a:cubicBezTo>
                  <a:close/>
                  <a:moveTo>
                    <a:pt x="1971" y="12381"/>
                  </a:moveTo>
                  <a:cubicBezTo>
                    <a:pt x="2130" y="12381"/>
                    <a:pt x="2147" y="12569"/>
                    <a:pt x="2147" y="12676"/>
                  </a:cubicBezTo>
                  <a:lnTo>
                    <a:pt x="2147" y="13818"/>
                  </a:lnTo>
                  <a:lnTo>
                    <a:pt x="1789" y="13818"/>
                  </a:lnTo>
                  <a:lnTo>
                    <a:pt x="1789" y="12676"/>
                  </a:lnTo>
                  <a:cubicBezTo>
                    <a:pt x="1789" y="12569"/>
                    <a:pt x="1829" y="12381"/>
                    <a:pt x="1971" y="12381"/>
                  </a:cubicBezTo>
                  <a:close/>
                  <a:moveTo>
                    <a:pt x="3021" y="12381"/>
                  </a:moveTo>
                  <a:cubicBezTo>
                    <a:pt x="3180" y="12381"/>
                    <a:pt x="3203" y="12569"/>
                    <a:pt x="3203" y="12676"/>
                  </a:cubicBezTo>
                  <a:lnTo>
                    <a:pt x="3197" y="13818"/>
                  </a:lnTo>
                  <a:lnTo>
                    <a:pt x="2845" y="13818"/>
                  </a:lnTo>
                  <a:lnTo>
                    <a:pt x="2845" y="12676"/>
                  </a:lnTo>
                  <a:cubicBezTo>
                    <a:pt x="2845" y="12569"/>
                    <a:pt x="2879" y="12381"/>
                    <a:pt x="3021" y="12381"/>
                  </a:cubicBezTo>
                  <a:close/>
                  <a:moveTo>
                    <a:pt x="1443" y="14942"/>
                  </a:moveTo>
                  <a:cubicBezTo>
                    <a:pt x="1602" y="14942"/>
                    <a:pt x="1624" y="15124"/>
                    <a:pt x="1624" y="15232"/>
                  </a:cubicBezTo>
                  <a:lnTo>
                    <a:pt x="1619" y="16362"/>
                  </a:lnTo>
                  <a:lnTo>
                    <a:pt x="1267" y="16362"/>
                  </a:lnTo>
                  <a:lnTo>
                    <a:pt x="1267" y="15232"/>
                  </a:lnTo>
                  <a:cubicBezTo>
                    <a:pt x="1267" y="15124"/>
                    <a:pt x="1301" y="14942"/>
                    <a:pt x="1443" y="14942"/>
                  </a:cubicBezTo>
                  <a:close/>
                  <a:moveTo>
                    <a:pt x="2499" y="14942"/>
                  </a:moveTo>
                  <a:cubicBezTo>
                    <a:pt x="2658" y="14942"/>
                    <a:pt x="2675" y="15124"/>
                    <a:pt x="2675" y="15232"/>
                  </a:cubicBezTo>
                  <a:lnTo>
                    <a:pt x="2675" y="16362"/>
                  </a:lnTo>
                  <a:lnTo>
                    <a:pt x="2317" y="16362"/>
                  </a:lnTo>
                  <a:lnTo>
                    <a:pt x="2317" y="15232"/>
                  </a:lnTo>
                  <a:cubicBezTo>
                    <a:pt x="2317" y="15124"/>
                    <a:pt x="2351" y="14942"/>
                    <a:pt x="2499" y="14942"/>
                  </a:cubicBezTo>
                  <a:close/>
                  <a:moveTo>
                    <a:pt x="1971" y="14942"/>
                  </a:moveTo>
                  <a:cubicBezTo>
                    <a:pt x="2130" y="14942"/>
                    <a:pt x="2147" y="15124"/>
                    <a:pt x="2147" y="15232"/>
                  </a:cubicBezTo>
                  <a:lnTo>
                    <a:pt x="2147" y="16374"/>
                  </a:lnTo>
                  <a:lnTo>
                    <a:pt x="1789" y="16374"/>
                  </a:lnTo>
                  <a:lnTo>
                    <a:pt x="1789" y="15232"/>
                  </a:lnTo>
                  <a:cubicBezTo>
                    <a:pt x="1789" y="15124"/>
                    <a:pt x="1829" y="14942"/>
                    <a:pt x="1971" y="14942"/>
                  </a:cubicBezTo>
                  <a:close/>
                  <a:moveTo>
                    <a:pt x="3021" y="14942"/>
                  </a:moveTo>
                  <a:cubicBezTo>
                    <a:pt x="3180" y="14942"/>
                    <a:pt x="3203" y="15124"/>
                    <a:pt x="3203" y="15232"/>
                  </a:cubicBezTo>
                  <a:lnTo>
                    <a:pt x="3197" y="16374"/>
                  </a:lnTo>
                  <a:lnTo>
                    <a:pt x="2845" y="16374"/>
                  </a:lnTo>
                  <a:lnTo>
                    <a:pt x="2845" y="15232"/>
                  </a:lnTo>
                  <a:cubicBezTo>
                    <a:pt x="2845" y="15124"/>
                    <a:pt x="2879" y="14942"/>
                    <a:pt x="3021" y="14942"/>
                  </a:cubicBezTo>
                  <a:close/>
                  <a:moveTo>
                    <a:pt x="0" y="0"/>
                  </a:moveTo>
                  <a:lnTo>
                    <a:pt x="1017" y="972"/>
                  </a:lnTo>
                  <a:lnTo>
                    <a:pt x="1017" y="1329"/>
                  </a:lnTo>
                  <a:lnTo>
                    <a:pt x="824" y="1329"/>
                  </a:lnTo>
                  <a:lnTo>
                    <a:pt x="824" y="1801"/>
                  </a:lnTo>
                  <a:lnTo>
                    <a:pt x="1017" y="1801"/>
                  </a:lnTo>
                  <a:lnTo>
                    <a:pt x="1017" y="3891"/>
                  </a:lnTo>
                  <a:lnTo>
                    <a:pt x="824" y="3891"/>
                  </a:lnTo>
                  <a:lnTo>
                    <a:pt x="824" y="4356"/>
                  </a:lnTo>
                  <a:lnTo>
                    <a:pt x="1017" y="4356"/>
                  </a:lnTo>
                  <a:lnTo>
                    <a:pt x="1017" y="6446"/>
                  </a:lnTo>
                  <a:lnTo>
                    <a:pt x="824" y="6446"/>
                  </a:lnTo>
                  <a:lnTo>
                    <a:pt x="824" y="6918"/>
                  </a:lnTo>
                  <a:lnTo>
                    <a:pt x="1017" y="6918"/>
                  </a:lnTo>
                  <a:lnTo>
                    <a:pt x="1017" y="9002"/>
                  </a:lnTo>
                  <a:lnTo>
                    <a:pt x="824" y="9002"/>
                  </a:lnTo>
                  <a:lnTo>
                    <a:pt x="824" y="9479"/>
                  </a:lnTo>
                  <a:lnTo>
                    <a:pt x="1017" y="9479"/>
                  </a:lnTo>
                  <a:lnTo>
                    <a:pt x="1017" y="11563"/>
                  </a:lnTo>
                  <a:lnTo>
                    <a:pt x="824" y="11563"/>
                  </a:lnTo>
                  <a:lnTo>
                    <a:pt x="824" y="12035"/>
                  </a:lnTo>
                  <a:lnTo>
                    <a:pt x="1017" y="12035"/>
                  </a:lnTo>
                  <a:lnTo>
                    <a:pt x="1017" y="14119"/>
                  </a:lnTo>
                  <a:lnTo>
                    <a:pt x="824" y="14119"/>
                  </a:lnTo>
                  <a:lnTo>
                    <a:pt x="824" y="14590"/>
                  </a:lnTo>
                  <a:lnTo>
                    <a:pt x="1017" y="14590"/>
                  </a:lnTo>
                  <a:lnTo>
                    <a:pt x="1017" y="16675"/>
                  </a:lnTo>
                  <a:lnTo>
                    <a:pt x="824" y="16675"/>
                  </a:lnTo>
                  <a:lnTo>
                    <a:pt x="824" y="17146"/>
                  </a:lnTo>
                  <a:lnTo>
                    <a:pt x="1017" y="17146"/>
                  </a:lnTo>
                  <a:lnTo>
                    <a:pt x="1017" y="19594"/>
                  </a:lnTo>
                  <a:lnTo>
                    <a:pt x="3442" y="19594"/>
                  </a:lnTo>
                  <a:lnTo>
                    <a:pt x="3442" y="17146"/>
                  </a:lnTo>
                  <a:lnTo>
                    <a:pt x="3635" y="17146"/>
                  </a:lnTo>
                  <a:lnTo>
                    <a:pt x="3635" y="16675"/>
                  </a:lnTo>
                  <a:lnTo>
                    <a:pt x="3442" y="16675"/>
                  </a:lnTo>
                  <a:lnTo>
                    <a:pt x="3442" y="14590"/>
                  </a:lnTo>
                  <a:lnTo>
                    <a:pt x="3635" y="14590"/>
                  </a:lnTo>
                  <a:lnTo>
                    <a:pt x="3635" y="14119"/>
                  </a:lnTo>
                  <a:lnTo>
                    <a:pt x="3442" y="14119"/>
                  </a:lnTo>
                  <a:lnTo>
                    <a:pt x="3442" y="12035"/>
                  </a:lnTo>
                  <a:lnTo>
                    <a:pt x="3635" y="12035"/>
                  </a:lnTo>
                  <a:lnTo>
                    <a:pt x="3635" y="11563"/>
                  </a:lnTo>
                  <a:lnTo>
                    <a:pt x="3442" y="11563"/>
                  </a:lnTo>
                  <a:lnTo>
                    <a:pt x="3442" y="9479"/>
                  </a:lnTo>
                  <a:lnTo>
                    <a:pt x="3635" y="9479"/>
                  </a:lnTo>
                  <a:lnTo>
                    <a:pt x="3635" y="9008"/>
                  </a:lnTo>
                  <a:lnTo>
                    <a:pt x="3442" y="9008"/>
                  </a:lnTo>
                  <a:lnTo>
                    <a:pt x="3442" y="6918"/>
                  </a:lnTo>
                  <a:lnTo>
                    <a:pt x="3635" y="6918"/>
                  </a:lnTo>
                  <a:lnTo>
                    <a:pt x="3635" y="6446"/>
                  </a:lnTo>
                  <a:lnTo>
                    <a:pt x="3442" y="6446"/>
                  </a:lnTo>
                  <a:lnTo>
                    <a:pt x="3442" y="4356"/>
                  </a:lnTo>
                  <a:lnTo>
                    <a:pt x="3635" y="4356"/>
                  </a:lnTo>
                  <a:lnTo>
                    <a:pt x="3635" y="3891"/>
                  </a:lnTo>
                  <a:lnTo>
                    <a:pt x="3442" y="3891"/>
                  </a:lnTo>
                  <a:lnTo>
                    <a:pt x="3442" y="1801"/>
                  </a:lnTo>
                  <a:lnTo>
                    <a:pt x="3635" y="1801"/>
                  </a:lnTo>
                  <a:lnTo>
                    <a:pt x="3635" y="1329"/>
                  </a:lnTo>
                  <a:lnTo>
                    <a:pt x="3442" y="1329"/>
                  </a:lnTo>
                  <a:lnTo>
                    <a:pt x="3442" y="1017"/>
                  </a:lnTo>
                  <a:lnTo>
                    <a:pt x="3493" y="1017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sp>
        <p:nvSpPr>
          <p:cNvPr id="29" name="Google Shape;705;p17">
            <a:extLst>
              <a:ext uri="{FF2B5EF4-FFF2-40B4-BE49-F238E27FC236}">
                <a16:creationId xmlns:a16="http://schemas.microsoft.com/office/drawing/2014/main" id="{2B97AA2E-93CD-26C7-EC98-A60BB4F45F3D}"/>
              </a:ext>
            </a:extLst>
          </p:cNvPr>
          <p:cNvSpPr/>
          <p:nvPr/>
        </p:nvSpPr>
        <p:spPr>
          <a:xfrm>
            <a:off x="1955867" y="1966597"/>
            <a:ext cx="752146" cy="2132090"/>
          </a:xfrm>
          <a:custGeom>
            <a:avLst/>
            <a:gdLst/>
            <a:ahLst/>
            <a:cxnLst/>
            <a:rect l="l" t="t" r="r" b="b"/>
            <a:pathLst>
              <a:path w="10797" h="30606" extrusionOk="0">
                <a:moveTo>
                  <a:pt x="7434" y="5185"/>
                </a:moveTo>
                <a:lnTo>
                  <a:pt x="7434" y="5895"/>
                </a:lnTo>
                <a:lnTo>
                  <a:pt x="6446" y="5895"/>
                </a:lnTo>
                <a:cubicBezTo>
                  <a:pt x="6758" y="5645"/>
                  <a:pt x="7088" y="5407"/>
                  <a:pt x="7434" y="5185"/>
                </a:cubicBezTo>
                <a:close/>
                <a:moveTo>
                  <a:pt x="6440" y="5905"/>
                </a:moveTo>
                <a:lnTo>
                  <a:pt x="6440" y="6332"/>
                </a:lnTo>
                <a:lnTo>
                  <a:pt x="6162" y="6332"/>
                </a:lnTo>
                <a:lnTo>
                  <a:pt x="6162" y="6900"/>
                </a:lnTo>
                <a:lnTo>
                  <a:pt x="5344" y="6900"/>
                </a:lnTo>
                <a:cubicBezTo>
                  <a:pt x="5683" y="6544"/>
                  <a:pt x="6051" y="6211"/>
                  <a:pt x="6440" y="5905"/>
                </a:cubicBezTo>
                <a:close/>
                <a:moveTo>
                  <a:pt x="5475" y="7661"/>
                </a:moveTo>
                <a:lnTo>
                  <a:pt x="5475" y="8127"/>
                </a:lnTo>
                <a:lnTo>
                  <a:pt x="5100" y="8127"/>
                </a:lnTo>
                <a:lnTo>
                  <a:pt x="5100" y="7661"/>
                </a:lnTo>
                <a:close/>
                <a:moveTo>
                  <a:pt x="6060" y="7661"/>
                </a:moveTo>
                <a:lnTo>
                  <a:pt x="6060" y="8127"/>
                </a:lnTo>
                <a:lnTo>
                  <a:pt x="5571" y="8127"/>
                </a:lnTo>
                <a:lnTo>
                  <a:pt x="5571" y="7661"/>
                </a:lnTo>
                <a:close/>
                <a:moveTo>
                  <a:pt x="6650" y="7661"/>
                </a:moveTo>
                <a:lnTo>
                  <a:pt x="6650" y="8127"/>
                </a:lnTo>
                <a:lnTo>
                  <a:pt x="6162" y="8127"/>
                </a:lnTo>
                <a:lnTo>
                  <a:pt x="6162" y="7661"/>
                </a:lnTo>
                <a:close/>
                <a:moveTo>
                  <a:pt x="7241" y="7661"/>
                </a:moveTo>
                <a:lnTo>
                  <a:pt x="7241" y="8127"/>
                </a:lnTo>
                <a:lnTo>
                  <a:pt x="6753" y="8127"/>
                </a:lnTo>
                <a:lnTo>
                  <a:pt x="6753" y="7661"/>
                </a:lnTo>
                <a:close/>
                <a:moveTo>
                  <a:pt x="7826" y="7661"/>
                </a:moveTo>
                <a:lnTo>
                  <a:pt x="7826" y="8127"/>
                </a:lnTo>
                <a:lnTo>
                  <a:pt x="7338" y="8127"/>
                </a:lnTo>
                <a:lnTo>
                  <a:pt x="7338" y="7661"/>
                </a:lnTo>
                <a:close/>
                <a:moveTo>
                  <a:pt x="8417" y="7661"/>
                </a:moveTo>
                <a:lnTo>
                  <a:pt x="8417" y="8127"/>
                </a:lnTo>
                <a:lnTo>
                  <a:pt x="7923" y="8127"/>
                </a:lnTo>
                <a:lnTo>
                  <a:pt x="7923" y="7661"/>
                </a:lnTo>
                <a:close/>
                <a:moveTo>
                  <a:pt x="9002" y="7661"/>
                </a:moveTo>
                <a:lnTo>
                  <a:pt x="9002" y="8127"/>
                </a:lnTo>
                <a:lnTo>
                  <a:pt x="8513" y="8127"/>
                </a:lnTo>
                <a:lnTo>
                  <a:pt x="8513" y="7661"/>
                </a:lnTo>
                <a:close/>
                <a:moveTo>
                  <a:pt x="9587" y="7661"/>
                </a:moveTo>
                <a:lnTo>
                  <a:pt x="9587" y="8127"/>
                </a:lnTo>
                <a:lnTo>
                  <a:pt x="9098" y="8127"/>
                </a:lnTo>
                <a:lnTo>
                  <a:pt x="9098" y="7661"/>
                </a:lnTo>
                <a:close/>
                <a:moveTo>
                  <a:pt x="10177" y="7661"/>
                </a:moveTo>
                <a:lnTo>
                  <a:pt x="10177" y="8127"/>
                </a:lnTo>
                <a:lnTo>
                  <a:pt x="9683" y="8127"/>
                </a:lnTo>
                <a:lnTo>
                  <a:pt x="9683" y="7661"/>
                </a:lnTo>
                <a:close/>
                <a:moveTo>
                  <a:pt x="10643" y="7661"/>
                </a:moveTo>
                <a:lnTo>
                  <a:pt x="10643" y="8127"/>
                </a:lnTo>
                <a:lnTo>
                  <a:pt x="10274" y="8127"/>
                </a:lnTo>
                <a:lnTo>
                  <a:pt x="10274" y="7661"/>
                </a:lnTo>
                <a:close/>
                <a:moveTo>
                  <a:pt x="5475" y="8224"/>
                </a:moveTo>
                <a:lnTo>
                  <a:pt x="5475" y="8689"/>
                </a:lnTo>
                <a:lnTo>
                  <a:pt x="5100" y="8689"/>
                </a:lnTo>
                <a:lnTo>
                  <a:pt x="5100" y="8224"/>
                </a:lnTo>
                <a:close/>
                <a:moveTo>
                  <a:pt x="6060" y="8224"/>
                </a:moveTo>
                <a:lnTo>
                  <a:pt x="6060" y="8689"/>
                </a:lnTo>
                <a:lnTo>
                  <a:pt x="5571" y="8689"/>
                </a:lnTo>
                <a:lnTo>
                  <a:pt x="5571" y="8224"/>
                </a:lnTo>
                <a:close/>
                <a:moveTo>
                  <a:pt x="6650" y="8224"/>
                </a:moveTo>
                <a:lnTo>
                  <a:pt x="6650" y="8695"/>
                </a:lnTo>
                <a:lnTo>
                  <a:pt x="6162" y="8695"/>
                </a:lnTo>
                <a:lnTo>
                  <a:pt x="6162" y="8224"/>
                </a:lnTo>
                <a:close/>
                <a:moveTo>
                  <a:pt x="7241" y="8229"/>
                </a:moveTo>
                <a:lnTo>
                  <a:pt x="7241" y="8695"/>
                </a:lnTo>
                <a:lnTo>
                  <a:pt x="6753" y="8695"/>
                </a:lnTo>
                <a:lnTo>
                  <a:pt x="6753" y="8229"/>
                </a:lnTo>
                <a:close/>
                <a:moveTo>
                  <a:pt x="7826" y="8229"/>
                </a:moveTo>
                <a:lnTo>
                  <a:pt x="7826" y="8695"/>
                </a:lnTo>
                <a:lnTo>
                  <a:pt x="7338" y="8695"/>
                </a:lnTo>
                <a:lnTo>
                  <a:pt x="7338" y="8229"/>
                </a:lnTo>
                <a:close/>
                <a:moveTo>
                  <a:pt x="8417" y="8229"/>
                </a:moveTo>
                <a:lnTo>
                  <a:pt x="8417" y="8695"/>
                </a:lnTo>
                <a:lnTo>
                  <a:pt x="7923" y="8695"/>
                </a:lnTo>
                <a:lnTo>
                  <a:pt x="7923" y="8229"/>
                </a:lnTo>
                <a:close/>
                <a:moveTo>
                  <a:pt x="9002" y="8229"/>
                </a:moveTo>
                <a:lnTo>
                  <a:pt x="9002" y="8695"/>
                </a:lnTo>
                <a:lnTo>
                  <a:pt x="8513" y="8695"/>
                </a:lnTo>
                <a:lnTo>
                  <a:pt x="8513" y="8229"/>
                </a:lnTo>
                <a:close/>
                <a:moveTo>
                  <a:pt x="9587" y="8229"/>
                </a:moveTo>
                <a:lnTo>
                  <a:pt x="9587" y="8695"/>
                </a:lnTo>
                <a:lnTo>
                  <a:pt x="9098" y="8695"/>
                </a:lnTo>
                <a:lnTo>
                  <a:pt x="9098" y="8229"/>
                </a:lnTo>
                <a:close/>
                <a:moveTo>
                  <a:pt x="10177" y="8229"/>
                </a:moveTo>
                <a:lnTo>
                  <a:pt x="10177" y="8695"/>
                </a:lnTo>
                <a:lnTo>
                  <a:pt x="9683" y="8695"/>
                </a:lnTo>
                <a:lnTo>
                  <a:pt x="9683" y="8229"/>
                </a:lnTo>
                <a:close/>
                <a:moveTo>
                  <a:pt x="10643" y="8229"/>
                </a:moveTo>
                <a:lnTo>
                  <a:pt x="10643" y="8695"/>
                </a:lnTo>
                <a:lnTo>
                  <a:pt x="10274" y="8695"/>
                </a:lnTo>
                <a:lnTo>
                  <a:pt x="10274" y="8229"/>
                </a:lnTo>
                <a:close/>
                <a:moveTo>
                  <a:pt x="4975" y="7303"/>
                </a:moveTo>
                <a:lnTo>
                  <a:pt x="4975" y="9087"/>
                </a:lnTo>
                <a:lnTo>
                  <a:pt x="7020" y="9087"/>
                </a:lnTo>
                <a:lnTo>
                  <a:pt x="7020" y="9694"/>
                </a:lnTo>
                <a:lnTo>
                  <a:pt x="3317" y="9694"/>
                </a:lnTo>
                <a:cubicBezTo>
                  <a:pt x="3777" y="8837"/>
                  <a:pt x="4339" y="8036"/>
                  <a:pt x="4975" y="7303"/>
                </a:cubicBezTo>
                <a:close/>
                <a:moveTo>
                  <a:pt x="6906" y="9933"/>
                </a:moveTo>
                <a:lnTo>
                  <a:pt x="4805" y="11393"/>
                </a:lnTo>
                <a:lnTo>
                  <a:pt x="3271" y="9933"/>
                </a:lnTo>
                <a:close/>
                <a:moveTo>
                  <a:pt x="3101" y="10092"/>
                </a:moveTo>
                <a:lnTo>
                  <a:pt x="4612" y="11534"/>
                </a:lnTo>
                <a:lnTo>
                  <a:pt x="1823" y="13471"/>
                </a:lnTo>
                <a:cubicBezTo>
                  <a:pt x="2130" y="12301"/>
                  <a:pt x="2556" y="11171"/>
                  <a:pt x="3101" y="10092"/>
                </a:cubicBezTo>
                <a:close/>
                <a:moveTo>
                  <a:pt x="7020" y="10154"/>
                </a:moveTo>
                <a:lnTo>
                  <a:pt x="7020" y="13494"/>
                </a:lnTo>
                <a:lnTo>
                  <a:pt x="4992" y="11563"/>
                </a:lnTo>
                <a:lnTo>
                  <a:pt x="7020" y="10154"/>
                </a:lnTo>
                <a:close/>
                <a:moveTo>
                  <a:pt x="4782" y="11699"/>
                </a:moveTo>
                <a:lnTo>
                  <a:pt x="6838" y="13659"/>
                </a:lnTo>
                <a:lnTo>
                  <a:pt x="1971" y="13659"/>
                </a:lnTo>
                <a:lnTo>
                  <a:pt x="4782" y="11699"/>
                </a:lnTo>
                <a:close/>
                <a:moveTo>
                  <a:pt x="6713" y="13903"/>
                </a:moveTo>
                <a:lnTo>
                  <a:pt x="4231" y="15493"/>
                </a:lnTo>
                <a:lnTo>
                  <a:pt x="1806" y="13903"/>
                </a:lnTo>
                <a:close/>
                <a:moveTo>
                  <a:pt x="7020" y="13999"/>
                </a:moveTo>
                <a:lnTo>
                  <a:pt x="7020" y="17322"/>
                </a:lnTo>
                <a:lnTo>
                  <a:pt x="4447" y="15641"/>
                </a:lnTo>
                <a:lnTo>
                  <a:pt x="7020" y="13999"/>
                </a:lnTo>
                <a:close/>
                <a:moveTo>
                  <a:pt x="1670" y="14107"/>
                </a:moveTo>
                <a:lnTo>
                  <a:pt x="3998" y="15635"/>
                </a:lnTo>
                <a:lnTo>
                  <a:pt x="1187" y="17430"/>
                </a:lnTo>
                <a:cubicBezTo>
                  <a:pt x="1221" y="16845"/>
                  <a:pt x="1284" y="16265"/>
                  <a:pt x="1369" y="15692"/>
                </a:cubicBezTo>
                <a:cubicBezTo>
                  <a:pt x="1448" y="15146"/>
                  <a:pt x="1550" y="14624"/>
                  <a:pt x="1670" y="14107"/>
                </a:cubicBezTo>
                <a:close/>
                <a:moveTo>
                  <a:pt x="4225" y="15783"/>
                </a:moveTo>
                <a:lnTo>
                  <a:pt x="7020" y="17611"/>
                </a:lnTo>
                <a:lnTo>
                  <a:pt x="7020" y="17634"/>
                </a:lnTo>
                <a:lnTo>
                  <a:pt x="1318" y="17634"/>
                </a:lnTo>
                <a:lnTo>
                  <a:pt x="4225" y="15783"/>
                </a:lnTo>
                <a:close/>
                <a:moveTo>
                  <a:pt x="6849" y="17878"/>
                </a:moveTo>
                <a:lnTo>
                  <a:pt x="4169" y="19588"/>
                </a:lnTo>
                <a:lnTo>
                  <a:pt x="1556" y="17878"/>
                </a:lnTo>
                <a:close/>
                <a:moveTo>
                  <a:pt x="1153" y="17901"/>
                </a:moveTo>
                <a:lnTo>
                  <a:pt x="1159" y="17907"/>
                </a:lnTo>
                <a:lnTo>
                  <a:pt x="3947" y="19730"/>
                </a:lnTo>
                <a:lnTo>
                  <a:pt x="1255" y="21445"/>
                </a:lnTo>
                <a:cubicBezTo>
                  <a:pt x="1136" y="20269"/>
                  <a:pt x="1102" y="19082"/>
                  <a:pt x="1153" y="17901"/>
                </a:cubicBezTo>
                <a:close/>
                <a:moveTo>
                  <a:pt x="7020" y="18054"/>
                </a:moveTo>
                <a:lnTo>
                  <a:pt x="7020" y="21456"/>
                </a:lnTo>
                <a:lnTo>
                  <a:pt x="4390" y="19735"/>
                </a:lnTo>
                <a:lnTo>
                  <a:pt x="7020" y="18054"/>
                </a:lnTo>
                <a:close/>
                <a:moveTo>
                  <a:pt x="4169" y="19877"/>
                </a:moveTo>
                <a:lnTo>
                  <a:pt x="6804" y="21609"/>
                </a:lnTo>
                <a:lnTo>
                  <a:pt x="1454" y="21609"/>
                </a:lnTo>
                <a:lnTo>
                  <a:pt x="4169" y="19877"/>
                </a:lnTo>
                <a:close/>
                <a:moveTo>
                  <a:pt x="6974" y="21848"/>
                </a:moveTo>
                <a:lnTo>
                  <a:pt x="4430" y="23626"/>
                </a:lnTo>
                <a:lnTo>
                  <a:pt x="1727" y="21848"/>
                </a:lnTo>
                <a:close/>
                <a:moveTo>
                  <a:pt x="7020" y="22109"/>
                </a:moveTo>
                <a:lnTo>
                  <a:pt x="7020" y="25318"/>
                </a:lnTo>
                <a:lnTo>
                  <a:pt x="4646" y="23762"/>
                </a:lnTo>
                <a:lnTo>
                  <a:pt x="7020" y="22109"/>
                </a:lnTo>
                <a:close/>
                <a:moveTo>
                  <a:pt x="1306" y="21859"/>
                </a:moveTo>
                <a:lnTo>
                  <a:pt x="4214" y="23768"/>
                </a:lnTo>
                <a:lnTo>
                  <a:pt x="1971" y="25329"/>
                </a:lnTo>
                <a:cubicBezTo>
                  <a:pt x="1670" y="24193"/>
                  <a:pt x="1443" y="23029"/>
                  <a:pt x="1301" y="21859"/>
                </a:cubicBezTo>
                <a:close/>
                <a:moveTo>
                  <a:pt x="4436" y="23910"/>
                </a:moveTo>
                <a:lnTo>
                  <a:pt x="6980" y="25579"/>
                </a:lnTo>
                <a:lnTo>
                  <a:pt x="2045" y="25579"/>
                </a:lnTo>
                <a:lnTo>
                  <a:pt x="4436" y="23910"/>
                </a:lnTo>
                <a:close/>
                <a:moveTo>
                  <a:pt x="6974" y="25823"/>
                </a:moveTo>
                <a:lnTo>
                  <a:pt x="4691" y="27817"/>
                </a:lnTo>
                <a:lnTo>
                  <a:pt x="2215" y="25823"/>
                </a:lnTo>
                <a:close/>
                <a:moveTo>
                  <a:pt x="2204" y="26119"/>
                </a:moveTo>
                <a:lnTo>
                  <a:pt x="4504" y="27970"/>
                </a:lnTo>
                <a:lnTo>
                  <a:pt x="3300" y="29032"/>
                </a:lnTo>
                <a:cubicBezTo>
                  <a:pt x="2868" y="28084"/>
                  <a:pt x="2505" y="27113"/>
                  <a:pt x="2204" y="26119"/>
                </a:cubicBezTo>
                <a:close/>
                <a:moveTo>
                  <a:pt x="7020" y="26102"/>
                </a:moveTo>
                <a:lnTo>
                  <a:pt x="7020" y="29685"/>
                </a:lnTo>
                <a:lnTo>
                  <a:pt x="4884" y="27970"/>
                </a:lnTo>
                <a:lnTo>
                  <a:pt x="7020" y="26102"/>
                </a:lnTo>
                <a:close/>
                <a:moveTo>
                  <a:pt x="7820" y="0"/>
                </a:moveTo>
                <a:lnTo>
                  <a:pt x="7820" y="40"/>
                </a:lnTo>
                <a:lnTo>
                  <a:pt x="7014" y="40"/>
                </a:lnTo>
                <a:lnTo>
                  <a:pt x="7014" y="647"/>
                </a:lnTo>
                <a:lnTo>
                  <a:pt x="7820" y="647"/>
                </a:lnTo>
                <a:lnTo>
                  <a:pt x="7820" y="1198"/>
                </a:lnTo>
                <a:lnTo>
                  <a:pt x="7656" y="1198"/>
                </a:lnTo>
                <a:lnTo>
                  <a:pt x="7656" y="2658"/>
                </a:lnTo>
                <a:lnTo>
                  <a:pt x="7434" y="2658"/>
                </a:lnTo>
                <a:lnTo>
                  <a:pt x="7434" y="4453"/>
                </a:lnTo>
                <a:cubicBezTo>
                  <a:pt x="5651" y="5497"/>
                  <a:pt x="4169" y="7020"/>
                  <a:pt x="3010" y="8967"/>
                </a:cubicBezTo>
                <a:cubicBezTo>
                  <a:pt x="1880" y="10881"/>
                  <a:pt x="1119" y="13108"/>
                  <a:pt x="744" y="15595"/>
                </a:cubicBezTo>
                <a:cubicBezTo>
                  <a:pt x="0" y="20593"/>
                  <a:pt x="954" y="26062"/>
                  <a:pt x="3368" y="30605"/>
                </a:cubicBezTo>
                <a:lnTo>
                  <a:pt x="3924" y="30310"/>
                </a:lnTo>
                <a:cubicBezTo>
                  <a:pt x="3737" y="29964"/>
                  <a:pt x="3567" y="29611"/>
                  <a:pt x="3396" y="29254"/>
                </a:cubicBezTo>
                <a:lnTo>
                  <a:pt x="4691" y="28129"/>
                </a:lnTo>
                <a:lnTo>
                  <a:pt x="7014" y="29992"/>
                </a:lnTo>
                <a:lnTo>
                  <a:pt x="7014" y="30378"/>
                </a:lnTo>
                <a:lnTo>
                  <a:pt x="8757" y="30378"/>
                </a:lnTo>
                <a:lnTo>
                  <a:pt x="8757" y="9087"/>
                </a:lnTo>
                <a:lnTo>
                  <a:pt x="10796" y="9087"/>
                </a:lnTo>
                <a:lnTo>
                  <a:pt x="10796" y="6900"/>
                </a:lnTo>
                <a:lnTo>
                  <a:pt x="9609" y="6900"/>
                </a:lnTo>
                <a:lnTo>
                  <a:pt x="9609" y="6332"/>
                </a:lnTo>
                <a:lnTo>
                  <a:pt x="9331" y="6332"/>
                </a:lnTo>
                <a:lnTo>
                  <a:pt x="9331" y="5895"/>
                </a:lnTo>
                <a:lnTo>
                  <a:pt x="8337" y="5895"/>
                </a:lnTo>
                <a:lnTo>
                  <a:pt x="8337" y="2658"/>
                </a:lnTo>
                <a:lnTo>
                  <a:pt x="8116" y="2658"/>
                </a:lnTo>
                <a:lnTo>
                  <a:pt x="8116" y="1198"/>
                </a:lnTo>
                <a:lnTo>
                  <a:pt x="7945" y="1198"/>
                </a:lnTo>
                <a:lnTo>
                  <a:pt x="79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6" name="Google Shape;680;p17">
            <a:extLst>
              <a:ext uri="{FF2B5EF4-FFF2-40B4-BE49-F238E27FC236}">
                <a16:creationId xmlns:a16="http://schemas.microsoft.com/office/drawing/2014/main" id="{28A97EDA-2314-C4D8-1117-ECD5122BBD02}"/>
              </a:ext>
            </a:extLst>
          </p:cNvPr>
          <p:cNvSpPr/>
          <p:nvPr/>
        </p:nvSpPr>
        <p:spPr>
          <a:xfrm>
            <a:off x="1142682" y="2534144"/>
            <a:ext cx="477188" cy="1578343"/>
          </a:xfrm>
          <a:custGeom>
            <a:avLst/>
            <a:gdLst/>
            <a:ahLst/>
            <a:cxnLst/>
            <a:rect l="l" t="t" r="r" b="b"/>
            <a:pathLst>
              <a:path w="6850" h="22657" extrusionOk="0">
                <a:moveTo>
                  <a:pt x="4106" y="7833"/>
                </a:moveTo>
                <a:lnTo>
                  <a:pt x="4106" y="18561"/>
                </a:lnTo>
                <a:lnTo>
                  <a:pt x="2596" y="18561"/>
                </a:lnTo>
                <a:lnTo>
                  <a:pt x="2596" y="7833"/>
                </a:lnTo>
                <a:close/>
                <a:moveTo>
                  <a:pt x="3422" y="1"/>
                </a:moveTo>
                <a:cubicBezTo>
                  <a:pt x="3412" y="1"/>
                  <a:pt x="3401" y="1"/>
                  <a:pt x="3391" y="2"/>
                </a:cubicBezTo>
                <a:cubicBezTo>
                  <a:pt x="3220" y="7"/>
                  <a:pt x="3056" y="87"/>
                  <a:pt x="2942" y="217"/>
                </a:cubicBezTo>
                <a:cubicBezTo>
                  <a:pt x="2829" y="377"/>
                  <a:pt x="2760" y="564"/>
                  <a:pt x="2749" y="757"/>
                </a:cubicBezTo>
                <a:cubicBezTo>
                  <a:pt x="2749" y="808"/>
                  <a:pt x="2743" y="859"/>
                  <a:pt x="2743" y="905"/>
                </a:cubicBezTo>
                <a:lnTo>
                  <a:pt x="2334" y="1132"/>
                </a:lnTo>
                <a:cubicBezTo>
                  <a:pt x="2334" y="1132"/>
                  <a:pt x="1886" y="1138"/>
                  <a:pt x="1647" y="1149"/>
                </a:cubicBezTo>
                <a:cubicBezTo>
                  <a:pt x="1511" y="1155"/>
                  <a:pt x="1372" y="1157"/>
                  <a:pt x="1233" y="1157"/>
                </a:cubicBezTo>
                <a:cubicBezTo>
                  <a:pt x="1095" y="1157"/>
                  <a:pt x="957" y="1155"/>
                  <a:pt x="824" y="1149"/>
                </a:cubicBezTo>
                <a:cubicBezTo>
                  <a:pt x="738" y="1146"/>
                  <a:pt x="636" y="1137"/>
                  <a:pt x="534" y="1137"/>
                </a:cubicBezTo>
                <a:cubicBezTo>
                  <a:pt x="413" y="1137"/>
                  <a:pt x="294" y="1150"/>
                  <a:pt x="205" y="1206"/>
                </a:cubicBezTo>
                <a:cubicBezTo>
                  <a:pt x="57" y="1302"/>
                  <a:pt x="0" y="1552"/>
                  <a:pt x="137" y="1671"/>
                </a:cubicBezTo>
                <a:cubicBezTo>
                  <a:pt x="236" y="1762"/>
                  <a:pt x="379" y="1782"/>
                  <a:pt x="528" y="1782"/>
                </a:cubicBezTo>
                <a:cubicBezTo>
                  <a:pt x="644" y="1782"/>
                  <a:pt x="764" y="1770"/>
                  <a:pt x="869" y="1770"/>
                </a:cubicBezTo>
                <a:cubicBezTo>
                  <a:pt x="898" y="1770"/>
                  <a:pt x="927" y="1771"/>
                  <a:pt x="954" y="1774"/>
                </a:cubicBezTo>
                <a:cubicBezTo>
                  <a:pt x="1074" y="1779"/>
                  <a:pt x="1074" y="1785"/>
                  <a:pt x="1085" y="1916"/>
                </a:cubicBezTo>
                <a:cubicBezTo>
                  <a:pt x="1096" y="2046"/>
                  <a:pt x="1108" y="2205"/>
                  <a:pt x="1204" y="2296"/>
                </a:cubicBezTo>
                <a:cubicBezTo>
                  <a:pt x="1293" y="2380"/>
                  <a:pt x="1449" y="2387"/>
                  <a:pt x="1581" y="2387"/>
                </a:cubicBezTo>
                <a:cubicBezTo>
                  <a:pt x="1610" y="2387"/>
                  <a:pt x="1638" y="2387"/>
                  <a:pt x="1664" y="2387"/>
                </a:cubicBezTo>
                <a:cubicBezTo>
                  <a:pt x="1897" y="2387"/>
                  <a:pt x="2317" y="2398"/>
                  <a:pt x="2550" y="2410"/>
                </a:cubicBezTo>
                <a:cubicBezTo>
                  <a:pt x="2755" y="2427"/>
                  <a:pt x="2153" y="6510"/>
                  <a:pt x="2153" y="6510"/>
                </a:cubicBezTo>
                <a:lnTo>
                  <a:pt x="1500" y="6510"/>
                </a:lnTo>
                <a:lnTo>
                  <a:pt x="801" y="22656"/>
                </a:lnTo>
                <a:lnTo>
                  <a:pt x="5992" y="22656"/>
                </a:lnTo>
                <a:lnTo>
                  <a:pt x="5299" y="6510"/>
                </a:lnTo>
                <a:lnTo>
                  <a:pt x="4697" y="6510"/>
                </a:lnTo>
                <a:cubicBezTo>
                  <a:pt x="4697" y="6510"/>
                  <a:pt x="4095" y="2427"/>
                  <a:pt x="4299" y="2410"/>
                </a:cubicBezTo>
                <a:cubicBezTo>
                  <a:pt x="4532" y="2393"/>
                  <a:pt x="4953" y="2387"/>
                  <a:pt x="5185" y="2387"/>
                </a:cubicBezTo>
                <a:cubicBezTo>
                  <a:pt x="5211" y="2387"/>
                  <a:pt x="5239" y="2387"/>
                  <a:pt x="5269" y="2387"/>
                </a:cubicBezTo>
                <a:cubicBezTo>
                  <a:pt x="5400" y="2387"/>
                  <a:pt x="5557" y="2380"/>
                  <a:pt x="5645" y="2296"/>
                </a:cubicBezTo>
                <a:cubicBezTo>
                  <a:pt x="5742" y="2205"/>
                  <a:pt x="5753" y="2041"/>
                  <a:pt x="5765" y="1916"/>
                </a:cubicBezTo>
                <a:cubicBezTo>
                  <a:pt x="5776" y="1796"/>
                  <a:pt x="5776" y="1779"/>
                  <a:pt x="5895" y="1768"/>
                </a:cubicBezTo>
                <a:cubicBezTo>
                  <a:pt x="5917" y="1766"/>
                  <a:pt x="5939" y="1766"/>
                  <a:pt x="5963" y="1766"/>
                </a:cubicBezTo>
                <a:cubicBezTo>
                  <a:pt x="6072" y="1766"/>
                  <a:pt x="6198" y="1779"/>
                  <a:pt x="6321" y="1779"/>
                </a:cubicBezTo>
                <a:cubicBezTo>
                  <a:pt x="6470" y="1779"/>
                  <a:pt x="6614" y="1759"/>
                  <a:pt x="6713" y="1671"/>
                </a:cubicBezTo>
                <a:cubicBezTo>
                  <a:pt x="6849" y="1552"/>
                  <a:pt x="6793" y="1302"/>
                  <a:pt x="6651" y="1206"/>
                </a:cubicBezTo>
                <a:cubicBezTo>
                  <a:pt x="6558" y="1150"/>
                  <a:pt x="6439" y="1137"/>
                  <a:pt x="6319" y="1137"/>
                </a:cubicBezTo>
                <a:cubicBezTo>
                  <a:pt x="6219" y="1137"/>
                  <a:pt x="6117" y="1146"/>
                  <a:pt x="6032" y="1149"/>
                </a:cubicBezTo>
                <a:cubicBezTo>
                  <a:pt x="5882" y="1155"/>
                  <a:pt x="5729" y="1160"/>
                  <a:pt x="5576" y="1160"/>
                </a:cubicBezTo>
                <a:cubicBezTo>
                  <a:pt x="5451" y="1160"/>
                  <a:pt x="5325" y="1157"/>
                  <a:pt x="5202" y="1149"/>
                </a:cubicBezTo>
                <a:cubicBezTo>
                  <a:pt x="4964" y="1138"/>
                  <a:pt x="4521" y="1132"/>
                  <a:pt x="4521" y="1132"/>
                </a:cubicBezTo>
                <a:lnTo>
                  <a:pt x="4106" y="905"/>
                </a:lnTo>
                <a:cubicBezTo>
                  <a:pt x="4106" y="882"/>
                  <a:pt x="4106" y="854"/>
                  <a:pt x="4106" y="825"/>
                </a:cubicBezTo>
                <a:cubicBezTo>
                  <a:pt x="4106" y="802"/>
                  <a:pt x="4106" y="774"/>
                  <a:pt x="4101" y="746"/>
                </a:cubicBezTo>
                <a:cubicBezTo>
                  <a:pt x="4095" y="695"/>
                  <a:pt x="4089" y="643"/>
                  <a:pt x="4078" y="587"/>
                </a:cubicBezTo>
                <a:cubicBezTo>
                  <a:pt x="4061" y="490"/>
                  <a:pt x="4027" y="399"/>
                  <a:pt x="3976" y="314"/>
                </a:cubicBezTo>
                <a:cubicBezTo>
                  <a:pt x="3862" y="119"/>
                  <a:pt x="3649" y="1"/>
                  <a:pt x="3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1" name="Google Shape;287;p32">
            <a:extLst>
              <a:ext uri="{FF2B5EF4-FFF2-40B4-BE49-F238E27FC236}">
                <a16:creationId xmlns:a16="http://schemas.microsoft.com/office/drawing/2014/main" id="{027C036D-6C90-F1E9-DECD-576319D57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1930" y="447778"/>
            <a:ext cx="4140603" cy="869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 dirty="0">
                <a:latin typeface="Gowun Dodum" panose="020B0604020202020204" charset="-127"/>
                <a:ea typeface="Gowun Dodum" panose="020B0604020202020204" charset="-127"/>
              </a:rPr>
              <a:t>Público-Alvo</a:t>
            </a:r>
          </a:p>
        </p:txBody>
      </p:sp>
      <p:sp>
        <p:nvSpPr>
          <p:cNvPr id="320" name="Google Shape;290;p32">
            <a:extLst>
              <a:ext uri="{FF2B5EF4-FFF2-40B4-BE49-F238E27FC236}">
                <a16:creationId xmlns:a16="http://schemas.microsoft.com/office/drawing/2014/main" id="{77FA1C40-A457-9D82-7A34-10C26C86390B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351" name="Google Shape;291;p32">
            <a:extLst>
              <a:ext uri="{FF2B5EF4-FFF2-40B4-BE49-F238E27FC236}">
                <a16:creationId xmlns:a16="http://schemas.microsoft.com/office/drawing/2014/main" id="{6CBA8F94-F691-9742-8726-58A5EA9A3BC9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ind Madurai"/>
              <a:buNone/>
              <a:defRPr sz="1200" b="0" i="0" u="none" strike="noStrike" cap="none">
                <a:solidFill>
                  <a:schemeClr val="dk2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0" indent="0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04</a:t>
            </a:r>
          </a:p>
        </p:txBody>
      </p:sp>
      <p:sp>
        <p:nvSpPr>
          <p:cNvPr id="352" name="Google Shape;355;p35">
            <a:extLst>
              <a:ext uri="{FF2B5EF4-FFF2-40B4-BE49-F238E27FC236}">
                <a16:creationId xmlns:a16="http://schemas.microsoft.com/office/drawing/2014/main" id="{0156D7E3-FA16-AFCE-70EE-58FD6F9B0077}"/>
              </a:ext>
            </a:extLst>
          </p:cNvPr>
          <p:cNvSpPr txBox="1">
            <a:spLocks/>
          </p:cNvSpPr>
          <p:nvPr/>
        </p:nvSpPr>
        <p:spPr>
          <a:xfrm>
            <a:off x="3895800" y="1917946"/>
            <a:ext cx="4953129" cy="285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Turistas em busca de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bons locais para fotos, visitar.</a:t>
            </a: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Entusiastas de 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f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otografia</a:t>
            </a:r>
            <a:r>
              <a:rPr lang="pt-BR" sz="1400" b="0" dirty="0">
                <a:solidFill>
                  <a:schemeClr val="accent1">
                    <a:lumMod val="50000"/>
                  </a:schemeClr>
                </a:solidFill>
                <a:latin typeface="Gowun Dodum" panose="020B0604020202020204" charset="-127"/>
                <a:ea typeface="Gowun Dodum" panose="020B0604020202020204" charset="-127"/>
              </a:rPr>
              <a:t>s a</a:t>
            </a: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nsiosos para compartilhar e descobrir locais excepcionais para fotografar.</a:t>
            </a: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681C3D-392B-C587-E5ED-89ED60DE0D54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0CDF6963-CDF0-7BD6-7520-29AEA635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2">
            <a:extLst>
              <a:ext uri="{FF2B5EF4-FFF2-40B4-BE49-F238E27FC236}">
                <a16:creationId xmlns:a16="http://schemas.microsoft.com/office/drawing/2014/main" id="{5E53D1C3-C2E3-9CC9-31D8-66528413EB1B}"/>
              </a:ext>
            </a:extLst>
          </p:cNvPr>
          <p:cNvGrpSpPr/>
          <p:nvPr/>
        </p:nvGrpSpPr>
        <p:grpSpPr>
          <a:xfrm flipH="1">
            <a:off x="5122935" y="-1251426"/>
            <a:ext cx="3984944" cy="6955898"/>
            <a:chOff x="-87600" y="-1045276"/>
            <a:chExt cx="3984944" cy="6955898"/>
          </a:xfrm>
        </p:grpSpPr>
        <p:sp>
          <p:nvSpPr>
            <p:cNvPr id="285" name="Google Shape;285;p32">
              <a:extLst>
                <a:ext uri="{FF2B5EF4-FFF2-40B4-BE49-F238E27FC236}">
                  <a16:creationId xmlns:a16="http://schemas.microsoft.com/office/drawing/2014/main" id="{B89C0995-8281-D2A9-D64A-D2F6F49D73F9}"/>
                </a:ext>
              </a:extLst>
            </p:cNvPr>
            <p:cNvSpPr/>
            <p:nvPr/>
          </p:nvSpPr>
          <p:spPr>
            <a:xfrm rot="9311490" flipH="1">
              <a:off x="639062" y="-692514"/>
              <a:ext cx="2548681" cy="3942991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>
              <a:extLst>
                <a:ext uri="{FF2B5EF4-FFF2-40B4-BE49-F238E27FC236}">
                  <a16:creationId xmlns:a16="http://schemas.microsoft.com/office/drawing/2014/main" id="{4E03B73D-51ED-094B-6F09-990A60B6175A}"/>
                </a:ext>
              </a:extLst>
            </p:cNvPr>
            <p:cNvSpPr/>
            <p:nvPr/>
          </p:nvSpPr>
          <p:spPr>
            <a:xfrm rot="-3299594" flipH="1">
              <a:off x="722863" y="2774545"/>
              <a:ext cx="1927708" cy="2982314"/>
            </a:xfrm>
            <a:custGeom>
              <a:avLst/>
              <a:gdLst/>
              <a:ahLst/>
              <a:cxnLst/>
              <a:rect l="l" t="t" r="r" b="b"/>
              <a:pathLst>
                <a:path w="1804" h="2791" extrusionOk="0">
                  <a:moveTo>
                    <a:pt x="99" y="1076"/>
                  </a:moveTo>
                  <a:cubicBezTo>
                    <a:pt x="27" y="1209"/>
                    <a:pt x="-34" y="1368"/>
                    <a:pt x="20" y="1509"/>
                  </a:cubicBezTo>
                  <a:cubicBezTo>
                    <a:pt x="114" y="1756"/>
                    <a:pt x="497" y="1816"/>
                    <a:pt x="546" y="2075"/>
                  </a:cubicBezTo>
                  <a:cubicBezTo>
                    <a:pt x="570" y="2196"/>
                    <a:pt x="506" y="2315"/>
                    <a:pt x="469" y="2433"/>
                  </a:cubicBezTo>
                  <a:cubicBezTo>
                    <a:pt x="432" y="2550"/>
                    <a:pt x="434" y="2705"/>
                    <a:pt x="540" y="2768"/>
                  </a:cubicBezTo>
                  <a:cubicBezTo>
                    <a:pt x="643" y="2828"/>
                    <a:pt x="773" y="2762"/>
                    <a:pt x="865" y="2687"/>
                  </a:cubicBezTo>
                  <a:cubicBezTo>
                    <a:pt x="1180" y="2431"/>
                    <a:pt x="1380" y="2040"/>
                    <a:pt x="1402" y="1635"/>
                  </a:cubicBezTo>
                  <a:cubicBezTo>
                    <a:pt x="1412" y="1452"/>
                    <a:pt x="1389" y="1261"/>
                    <a:pt x="1455" y="1090"/>
                  </a:cubicBezTo>
                  <a:cubicBezTo>
                    <a:pt x="1538" y="876"/>
                    <a:pt x="1751" y="722"/>
                    <a:pt x="1796" y="497"/>
                  </a:cubicBezTo>
                  <a:cubicBezTo>
                    <a:pt x="1821" y="369"/>
                    <a:pt x="1785" y="232"/>
                    <a:pt x="1700" y="133"/>
                  </a:cubicBezTo>
                  <a:cubicBezTo>
                    <a:pt x="1439" y="-171"/>
                    <a:pt x="1043" y="117"/>
                    <a:pt x="793" y="296"/>
                  </a:cubicBezTo>
                  <a:cubicBezTo>
                    <a:pt x="508" y="500"/>
                    <a:pt x="268" y="767"/>
                    <a:pt x="99" y="10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87;p32">
            <a:extLst>
              <a:ext uri="{FF2B5EF4-FFF2-40B4-BE49-F238E27FC236}">
                <a16:creationId xmlns:a16="http://schemas.microsoft.com/office/drawing/2014/main" id="{68D36861-3918-EA28-A458-97619BA57C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0517" y="753700"/>
            <a:ext cx="3686241" cy="1736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Envolvimento</a:t>
            </a:r>
            <a:r>
              <a:rPr lang="en-GB" sz="4400" dirty="0">
                <a:latin typeface="Gowun Dodum" panose="020B0604020202020204" charset="-127"/>
                <a:ea typeface="Gowun Dodum" panose="020B0604020202020204" charset="-127"/>
              </a:rPr>
              <a:t> do </a:t>
            </a:r>
            <a:r>
              <a:rPr lang="en-GB" sz="4400" dirty="0" err="1">
                <a:latin typeface="Gowun Dodum" panose="020B0604020202020204" charset="-127"/>
                <a:ea typeface="Gowun Dodum" panose="020B0604020202020204" charset="-127"/>
              </a:rPr>
              <a:t>usuário</a:t>
            </a:r>
            <a:br>
              <a:rPr lang="en-GB" sz="3300" dirty="0">
                <a:latin typeface="Gowun Dodum" panose="020B0604020202020204" charset="-127"/>
                <a:ea typeface="Gowun Dodum" panose="020B0604020202020204" charset="-127"/>
              </a:rPr>
            </a:br>
            <a:endParaRPr lang="pt-BR" sz="33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7" name="Google Shape;290;p32">
            <a:extLst>
              <a:ext uri="{FF2B5EF4-FFF2-40B4-BE49-F238E27FC236}">
                <a16:creationId xmlns:a16="http://schemas.microsoft.com/office/drawing/2014/main" id="{B3A40877-475E-D1A4-5E1A-A0DB4645B5DD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" name="Google Shape;291;p32">
            <a:extLst>
              <a:ext uri="{FF2B5EF4-FFF2-40B4-BE49-F238E27FC236}">
                <a16:creationId xmlns:a16="http://schemas.microsoft.com/office/drawing/2014/main" id="{F9FF2D24-78B7-5BC9-B209-A3014ECA7E1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06</a:t>
            </a:r>
            <a:endParaRPr sz="1600" dirty="0"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9" name="Google Shape;355;p35">
            <a:extLst>
              <a:ext uri="{FF2B5EF4-FFF2-40B4-BE49-F238E27FC236}">
                <a16:creationId xmlns:a16="http://schemas.microsoft.com/office/drawing/2014/main" id="{2DA08620-2327-7FF9-9AEE-4FA5776EA438}"/>
              </a:ext>
            </a:extLst>
          </p:cNvPr>
          <p:cNvSpPr txBox="1">
            <a:spLocks/>
          </p:cNvSpPr>
          <p:nvPr/>
        </p:nvSpPr>
        <p:spPr>
          <a:xfrm>
            <a:off x="826089" y="2101276"/>
            <a:ext cx="3548382" cy="255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owun Dodum"/>
              <a:buNone/>
              <a:defRPr sz="4000" b="1" i="0" u="none" strike="noStrike" cap="none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Incentivar os utilizadores a contribuir: Compartilhar suas perspectivas únicas através de fotos.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Integração social: Compartilhar experiências nas redes sociais de forma contínua.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Destacar feedback: Testemunhos positivos ou avaliações de usuários iniciais.</a:t>
            </a:r>
            <a:endParaRPr lang="en-GB" sz="1400" b="0" i="0" dirty="0">
              <a:solidFill>
                <a:schemeClr val="accent1">
                  <a:lumMod val="50000"/>
                </a:schemeClr>
              </a:solidFill>
              <a:effectLst/>
              <a:latin typeface="Gowun Dodum" panose="020B0604020202020204" charset="-127"/>
              <a:ea typeface="Gowun Dodum" panose="020B0604020202020204" charset="-127"/>
            </a:endParaRPr>
          </a:p>
        </p:txBody>
      </p:sp>
      <p:pic>
        <p:nvPicPr>
          <p:cNvPr id="25" name="Picture Placeholder 24" descr="A person holding a phone with a city in the background&#10;&#10;Description automatically generated">
            <a:extLst>
              <a:ext uri="{FF2B5EF4-FFF2-40B4-BE49-F238E27FC236}">
                <a16:creationId xmlns:a16="http://schemas.microsoft.com/office/drawing/2014/main" id="{D76FC640-7ED4-CE36-5A89-E90672A61EC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5396" r="5396"/>
          <a:stretch>
            <a:fillRect/>
          </a:stretch>
        </p:blipFill>
        <p:spPr/>
      </p:pic>
      <p:pic>
        <p:nvPicPr>
          <p:cNvPr id="27" name="Picture Placeholder 26" descr="A person typing on a computer&#10;&#10;Description automatically generated">
            <a:extLst>
              <a:ext uri="{FF2B5EF4-FFF2-40B4-BE49-F238E27FC236}">
                <a16:creationId xmlns:a16="http://schemas.microsoft.com/office/drawing/2014/main" id="{D774B33A-7F26-2F37-CAC6-D2D84931EFF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21714" b="21714"/>
          <a:stretch>
            <a:fillRect/>
          </a:stretch>
        </p:blipFill>
        <p:spPr>
          <a:xfrm rot="-1002064">
            <a:off x="5078083" y="2823029"/>
            <a:ext cx="1805981" cy="1815751"/>
          </a:xfrm>
        </p:spPr>
      </p:pic>
      <p:pic>
        <p:nvPicPr>
          <p:cNvPr id="293" name="Google Shape;293;p32">
            <a:extLst>
              <a:ext uri="{FF2B5EF4-FFF2-40B4-BE49-F238E27FC236}">
                <a16:creationId xmlns:a16="http://schemas.microsoft.com/office/drawing/2014/main" id="{996EC038-CD4E-7D34-118A-499FB6819E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313973">
            <a:off x="5326868" y="2540275"/>
            <a:ext cx="823174" cy="54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>
            <a:extLst>
              <a:ext uri="{FF2B5EF4-FFF2-40B4-BE49-F238E27FC236}">
                <a16:creationId xmlns:a16="http://schemas.microsoft.com/office/drawing/2014/main" id="{97163D10-D51D-B358-165C-6E2A67C97C0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7664615">
            <a:off x="6810578" y="476750"/>
            <a:ext cx="795219" cy="3121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05A362-9B97-109F-6FA3-F787796975C7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5655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12"/>
          <p:cNvSpPr/>
          <p:nvPr/>
        </p:nvSpPr>
        <p:spPr>
          <a:xfrm>
            <a:off x="4421530" y="3384281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2" name="Google Shape;1882;p112"/>
          <p:cNvSpPr/>
          <p:nvPr/>
        </p:nvSpPr>
        <p:spPr>
          <a:xfrm>
            <a:off x="2791336" y="1933568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3" name="Google Shape;1883;p112"/>
          <p:cNvSpPr/>
          <p:nvPr/>
        </p:nvSpPr>
        <p:spPr>
          <a:xfrm>
            <a:off x="1711430" y="3438760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4" name="Google Shape;1884;p112"/>
          <p:cNvSpPr/>
          <p:nvPr/>
        </p:nvSpPr>
        <p:spPr>
          <a:xfrm>
            <a:off x="423911" y="1923724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1886" name="Google Shape;1886;p112"/>
          <p:cNvSpPr txBox="1"/>
          <p:nvPr/>
        </p:nvSpPr>
        <p:spPr>
          <a:xfrm>
            <a:off x="68563" y="3188610"/>
            <a:ext cx="1503421" cy="76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Interfaces e </a:t>
            </a: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usabilidade</a:t>
            </a: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 </a:t>
            </a:r>
          </a:p>
        </p:txBody>
      </p:sp>
      <p:sp>
        <p:nvSpPr>
          <p:cNvPr id="1888" name="Google Shape;1888;p112"/>
          <p:cNvSpPr txBox="1"/>
          <p:nvPr/>
        </p:nvSpPr>
        <p:spPr>
          <a:xfrm>
            <a:off x="1550966" y="2370526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Alexandre Barão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cxnSp>
        <p:nvCxnSpPr>
          <p:cNvPr id="1890" name="Google Shape;1890;p112"/>
          <p:cNvCxnSpPr>
            <a:cxnSpLocks/>
          </p:cNvCxnSpPr>
          <p:nvPr/>
        </p:nvCxnSpPr>
        <p:spPr>
          <a:xfrm>
            <a:off x="120650" y="3022560"/>
            <a:ext cx="8528050" cy="347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1" name="Google Shape;1891;p112"/>
          <p:cNvSpPr txBox="1"/>
          <p:nvPr/>
        </p:nvSpPr>
        <p:spPr>
          <a:xfrm>
            <a:off x="2229114" y="3379762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Cormorant Garamond"/>
                <a:sym typeface="Cormorant Garamond"/>
              </a:rPr>
              <a:t>SIG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93" name="Google Shape;1893;p112"/>
          <p:cNvSpPr txBox="1"/>
          <p:nvPr/>
        </p:nvSpPr>
        <p:spPr>
          <a:xfrm>
            <a:off x="5596677" y="3399327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Estatística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grpSp>
        <p:nvGrpSpPr>
          <p:cNvPr id="1895" name="Google Shape;1895;p112"/>
          <p:cNvGrpSpPr/>
          <p:nvPr/>
        </p:nvGrpSpPr>
        <p:grpSpPr>
          <a:xfrm>
            <a:off x="542981" y="2091476"/>
            <a:ext cx="486906" cy="389856"/>
            <a:chOff x="236475" y="1883900"/>
            <a:chExt cx="351325" cy="284775"/>
          </a:xfrm>
        </p:grpSpPr>
        <p:sp>
          <p:nvSpPr>
            <p:cNvPr id="1896" name="Google Shape;1896;p112"/>
            <p:cNvSpPr/>
            <p:nvPr/>
          </p:nvSpPr>
          <p:spPr>
            <a:xfrm>
              <a:off x="268800" y="1943925"/>
              <a:ext cx="287750" cy="191550"/>
            </a:xfrm>
            <a:custGeom>
              <a:avLst/>
              <a:gdLst/>
              <a:ahLst/>
              <a:cxnLst/>
              <a:rect l="l" t="t" r="r" b="b"/>
              <a:pathLst>
                <a:path w="11510" h="7662" extrusionOk="0">
                  <a:moveTo>
                    <a:pt x="426" y="0"/>
                  </a:moveTo>
                  <a:cubicBezTo>
                    <a:pt x="191" y="0"/>
                    <a:pt x="1" y="192"/>
                    <a:pt x="1" y="427"/>
                  </a:cubicBezTo>
                  <a:lnTo>
                    <a:pt x="1" y="7662"/>
                  </a:lnTo>
                  <a:lnTo>
                    <a:pt x="11510" y="7662"/>
                  </a:lnTo>
                  <a:lnTo>
                    <a:pt x="11510" y="427"/>
                  </a:lnTo>
                  <a:cubicBezTo>
                    <a:pt x="11510" y="192"/>
                    <a:pt x="11319" y="0"/>
                    <a:pt x="11083" y="0"/>
                  </a:cubicBezTo>
                  <a:cubicBezTo>
                    <a:pt x="11082" y="0"/>
                    <a:pt x="11081" y="0"/>
                    <a:pt x="11080" y="0"/>
                  </a:cubicBezTo>
                  <a:lnTo>
                    <a:pt x="429" y="0"/>
                  </a:lnTo>
                  <a:cubicBezTo>
                    <a:pt x="428" y="0"/>
                    <a:pt x="427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7" name="Google Shape;1897;p112"/>
            <p:cNvSpPr/>
            <p:nvPr/>
          </p:nvSpPr>
          <p:spPr>
            <a:xfrm>
              <a:off x="287725" y="1976975"/>
              <a:ext cx="249925" cy="126050"/>
            </a:xfrm>
            <a:custGeom>
              <a:avLst/>
              <a:gdLst/>
              <a:ahLst/>
              <a:cxnLst/>
              <a:rect l="l" t="t" r="r" b="b"/>
              <a:pathLst>
                <a:path w="9997" h="5042" extrusionOk="0">
                  <a:moveTo>
                    <a:pt x="0" y="1"/>
                  </a:moveTo>
                  <a:lnTo>
                    <a:pt x="0" y="5042"/>
                  </a:lnTo>
                  <a:lnTo>
                    <a:pt x="9996" y="5042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8" name="Google Shape;1898;p112"/>
            <p:cNvSpPr/>
            <p:nvPr/>
          </p:nvSpPr>
          <p:spPr>
            <a:xfrm>
              <a:off x="287725" y="1976975"/>
              <a:ext cx="249925" cy="25925"/>
            </a:xfrm>
            <a:custGeom>
              <a:avLst/>
              <a:gdLst/>
              <a:ahLst/>
              <a:cxnLst/>
              <a:rect l="l" t="t" r="r" b="b"/>
              <a:pathLst>
                <a:path w="9997" h="1037" extrusionOk="0">
                  <a:moveTo>
                    <a:pt x="0" y="1"/>
                  </a:moveTo>
                  <a:lnTo>
                    <a:pt x="0" y="1036"/>
                  </a:lnTo>
                  <a:lnTo>
                    <a:pt x="9996" y="1036"/>
                  </a:lnTo>
                  <a:lnTo>
                    <a:pt x="99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99" name="Google Shape;1899;p112"/>
            <p:cNvSpPr/>
            <p:nvPr/>
          </p:nvSpPr>
          <p:spPr>
            <a:xfrm>
              <a:off x="243050" y="2135500"/>
              <a:ext cx="339250" cy="27475"/>
            </a:xfrm>
            <a:custGeom>
              <a:avLst/>
              <a:gdLst/>
              <a:ahLst/>
              <a:cxnLst/>
              <a:rect l="l" t="t" r="r" b="b"/>
              <a:pathLst>
                <a:path w="13570" h="1099" extrusionOk="0">
                  <a:moveTo>
                    <a:pt x="224" y="0"/>
                  </a:moveTo>
                  <a:cubicBezTo>
                    <a:pt x="94" y="0"/>
                    <a:pt x="1" y="126"/>
                    <a:pt x="39" y="251"/>
                  </a:cubicBezTo>
                  <a:lnTo>
                    <a:pt x="151" y="603"/>
                  </a:lnTo>
                  <a:cubicBezTo>
                    <a:pt x="246" y="898"/>
                    <a:pt x="519" y="1099"/>
                    <a:pt x="830" y="1099"/>
                  </a:cubicBezTo>
                  <a:lnTo>
                    <a:pt x="12742" y="1099"/>
                  </a:lnTo>
                  <a:cubicBezTo>
                    <a:pt x="13051" y="1099"/>
                    <a:pt x="13326" y="898"/>
                    <a:pt x="13419" y="603"/>
                  </a:cubicBezTo>
                  <a:lnTo>
                    <a:pt x="13531" y="249"/>
                  </a:lnTo>
                  <a:cubicBezTo>
                    <a:pt x="13570" y="126"/>
                    <a:pt x="13477" y="0"/>
                    <a:pt x="13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0" name="Google Shape;1900;p112"/>
            <p:cNvSpPr/>
            <p:nvPr/>
          </p:nvSpPr>
          <p:spPr>
            <a:xfrm>
              <a:off x="326925" y="2032500"/>
              <a:ext cx="34475" cy="34400"/>
            </a:xfrm>
            <a:custGeom>
              <a:avLst/>
              <a:gdLst/>
              <a:ahLst/>
              <a:cxnLst/>
              <a:rect l="l" t="t" r="r" b="b"/>
              <a:pathLst>
                <a:path w="1379" h="1376" extrusionOk="0">
                  <a:moveTo>
                    <a:pt x="1" y="0"/>
                  </a:moveTo>
                  <a:lnTo>
                    <a:pt x="1" y="1375"/>
                  </a:lnTo>
                  <a:lnTo>
                    <a:pt x="1379" y="1375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1" name="Google Shape;1901;p112"/>
            <p:cNvSpPr/>
            <p:nvPr/>
          </p:nvSpPr>
          <p:spPr>
            <a:xfrm>
              <a:off x="427400" y="1889600"/>
              <a:ext cx="147175" cy="147175"/>
            </a:xfrm>
            <a:custGeom>
              <a:avLst/>
              <a:gdLst/>
              <a:ahLst/>
              <a:cxnLst/>
              <a:rect l="l" t="t" r="r" b="b"/>
              <a:pathLst>
                <a:path w="5887" h="5887" extrusionOk="0">
                  <a:moveTo>
                    <a:pt x="2943" y="0"/>
                  </a:moveTo>
                  <a:cubicBezTo>
                    <a:pt x="1318" y="0"/>
                    <a:pt x="0" y="1318"/>
                    <a:pt x="0" y="2944"/>
                  </a:cubicBezTo>
                  <a:cubicBezTo>
                    <a:pt x="0" y="4569"/>
                    <a:pt x="1318" y="5887"/>
                    <a:pt x="2943" y="5887"/>
                  </a:cubicBezTo>
                  <a:cubicBezTo>
                    <a:pt x="4568" y="5887"/>
                    <a:pt x="5886" y="4569"/>
                    <a:pt x="5886" y="2944"/>
                  </a:cubicBezTo>
                  <a:cubicBezTo>
                    <a:pt x="5886" y="1318"/>
                    <a:pt x="4568" y="0"/>
                    <a:pt x="2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2" name="Google Shape;1902;p112"/>
            <p:cNvSpPr/>
            <p:nvPr/>
          </p:nvSpPr>
          <p:spPr>
            <a:xfrm>
              <a:off x="454925" y="1917175"/>
              <a:ext cx="92075" cy="92050"/>
            </a:xfrm>
            <a:custGeom>
              <a:avLst/>
              <a:gdLst/>
              <a:ahLst/>
              <a:cxnLst/>
              <a:rect l="l" t="t" r="r" b="b"/>
              <a:pathLst>
                <a:path w="3683" h="3682" extrusionOk="0">
                  <a:moveTo>
                    <a:pt x="1842" y="0"/>
                  </a:moveTo>
                  <a:cubicBezTo>
                    <a:pt x="824" y="0"/>
                    <a:pt x="1" y="824"/>
                    <a:pt x="1" y="1841"/>
                  </a:cubicBezTo>
                  <a:cubicBezTo>
                    <a:pt x="1" y="2858"/>
                    <a:pt x="824" y="3682"/>
                    <a:pt x="1842" y="3682"/>
                  </a:cubicBezTo>
                  <a:cubicBezTo>
                    <a:pt x="2859" y="3682"/>
                    <a:pt x="3682" y="2858"/>
                    <a:pt x="3682" y="1841"/>
                  </a:cubicBezTo>
                  <a:cubicBezTo>
                    <a:pt x="3682" y="824"/>
                    <a:pt x="2859" y="0"/>
                    <a:pt x="1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3" name="Google Shape;1903;p112"/>
            <p:cNvSpPr/>
            <p:nvPr/>
          </p:nvSpPr>
          <p:spPr>
            <a:xfrm>
              <a:off x="236475" y="1883900"/>
              <a:ext cx="351325" cy="284775"/>
            </a:xfrm>
            <a:custGeom>
              <a:avLst/>
              <a:gdLst/>
              <a:ahLst/>
              <a:cxnLst/>
              <a:rect l="l" t="t" r="r" b="b"/>
              <a:pathLst>
                <a:path w="14053" h="11391" extrusionOk="0">
                  <a:moveTo>
                    <a:pt x="7508" y="3951"/>
                  </a:moveTo>
                  <a:cubicBezTo>
                    <a:pt x="7558" y="4152"/>
                    <a:pt x="7627" y="4345"/>
                    <a:pt x="7716" y="4532"/>
                  </a:cubicBezTo>
                  <a:lnTo>
                    <a:pt x="2279" y="4532"/>
                  </a:lnTo>
                  <a:lnTo>
                    <a:pt x="2279" y="3951"/>
                  </a:lnTo>
                  <a:close/>
                  <a:moveTo>
                    <a:pt x="10580" y="456"/>
                  </a:moveTo>
                  <a:cubicBezTo>
                    <a:pt x="12077" y="456"/>
                    <a:pt x="13296" y="1674"/>
                    <a:pt x="13296" y="3172"/>
                  </a:cubicBezTo>
                  <a:cubicBezTo>
                    <a:pt x="13296" y="4669"/>
                    <a:pt x="12078" y="5887"/>
                    <a:pt x="10580" y="5887"/>
                  </a:cubicBezTo>
                  <a:cubicBezTo>
                    <a:pt x="9082" y="5887"/>
                    <a:pt x="7865" y="4669"/>
                    <a:pt x="7865" y="3172"/>
                  </a:cubicBezTo>
                  <a:cubicBezTo>
                    <a:pt x="7865" y="1674"/>
                    <a:pt x="9082" y="456"/>
                    <a:pt x="10580" y="456"/>
                  </a:cubicBezTo>
                  <a:close/>
                  <a:moveTo>
                    <a:pt x="7982" y="4987"/>
                  </a:moveTo>
                  <a:cubicBezTo>
                    <a:pt x="8590" y="5858"/>
                    <a:pt x="9571" y="6343"/>
                    <a:pt x="10582" y="6343"/>
                  </a:cubicBezTo>
                  <a:cubicBezTo>
                    <a:pt x="10997" y="6343"/>
                    <a:pt x="11418" y="6261"/>
                    <a:pt x="11820" y="6090"/>
                  </a:cubicBezTo>
                  <a:lnTo>
                    <a:pt x="11820" y="8537"/>
                  </a:lnTo>
                  <a:lnTo>
                    <a:pt x="2279" y="8537"/>
                  </a:lnTo>
                  <a:lnTo>
                    <a:pt x="2279" y="4987"/>
                  </a:lnTo>
                  <a:close/>
                  <a:moveTo>
                    <a:pt x="1721" y="2629"/>
                  </a:moveTo>
                  <a:cubicBezTo>
                    <a:pt x="1722" y="2629"/>
                    <a:pt x="1723" y="2629"/>
                    <a:pt x="1723" y="2629"/>
                  </a:cubicBezTo>
                  <a:lnTo>
                    <a:pt x="7455" y="2629"/>
                  </a:lnTo>
                  <a:cubicBezTo>
                    <a:pt x="7406" y="2916"/>
                    <a:pt x="7396" y="3206"/>
                    <a:pt x="7425" y="3497"/>
                  </a:cubicBezTo>
                  <a:lnTo>
                    <a:pt x="2050" y="3497"/>
                  </a:lnTo>
                  <a:cubicBezTo>
                    <a:pt x="2049" y="3497"/>
                    <a:pt x="2048" y="3497"/>
                    <a:pt x="2047" y="3497"/>
                  </a:cubicBezTo>
                  <a:cubicBezTo>
                    <a:pt x="1923" y="3497"/>
                    <a:pt x="1822" y="3600"/>
                    <a:pt x="1822" y="3725"/>
                  </a:cubicBezTo>
                  <a:lnTo>
                    <a:pt x="1822" y="8765"/>
                  </a:lnTo>
                  <a:cubicBezTo>
                    <a:pt x="1822" y="8891"/>
                    <a:pt x="1924" y="8992"/>
                    <a:pt x="2050" y="8992"/>
                  </a:cubicBezTo>
                  <a:lnTo>
                    <a:pt x="12046" y="8992"/>
                  </a:lnTo>
                  <a:cubicBezTo>
                    <a:pt x="12173" y="8992"/>
                    <a:pt x="12274" y="8891"/>
                    <a:pt x="12274" y="8765"/>
                  </a:cubicBezTo>
                  <a:lnTo>
                    <a:pt x="12274" y="5849"/>
                  </a:lnTo>
                  <a:cubicBezTo>
                    <a:pt x="12379" y="5784"/>
                    <a:pt x="12479" y="5712"/>
                    <a:pt x="12575" y="5635"/>
                  </a:cubicBezTo>
                  <a:lnTo>
                    <a:pt x="12575" y="9835"/>
                  </a:lnTo>
                  <a:lnTo>
                    <a:pt x="1521" y="9835"/>
                  </a:lnTo>
                  <a:lnTo>
                    <a:pt x="1523" y="2828"/>
                  </a:lnTo>
                  <a:cubicBezTo>
                    <a:pt x="1523" y="2719"/>
                    <a:pt x="1612" y="2629"/>
                    <a:pt x="1721" y="2629"/>
                  </a:cubicBezTo>
                  <a:close/>
                  <a:moveTo>
                    <a:pt x="10580" y="0"/>
                  </a:moveTo>
                  <a:cubicBezTo>
                    <a:pt x="9180" y="0"/>
                    <a:pt x="7989" y="913"/>
                    <a:pt x="7570" y="2174"/>
                  </a:cubicBezTo>
                  <a:lnTo>
                    <a:pt x="1723" y="2174"/>
                  </a:lnTo>
                  <a:cubicBezTo>
                    <a:pt x="1361" y="2174"/>
                    <a:pt x="1067" y="2466"/>
                    <a:pt x="1067" y="2828"/>
                  </a:cubicBezTo>
                  <a:lnTo>
                    <a:pt x="1067" y="9835"/>
                  </a:lnTo>
                  <a:lnTo>
                    <a:pt x="487" y="9835"/>
                  </a:lnTo>
                  <a:cubicBezTo>
                    <a:pt x="202" y="9835"/>
                    <a:pt x="0" y="10111"/>
                    <a:pt x="86" y="10383"/>
                  </a:cubicBezTo>
                  <a:lnTo>
                    <a:pt x="198" y="10734"/>
                  </a:lnTo>
                  <a:cubicBezTo>
                    <a:pt x="321" y="11126"/>
                    <a:pt x="683" y="11391"/>
                    <a:pt x="1093" y="11391"/>
                  </a:cubicBezTo>
                  <a:lnTo>
                    <a:pt x="8332" y="11391"/>
                  </a:lnTo>
                  <a:cubicBezTo>
                    <a:pt x="8455" y="11386"/>
                    <a:pt x="8552" y="11286"/>
                    <a:pt x="8552" y="11163"/>
                  </a:cubicBezTo>
                  <a:cubicBezTo>
                    <a:pt x="8552" y="11040"/>
                    <a:pt x="8455" y="10938"/>
                    <a:pt x="8332" y="10935"/>
                  </a:cubicBezTo>
                  <a:lnTo>
                    <a:pt x="1093" y="10935"/>
                  </a:lnTo>
                  <a:cubicBezTo>
                    <a:pt x="883" y="10935"/>
                    <a:pt x="695" y="10799"/>
                    <a:pt x="632" y="10597"/>
                  </a:cubicBezTo>
                  <a:lnTo>
                    <a:pt x="534" y="10290"/>
                  </a:lnTo>
                  <a:lnTo>
                    <a:pt x="13564" y="10290"/>
                  </a:lnTo>
                  <a:lnTo>
                    <a:pt x="13466" y="10598"/>
                  </a:lnTo>
                  <a:cubicBezTo>
                    <a:pt x="13402" y="10798"/>
                    <a:pt x="13217" y="10935"/>
                    <a:pt x="13008" y="10935"/>
                  </a:cubicBezTo>
                  <a:cubicBezTo>
                    <a:pt x="13007" y="10935"/>
                    <a:pt x="13006" y="10935"/>
                    <a:pt x="13005" y="10935"/>
                  </a:cubicBezTo>
                  <a:lnTo>
                    <a:pt x="9698" y="10935"/>
                  </a:lnTo>
                  <a:cubicBezTo>
                    <a:pt x="9572" y="10935"/>
                    <a:pt x="9471" y="11038"/>
                    <a:pt x="9471" y="11163"/>
                  </a:cubicBezTo>
                  <a:cubicBezTo>
                    <a:pt x="9471" y="11289"/>
                    <a:pt x="9572" y="11391"/>
                    <a:pt x="9698" y="11391"/>
                  </a:cubicBezTo>
                  <a:lnTo>
                    <a:pt x="13005" y="11391"/>
                  </a:lnTo>
                  <a:cubicBezTo>
                    <a:pt x="13006" y="11391"/>
                    <a:pt x="13007" y="11391"/>
                    <a:pt x="13008" y="11391"/>
                  </a:cubicBezTo>
                  <a:cubicBezTo>
                    <a:pt x="13415" y="11391"/>
                    <a:pt x="13777" y="11126"/>
                    <a:pt x="13900" y="10736"/>
                  </a:cubicBezTo>
                  <a:lnTo>
                    <a:pt x="14012" y="10383"/>
                  </a:lnTo>
                  <a:cubicBezTo>
                    <a:pt x="14052" y="10256"/>
                    <a:pt x="14029" y="10116"/>
                    <a:pt x="13950" y="10007"/>
                  </a:cubicBezTo>
                  <a:cubicBezTo>
                    <a:pt x="13870" y="9899"/>
                    <a:pt x="13744" y="9835"/>
                    <a:pt x="13611" y="9835"/>
                  </a:cubicBezTo>
                  <a:lnTo>
                    <a:pt x="13031" y="9835"/>
                  </a:lnTo>
                  <a:lnTo>
                    <a:pt x="13031" y="5182"/>
                  </a:lnTo>
                  <a:cubicBezTo>
                    <a:pt x="13496" y="4616"/>
                    <a:pt x="13751" y="3906"/>
                    <a:pt x="13751" y="3172"/>
                  </a:cubicBezTo>
                  <a:cubicBezTo>
                    <a:pt x="13751" y="1423"/>
                    <a:pt x="12329" y="0"/>
                    <a:pt x="10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4" name="Google Shape;1904;p112"/>
            <p:cNvSpPr/>
            <p:nvPr/>
          </p:nvSpPr>
          <p:spPr>
            <a:xfrm>
              <a:off x="403750" y="1955100"/>
              <a:ext cx="17575" cy="11400"/>
            </a:xfrm>
            <a:custGeom>
              <a:avLst/>
              <a:gdLst/>
              <a:ahLst/>
              <a:cxnLst/>
              <a:rect l="l" t="t" r="r" b="b"/>
              <a:pathLst>
                <a:path w="703" h="456" extrusionOk="0">
                  <a:moveTo>
                    <a:pt x="226" y="0"/>
                  </a:moveTo>
                  <a:cubicBezTo>
                    <a:pt x="102" y="0"/>
                    <a:pt x="1" y="102"/>
                    <a:pt x="1" y="228"/>
                  </a:cubicBezTo>
                  <a:cubicBezTo>
                    <a:pt x="1" y="354"/>
                    <a:pt x="104" y="456"/>
                    <a:pt x="229" y="456"/>
                  </a:cubicBezTo>
                  <a:cubicBezTo>
                    <a:pt x="231" y="456"/>
                    <a:pt x="232" y="456"/>
                    <a:pt x="234" y="456"/>
                  </a:cubicBezTo>
                  <a:lnTo>
                    <a:pt x="480" y="456"/>
                  </a:lnTo>
                  <a:cubicBezTo>
                    <a:pt x="604" y="452"/>
                    <a:pt x="703" y="351"/>
                    <a:pt x="703" y="228"/>
                  </a:cubicBezTo>
                  <a:cubicBezTo>
                    <a:pt x="703" y="105"/>
                    <a:pt x="604" y="3"/>
                    <a:pt x="480" y="0"/>
                  </a:cubicBezTo>
                  <a:lnTo>
                    <a:pt x="234" y="0"/>
                  </a:lnTo>
                  <a:cubicBezTo>
                    <a:pt x="231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5" name="Google Shape;1905;p112"/>
            <p:cNvSpPr/>
            <p:nvPr/>
          </p:nvSpPr>
          <p:spPr>
            <a:xfrm>
              <a:off x="321225" y="2026800"/>
              <a:ext cx="45875" cy="45800"/>
            </a:xfrm>
            <a:custGeom>
              <a:avLst/>
              <a:gdLst/>
              <a:ahLst/>
              <a:cxnLst/>
              <a:rect l="l" t="t" r="r" b="b"/>
              <a:pathLst>
                <a:path w="1835" h="1832" extrusionOk="0">
                  <a:moveTo>
                    <a:pt x="1378" y="456"/>
                  </a:moveTo>
                  <a:lnTo>
                    <a:pt x="1378" y="1376"/>
                  </a:lnTo>
                  <a:lnTo>
                    <a:pt x="457" y="1376"/>
                  </a:lnTo>
                  <a:lnTo>
                    <a:pt x="457" y="456"/>
                  </a:lnTo>
                  <a:close/>
                  <a:moveTo>
                    <a:pt x="229" y="0"/>
                  </a:moveTo>
                  <a:cubicBezTo>
                    <a:pt x="103" y="0"/>
                    <a:pt x="1" y="102"/>
                    <a:pt x="1" y="228"/>
                  </a:cubicBezTo>
                  <a:lnTo>
                    <a:pt x="1" y="1603"/>
                  </a:lnTo>
                  <a:cubicBezTo>
                    <a:pt x="1" y="1729"/>
                    <a:pt x="103" y="1831"/>
                    <a:pt x="229" y="1831"/>
                  </a:cubicBezTo>
                  <a:lnTo>
                    <a:pt x="1607" y="1831"/>
                  </a:lnTo>
                  <a:cubicBezTo>
                    <a:pt x="1731" y="1831"/>
                    <a:pt x="1835" y="1729"/>
                    <a:pt x="1835" y="1603"/>
                  </a:cubicBezTo>
                  <a:lnTo>
                    <a:pt x="1835" y="228"/>
                  </a:lnTo>
                  <a:cubicBezTo>
                    <a:pt x="1835" y="102"/>
                    <a:pt x="1731" y="0"/>
                    <a:pt x="1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6" name="Google Shape;1906;p112"/>
            <p:cNvSpPr/>
            <p:nvPr/>
          </p:nvSpPr>
          <p:spPr>
            <a:xfrm>
              <a:off x="380625" y="20338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7"/>
                    <a:pt x="235" y="456"/>
                  </a:cubicBezTo>
                  <a:lnTo>
                    <a:pt x="2566" y="456"/>
                  </a:lnTo>
                  <a:cubicBezTo>
                    <a:pt x="2568" y="457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7" name="Google Shape;1907;p112"/>
            <p:cNvSpPr/>
            <p:nvPr/>
          </p:nvSpPr>
          <p:spPr>
            <a:xfrm>
              <a:off x="380625" y="2054075"/>
              <a:ext cx="70000" cy="11425"/>
            </a:xfrm>
            <a:custGeom>
              <a:avLst/>
              <a:gdLst/>
              <a:ahLst/>
              <a:cxnLst/>
              <a:rect l="l" t="t" r="r" b="b"/>
              <a:pathLst>
                <a:path w="2800" h="457" extrusionOk="0">
                  <a:moveTo>
                    <a:pt x="230" y="1"/>
                  </a:moveTo>
                  <a:cubicBezTo>
                    <a:pt x="103" y="1"/>
                    <a:pt x="0" y="103"/>
                    <a:pt x="0" y="229"/>
                  </a:cubicBezTo>
                  <a:cubicBezTo>
                    <a:pt x="0" y="355"/>
                    <a:pt x="102" y="457"/>
                    <a:pt x="227" y="457"/>
                  </a:cubicBezTo>
                  <a:cubicBezTo>
                    <a:pt x="230" y="457"/>
                    <a:pt x="232" y="456"/>
                    <a:pt x="235" y="456"/>
                  </a:cubicBezTo>
                  <a:lnTo>
                    <a:pt x="2566" y="456"/>
                  </a:lnTo>
                  <a:cubicBezTo>
                    <a:pt x="2568" y="456"/>
                    <a:pt x="2571" y="457"/>
                    <a:pt x="2574" y="457"/>
                  </a:cubicBezTo>
                  <a:cubicBezTo>
                    <a:pt x="2698" y="457"/>
                    <a:pt x="2799" y="355"/>
                    <a:pt x="2799" y="229"/>
                  </a:cubicBezTo>
                  <a:cubicBezTo>
                    <a:pt x="2799" y="103"/>
                    <a:pt x="2696" y="1"/>
                    <a:pt x="2571" y="1"/>
                  </a:cubicBezTo>
                  <a:cubicBezTo>
                    <a:pt x="2569" y="1"/>
                    <a:pt x="2568" y="1"/>
                    <a:pt x="2566" y="1"/>
                  </a:cubicBezTo>
                  <a:lnTo>
                    <a:pt x="235" y="1"/>
                  </a:lnTo>
                  <a:cubicBezTo>
                    <a:pt x="233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8" name="Google Shape;1908;p112"/>
            <p:cNvSpPr/>
            <p:nvPr/>
          </p:nvSpPr>
          <p:spPr>
            <a:xfrm>
              <a:off x="446375" y="1911475"/>
              <a:ext cx="105850" cy="103450"/>
            </a:xfrm>
            <a:custGeom>
              <a:avLst/>
              <a:gdLst/>
              <a:ahLst/>
              <a:cxnLst/>
              <a:rect l="l" t="t" r="r" b="b"/>
              <a:pathLst>
                <a:path w="4234" h="4138" extrusionOk="0">
                  <a:moveTo>
                    <a:pt x="2184" y="0"/>
                  </a:moveTo>
                  <a:cubicBezTo>
                    <a:pt x="1494" y="0"/>
                    <a:pt x="844" y="345"/>
                    <a:pt x="459" y="926"/>
                  </a:cubicBezTo>
                  <a:cubicBezTo>
                    <a:pt x="38" y="1560"/>
                    <a:pt x="0" y="2377"/>
                    <a:pt x="360" y="3047"/>
                  </a:cubicBezTo>
                  <a:cubicBezTo>
                    <a:pt x="721" y="3719"/>
                    <a:pt x="1421" y="4138"/>
                    <a:pt x="2184" y="4138"/>
                  </a:cubicBezTo>
                  <a:cubicBezTo>
                    <a:pt x="3152" y="4138"/>
                    <a:pt x="3990" y="3467"/>
                    <a:pt x="4203" y="2523"/>
                  </a:cubicBezTo>
                  <a:cubicBezTo>
                    <a:pt x="4233" y="2399"/>
                    <a:pt x="4156" y="2272"/>
                    <a:pt x="4032" y="2245"/>
                  </a:cubicBezTo>
                  <a:cubicBezTo>
                    <a:pt x="4015" y="2242"/>
                    <a:pt x="3999" y="2240"/>
                    <a:pt x="3983" y="2240"/>
                  </a:cubicBezTo>
                  <a:cubicBezTo>
                    <a:pt x="3876" y="2240"/>
                    <a:pt x="3780" y="2315"/>
                    <a:pt x="3758" y="2423"/>
                  </a:cubicBezTo>
                  <a:cubicBezTo>
                    <a:pt x="3595" y="3153"/>
                    <a:pt x="2933" y="3684"/>
                    <a:pt x="2184" y="3684"/>
                  </a:cubicBezTo>
                  <a:cubicBezTo>
                    <a:pt x="1589" y="3682"/>
                    <a:pt x="1043" y="3355"/>
                    <a:pt x="762" y="2833"/>
                  </a:cubicBezTo>
                  <a:cubicBezTo>
                    <a:pt x="482" y="2308"/>
                    <a:pt x="510" y="1674"/>
                    <a:pt x="840" y="1178"/>
                  </a:cubicBezTo>
                  <a:cubicBezTo>
                    <a:pt x="1140" y="725"/>
                    <a:pt x="1646" y="456"/>
                    <a:pt x="2182" y="456"/>
                  </a:cubicBezTo>
                  <a:cubicBezTo>
                    <a:pt x="2233" y="456"/>
                    <a:pt x="2283" y="458"/>
                    <a:pt x="2334" y="463"/>
                  </a:cubicBezTo>
                  <a:cubicBezTo>
                    <a:pt x="2926" y="518"/>
                    <a:pt x="3438" y="894"/>
                    <a:pt x="3671" y="1442"/>
                  </a:cubicBezTo>
                  <a:cubicBezTo>
                    <a:pt x="3705" y="1532"/>
                    <a:pt x="3792" y="1586"/>
                    <a:pt x="3884" y="1586"/>
                  </a:cubicBezTo>
                  <a:cubicBezTo>
                    <a:pt x="3913" y="1586"/>
                    <a:pt x="3943" y="1581"/>
                    <a:pt x="3971" y="1569"/>
                  </a:cubicBezTo>
                  <a:cubicBezTo>
                    <a:pt x="4089" y="1519"/>
                    <a:pt x="4143" y="1381"/>
                    <a:pt x="4089" y="1264"/>
                  </a:cubicBezTo>
                  <a:cubicBezTo>
                    <a:pt x="3792" y="562"/>
                    <a:pt x="3135" y="79"/>
                    <a:pt x="2375" y="9"/>
                  </a:cubicBezTo>
                  <a:cubicBezTo>
                    <a:pt x="2312" y="3"/>
                    <a:pt x="2248" y="0"/>
                    <a:pt x="2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09" name="Google Shape;1909;p112"/>
            <p:cNvSpPr/>
            <p:nvPr/>
          </p:nvSpPr>
          <p:spPr>
            <a:xfrm>
              <a:off x="483300" y="1927625"/>
              <a:ext cx="38775" cy="69075"/>
            </a:xfrm>
            <a:custGeom>
              <a:avLst/>
              <a:gdLst/>
              <a:ahLst/>
              <a:cxnLst/>
              <a:rect l="l" t="t" r="r" b="b"/>
              <a:pathLst>
                <a:path w="1551" h="2763" extrusionOk="0">
                  <a:moveTo>
                    <a:pt x="547" y="730"/>
                  </a:moveTo>
                  <a:lnTo>
                    <a:pt x="547" y="1075"/>
                  </a:lnTo>
                  <a:cubicBezTo>
                    <a:pt x="492" y="1029"/>
                    <a:pt x="456" y="969"/>
                    <a:pt x="456" y="902"/>
                  </a:cubicBezTo>
                  <a:cubicBezTo>
                    <a:pt x="456" y="836"/>
                    <a:pt x="492" y="774"/>
                    <a:pt x="547" y="730"/>
                  </a:cubicBezTo>
                  <a:close/>
                  <a:moveTo>
                    <a:pt x="1003" y="1677"/>
                  </a:moveTo>
                  <a:cubicBezTo>
                    <a:pt x="1060" y="1721"/>
                    <a:pt x="1095" y="1783"/>
                    <a:pt x="1095" y="1849"/>
                  </a:cubicBezTo>
                  <a:lnTo>
                    <a:pt x="1095" y="1850"/>
                  </a:lnTo>
                  <a:cubicBezTo>
                    <a:pt x="1095" y="1916"/>
                    <a:pt x="1059" y="1977"/>
                    <a:pt x="1003" y="2023"/>
                  </a:cubicBezTo>
                  <a:lnTo>
                    <a:pt x="1003" y="1677"/>
                  </a:lnTo>
                  <a:close/>
                  <a:moveTo>
                    <a:pt x="775" y="1"/>
                  </a:moveTo>
                  <a:cubicBezTo>
                    <a:pt x="651" y="1"/>
                    <a:pt x="549" y="102"/>
                    <a:pt x="549" y="227"/>
                  </a:cubicBezTo>
                  <a:cubicBezTo>
                    <a:pt x="232" y="317"/>
                    <a:pt x="0" y="585"/>
                    <a:pt x="0" y="902"/>
                  </a:cubicBezTo>
                  <a:cubicBezTo>
                    <a:pt x="0" y="1218"/>
                    <a:pt x="231" y="1486"/>
                    <a:pt x="547" y="1575"/>
                  </a:cubicBezTo>
                  <a:lnTo>
                    <a:pt x="547" y="2022"/>
                  </a:lnTo>
                  <a:cubicBezTo>
                    <a:pt x="492" y="1976"/>
                    <a:pt x="456" y="1916"/>
                    <a:pt x="456" y="1849"/>
                  </a:cubicBezTo>
                  <a:cubicBezTo>
                    <a:pt x="453" y="1725"/>
                    <a:pt x="351" y="1628"/>
                    <a:pt x="228" y="1628"/>
                  </a:cubicBezTo>
                  <a:cubicBezTo>
                    <a:pt x="105" y="1628"/>
                    <a:pt x="5" y="1725"/>
                    <a:pt x="0" y="1849"/>
                  </a:cubicBezTo>
                  <a:cubicBezTo>
                    <a:pt x="0" y="2165"/>
                    <a:pt x="231" y="2434"/>
                    <a:pt x="547" y="2522"/>
                  </a:cubicBezTo>
                  <a:lnTo>
                    <a:pt x="547" y="2540"/>
                  </a:lnTo>
                  <a:cubicBezTo>
                    <a:pt x="552" y="2664"/>
                    <a:pt x="652" y="2762"/>
                    <a:pt x="775" y="2762"/>
                  </a:cubicBezTo>
                  <a:cubicBezTo>
                    <a:pt x="898" y="2762"/>
                    <a:pt x="1000" y="2664"/>
                    <a:pt x="1003" y="2540"/>
                  </a:cubicBezTo>
                  <a:lnTo>
                    <a:pt x="1003" y="2522"/>
                  </a:lnTo>
                  <a:cubicBezTo>
                    <a:pt x="1320" y="2433"/>
                    <a:pt x="1550" y="2165"/>
                    <a:pt x="1550" y="1849"/>
                  </a:cubicBezTo>
                  <a:cubicBezTo>
                    <a:pt x="1550" y="1532"/>
                    <a:pt x="1320" y="1264"/>
                    <a:pt x="1003" y="1175"/>
                  </a:cubicBezTo>
                  <a:lnTo>
                    <a:pt x="1003" y="728"/>
                  </a:lnTo>
                  <a:cubicBezTo>
                    <a:pt x="1060" y="774"/>
                    <a:pt x="1095" y="834"/>
                    <a:pt x="1095" y="902"/>
                  </a:cubicBezTo>
                  <a:cubicBezTo>
                    <a:pt x="1099" y="1025"/>
                    <a:pt x="1199" y="1122"/>
                    <a:pt x="1323" y="1122"/>
                  </a:cubicBezTo>
                  <a:cubicBezTo>
                    <a:pt x="1446" y="1122"/>
                    <a:pt x="1547" y="1025"/>
                    <a:pt x="1550" y="902"/>
                  </a:cubicBezTo>
                  <a:cubicBezTo>
                    <a:pt x="1550" y="585"/>
                    <a:pt x="1320" y="316"/>
                    <a:pt x="1003" y="227"/>
                  </a:cubicBezTo>
                  <a:cubicBezTo>
                    <a:pt x="1003" y="102"/>
                    <a:pt x="90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10" name="Google Shape;1910;p112"/>
          <p:cNvGrpSpPr/>
          <p:nvPr/>
        </p:nvGrpSpPr>
        <p:grpSpPr>
          <a:xfrm>
            <a:off x="1777643" y="3608615"/>
            <a:ext cx="601584" cy="389837"/>
            <a:chOff x="7029450" y="1910975"/>
            <a:chExt cx="351625" cy="230625"/>
          </a:xfrm>
        </p:grpSpPr>
        <p:sp>
          <p:nvSpPr>
            <p:cNvPr id="1911" name="Google Shape;1911;p112"/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2" name="Google Shape;1912;p112"/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3" name="Google Shape;1913;p112"/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4" name="Google Shape;1914;p112"/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5" name="Google Shape;1915;p112"/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6" name="Google Shape;1916;p112"/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7" name="Google Shape;1917;p112"/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8" name="Google Shape;1918;p112"/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19" name="Google Shape;1919;p112"/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0" name="Google Shape;1920;p112"/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1" name="Google Shape;1921;p112"/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2" name="Google Shape;1922;p112"/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3" name="Google Shape;1923;p112"/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4" name="Google Shape;1924;p112"/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5" name="Google Shape;1925;p112"/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6" name="Google Shape;1926;p112"/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27" name="Google Shape;1927;p112"/>
          <p:cNvGrpSpPr/>
          <p:nvPr/>
        </p:nvGrpSpPr>
        <p:grpSpPr>
          <a:xfrm>
            <a:off x="4527645" y="3580028"/>
            <a:ext cx="601473" cy="389821"/>
            <a:chOff x="7029600" y="2460350"/>
            <a:chExt cx="351325" cy="230450"/>
          </a:xfrm>
        </p:grpSpPr>
        <p:sp>
          <p:nvSpPr>
            <p:cNvPr id="1928" name="Google Shape;1928;p112"/>
            <p:cNvSpPr/>
            <p:nvPr/>
          </p:nvSpPr>
          <p:spPr>
            <a:xfrm>
              <a:off x="7061975" y="2466050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0"/>
                  </a:moveTo>
                  <a:cubicBezTo>
                    <a:pt x="192" y="0"/>
                    <a:pt x="0" y="192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2"/>
                    <a:pt x="11316" y="0"/>
                    <a:pt x="11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29" name="Google Shape;1929;p112"/>
            <p:cNvSpPr/>
            <p:nvPr/>
          </p:nvSpPr>
          <p:spPr>
            <a:xfrm>
              <a:off x="7080875" y="2499150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1"/>
                  </a:lnTo>
                  <a:lnTo>
                    <a:pt x="9997" y="5041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0" name="Google Shape;1930;p112"/>
            <p:cNvSpPr/>
            <p:nvPr/>
          </p:nvSpPr>
          <p:spPr>
            <a:xfrm>
              <a:off x="7158775" y="2561775"/>
              <a:ext cx="32450" cy="32225"/>
            </a:xfrm>
            <a:custGeom>
              <a:avLst/>
              <a:gdLst/>
              <a:ahLst/>
              <a:cxnLst/>
              <a:rect l="l" t="t" r="r" b="b"/>
              <a:pathLst>
                <a:path w="1298" h="1289" extrusionOk="0">
                  <a:moveTo>
                    <a:pt x="1" y="1"/>
                  </a:moveTo>
                  <a:lnTo>
                    <a:pt x="1" y="1289"/>
                  </a:lnTo>
                  <a:lnTo>
                    <a:pt x="1297" y="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1" name="Google Shape;1931;p112"/>
            <p:cNvSpPr/>
            <p:nvPr/>
          </p:nvSpPr>
          <p:spPr>
            <a:xfrm>
              <a:off x="7256900" y="2529700"/>
              <a:ext cx="73925" cy="95500"/>
            </a:xfrm>
            <a:custGeom>
              <a:avLst/>
              <a:gdLst/>
              <a:ahLst/>
              <a:cxnLst/>
              <a:rect l="l" t="t" r="r" b="b"/>
              <a:pathLst>
                <a:path w="2957" h="3820" extrusionOk="0">
                  <a:moveTo>
                    <a:pt x="1" y="0"/>
                  </a:moveTo>
                  <a:lnTo>
                    <a:pt x="1" y="3819"/>
                  </a:lnTo>
                  <a:lnTo>
                    <a:pt x="2956" y="3819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2" name="Google Shape;1932;p112"/>
            <p:cNvSpPr/>
            <p:nvPr/>
          </p:nvSpPr>
          <p:spPr>
            <a:xfrm>
              <a:off x="7080875" y="2499150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3" name="Google Shape;1933;p112"/>
            <p:cNvSpPr/>
            <p:nvPr/>
          </p:nvSpPr>
          <p:spPr>
            <a:xfrm>
              <a:off x="7036200" y="2657625"/>
              <a:ext cx="339275" cy="27475"/>
            </a:xfrm>
            <a:custGeom>
              <a:avLst/>
              <a:gdLst/>
              <a:ahLst/>
              <a:cxnLst/>
              <a:rect l="l" t="t" r="r" b="b"/>
              <a:pathLst>
                <a:path w="13571" h="1099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3"/>
                  </a:lnTo>
                  <a:cubicBezTo>
                    <a:pt x="246" y="897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2742" y="1099"/>
                    <a:pt x="12743" y="1099"/>
                    <a:pt x="12744" y="1099"/>
                  </a:cubicBezTo>
                  <a:cubicBezTo>
                    <a:pt x="13054" y="1099"/>
                    <a:pt x="13326" y="897"/>
                    <a:pt x="13420" y="603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4" name="Google Shape;1934;p112"/>
            <p:cNvSpPr/>
            <p:nvPr/>
          </p:nvSpPr>
          <p:spPr>
            <a:xfrm>
              <a:off x="7294250" y="2508675"/>
              <a:ext cx="20050" cy="11400"/>
            </a:xfrm>
            <a:custGeom>
              <a:avLst/>
              <a:gdLst/>
              <a:ahLst/>
              <a:cxnLst/>
              <a:rect l="l" t="t" r="r" b="b"/>
              <a:pathLst>
                <a:path w="802" h="456" extrusionOk="0">
                  <a:moveTo>
                    <a:pt x="575" y="0"/>
                  </a:moveTo>
                  <a:cubicBezTo>
                    <a:pt x="572" y="0"/>
                    <a:pt x="569" y="0"/>
                    <a:pt x="567" y="0"/>
                  </a:cubicBezTo>
                  <a:lnTo>
                    <a:pt x="223" y="0"/>
                  </a:lnTo>
                  <a:cubicBezTo>
                    <a:pt x="100" y="3"/>
                    <a:pt x="1" y="103"/>
                    <a:pt x="1" y="228"/>
                  </a:cubicBezTo>
                  <a:cubicBezTo>
                    <a:pt x="1" y="351"/>
                    <a:pt x="100" y="451"/>
                    <a:pt x="223" y="456"/>
                  </a:cubicBezTo>
                  <a:lnTo>
                    <a:pt x="567" y="456"/>
                  </a:lnTo>
                  <a:cubicBezTo>
                    <a:pt x="569" y="456"/>
                    <a:pt x="570" y="456"/>
                    <a:pt x="572" y="456"/>
                  </a:cubicBezTo>
                  <a:cubicBezTo>
                    <a:pt x="699" y="456"/>
                    <a:pt x="802" y="354"/>
                    <a:pt x="802" y="228"/>
                  </a:cubicBezTo>
                  <a:cubicBezTo>
                    <a:pt x="802" y="102"/>
                    <a:pt x="700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5" name="Google Shape;1935;p112"/>
            <p:cNvSpPr/>
            <p:nvPr/>
          </p:nvSpPr>
          <p:spPr>
            <a:xfrm>
              <a:off x="7263400" y="2508675"/>
              <a:ext cx="20000" cy="11400"/>
            </a:xfrm>
            <a:custGeom>
              <a:avLst/>
              <a:gdLst/>
              <a:ahLst/>
              <a:cxnLst/>
              <a:rect l="l" t="t" r="r" b="b"/>
              <a:pathLst>
                <a:path w="800" h="456" extrusionOk="0">
                  <a:moveTo>
                    <a:pt x="226" y="0"/>
                  </a:moveTo>
                  <a:cubicBezTo>
                    <a:pt x="101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cubicBezTo>
                    <a:pt x="230" y="456"/>
                    <a:pt x="232" y="456"/>
                    <a:pt x="234" y="456"/>
                  </a:cubicBezTo>
                  <a:lnTo>
                    <a:pt x="577" y="456"/>
                  </a:lnTo>
                  <a:cubicBezTo>
                    <a:pt x="701" y="451"/>
                    <a:pt x="799" y="351"/>
                    <a:pt x="799" y="228"/>
                  </a:cubicBezTo>
                  <a:cubicBezTo>
                    <a:pt x="799" y="103"/>
                    <a:pt x="701" y="3"/>
                    <a:pt x="577" y="0"/>
                  </a:cubicBezTo>
                  <a:lnTo>
                    <a:pt x="234" y="0"/>
                  </a:lnTo>
                  <a:cubicBezTo>
                    <a:pt x="231" y="0"/>
                    <a:pt x="228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6" name="Google Shape;1936;p112"/>
            <p:cNvSpPr/>
            <p:nvPr/>
          </p:nvSpPr>
          <p:spPr>
            <a:xfrm>
              <a:off x="7232350" y="2508675"/>
              <a:ext cx="19700" cy="11400"/>
            </a:xfrm>
            <a:custGeom>
              <a:avLst/>
              <a:gdLst/>
              <a:ahLst/>
              <a:cxnLst/>
              <a:rect l="l" t="t" r="r" b="b"/>
              <a:pathLst>
                <a:path w="788" h="456" extrusionOk="0">
                  <a:moveTo>
                    <a:pt x="222" y="0"/>
                  </a:moveTo>
                  <a:cubicBezTo>
                    <a:pt x="99" y="3"/>
                    <a:pt x="0" y="103"/>
                    <a:pt x="0" y="228"/>
                  </a:cubicBezTo>
                  <a:cubicBezTo>
                    <a:pt x="0" y="351"/>
                    <a:pt x="99" y="451"/>
                    <a:pt x="222" y="456"/>
                  </a:cubicBezTo>
                  <a:lnTo>
                    <a:pt x="567" y="456"/>
                  </a:lnTo>
                  <a:cubicBezTo>
                    <a:pt x="691" y="451"/>
                    <a:pt x="788" y="351"/>
                    <a:pt x="788" y="228"/>
                  </a:cubicBezTo>
                  <a:cubicBezTo>
                    <a:pt x="788" y="103"/>
                    <a:pt x="691" y="3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7" name="Google Shape;1937;p112"/>
            <p:cNvSpPr/>
            <p:nvPr/>
          </p:nvSpPr>
          <p:spPr>
            <a:xfrm>
              <a:off x="7153075" y="2556075"/>
              <a:ext cx="44900" cy="43650"/>
            </a:xfrm>
            <a:custGeom>
              <a:avLst/>
              <a:gdLst/>
              <a:ahLst/>
              <a:cxnLst/>
              <a:rect l="l" t="t" r="r" b="b"/>
              <a:pathLst>
                <a:path w="1796" h="1746" extrusionOk="0">
                  <a:moveTo>
                    <a:pt x="456" y="595"/>
                  </a:moveTo>
                  <a:lnTo>
                    <a:pt x="1014" y="873"/>
                  </a:lnTo>
                  <a:lnTo>
                    <a:pt x="456" y="1150"/>
                  </a:lnTo>
                  <a:lnTo>
                    <a:pt x="456" y="595"/>
                  </a:lnTo>
                  <a:close/>
                  <a:moveTo>
                    <a:pt x="230" y="0"/>
                  </a:moveTo>
                  <a:cubicBezTo>
                    <a:pt x="110" y="0"/>
                    <a:pt x="1" y="96"/>
                    <a:pt x="1" y="229"/>
                  </a:cubicBezTo>
                  <a:lnTo>
                    <a:pt x="1" y="1518"/>
                  </a:lnTo>
                  <a:cubicBezTo>
                    <a:pt x="1" y="1650"/>
                    <a:pt x="109" y="1745"/>
                    <a:pt x="229" y="1745"/>
                  </a:cubicBezTo>
                  <a:cubicBezTo>
                    <a:pt x="263" y="1745"/>
                    <a:pt x="297" y="1738"/>
                    <a:pt x="330" y="1721"/>
                  </a:cubicBezTo>
                  <a:lnTo>
                    <a:pt x="1627" y="1077"/>
                  </a:lnTo>
                  <a:cubicBezTo>
                    <a:pt x="1796" y="992"/>
                    <a:pt x="1796" y="753"/>
                    <a:pt x="1627" y="668"/>
                  </a:cubicBezTo>
                  <a:lnTo>
                    <a:pt x="330" y="24"/>
                  </a:lnTo>
                  <a:cubicBezTo>
                    <a:pt x="297" y="8"/>
                    <a:pt x="26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8" name="Google Shape;1938;p112"/>
            <p:cNvSpPr/>
            <p:nvPr/>
          </p:nvSpPr>
          <p:spPr>
            <a:xfrm>
              <a:off x="7075200" y="2493450"/>
              <a:ext cx="261300" cy="137450"/>
            </a:xfrm>
            <a:custGeom>
              <a:avLst/>
              <a:gdLst/>
              <a:ahLst/>
              <a:cxnLst/>
              <a:rect l="l" t="t" r="r" b="b"/>
              <a:pathLst>
                <a:path w="10452" h="5498" extrusionOk="0">
                  <a:moveTo>
                    <a:pt x="9996" y="456"/>
                  </a:moveTo>
                  <a:lnTo>
                    <a:pt x="9996" y="1222"/>
                  </a:lnTo>
                  <a:lnTo>
                    <a:pt x="456" y="1222"/>
                  </a:lnTo>
                  <a:lnTo>
                    <a:pt x="456" y="456"/>
                  </a:lnTo>
                  <a:close/>
                  <a:moveTo>
                    <a:pt x="7042" y="1678"/>
                  </a:moveTo>
                  <a:lnTo>
                    <a:pt x="7042" y="5042"/>
                  </a:lnTo>
                  <a:lnTo>
                    <a:pt x="456" y="5042"/>
                  </a:lnTo>
                  <a:lnTo>
                    <a:pt x="456" y="1678"/>
                  </a:lnTo>
                  <a:close/>
                  <a:moveTo>
                    <a:pt x="9996" y="1678"/>
                  </a:moveTo>
                  <a:lnTo>
                    <a:pt x="9996" y="5042"/>
                  </a:lnTo>
                  <a:lnTo>
                    <a:pt x="7497" y="5042"/>
                  </a:lnTo>
                  <a:lnTo>
                    <a:pt x="7497" y="1678"/>
                  </a:lnTo>
                  <a:close/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lnTo>
                    <a:pt x="0" y="5269"/>
                  </a:lnTo>
                  <a:cubicBezTo>
                    <a:pt x="0" y="5395"/>
                    <a:pt x="102" y="5497"/>
                    <a:pt x="228" y="5497"/>
                  </a:cubicBezTo>
                  <a:lnTo>
                    <a:pt x="10224" y="5497"/>
                  </a:lnTo>
                  <a:cubicBezTo>
                    <a:pt x="10350" y="5497"/>
                    <a:pt x="10452" y="5395"/>
                    <a:pt x="10452" y="5269"/>
                  </a:cubicBezTo>
                  <a:lnTo>
                    <a:pt x="10452" y="228"/>
                  </a:lnTo>
                  <a:cubicBezTo>
                    <a:pt x="10452" y="102"/>
                    <a:pt x="10350" y="0"/>
                    <a:pt x="10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39" name="Google Shape;1939;p112"/>
            <p:cNvSpPr/>
            <p:nvPr/>
          </p:nvSpPr>
          <p:spPr>
            <a:xfrm>
              <a:off x="7029600" y="2460350"/>
              <a:ext cx="351325" cy="230450"/>
            </a:xfrm>
            <a:custGeom>
              <a:avLst/>
              <a:gdLst/>
              <a:ahLst/>
              <a:cxnLst/>
              <a:rect l="l" t="t" r="r" b="b"/>
              <a:pathLst>
                <a:path w="14053" h="9218" extrusionOk="0">
                  <a:moveTo>
                    <a:pt x="12376" y="456"/>
                  </a:moveTo>
                  <a:cubicBezTo>
                    <a:pt x="12487" y="456"/>
                    <a:pt x="12577" y="546"/>
                    <a:pt x="12577" y="657"/>
                  </a:cubicBezTo>
                  <a:lnTo>
                    <a:pt x="12577" y="7663"/>
                  </a:lnTo>
                  <a:lnTo>
                    <a:pt x="1525" y="7663"/>
                  </a:lnTo>
                  <a:lnTo>
                    <a:pt x="1525" y="657"/>
                  </a:lnTo>
                  <a:cubicBezTo>
                    <a:pt x="1525" y="546"/>
                    <a:pt x="1615" y="456"/>
                    <a:pt x="1725" y="456"/>
                  </a:cubicBezTo>
                  <a:close/>
                  <a:moveTo>
                    <a:pt x="1724" y="1"/>
                  </a:moveTo>
                  <a:cubicBezTo>
                    <a:pt x="1363" y="2"/>
                    <a:pt x="1069" y="294"/>
                    <a:pt x="1068" y="657"/>
                  </a:cubicBezTo>
                  <a:lnTo>
                    <a:pt x="1068" y="7663"/>
                  </a:lnTo>
                  <a:lnTo>
                    <a:pt x="487" y="7663"/>
                  </a:lnTo>
                  <a:cubicBezTo>
                    <a:pt x="204" y="7663"/>
                    <a:pt x="0" y="7940"/>
                    <a:pt x="86" y="8211"/>
                  </a:cubicBezTo>
                  <a:lnTo>
                    <a:pt x="198" y="8563"/>
                  </a:lnTo>
                  <a:cubicBezTo>
                    <a:pt x="321" y="8953"/>
                    <a:pt x="682" y="9218"/>
                    <a:pt x="1090" y="9218"/>
                  </a:cubicBezTo>
                  <a:cubicBezTo>
                    <a:pt x="1091" y="9218"/>
                    <a:pt x="1092" y="9218"/>
                    <a:pt x="1093" y="9218"/>
                  </a:cubicBezTo>
                  <a:lnTo>
                    <a:pt x="8332" y="9218"/>
                  </a:lnTo>
                  <a:cubicBezTo>
                    <a:pt x="8335" y="9218"/>
                    <a:pt x="8337" y="9218"/>
                    <a:pt x="8340" y="9218"/>
                  </a:cubicBezTo>
                  <a:cubicBezTo>
                    <a:pt x="8464" y="9218"/>
                    <a:pt x="8566" y="9116"/>
                    <a:pt x="8566" y="8990"/>
                  </a:cubicBezTo>
                  <a:cubicBezTo>
                    <a:pt x="8566" y="8865"/>
                    <a:pt x="8464" y="8763"/>
                    <a:pt x="8340" y="8763"/>
                  </a:cubicBezTo>
                  <a:cubicBezTo>
                    <a:pt x="8337" y="8763"/>
                    <a:pt x="8335" y="8764"/>
                    <a:pt x="8332" y="8764"/>
                  </a:cubicBezTo>
                  <a:lnTo>
                    <a:pt x="1093" y="8764"/>
                  </a:lnTo>
                  <a:cubicBezTo>
                    <a:pt x="883" y="8764"/>
                    <a:pt x="695" y="8627"/>
                    <a:pt x="632" y="8426"/>
                  </a:cubicBezTo>
                  <a:lnTo>
                    <a:pt x="535" y="8119"/>
                  </a:lnTo>
                  <a:lnTo>
                    <a:pt x="13564" y="8119"/>
                  </a:lnTo>
                  <a:lnTo>
                    <a:pt x="13466" y="8426"/>
                  </a:lnTo>
                  <a:cubicBezTo>
                    <a:pt x="13403" y="8627"/>
                    <a:pt x="13216" y="8764"/>
                    <a:pt x="13005" y="8764"/>
                  </a:cubicBezTo>
                  <a:lnTo>
                    <a:pt x="9699" y="8764"/>
                  </a:lnTo>
                  <a:cubicBezTo>
                    <a:pt x="9576" y="8766"/>
                    <a:pt x="9477" y="8867"/>
                    <a:pt x="9477" y="8990"/>
                  </a:cubicBezTo>
                  <a:cubicBezTo>
                    <a:pt x="9477" y="9115"/>
                    <a:pt x="9576" y="9215"/>
                    <a:pt x="9699" y="9218"/>
                  </a:cubicBezTo>
                  <a:lnTo>
                    <a:pt x="13005" y="9218"/>
                  </a:lnTo>
                  <a:cubicBezTo>
                    <a:pt x="13006" y="9218"/>
                    <a:pt x="13007" y="9218"/>
                    <a:pt x="13008" y="9218"/>
                  </a:cubicBezTo>
                  <a:cubicBezTo>
                    <a:pt x="13417" y="9218"/>
                    <a:pt x="13778" y="8953"/>
                    <a:pt x="13900" y="8563"/>
                  </a:cubicBezTo>
                  <a:lnTo>
                    <a:pt x="14012" y="8211"/>
                  </a:lnTo>
                  <a:cubicBezTo>
                    <a:pt x="14052" y="8083"/>
                    <a:pt x="14031" y="7944"/>
                    <a:pt x="13952" y="7835"/>
                  </a:cubicBezTo>
                  <a:cubicBezTo>
                    <a:pt x="13872" y="7728"/>
                    <a:pt x="13746" y="7663"/>
                    <a:pt x="13611" y="7663"/>
                  </a:cubicBezTo>
                  <a:lnTo>
                    <a:pt x="13031" y="7663"/>
                  </a:lnTo>
                  <a:lnTo>
                    <a:pt x="13031" y="657"/>
                  </a:lnTo>
                  <a:cubicBezTo>
                    <a:pt x="13031" y="294"/>
                    <a:pt x="12737" y="2"/>
                    <a:pt x="12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0" name="Google Shape;1940;p112"/>
            <p:cNvSpPr/>
            <p:nvPr/>
          </p:nvSpPr>
          <p:spPr>
            <a:xfrm>
              <a:off x="7196875" y="2477250"/>
              <a:ext cx="17625" cy="11400"/>
            </a:xfrm>
            <a:custGeom>
              <a:avLst/>
              <a:gdLst/>
              <a:ahLst/>
              <a:cxnLst/>
              <a:rect l="l" t="t" r="r" b="b"/>
              <a:pathLst>
                <a:path w="705" h="456" extrusionOk="0">
                  <a:moveTo>
                    <a:pt x="228" y="1"/>
                  </a:moveTo>
                  <a:cubicBezTo>
                    <a:pt x="103" y="1"/>
                    <a:pt x="1" y="102"/>
                    <a:pt x="1" y="227"/>
                  </a:cubicBezTo>
                  <a:cubicBezTo>
                    <a:pt x="1" y="354"/>
                    <a:pt x="103" y="455"/>
                    <a:pt x="228" y="455"/>
                  </a:cubicBezTo>
                  <a:cubicBezTo>
                    <a:pt x="231" y="455"/>
                    <a:pt x="233" y="455"/>
                    <a:pt x="236" y="455"/>
                  </a:cubicBezTo>
                  <a:lnTo>
                    <a:pt x="482" y="455"/>
                  </a:lnTo>
                  <a:cubicBezTo>
                    <a:pt x="605" y="452"/>
                    <a:pt x="704" y="352"/>
                    <a:pt x="704" y="227"/>
                  </a:cubicBezTo>
                  <a:cubicBezTo>
                    <a:pt x="704" y="104"/>
                    <a:pt x="605" y="4"/>
                    <a:pt x="482" y="1"/>
                  </a:cubicBezTo>
                  <a:lnTo>
                    <a:pt x="236" y="1"/>
                  </a:lnTo>
                  <a:cubicBezTo>
                    <a:pt x="233" y="1"/>
                    <a:pt x="231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grpSp>
        <p:nvGrpSpPr>
          <p:cNvPr id="1941" name="Google Shape;1941;p112"/>
          <p:cNvGrpSpPr/>
          <p:nvPr/>
        </p:nvGrpSpPr>
        <p:grpSpPr>
          <a:xfrm>
            <a:off x="2950932" y="2083651"/>
            <a:ext cx="456870" cy="389878"/>
            <a:chOff x="7029600" y="2985325"/>
            <a:chExt cx="351325" cy="303475"/>
          </a:xfrm>
        </p:grpSpPr>
        <p:sp>
          <p:nvSpPr>
            <p:cNvPr id="1942" name="Google Shape;1942;p112"/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3" name="Google Shape;1943;p112"/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4" name="Google Shape;1944;p112"/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5" name="Google Shape;1945;p112"/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6" name="Google Shape;1946;p112"/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7" name="Google Shape;1947;p112"/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8" name="Google Shape;1948;p112"/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49" name="Google Shape;1949;p112"/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0" name="Google Shape;1950;p112"/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1" name="Google Shape;1951;p112"/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2" name="Google Shape;1952;p112"/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3" name="Google Shape;1953;p112"/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4" name="Google Shape;1954;p112"/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5" name="Google Shape;1955;p112"/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6" name="Google Shape;1956;p112"/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57" name="Google Shape;1957;p112"/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cxnSp>
        <p:nvCxnSpPr>
          <p:cNvPr id="1959" name="Google Shape;1959;p112"/>
          <p:cNvCxnSpPr>
            <a:cxnSpLocks/>
          </p:cNvCxnSpPr>
          <p:nvPr/>
        </p:nvCxnSpPr>
        <p:spPr>
          <a:xfrm>
            <a:off x="799515" y="2672417"/>
            <a:ext cx="0" cy="5974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0" name="Google Shape;1960;p112"/>
          <p:cNvCxnSpPr>
            <a:cxnSpLocks/>
            <a:stCxn id="1883" idx="0"/>
          </p:cNvCxnSpPr>
          <p:nvPr/>
        </p:nvCxnSpPr>
        <p:spPr>
          <a:xfrm flipH="1" flipV="1">
            <a:off x="2080416" y="2774462"/>
            <a:ext cx="6619" cy="6642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1" name="Google Shape;1961;p112"/>
          <p:cNvCxnSpPr>
            <a:cxnSpLocks/>
          </p:cNvCxnSpPr>
          <p:nvPr/>
        </p:nvCxnSpPr>
        <p:spPr>
          <a:xfrm>
            <a:off x="3173199" y="267241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62" name="Google Shape;1962;p112"/>
          <p:cNvCxnSpPr>
            <a:cxnSpLocks/>
          </p:cNvCxnSpPr>
          <p:nvPr/>
        </p:nvCxnSpPr>
        <p:spPr>
          <a:xfrm flipV="1">
            <a:off x="4785805" y="2723042"/>
            <a:ext cx="9895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" name="Google Shape;1882;p112">
            <a:extLst>
              <a:ext uri="{FF2B5EF4-FFF2-40B4-BE49-F238E27FC236}">
                <a16:creationId xmlns:a16="http://schemas.microsoft.com/office/drawing/2014/main" id="{E6A421F6-2280-9D86-9BD4-7455B3DE4F9B}"/>
              </a:ext>
            </a:extLst>
          </p:cNvPr>
          <p:cNvSpPr/>
          <p:nvPr/>
        </p:nvSpPr>
        <p:spPr>
          <a:xfrm>
            <a:off x="6082701" y="1921676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grpSp>
        <p:nvGrpSpPr>
          <p:cNvPr id="5" name="Google Shape;1941;p112">
            <a:extLst>
              <a:ext uri="{FF2B5EF4-FFF2-40B4-BE49-F238E27FC236}">
                <a16:creationId xmlns:a16="http://schemas.microsoft.com/office/drawing/2014/main" id="{59AF45A7-3D64-7D86-D041-46774EEA4BCA}"/>
              </a:ext>
            </a:extLst>
          </p:cNvPr>
          <p:cNvGrpSpPr/>
          <p:nvPr/>
        </p:nvGrpSpPr>
        <p:grpSpPr>
          <a:xfrm>
            <a:off x="6229870" y="2083651"/>
            <a:ext cx="456870" cy="389878"/>
            <a:chOff x="7029600" y="2985325"/>
            <a:chExt cx="351325" cy="303475"/>
          </a:xfrm>
        </p:grpSpPr>
        <p:sp>
          <p:nvSpPr>
            <p:cNvPr id="6" name="Google Shape;1942;p112">
              <a:extLst>
                <a:ext uri="{FF2B5EF4-FFF2-40B4-BE49-F238E27FC236}">
                  <a16:creationId xmlns:a16="http://schemas.microsoft.com/office/drawing/2014/main" id="{AC22AF8C-D08E-A75F-5F71-86F13BFA53A1}"/>
                </a:ext>
              </a:extLst>
            </p:cNvPr>
            <p:cNvSpPr/>
            <p:nvPr/>
          </p:nvSpPr>
          <p:spPr>
            <a:xfrm>
              <a:off x="7061975" y="3064025"/>
              <a:ext cx="287750" cy="191600"/>
            </a:xfrm>
            <a:custGeom>
              <a:avLst/>
              <a:gdLst/>
              <a:ahLst/>
              <a:cxnLst/>
              <a:rect l="l" t="t" r="r" b="b"/>
              <a:pathLst>
                <a:path w="11510" h="7664" extrusionOk="0">
                  <a:moveTo>
                    <a:pt x="429" y="1"/>
                  </a:moveTo>
                  <a:cubicBezTo>
                    <a:pt x="192" y="1"/>
                    <a:pt x="0" y="193"/>
                    <a:pt x="0" y="429"/>
                  </a:cubicBezTo>
                  <a:lnTo>
                    <a:pt x="0" y="7663"/>
                  </a:lnTo>
                  <a:lnTo>
                    <a:pt x="11510" y="7663"/>
                  </a:lnTo>
                  <a:lnTo>
                    <a:pt x="11510" y="429"/>
                  </a:lnTo>
                  <a:cubicBezTo>
                    <a:pt x="11508" y="193"/>
                    <a:pt x="11316" y="1"/>
                    <a:pt x="110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7" name="Google Shape;1943;p112">
              <a:extLst>
                <a:ext uri="{FF2B5EF4-FFF2-40B4-BE49-F238E27FC236}">
                  <a16:creationId xmlns:a16="http://schemas.microsoft.com/office/drawing/2014/main" id="{51F2D673-AE47-3E9F-E880-E642106DE484}"/>
                </a:ext>
              </a:extLst>
            </p:cNvPr>
            <p:cNvSpPr/>
            <p:nvPr/>
          </p:nvSpPr>
          <p:spPr>
            <a:xfrm>
              <a:off x="7080875" y="3097125"/>
              <a:ext cx="249950" cy="126050"/>
            </a:xfrm>
            <a:custGeom>
              <a:avLst/>
              <a:gdLst/>
              <a:ahLst/>
              <a:cxnLst/>
              <a:rect l="l" t="t" r="r" b="b"/>
              <a:pathLst>
                <a:path w="9998" h="5042" extrusionOk="0">
                  <a:moveTo>
                    <a:pt x="1" y="0"/>
                  </a:moveTo>
                  <a:lnTo>
                    <a:pt x="1" y="5042"/>
                  </a:lnTo>
                  <a:lnTo>
                    <a:pt x="9997" y="504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8" name="Google Shape;1944;p112">
              <a:extLst>
                <a:ext uri="{FF2B5EF4-FFF2-40B4-BE49-F238E27FC236}">
                  <a16:creationId xmlns:a16="http://schemas.microsoft.com/office/drawing/2014/main" id="{8CCCC9D8-9619-7321-E39D-0EBDA78EECB8}"/>
                </a:ext>
              </a:extLst>
            </p:cNvPr>
            <p:cNvSpPr/>
            <p:nvPr/>
          </p:nvSpPr>
          <p:spPr>
            <a:xfrm>
              <a:off x="7080875" y="3097125"/>
              <a:ext cx="249950" cy="30575"/>
            </a:xfrm>
            <a:custGeom>
              <a:avLst/>
              <a:gdLst/>
              <a:ahLst/>
              <a:cxnLst/>
              <a:rect l="l" t="t" r="r" b="b"/>
              <a:pathLst>
                <a:path w="9998" h="1223" extrusionOk="0">
                  <a:moveTo>
                    <a:pt x="1" y="0"/>
                  </a:moveTo>
                  <a:lnTo>
                    <a:pt x="1" y="1222"/>
                  </a:lnTo>
                  <a:lnTo>
                    <a:pt x="9997" y="1222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9" name="Google Shape;1945;p112">
              <a:extLst>
                <a:ext uri="{FF2B5EF4-FFF2-40B4-BE49-F238E27FC236}">
                  <a16:creationId xmlns:a16="http://schemas.microsoft.com/office/drawing/2014/main" id="{F2755245-3722-A8CE-BA96-32218887475E}"/>
                </a:ext>
              </a:extLst>
            </p:cNvPr>
            <p:cNvSpPr/>
            <p:nvPr/>
          </p:nvSpPr>
          <p:spPr>
            <a:xfrm>
              <a:off x="7104300" y="3097125"/>
              <a:ext cx="83725" cy="28350"/>
            </a:xfrm>
            <a:custGeom>
              <a:avLst/>
              <a:gdLst/>
              <a:ahLst/>
              <a:cxnLst/>
              <a:rect l="l" t="t" r="r" b="b"/>
              <a:pathLst>
                <a:path w="3349" h="1134" extrusionOk="0">
                  <a:moveTo>
                    <a:pt x="1" y="0"/>
                  </a:moveTo>
                  <a:cubicBezTo>
                    <a:pt x="274" y="685"/>
                    <a:pt x="938" y="1134"/>
                    <a:pt x="1675" y="1134"/>
                  </a:cubicBezTo>
                  <a:cubicBezTo>
                    <a:pt x="2412" y="1134"/>
                    <a:pt x="3075" y="685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0" name="Google Shape;1946;p112">
              <a:extLst>
                <a:ext uri="{FF2B5EF4-FFF2-40B4-BE49-F238E27FC236}">
                  <a16:creationId xmlns:a16="http://schemas.microsoft.com/office/drawing/2014/main" id="{30E00B65-A24F-D754-B960-20342DB2634C}"/>
                </a:ext>
              </a:extLst>
            </p:cNvPr>
            <p:cNvSpPr/>
            <p:nvPr/>
          </p:nvSpPr>
          <p:spPr>
            <a:xfrm>
              <a:off x="7036200" y="3255600"/>
              <a:ext cx="339275" cy="27500"/>
            </a:xfrm>
            <a:custGeom>
              <a:avLst/>
              <a:gdLst/>
              <a:ahLst/>
              <a:cxnLst/>
              <a:rect l="l" t="t" r="r" b="b"/>
              <a:pathLst>
                <a:path w="13571" h="1100" extrusionOk="0">
                  <a:moveTo>
                    <a:pt x="223" y="0"/>
                  </a:moveTo>
                  <a:cubicBezTo>
                    <a:pt x="93" y="0"/>
                    <a:pt x="0" y="126"/>
                    <a:pt x="40" y="251"/>
                  </a:cubicBezTo>
                  <a:lnTo>
                    <a:pt x="152" y="604"/>
                  </a:lnTo>
                  <a:cubicBezTo>
                    <a:pt x="245" y="898"/>
                    <a:pt x="518" y="1099"/>
                    <a:pt x="828" y="1099"/>
                  </a:cubicBezTo>
                  <a:cubicBezTo>
                    <a:pt x="829" y="1099"/>
                    <a:pt x="830" y="1099"/>
                    <a:pt x="831" y="1099"/>
                  </a:cubicBezTo>
                  <a:lnTo>
                    <a:pt x="12741" y="1099"/>
                  </a:lnTo>
                  <a:cubicBezTo>
                    <a:pt x="13052" y="1099"/>
                    <a:pt x="13326" y="899"/>
                    <a:pt x="13420" y="604"/>
                  </a:cubicBezTo>
                  <a:lnTo>
                    <a:pt x="13532" y="251"/>
                  </a:lnTo>
                  <a:cubicBezTo>
                    <a:pt x="13571" y="126"/>
                    <a:pt x="13477" y="0"/>
                    <a:pt x="13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1" name="Google Shape;1947;p112">
              <a:extLst>
                <a:ext uri="{FF2B5EF4-FFF2-40B4-BE49-F238E27FC236}">
                  <a16:creationId xmlns:a16="http://schemas.microsoft.com/office/drawing/2014/main" id="{211D1B30-3E53-1B53-23B8-94CA14691400}"/>
                </a:ext>
              </a:extLst>
            </p:cNvPr>
            <p:cNvSpPr/>
            <p:nvPr/>
          </p:nvSpPr>
          <p:spPr>
            <a:xfrm>
              <a:off x="7294125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5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2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2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2" name="Google Shape;1948;p112">
              <a:extLst>
                <a:ext uri="{FF2B5EF4-FFF2-40B4-BE49-F238E27FC236}">
                  <a16:creationId xmlns:a16="http://schemas.microsoft.com/office/drawing/2014/main" id="{0A975D7C-EE4F-05E8-60A7-4F9824468DD3}"/>
                </a:ext>
              </a:extLst>
            </p:cNvPr>
            <p:cNvSpPr/>
            <p:nvPr/>
          </p:nvSpPr>
          <p:spPr>
            <a:xfrm>
              <a:off x="7263525" y="3106650"/>
              <a:ext cx="20025" cy="11425"/>
            </a:xfrm>
            <a:custGeom>
              <a:avLst/>
              <a:gdLst/>
              <a:ahLst/>
              <a:cxnLst/>
              <a:rect l="l" t="t" r="r" b="b"/>
              <a:pathLst>
                <a:path w="801" h="457" extrusionOk="0">
                  <a:moveTo>
                    <a:pt x="226" y="0"/>
                  </a:moveTo>
                  <a:cubicBezTo>
                    <a:pt x="101" y="0"/>
                    <a:pt x="1" y="103"/>
                    <a:pt x="1" y="228"/>
                  </a:cubicBezTo>
                  <a:cubicBezTo>
                    <a:pt x="1" y="353"/>
                    <a:pt x="103" y="456"/>
                    <a:pt x="229" y="456"/>
                  </a:cubicBezTo>
                  <a:lnTo>
                    <a:pt x="572" y="456"/>
                  </a:lnTo>
                  <a:cubicBezTo>
                    <a:pt x="699" y="455"/>
                    <a:pt x="800" y="353"/>
                    <a:pt x="800" y="228"/>
                  </a:cubicBezTo>
                  <a:cubicBezTo>
                    <a:pt x="800" y="102"/>
                    <a:pt x="699" y="0"/>
                    <a:pt x="572" y="0"/>
                  </a:cubicBezTo>
                  <a:lnTo>
                    <a:pt x="229" y="0"/>
                  </a:lnTo>
                  <a:cubicBezTo>
                    <a:pt x="228" y="0"/>
                    <a:pt x="227" y="0"/>
                    <a:pt x="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3" name="Google Shape;1949;p112">
              <a:extLst>
                <a:ext uri="{FF2B5EF4-FFF2-40B4-BE49-F238E27FC236}">
                  <a16:creationId xmlns:a16="http://schemas.microsoft.com/office/drawing/2014/main" id="{80FCB9F0-5FD4-F304-BC57-7FEB24F2736C}"/>
                </a:ext>
              </a:extLst>
            </p:cNvPr>
            <p:cNvSpPr/>
            <p:nvPr/>
          </p:nvSpPr>
          <p:spPr>
            <a:xfrm>
              <a:off x="7232200" y="3106650"/>
              <a:ext cx="20000" cy="11425"/>
            </a:xfrm>
            <a:custGeom>
              <a:avLst/>
              <a:gdLst/>
              <a:ahLst/>
              <a:cxnLst/>
              <a:rect l="l" t="t" r="r" b="b"/>
              <a:pathLst>
                <a:path w="800" h="457" extrusionOk="0">
                  <a:moveTo>
                    <a:pt x="226" y="0"/>
                  </a:moveTo>
                  <a:cubicBezTo>
                    <a:pt x="101" y="0"/>
                    <a:pt x="0" y="103"/>
                    <a:pt x="0" y="228"/>
                  </a:cubicBezTo>
                  <a:cubicBezTo>
                    <a:pt x="0" y="353"/>
                    <a:pt x="102" y="456"/>
                    <a:pt x="228" y="456"/>
                  </a:cubicBezTo>
                  <a:lnTo>
                    <a:pt x="573" y="456"/>
                  </a:lnTo>
                  <a:cubicBezTo>
                    <a:pt x="698" y="455"/>
                    <a:pt x="800" y="353"/>
                    <a:pt x="800" y="228"/>
                  </a:cubicBezTo>
                  <a:cubicBezTo>
                    <a:pt x="800" y="102"/>
                    <a:pt x="698" y="0"/>
                    <a:pt x="573" y="0"/>
                  </a:cubicBezTo>
                  <a:lnTo>
                    <a:pt x="228" y="0"/>
                  </a:lnTo>
                  <a:cubicBezTo>
                    <a:pt x="227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4" name="Google Shape;1950;p112">
              <a:extLst>
                <a:ext uri="{FF2B5EF4-FFF2-40B4-BE49-F238E27FC236}">
                  <a16:creationId xmlns:a16="http://schemas.microsoft.com/office/drawing/2014/main" id="{03C42724-0C5C-01A2-65E3-2A0CB2B64EDB}"/>
                </a:ext>
              </a:extLst>
            </p:cNvPr>
            <p:cNvSpPr/>
            <p:nvPr/>
          </p:nvSpPr>
          <p:spPr>
            <a:xfrm>
              <a:off x="7174475" y="3147650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2"/>
                  </a:cubicBezTo>
                  <a:cubicBezTo>
                    <a:pt x="0" y="1758"/>
                    <a:pt x="507" y="2266"/>
                    <a:pt x="1133" y="2266"/>
                  </a:cubicBezTo>
                  <a:cubicBezTo>
                    <a:pt x="1758" y="2266"/>
                    <a:pt x="2265" y="1758"/>
                    <a:pt x="2265" y="1132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5" name="Google Shape;1951;p112">
              <a:extLst>
                <a:ext uri="{FF2B5EF4-FFF2-40B4-BE49-F238E27FC236}">
                  <a16:creationId xmlns:a16="http://schemas.microsoft.com/office/drawing/2014/main" id="{031C7C2B-4E2D-9FD4-F9C0-234EF3C642BB}"/>
                </a:ext>
              </a:extLst>
            </p:cNvPr>
            <p:cNvSpPr/>
            <p:nvPr/>
          </p:nvSpPr>
          <p:spPr>
            <a:xfrm>
              <a:off x="7203200" y="2990925"/>
              <a:ext cx="56625" cy="56650"/>
            </a:xfrm>
            <a:custGeom>
              <a:avLst/>
              <a:gdLst/>
              <a:ahLst/>
              <a:cxnLst/>
              <a:rect l="l" t="t" r="r" b="b"/>
              <a:pathLst>
                <a:path w="2265" h="2266" extrusionOk="0">
                  <a:moveTo>
                    <a:pt x="1133" y="1"/>
                  </a:moveTo>
                  <a:cubicBezTo>
                    <a:pt x="507" y="1"/>
                    <a:pt x="0" y="508"/>
                    <a:pt x="0" y="1134"/>
                  </a:cubicBezTo>
                  <a:cubicBezTo>
                    <a:pt x="0" y="1759"/>
                    <a:pt x="507" y="2266"/>
                    <a:pt x="1133" y="2266"/>
                  </a:cubicBezTo>
                  <a:cubicBezTo>
                    <a:pt x="1758" y="2266"/>
                    <a:pt x="2265" y="1759"/>
                    <a:pt x="2265" y="1134"/>
                  </a:cubicBezTo>
                  <a:cubicBezTo>
                    <a:pt x="2265" y="508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6" name="Google Shape;1952;p112">
              <a:extLst>
                <a:ext uri="{FF2B5EF4-FFF2-40B4-BE49-F238E27FC236}">
                  <a16:creationId xmlns:a16="http://schemas.microsoft.com/office/drawing/2014/main" id="{9BD1286F-238B-71D5-5015-BA633401A40D}"/>
                </a:ext>
              </a:extLst>
            </p:cNvPr>
            <p:cNvSpPr/>
            <p:nvPr/>
          </p:nvSpPr>
          <p:spPr>
            <a:xfrm>
              <a:off x="7117850" y="3053000"/>
              <a:ext cx="56650" cy="55850"/>
            </a:xfrm>
            <a:custGeom>
              <a:avLst/>
              <a:gdLst/>
              <a:ahLst/>
              <a:cxnLst/>
              <a:rect l="l" t="t" r="r" b="b"/>
              <a:pathLst>
                <a:path w="2266" h="2234" extrusionOk="0">
                  <a:moveTo>
                    <a:pt x="1132" y="1"/>
                  </a:moveTo>
                  <a:cubicBezTo>
                    <a:pt x="507" y="1"/>
                    <a:pt x="0" y="500"/>
                    <a:pt x="0" y="1116"/>
                  </a:cubicBezTo>
                  <a:cubicBezTo>
                    <a:pt x="0" y="1734"/>
                    <a:pt x="507" y="2234"/>
                    <a:pt x="1132" y="2234"/>
                  </a:cubicBezTo>
                  <a:cubicBezTo>
                    <a:pt x="1758" y="2234"/>
                    <a:pt x="2265" y="1734"/>
                    <a:pt x="2265" y="1116"/>
                  </a:cubicBezTo>
                  <a:cubicBezTo>
                    <a:pt x="2265" y="500"/>
                    <a:pt x="1758" y="1"/>
                    <a:pt x="1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7" name="Google Shape;1953;p112">
              <a:extLst>
                <a:ext uri="{FF2B5EF4-FFF2-40B4-BE49-F238E27FC236}">
                  <a16:creationId xmlns:a16="http://schemas.microsoft.com/office/drawing/2014/main" id="{9F9B18F5-D011-52FA-762C-556DA96D1AD9}"/>
                </a:ext>
              </a:extLst>
            </p:cNvPr>
            <p:cNvSpPr/>
            <p:nvPr/>
          </p:nvSpPr>
          <p:spPr>
            <a:xfrm>
              <a:off x="7029600" y="2985325"/>
              <a:ext cx="351325" cy="303475"/>
            </a:xfrm>
            <a:custGeom>
              <a:avLst/>
              <a:gdLst/>
              <a:ahLst/>
              <a:cxnLst/>
              <a:rect l="l" t="t" r="r" b="b"/>
              <a:pathLst>
                <a:path w="14053" h="12139" extrusionOk="0">
                  <a:moveTo>
                    <a:pt x="8077" y="453"/>
                  </a:moveTo>
                  <a:cubicBezTo>
                    <a:pt x="8442" y="453"/>
                    <a:pt x="8772" y="673"/>
                    <a:pt x="8912" y="1011"/>
                  </a:cubicBezTo>
                  <a:cubicBezTo>
                    <a:pt x="9053" y="1349"/>
                    <a:pt x="8975" y="1739"/>
                    <a:pt x="8716" y="1997"/>
                  </a:cubicBezTo>
                  <a:cubicBezTo>
                    <a:pt x="8544" y="2170"/>
                    <a:pt x="8312" y="2262"/>
                    <a:pt x="8077" y="2262"/>
                  </a:cubicBezTo>
                  <a:cubicBezTo>
                    <a:pt x="7960" y="2262"/>
                    <a:pt x="7843" y="2240"/>
                    <a:pt x="7730" y="2193"/>
                  </a:cubicBezTo>
                  <a:cubicBezTo>
                    <a:pt x="7392" y="2053"/>
                    <a:pt x="7172" y="1723"/>
                    <a:pt x="7172" y="1358"/>
                  </a:cubicBezTo>
                  <a:cubicBezTo>
                    <a:pt x="7172" y="858"/>
                    <a:pt x="7577" y="453"/>
                    <a:pt x="8077" y="453"/>
                  </a:cubicBezTo>
                  <a:close/>
                  <a:moveTo>
                    <a:pt x="4663" y="2935"/>
                  </a:moveTo>
                  <a:cubicBezTo>
                    <a:pt x="5162" y="2935"/>
                    <a:pt x="5569" y="3334"/>
                    <a:pt x="5569" y="3823"/>
                  </a:cubicBezTo>
                  <a:cubicBezTo>
                    <a:pt x="5569" y="4315"/>
                    <a:pt x="5162" y="4713"/>
                    <a:pt x="4663" y="4713"/>
                  </a:cubicBezTo>
                  <a:cubicBezTo>
                    <a:pt x="4165" y="4713"/>
                    <a:pt x="3758" y="4315"/>
                    <a:pt x="3758" y="3823"/>
                  </a:cubicBezTo>
                  <a:cubicBezTo>
                    <a:pt x="3758" y="3334"/>
                    <a:pt x="4163" y="2935"/>
                    <a:pt x="4663" y="2935"/>
                  </a:cubicBezTo>
                  <a:close/>
                  <a:moveTo>
                    <a:pt x="3633" y="4700"/>
                  </a:moveTo>
                  <a:cubicBezTo>
                    <a:pt x="3893" y="4998"/>
                    <a:pt x="4269" y="5169"/>
                    <a:pt x="4663" y="5169"/>
                  </a:cubicBezTo>
                  <a:cubicBezTo>
                    <a:pt x="4712" y="5169"/>
                    <a:pt x="4761" y="5166"/>
                    <a:pt x="4810" y="5161"/>
                  </a:cubicBezTo>
                  <a:lnTo>
                    <a:pt x="5039" y="5467"/>
                  </a:lnTo>
                  <a:lnTo>
                    <a:pt x="2281" y="5467"/>
                  </a:lnTo>
                  <a:lnTo>
                    <a:pt x="2281" y="4700"/>
                  </a:lnTo>
                  <a:close/>
                  <a:moveTo>
                    <a:pt x="11820" y="4700"/>
                  </a:moveTo>
                  <a:lnTo>
                    <a:pt x="11820" y="5468"/>
                  </a:lnTo>
                  <a:lnTo>
                    <a:pt x="5607" y="5468"/>
                  </a:lnTo>
                  <a:lnTo>
                    <a:pt x="5277" y="5025"/>
                  </a:lnTo>
                  <a:cubicBezTo>
                    <a:pt x="5436" y="4945"/>
                    <a:pt x="5577" y="4835"/>
                    <a:pt x="5693" y="4700"/>
                  </a:cubicBezTo>
                  <a:close/>
                  <a:moveTo>
                    <a:pt x="6928" y="6722"/>
                  </a:moveTo>
                  <a:cubicBezTo>
                    <a:pt x="7295" y="6722"/>
                    <a:pt x="7624" y="6942"/>
                    <a:pt x="7765" y="7280"/>
                  </a:cubicBezTo>
                  <a:cubicBezTo>
                    <a:pt x="7904" y="7618"/>
                    <a:pt x="7826" y="8006"/>
                    <a:pt x="7569" y="8266"/>
                  </a:cubicBezTo>
                  <a:cubicBezTo>
                    <a:pt x="7395" y="8439"/>
                    <a:pt x="7164" y="8531"/>
                    <a:pt x="6928" y="8531"/>
                  </a:cubicBezTo>
                  <a:cubicBezTo>
                    <a:pt x="6811" y="8531"/>
                    <a:pt x="6694" y="8509"/>
                    <a:pt x="6582" y="8462"/>
                  </a:cubicBezTo>
                  <a:cubicBezTo>
                    <a:pt x="6243" y="8322"/>
                    <a:pt x="6024" y="7992"/>
                    <a:pt x="6024" y="7625"/>
                  </a:cubicBezTo>
                  <a:cubicBezTo>
                    <a:pt x="6024" y="7127"/>
                    <a:pt x="6428" y="6723"/>
                    <a:pt x="6928" y="6722"/>
                  </a:cubicBezTo>
                  <a:close/>
                  <a:moveTo>
                    <a:pt x="11820" y="5922"/>
                  </a:moveTo>
                  <a:lnTo>
                    <a:pt x="11820" y="9286"/>
                  </a:lnTo>
                  <a:lnTo>
                    <a:pt x="2278" y="9286"/>
                  </a:lnTo>
                  <a:lnTo>
                    <a:pt x="2280" y="5922"/>
                  </a:lnTo>
                  <a:lnTo>
                    <a:pt x="5378" y="5922"/>
                  </a:lnTo>
                  <a:lnTo>
                    <a:pt x="5947" y="6684"/>
                  </a:lnTo>
                  <a:cubicBezTo>
                    <a:pt x="5460" y="7194"/>
                    <a:pt x="5443" y="7994"/>
                    <a:pt x="5910" y="8522"/>
                  </a:cubicBezTo>
                  <a:cubicBezTo>
                    <a:pt x="6177" y="8825"/>
                    <a:pt x="6551" y="8982"/>
                    <a:pt x="6928" y="8982"/>
                  </a:cubicBezTo>
                  <a:cubicBezTo>
                    <a:pt x="7211" y="8982"/>
                    <a:pt x="7495" y="8894"/>
                    <a:pt x="7738" y="8714"/>
                  </a:cubicBezTo>
                  <a:cubicBezTo>
                    <a:pt x="8305" y="8293"/>
                    <a:pt x="8455" y="7508"/>
                    <a:pt x="8083" y="6909"/>
                  </a:cubicBezTo>
                  <a:cubicBezTo>
                    <a:pt x="7828" y="6497"/>
                    <a:pt x="7385" y="6266"/>
                    <a:pt x="6928" y="6266"/>
                  </a:cubicBezTo>
                  <a:cubicBezTo>
                    <a:pt x="6721" y="6266"/>
                    <a:pt x="6510" y="6314"/>
                    <a:pt x="6314" y="6414"/>
                  </a:cubicBezTo>
                  <a:lnTo>
                    <a:pt x="5947" y="5922"/>
                  </a:lnTo>
                  <a:close/>
                  <a:moveTo>
                    <a:pt x="12378" y="3377"/>
                  </a:moveTo>
                  <a:cubicBezTo>
                    <a:pt x="12488" y="3377"/>
                    <a:pt x="12578" y="3467"/>
                    <a:pt x="12578" y="3577"/>
                  </a:cubicBezTo>
                  <a:lnTo>
                    <a:pt x="12578" y="10584"/>
                  </a:lnTo>
                  <a:lnTo>
                    <a:pt x="1523" y="10584"/>
                  </a:lnTo>
                  <a:lnTo>
                    <a:pt x="1525" y="3577"/>
                  </a:lnTo>
                  <a:cubicBezTo>
                    <a:pt x="1525" y="3467"/>
                    <a:pt x="1615" y="3377"/>
                    <a:pt x="1725" y="3377"/>
                  </a:cubicBezTo>
                  <a:lnTo>
                    <a:pt x="3381" y="3377"/>
                  </a:lnTo>
                  <a:cubicBezTo>
                    <a:pt x="3281" y="3657"/>
                    <a:pt x="3277" y="3962"/>
                    <a:pt x="3371" y="4245"/>
                  </a:cubicBezTo>
                  <a:lnTo>
                    <a:pt x="2052" y="4245"/>
                  </a:lnTo>
                  <a:cubicBezTo>
                    <a:pt x="1926" y="4245"/>
                    <a:pt x="1824" y="4346"/>
                    <a:pt x="1824" y="4472"/>
                  </a:cubicBezTo>
                  <a:lnTo>
                    <a:pt x="1824" y="9514"/>
                  </a:lnTo>
                  <a:cubicBezTo>
                    <a:pt x="1824" y="9638"/>
                    <a:pt x="1926" y="9741"/>
                    <a:pt x="2052" y="9741"/>
                  </a:cubicBezTo>
                  <a:lnTo>
                    <a:pt x="12048" y="9741"/>
                  </a:lnTo>
                  <a:cubicBezTo>
                    <a:pt x="12174" y="9741"/>
                    <a:pt x="12276" y="9638"/>
                    <a:pt x="12276" y="9514"/>
                  </a:cubicBezTo>
                  <a:lnTo>
                    <a:pt x="12276" y="4472"/>
                  </a:lnTo>
                  <a:cubicBezTo>
                    <a:pt x="12276" y="4435"/>
                    <a:pt x="12267" y="4396"/>
                    <a:pt x="12249" y="4364"/>
                  </a:cubicBezTo>
                  <a:cubicBezTo>
                    <a:pt x="12227" y="4325"/>
                    <a:pt x="12196" y="4293"/>
                    <a:pt x="12157" y="4272"/>
                  </a:cubicBezTo>
                  <a:cubicBezTo>
                    <a:pt x="12124" y="4255"/>
                    <a:pt x="12087" y="4245"/>
                    <a:pt x="12050" y="4245"/>
                  </a:cubicBezTo>
                  <a:lnTo>
                    <a:pt x="5957" y="4245"/>
                  </a:lnTo>
                  <a:cubicBezTo>
                    <a:pt x="6050" y="3962"/>
                    <a:pt x="6047" y="3657"/>
                    <a:pt x="5947" y="3377"/>
                  </a:cubicBezTo>
                  <a:close/>
                  <a:moveTo>
                    <a:pt x="8071" y="1"/>
                  </a:moveTo>
                  <a:cubicBezTo>
                    <a:pt x="7837" y="1"/>
                    <a:pt x="7601" y="61"/>
                    <a:pt x="7387" y="186"/>
                  </a:cubicBezTo>
                  <a:cubicBezTo>
                    <a:pt x="6779" y="543"/>
                    <a:pt x="6544" y="1306"/>
                    <a:pt x="6848" y="1943"/>
                  </a:cubicBezTo>
                  <a:lnTo>
                    <a:pt x="5466" y="2739"/>
                  </a:lnTo>
                  <a:cubicBezTo>
                    <a:pt x="5224" y="2564"/>
                    <a:pt x="4943" y="2479"/>
                    <a:pt x="4663" y="2479"/>
                  </a:cubicBezTo>
                  <a:cubicBezTo>
                    <a:pt x="4292" y="2479"/>
                    <a:pt x="3923" y="2630"/>
                    <a:pt x="3655" y="2921"/>
                  </a:cubicBezTo>
                  <a:lnTo>
                    <a:pt x="1724" y="2921"/>
                  </a:lnTo>
                  <a:cubicBezTo>
                    <a:pt x="1361" y="2922"/>
                    <a:pt x="1068" y="3215"/>
                    <a:pt x="1068" y="3577"/>
                  </a:cubicBezTo>
                  <a:lnTo>
                    <a:pt x="1068" y="10584"/>
                  </a:lnTo>
                  <a:lnTo>
                    <a:pt x="487" y="10584"/>
                  </a:lnTo>
                  <a:cubicBezTo>
                    <a:pt x="202" y="10584"/>
                    <a:pt x="0" y="10860"/>
                    <a:pt x="86" y="11131"/>
                  </a:cubicBezTo>
                  <a:lnTo>
                    <a:pt x="198" y="11483"/>
                  </a:lnTo>
                  <a:cubicBezTo>
                    <a:pt x="321" y="11873"/>
                    <a:pt x="682" y="12138"/>
                    <a:pt x="1090" y="12138"/>
                  </a:cubicBezTo>
                  <a:cubicBezTo>
                    <a:pt x="1091" y="12138"/>
                    <a:pt x="1092" y="12138"/>
                    <a:pt x="1093" y="12138"/>
                  </a:cubicBezTo>
                  <a:lnTo>
                    <a:pt x="8332" y="12138"/>
                  </a:lnTo>
                  <a:cubicBezTo>
                    <a:pt x="8335" y="12138"/>
                    <a:pt x="8337" y="12138"/>
                    <a:pt x="8340" y="12138"/>
                  </a:cubicBezTo>
                  <a:cubicBezTo>
                    <a:pt x="8464" y="12138"/>
                    <a:pt x="8566" y="12037"/>
                    <a:pt x="8566" y="11910"/>
                  </a:cubicBezTo>
                  <a:cubicBezTo>
                    <a:pt x="8566" y="11784"/>
                    <a:pt x="8463" y="11682"/>
                    <a:pt x="8337" y="11682"/>
                  </a:cubicBezTo>
                  <a:cubicBezTo>
                    <a:pt x="8336" y="11682"/>
                    <a:pt x="8334" y="11682"/>
                    <a:pt x="8332" y="11682"/>
                  </a:cubicBezTo>
                  <a:lnTo>
                    <a:pt x="1093" y="11682"/>
                  </a:lnTo>
                  <a:cubicBezTo>
                    <a:pt x="1092" y="11682"/>
                    <a:pt x="1091" y="11682"/>
                    <a:pt x="1090" y="11682"/>
                  </a:cubicBezTo>
                  <a:cubicBezTo>
                    <a:pt x="881" y="11682"/>
                    <a:pt x="695" y="11547"/>
                    <a:pt x="632" y="11346"/>
                  </a:cubicBezTo>
                  <a:lnTo>
                    <a:pt x="535" y="11039"/>
                  </a:lnTo>
                  <a:lnTo>
                    <a:pt x="13564" y="11039"/>
                  </a:lnTo>
                  <a:lnTo>
                    <a:pt x="13466" y="11346"/>
                  </a:lnTo>
                  <a:cubicBezTo>
                    <a:pt x="13402" y="11548"/>
                    <a:pt x="13216" y="11684"/>
                    <a:pt x="13005" y="11684"/>
                  </a:cubicBezTo>
                  <a:lnTo>
                    <a:pt x="9699" y="11684"/>
                  </a:lnTo>
                  <a:cubicBezTo>
                    <a:pt x="9576" y="11687"/>
                    <a:pt x="9477" y="11787"/>
                    <a:pt x="9477" y="11910"/>
                  </a:cubicBezTo>
                  <a:cubicBezTo>
                    <a:pt x="9477" y="12035"/>
                    <a:pt x="9576" y="12135"/>
                    <a:pt x="9699" y="12138"/>
                  </a:cubicBezTo>
                  <a:lnTo>
                    <a:pt x="13005" y="12138"/>
                  </a:lnTo>
                  <a:cubicBezTo>
                    <a:pt x="13006" y="12138"/>
                    <a:pt x="13007" y="12138"/>
                    <a:pt x="13008" y="12138"/>
                  </a:cubicBezTo>
                  <a:cubicBezTo>
                    <a:pt x="13417" y="12138"/>
                    <a:pt x="13778" y="11873"/>
                    <a:pt x="13900" y="11483"/>
                  </a:cubicBezTo>
                  <a:lnTo>
                    <a:pt x="14012" y="11131"/>
                  </a:lnTo>
                  <a:cubicBezTo>
                    <a:pt x="14052" y="11003"/>
                    <a:pt x="14029" y="10864"/>
                    <a:pt x="13952" y="10756"/>
                  </a:cubicBezTo>
                  <a:cubicBezTo>
                    <a:pt x="13872" y="10647"/>
                    <a:pt x="13746" y="10584"/>
                    <a:pt x="13611" y="10584"/>
                  </a:cubicBezTo>
                  <a:lnTo>
                    <a:pt x="13031" y="10584"/>
                  </a:lnTo>
                  <a:lnTo>
                    <a:pt x="13031" y="3577"/>
                  </a:lnTo>
                  <a:cubicBezTo>
                    <a:pt x="13031" y="3215"/>
                    <a:pt x="12737" y="2922"/>
                    <a:pt x="12375" y="2921"/>
                  </a:cubicBezTo>
                  <a:lnTo>
                    <a:pt x="6062" y="2921"/>
                  </a:lnTo>
                  <a:lnTo>
                    <a:pt x="7112" y="2316"/>
                  </a:lnTo>
                  <a:cubicBezTo>
                    <a:pt x="7376" y="2581"/>
                    <a:pt x="7724" y="2715"/>
                    <a:pt x="8074" y="2715"/>
                  </a:cubicBezTo>
                  <a:cubicBezTo>
                    <a:pt x="8383" y="2715"/>
                    <a:pt x="8693" y="2610"/>
                    <a:pt x="8947" y="2397"/>
                  </a:cubicBezTo>
                  <a:cubicBezTo>
                    <a:pt x="9485" y="1943"/>
                    <a:pt x="9587" y="1152"/>
                    <a:pt x="9182" y="576"/>
                  </a:cubicBezTo>
                  <a:cubicBezTo>
                    <a:pt x="8918" y="203"/>
                    <a:pt x="8499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8" name="Google Shape;1954;p112">
              <a:extLst>
                <a:ext uri="{FF2B5EF4-FFF2-40B4-BE49-F238E27FC236}">
                  <a16:creationId xmlns:a16="http://schemas.microsoft.com/office/drawing/2014/main" id="{EA1C890E-2760-3BA3-30BC-B467FE6DBA27}"/>
                </a:ext>
              </a:extLst>
            </p:cNvPr>
            <p:cNvSpPr/>
            <p:nvPr/>
          </p:nvSpPr>
          <p:spPr>
            <a:xfrm>
              <a:off x="7196875" y="3075200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3" y="456"/>
                    <a:pt x="228" y="456"/>
                  </a:cubicBezTo>
                  <a:cubicBezTo>
                    <a:pt x="231" y="456"/>
                    <a:pt x="233" y="456"/>
                    <a:pt x="236" y="456"/>
                  </a:cubicBezTo>
                  <a:lnTo>
                    <a:pt x="482" y="456"/>
                  </a:lnTo>
                  <a:cubicBezTo>
                    <a:pt x="605" y="453"/>
                    <a:pt x="704" y="352"/>
                    <a:pt x="704" y="228"/>
                  </a:cubicBezTo>
                  <a:cubicBezTo>
                    <a:pt x="704" y="105"/>
                    <a:pt x="605" y="5"/>
                    <a:pt x="482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19" name="Google Shape;1955;p112">
              <a:extLst>
                <a:ext uri="{FF2B5EF4-FFF2-40B4-BE49-F238E27FC236}">
                  <a16:creationId xmlns:a16="http://schemas.microsoft.com/office/drawing/2014/main" id="{F8957E1F-7CDA-6AE1-16B1-1C7ACF712411}"/>
                </a:ext>
              </a:extLst>
            </p:cNvPr>
            <p:cNvSpPr/>
            <p:nvPr/>
          </p:nvSpPr>
          <p:spPr>
            <a:xfrm>
              <a:off x="7186025" y="3159225"/>
              <a:ext cx="33850" cy="33825"/>
            </a:xfrm>
            <a:custGeom>
              <a:avLst/>
              <a:gdLst/>
              <a:ahLst/>
              <a:cxnLst/>
              <a:rect l="l" t="t" r="r" b="b"/>
              <a:pathLst>
                <a:path w="1354" h="1353" extrusionOk="0">
                  <a:moveTo>
                    <a:pt x="671" y="0"/>
                  </a:moveTo>
                  <a:cubicBezTo>
                    <a:pt x="548" y="0"/>
                    <a:pt x="446" y="99"/>
                    <a:pt x="443" y="222"/>
                  </a:cubicBezTo>
                  <a:lnTo>
                    <a:pt x="443" y="442"/>
                  </a:lnTo>
                  <a:lnTo>
                    <a:pt x="223" y="442"/>
                  </a:lnTo>
                  <a:cubicBezTo>
                    <a:pt x="100" y="446"/>
                    <a:pt x="1" y="546"/>
                    <a:pt x="1" y="669"/>
                  </a:cubicBezTo>
                  <a:cubicBezTo>
                    <a:pt x="1" y="794"/>
                    <a:pt x="100" y="894"/>
                    <a:pt x="223" y="897"/>
                  </a:cubicBezTo>
                  <a:lnTo>
                    <a:pt x="443" y="897"/>
                  </a:lnTo>
                  <a:lnTo>
                    <a:pt x="443" y="1118"/>
                  </a:lnTo>
                  <a:cubicBezTo>
                    <a:pt x="439" y="1247"/>
                    <a:pt x="542" y="1353"/>
                    <a:pt x="671" y="1353"/>
                  </a:cubicBezTo>
                  <a:cubicBezTo>
                    <a:pt x="799" y="1353"/>
                    <a:pt x="902" y="1247"/>
                    <a:pt x="899" y="1118"/>
                  </a:cubicBezTo>
                  <a:lnTo>
                    <a:pt x="899" y="897"/>
                  </a:lnTo>
                  <a:lnTo>
                    <a:pt x="1118" y="897"/>
                  </a:lnTo>
                  <a:cubicBezTo>
                    <a:pt x="1121" y="897"/>
                    <a:pt x="1123" y="897"/>
                    <a:pt x="1126" y="897"/>
                  </a:cubicBezTo>
                  <a:cubicBezTo>
                    <a:pt x="1251" y="897"/>
                    <a:pt x="1353" y="796"/>
                    <a:pt x="1353" y="669"/>
                  </a:cubicBezTo>
                  <a:cubicBezTo>
                    <a:pt x="1353" y="544"/>
                    <a:pt x="1250" y="442"/>
                    <a:pt x="1123" y="442"/>
                  </a:cubicBezTo>
                  <a:cubicBezTo>
                    <a:pt x="1122" y="442"/>
                    <a:pt x="1120" y="442"/>
                    <a:pt x="1118" y="442"/>
                  </a:cubicBezTo>
                  <a:lnTo>
                    <a:pt x="899" y="442"/>
                  </a:lnTo>
                  <a:lnTo>
                    <a:pt x="899" y="222"/>
                  </a:lnTo>
                  <a:cubicBezTo>
                    <a:pt x="895" y="99"/>
                    <a:pt x="794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0" name="Google Shape;1956;p112">
              <a:extLst>
                <a:ext uri="{FF2B5EF4-FFF2-40B4-BE49-F238E27FC236}">
                  <a16:creationId xmlns:a16="http://schemas.microsoft.com/office/drawing/2014/main" id="{0730F674-4CB8-412C-2947-8D1493B011D2}"/>
                </a:ext>
              </a:extLst>
            </p:cNvPr>
            <p:cNvSpPr/>
            <p:nvPr/>
          </p:nvSpPr>
          <p:spPr>
            <a:xfrm>
              <a:off x="7214425" y="3002350"/>
              <a:ext cx="34175" cy="33800"/>
            </a:xfrm>
            <a:custGeom>
              <a:avLst/>
              <a:gdLst/>
              <a:ahLst/>
              <a:cxnLst/>
              <a:rect l="l" t="t" r="r" b="b"/>
              <a:pathLst>
                <a:path w="1367" h="1352" extrusionOk="0">
                  <a:moveTo>
                    <a:pt x="684" y="1"/>
                  </a:moveTo>
                  <a:cubicBezTo>
                    <a:pt x="558" y="1"/>
                    <a:pt x="456" y="103"/>
                    <a:pt x="456" y="229"/>
                  </a:cubicBezTo>
                  <a:lnTo>
                    <a:pt x="456" y="449"/>
                  </a:lnTo>
                  <a:lnTo>
                    <a:pt x="236" y="449"/>
                  </a:lnTo>
                  <a:cubicBezTo>
                    <a:pt x="233" y="449"/>
                    <a:pt x="231" y="449"/>
                    <a:pt x="228" y="449"/>
                  </a:cubicBezTo>
                  <a:cubicBezTo>
                    <a:pt x="103" y="449"/>
                    <a:pt x="1" y="551"/>
                    <a:pt x="1" y="677"/>
                  </a:cubicBezTo>
                  <a:cubicBezTo>
                    <a:pt x="1" y="803"/>
                    <a:pt x="104" y="905"/>
                    <a:pt x="231" y="905"/>
                  </a:cubicBezTo>
                  <a:cubicBezTo>
                    <a:pt x="232" y="905"/>
                    <a:pt x="234" y="905"/>
                    <a:pt x="236" y="905"/>
                  </a:cubicBezTo>
                  <a:lnTo>
                    <a:pt x="456" y="905"/>
                  </a:lnTo>
                  <a:lnTo>
                    <a:pt x="456" y="1124"/>
                  </a:lnTo>
                  <a:cubicBezTo>
                    <a:pt x="456" y="1250"/>
                    <a:pt x="558" y="1352"/>
                    <a:pt x="684" y="1352"/>
                  </a:cubicBezTo>
                  <a:cubicBezTo>
                    <a:pt x="809" y="1352"/>
                    <a:pt x="912" y="1250"/>
                    <a:pt x="912" y="1124"/>
                  </a:cubicBezTo>
                  <a:lnTo>
                    <a:pt x="912" y="905"/>
                  </a:lnTo>
                  <a:lnTo>
                    <a:pt x="1131" y="905"/>
                  </a:lnTo>
                  <a:cubicBezTo>
                    <a:pt x="1133" y="905"/>
                    <a:pt x="1135" y="905"/>
                    <a:pt x="1136" y="905"/>
                  </a:cubicBezTo>
                  <a:cubicBezTo>
                    <a:pt x="1263" y="905"/>
                    <a:pt x="1366" y="803"/>
                    <a:pt x="1366" y="677"/>
                  </a:cubicBezTo>
                  <a:cubicBezTo>
                    <a:pt x="1366" y="551"/>
                    <a:pt x="1264" y="449"/>
                    <a:pt x="1139" y="449"/>
                  </a:cubicBezTo>
                  <a:cubicBezTo>
                    <a:pt x="1136" y="449"/>
                    <a:pt x="1134" y="449"/>
                    <a:pt x="1131" y="449"/>
                  </a:cubicBezTo>
                  <a:lnTo>
                    <a:pt x="912" y="449"/>
                  </a:lnTo>
                  <a:lnTo>
                    <a:pt x="912" y="229"/>
                  </a:lnTo>
                  <a:cubicBezTo>
                    <a:pt x="912" y="103"/>
                    <a:pt x="809" y="1"/>
                    <a:pt x="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21" name="Google Shape;1957;p112">
              <a:extLst>
                <a:ext uri="{FF2B5EF4-FFF2-40B4-BE49-F238E27FC236}">
                  <a16:creationId xmlns:a16="http://schemas.microsoft.com/office/drawing/2014/main" id="{A67F040B-BC5A-B09F-B392-1F757117CD77}"/>
                </a:ext>
              </a:extLst>
            </p:cNvPr>
            <p:cNvSpPr/>
            <p:nvPr/>
          </p:nvSpPr>
          <p:spPr>
            <a:xfrm>
              <a:off x="7129100" y="3064150"/>
              <a:ext cx="34150" cy="33525"/>
            </a:xfrm>
            <a:custGeom>
              <a:avLst/>
              <a:gdLst/>
              <a:ahLst/>
              <a:cxnLst/>
              <a:rect l="l" t="t" r="r" b="b"/>
              <a:pathLst>
                <a:path w="1366" h="1341" extrusionOk="0">
                  <a:moveTo>
                    <a:pt x="683" y="0"/>
                  </a:moveTo>
                  <a:cubicBezTo>
                    <a:pt x="557" y="0"/>
                    <a:pt x="456" y="103"/>
                    <a:pt x="456" y="228"/>
                  </a:cubicBezTo>
                  <a:lnTo>
                    <a:pt x="456" y="443"/>
                  </a:lnTo>
                  <a:lnTo>
                    <a:pt x="235" y="443"/>
                  </a:lnTo>
                  <a:cubicBezTo>
                    <a:pt x="233" y="443"/>
                    <a:pt x="231" y="443"/>
                    <a:pt x="230" y="443"/>
                  </a:cubicBezTo>
                  <a:cubicBezTo>
                    <a:pt x="103" y="443"/>
                    <a:pt x="0" y="545"/>
                    <a:pt x="0" y="670"/>
                  </a:cubicBezTo>
                  <a:cubicBezTo>
                    <a:pt x="0" y="797"/>
                    <a:pt x="102" y="898"/>
                    <a:pt x="227" y="898"/>
                  </a:cubicBezTo>
                  <a:cubicBezTo>
                    <a:pt x="230" y="898"/>
                    <a:pt x="232" y="898"/>
                    <a:pt x="235" y="898"/>
                  </a:cubicBezTo>
                  <a:lnTo>
                    <a:pt x="456" y="898"/>
                  </a:lnTo>
                  <a:lnTo>
                    <a:pt x="456" y="1113"/>
                  </a:lnTo>
                  <a:cubicBezTo>
                    <a:pt x="456" y="1239"/>
                    <a:pt x="557" y="1341"/>
                    <a:pt x="683" y="1341"/>
                  </a:cubicBezTo>
                  <a:cubicBezTo>
                    <a:pt x="808" y="1341"/>
                    <a:pt x="910" y="1239"/>
                    <a:pt x="911" y="1113"/>
                  </a:cubicBezTo>
                  <a:lnTo>
                    <a:pt x="911" y="898"/>
                  </a:lnTo>
                  <a:lnTo>
                    <a:pt x="1130" y="898"/>
                  </a:lnTo>
                  <a:cubicBezTo>
                    <a:pt x="1133" y="898"/>
                    <a:pt x="1136" y="898"/>
                    <a:pt x="1138" y="898"/>
                  </a:cubicBezTo>
                  <a:cubicBezTo>
                    <a:pt x="1263" y="898"/>
                    <a:pt x="1365" y="797"/>
                    <a:pt x="1365" y="670"/>
                  </a:cubicBezTo>
                  <a:cubicBezTo>
                    <a:pt x="1365" y="545"/>
                    <a:pt x="1262" y="443"/>
                    <a:pt x="1136" y="443"/>
                  </a:cubicBezTo>
                  <a:cubicBezTo>
                    <a:pt x="1134" y="443"/>
                    <a:pt x="1132" y="443"/>
                    <a:pt x="1130" y="443"/>
                  </a:cubicBezTo>
                  <a:lnTo>
                    <a:pt x="911" y="443"/>
                  </a:lnTo>
                  <a:lnTo>
                    <a:pt x="911" y="228"/>
                  </a:lnTo>
                  <a:cubicBezTo>
                    <a:pt x="911" y="103"/>
                    <a:pt x="808" y="0"/>
                    <a:pt x="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  <p:cxnSp>
        <p:nvCxnSpPr>
          <p:cNvPr id="22" name="Google Shape;1961;p112">
            <a:extLst>
              <a:ext uri="{FF2B5EF4-FFF2-40B4-BE49-F238E27FC236}">
                <a16:creationId xmlns:a16="http://schemas.microsoft.com/office/drawing/2014/main" id="{CF185DBC-B777-5661-352B-51163FD05723}"/>
              </a:ext>
            </a:extLst>
          </p:cNvPr>
          <p:cNvCxnSpPr>
            <a:cxnSpLocks/>
          </p:cNvCxnSpPr>
          <p:nvPr/>
        </p:nvCxnSpPr>
        <p:spPr>
          <a:xfrm>
            <a:off x="6506339" y="2672417"/>
            <a:ext cx="0" cy="6167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" name="Google Shape;1891;p112">
            <a:extLst>
              <a:ext uri="{FF2B5EF4-FFF2-40B4-BE49-F238E27FC236}">
                <a16:creationId xmlns:a16="http://schemas.microsoft.com/office/drawing/2014/main" id="{C7BE43D2-63E7-6B5F-24E7-C3A29A81CEE8}"/>
              </a:ext>
            </a:extLst>
          </p:cNvPr>
          <p:cNvSpPr txBox="1"/>
          <p:nvPr/>
        </p:nvSpPr>
        <p:spPr>
          <a:xfrm>
            <a:off x="3786047" y="2205129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Programação Web </a:t>
            </a:r>
          </a:p>
        </p:txBody>
      </p:sp>
      <p:sp>
        <p:nvSpPr>
          <p:cNvPr id="1866" name="Google Shape;1888;p112">
            <a:extLst>
              <a:ext uri="{FF2B5EF4-FFF2-40B4-BE49-F238E27FC236}">
                <a16:creationId xmlns:a16="http://schemas.microsoft.com/office/drawing/2014/main" id="{626B0464-54B2-9B9B-6A71-1E6458CF4904}"/>
              </a:ext>
            </a:extLst>
          </p:cNvPr>
          <p:cNvSpPr txBox="1"/>
          <p:nvPr/>
        </p:nvSpPr>
        <p:spPr>
          <a:xfrm>
            <a:off x="306644" y="3841690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Bruno Nobre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7" name="Google Shape;1888;p112">
            <a:extLst>
              <a:ext uri="{FF2B5EF4-FFF2-40B4-BE49-F238E27FC236}">
                <a16:creationId xmlns:a16="http://schemas.microsoft.com/office/drawing/2014/main" id="{F9B61156-D8E8-2BB4-C024-2DE63991B60E}"/>
              </a:ext>
            </a:extLst>
          </p:cNvPr>
          <p:cNvSpPr txBox="1"/>
          <p:nvPr/>
        </p:nvSpPr>
        <p:spPr>
          <a:xfrm>
            <a:off x="2672344" y="3530290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André Sabino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8" name="Google Shape;1888;p112">
            <a:extLst>
              <a:ext uri="{FF2B5EF4-FFF2-40B4-BE49-F238E27FC236}">
                <a16:creationId xmlns:a16="http://schemas.microsoft.com/office/drawing/2014/main" id="{E62F5099-788E-2D64-2D3C-91D3B3716E13}"/>
              </a:ext>
            </a:extLst>
          </p:cNvPr>
          <p:cNvSpPr txBox="1"/>
          <p:nvPr/>
        </p:nvSpPr>
        <p:spPr>
          <a:xfrm>
            <a:off x="4248843" y="2345036"/>
            <a:ext cx="1027257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dirty="0">
                <a:latin typeface="Gowun Dodum" panose="020B0604020202020204" charset="-127"/>
                <a:ea typeface="Gowun Dodum" panose="020B0604020202020204" charset="-127"/>
                <a:cs typeface="Jost"/>
                <a:sym typeface="Jost"/>
              </a:rPr>
              <a:t>Márcio Saraiva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69" name="Google Shape;1888;p112">
            <a:extLst>
              <a:ext uri="{FF2B5EF4-FFF2-40B4-BE49-F238E27FC236}">
                <a16:creationId xmlns:a16="http://schemas.microsoft.com/office/drawing/2014/main" id="{45B30607-3A28-04AD-65F4-C57435A62413}"/>
              </a:ext>
            </a:extLst>
          </p:cNvPr>
          <p:cNvSpPr txBox="1"/>
          <p:nvPr/>
        </p:nvSpPr>
        <p:spPr>
          <a:xfrm>
            <a:off x="5857524" y="3558674"/>
            <a:ext cx="1405176" cy="3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algn="ctr"/>
            <a:r>
              <a:rPr lang="pt-BR" sz="1050" b="0" i="0" dirty="0">
                <a:solidFill>
                  <a:srgbClr val="000000"/>
                </a:solidFill>
                <a:effectLst/>
                <a:latin typeface="Gowun Dodum" panose="020B0604020202020204" charset="-127"/>
                <a:ea typeface="Gowun Dodum" panose="020B0604020202020204" charset="-127"/>
              </a:rPr>
              <a:t>Rodolfo Bendoyro</a:t>
            </a:r>
            <a:endParaRPr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1870" name="Google Shape;1891;p112">
            <a:extLst>
              <a:ext uri="{FF2B5EF4-FFF2-40B4-BE49-F238E27FC236}">
                <a16:creationId xmlns:a16="http://schemas.microsoft.com/office/drawing/2014/main" id="{4A085DEE-8E76-9BB1-2F7C-F1FFD5AF7ADE}"/>
              </a:ext>
            </a:extLst>
          </p:cNvPr>
          <p:cNvSpPr txBox="1"/>
          <p:nvPr/>
        </p:nvSpPr>
        <p:spPr>
          <a:xfrm>
            <a:off x="1033999" y="2256485"/>
            <a:ext cx="1905977" cy="34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  <a:cs typeface="Cormorant Garamond"/>
                <a:sym typeface="Cormorant Garamond"/>
              </a:rPr>
              <a:t>AED</a:t>
            </a:r>
            <a:endParaRPr sz="1800" b="1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sp>
        <p:nvSpPr>
          <p:cNvPr id="24" name="Google Shape;287;p32">
            <a:extLst>
              <a:ext uri="{FF2B5EF4-FFF2-40B4-BE49-F238E27FC236}">
                <a16:creationId xmlns:a16="http://schemas.microsoft.com/office/drawing/2014/main" id="{73F4FAEC-1634-AA4E-D518-4BE15F896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0962" y="483426"/>
            <a:ext cx="2926355" cy="837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Disciplinas</a:t>
            </a:r>
          </a:p>
        </p:txBody>
      </p:sp>
      <p:sp>
        <p:nvSpPr>
          <p:cNvPr id="25" name="Google Shape;290;p32">
            <a:extLst>
              <a:ext uri="{FF2B5EF4-FFF2-40B4-BE49-F238E27FC236}">
                <a16:creationId xmlns:a16="http://schemas.microsoft.com/office/drawing/2014/main" id="{5A680F51-86B7-3057-91C7-D8CA79BD7462}"/>
              </a:ext>
            </a:extLst>
          </p:cNvPr>
          <p:cNvSpPr/>
          <p:nvPr/>
        </p:nvSpPr>
        <p:spPr>
          <a:xfrm>
            <a:off x="1170756" y="554118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91;p32">
            <a:extLst>
              <a:ext uri="{FF2B5EF4-FFF2-40B4-BE49-F238E27FC236}">
                <a16:creationId xmlns:a16="http://schemas.microsoft.com/office/drawing/2014/main" id="{3A492624-7456-7F0F-B644-5325EA723A73}"/>
              </a:ext>
            </a:extLst>
          </p:cNvPr>
          <p:cNvSpPr txBox="1">
            <a:spLocks/>
          </p:cNvSpPr>
          <p:nvPr/>
        </p:nvSpPr>
        <p:spPr>
          <a:xfrm>
            <a:off x="1218111" y="688628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07</a:t>
            </a: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83722A-A259-E22B-BC3D-85E49438538F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</a:p>
        </p:txBody>
      </p:sp>
      <p:sp>
        <p:nvSpPr>
          <p:cNvPr id="28" name="Google Shape;1882;p112">
            <a:extLst>
              <a:ext uri="{FF2B5EF4-FFF2-40B4-BE49-F238E27FC236}">
                <a16:creationId xmlns:a16="http://schemas.microsoft.com/office/drawing/2014/main" id="{D9D31C13-4A0A-B133-BD75-59C0779A677C}"/>
              </a:ext>
            </a:extLst>
          </p:cNvPr>
          <p:cNvSpPr/>
          <p:nvPr/>
        </p:nvSpPr>
        <p:spPr>
          <a:xfrm>
            <a:off x="7695430" y="3414015"/>
            <a:ext cx="751209" cy="7420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cxnSp>
        <p:nvCxnSpPr>
          <p:cNvPr id="29" name="Google Shape;1962;p112">
            <a:extLst>
              <a:ext uri="{FF2B5EF4-FFF2-40B4-BE49-F238E27FC236}">
                <a16:creationId xmlns:a16="http://schemas.microsoft.com/office/drawing/2014/main" id="{FD67784B-75EF-40AC-CB9C-A6EC8D547A00}"/>
              </a:ext>
            </a:extLst>
          </p:cNvPr>
          <p:cNvCxnSpPr>
            <a:cxnSpLocks/>
          </p:cNvCxnSpPr>
          <p:nvPr/>
        </p:nvCxnSpPr>
        <p:spPr>
          <a:xfrm flipV="1">
            <a:off x="8066086" y="2757979"/>
            <a:ext cx="4948" cy="661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17ACB7C-BBEC-CFFF-B15F-30EF07C11085}"/>
              </a:ext>
            </a:extLst>
          </p:cNvPr>
          <p:cNvSpPr txBox="1"/>
          <p:nvPr/>
        </p:nvSpPr>
        <p:spPr>
          <a:xfrm>
            <a:off x="7361380" y="2074656"/>
            <a:ext cx="140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dirty="0" err="1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Projeto</a:t>
            </a:r>
            <a:r>
              <a:rPr lang="en-GB" sz="1800" b="1" dirty="0">
                <a:solidFill>
                  <a:schemeClr val="dk1"/>
                </a:solidFill>
                <a:latin typeface="Gowun Dodum" panose="020B0604020202020204" charset="-127"/>
                <a:ea typeface="Gowun Dodum" panose="020B0604020202020204" charset="-127"/>
              </a:rPr>
              <a:t> Web 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5430D89-56C2-20C6-EDA5-337336CA039D}"/>
              </a:ext>
            </a:extLst>
          </p:cNvPr>
          <p:cNvSpPr txBox="1"/>
          <p:nvPr/>
        </p:nvSpPr>
        <p:spPr>
          <a:xfrm>
            <a:off x="7260136" y="2389220"/>
            <a:ext cx="17060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Gowun Dodum" panose="020B0604020202020204" charset="-127"/>
                <a:ea typeface="Gowun Dodum" panose="020B0604020202020204" charset="-127"/>
                <a:cs typeface="Jost"/>
                <a:sym typeface="Jost"/>
              </a:rPr>
              <a:t>João Dias/ José da Graça</a:t>
            </a:r>
            <a:endParaRPr lang="pt-BR" sz="1050" dirty="0">
              <a:solidFill>
                <a:schemeClr val="dk1"/>
              </a:solidFill>
              <a:latin typeface="Gowun Dodum" panose="020B0604020202020204" charset="-127"/>
              <a:ea typeface="Gowun Dodum" panose="020B0604020202020204" charset="-127"/>
              <a:cs typeface="Jost"/>
              <a:sym typeface="Jost"/>
            </a:endParaRPr>
          </a:p>
        </p:txBody>
      </p:sp>
      <p:grpSp>
        <p:nvGrpSpPr>
          <p:cNvPr id="35" name="Google Shape;1910;p112">
            <a:extLst>
              <a:ext uri="{FF2B5EF4-FFF2-40B4-BE49-F238E27FC236}">
                <a16:creationId xmlns:a16="http://schemas.microsoft.com/office/drawing/2014/main" id="{ED9BA3A8-2290-CEE4-FFEE-5B5152ACB18F}"/>
              </a:ext>
            </a:extLst>
          </p:cNvPr>
          <p:cNvGrpSpPr/>
          <p:nvPr/>
        </p:nvGrpSpPr>
        <p:grpSpPr>
          <a:xfrm>
            <a:off x="7765294" y="3638014"/>
            <a:ext cx="601584" cy="389837"/>
            <a:chOff x="7029450" y="1910975"/>
            <a:chExt cx="351625" cy="230625"/>
          </a:xfrm>
        </p:grpSpPr>
        <p:sp>
          <p:nvSpPr>
            <p:cNvPr id="36" name="Google Shape;1911;p112">
              <a:extLst>
                <a:ext uri="{FF2B5EF4-FFF2-40B4-BE49-F238E27FC236}">
                  <a16:creationId xmlns:a16="http://schemas.microsoft.com/office/drawing/2014/main" id="{257C078A-39AB-8115-D3D1-3B1C649C98A3}"/>
                </a:ext>
              </a:extLst>
            </p:cNvPr>
            <p:cNvSpPr/>
            <p:nvPr/>
          </p:nvSpPr>
          <p:spPr>
            <a:xfrm>
              <a:off x="7061875" y="1916675"/>
              <a:ext cx="287950" cy="191725"/>
            </a:xfrm>
            <a:custGeom>
              <a:avLst/>
              <a:gdLst/>
              <a:ahLst/>
              <a:cxnLst/>
              <a:rect l="l" t="t" r="r" b="b"/>
              <a:pathLst>
                <a:path w="11518" h="7669" extrusionOk="0">
                  <a:moveTo>
                    <a:pt x="427" y="0"/>
                  </a:moveTo>
                  <a:cubicBezTo>
                    <a:pt x="191" y="0"/>
                    <a:pt x="0" y="192"/>
                    <a:pt x="0" y="429"/>
                  </a:cubicBezTo>
                  <a:lnTo>
                    <a:pt x="0" y="7669"/>
                  </a:lnTo>
                  <a:lnTo>
                    <a:pt x="11518" y="7669"/>
                  </a:lnTo>
                  <a:lnTo>
                    <a:pt x="11518" y="429"/>
                  </a:lnTo>
                  <a:cubicBezTo>
                    <a:pt x="11518" y="192"/>
                    <a:pt x="11326" y="0"/>
                    <a:pt x="11090" y="0"/>
                  </a:cubicBezTo>
                  <a:lnTo>
                    <a:pt x="430" y="0"/>
                  </a:lnTo>
                  <a:cubicBezTo>
                    <a:pt x="429" y="0"/>
                    <a:pt x="428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7" name="Google Shape;1912;p112">
              <a:extLst>
                <a:ext uri="{FF2B5EF4-FFF2-40B4-BE49-F238E27FC236}">
                  <a16:creationId xmlns:a16="http://schemas.microsoft.com/office/drawing/2014/main" id="{AFF350B3-3CD3-53DB-B34C-433CA8AEFBFC}"/>
                </a:ext>
              </a:extLst>
            </p:cNvPr>
            <p:cNvSpPr/>
            <p:nvPr/>
          </p:nvSpPr>
          <p:spPr>
            <a:xfrm>
              <a:off x="7080775" y="1949750"/>
              <a:ext cx="250150" cy="126175"/>
            </a:xfrm>
            <a:custGeom>
              <a:avLst/>
              <a:gdLst/>
              <a:ahLst/>
              <a:cxnLst/>
              <a:rect l="l" t="t" r="r" b="b"/>
              <a:pathLst>
                <a:path w="10006" h="5047" extrusionOk="0">
                  <a:moveTo>
                    <a:pt x="1" y="1"/>
                  </a:moveTo>
                  <a:lnTo>
                    <a:pt x="1" y="5046"/>
                  </a:lnTo>
                  <a:lnTo>
                    <a:pt x="10005" y="5046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8" name="Google Shape;1913;p112">
              <a:extLst>
                <a:ext uri="{FF2B5EF4-FFF2-40B4-BE49-F238E27FC236}">
                  <a16:creationId xmlns:a16="http://schemas.microsoft.com/office/drawing/2014/main" id="{DD60CE40-1FE7-B1E7-E422-863DA8E530E5}"/>
                </a:ext>
              </a:extLst>
            </p:cNvPr>
            <p:cNvSpPr/>
            <p:nvPr/>
          </p:nvSpPr>
          <p:spPr>
            <a:xfrm>
              <a:off x="7080775" y="1949750"/>
              <a:ext cx="250150" cy="30625"/>
            </a:xfrm>
            <a:custGeom>
              <a:avLst/>
              <a:gdLst/>
              <a:ahLst/>
              <a:cxnLst/>
              <a:rect l="l" t="t" r="r" b="b"/>
              <a:pathLst>
                <a:path w="10006" h="1225" extrusionOk="0">
                  <a:moveTo>
                    <a:pt x="1" y="1"/>
                  </a:moveTo>
                  <a:lnTo>
                    <a:pt x="1" y="1224"/>
                  </a:lnTo>
                  <a:lnTo>
                    <a:pt x="10005" y="1224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39" name="Google Shape;1914;p112">
              <a:extLst>
                <a:ext uri="{FF2B5EF4-FFF2-40B4-BE49-F238E27FC236}">
                  <a16:creationId xmlns:a16="http://schemas.microsoft.com/office/drawing/2014/main" id="{56618ADC-3F08-ACC7-4FE7-1EB19EDBE630}"/>
                </a:ext>
              </a:extLst>
            </p:cNvPr>
            <p:cNvSpPr/>
            <p:nvPr/>
          </p:nvSpPr>
          <p:spPr>
            <a:xfrm>
              <a:off x="7036075" y="2108375"/>
              <a:ext cx="339550" cy="27525"/>
            </a:xfrm>
            <a:custGeom>
              <a:avLst/>
              <a:gdLst/>
              <a:ahLst/>
              <a:cxnLst/>
              <a:rect l="l" t="t" r="r" b="b"/>
              <a:pathLst>
                <a:path w="13582" h="1101" extrusionOk="0">
                  <a:moveTo>
                    <a:pt x="224" y="1"/>
                  </a:moveTo>
                  <a:cubicBezTo>
                    <a:pt x="94" y="1"/>
                    <a:pt x="1" y="127"/>
                    <a:pt x="39" y="251"/>
                  </a:cubicBezTo>
                  <a:lnTo>
                    <a:pt x="151" y="605"/>
                  </a:lnTo>
                  <a:cubicBezTo>
                    <a:pt x="246" y="900"/>
                    <a:pt x="519" y="1101"/>
                    <a:pt x="830" y="1101"/>
                  </a:cubicBezTo>
                  <a:lnTo>
                    <a:pt x="12752" y="1101"/>
                  </a:lnTo>
                  <a:cubicBezTo>
                    <a:pt x="13061" y="1101"/>
                    <a:pt x="13336" y="900"/>
                    <a:pt x="13431" y="605"/>
                  </a:cubicBezTo>
                  <a:lnTo>
                    <a:pt x="13543" y="251"/>
                  </a:lnTo>
                  <a:cubicBezTo>
                    <a:pt x="13581" y="127"/>
                    <a:pt x="13488" y="1"/>
                    <a:pt x="13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0" name="Google Shape;1915;p112">
              <a:extLst>
                <a:ext uri="{FF2B5EF4-FFF2-40B4-BE49-F238E27FC236}">
                  <a16:creationId xmlns:a16="http://schemas.microsoft.com/office/drawing/2014/main" id="{35373925-F4F6-0E33-EDB3-EAEFFC262FD3}"/>
                </a:ext>
              </a:extLst>
            </p:cNvPr>
            <p:cNvSpPr/>
            <p:nvPr/>
          </p:nvSpPr>
          <p:spPr>
            <a:xfrm>
              <a:off x="7294000" y="1959275"/>
              <a:ext cx="20375" cy="11425"/>
            </a:xfrm>
            <a:custGeom>
              <a:avLst/>
              <a:gdLst/>
              <a:ahLst/>
              <a:cxnLst/>
              <a:rect l="l" t="t" r="r" b="b"/>
              <a:pathLst>
                <a:path w="815" h="457" extrusionOk="0">
                  <a:moveTo>
                    <a:pt x="231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3" y="457"/>
                    <a:pt x="228" y="457"/>
                  </a:cubicBezTo>
                  <a:cubicBezTo>
                    <a:pt x="231" y="457"/>
                    <a:pt x="233" y="457"/>
                    <a:pt x="236" y="456"/>
                  </a:cubicBezTo>
                  <a:lnTo>
                    <a:pt x="581" y="456"/>
                  </a:lnTo>
                  <a:cubicBezTo>
                    <a:pt x="584" y="457"/>
                    <a:pt x="586" y="457"/>
                    <a:pt x="589" y="457"/>
                  </a:cubicBezTo>
                  <a:cubicBezTo>
                    <a:pt x="713" y="457"/>
                    <a:pt x="815" y="355"/>
                    <a:pt x="815" y="229"/>
                  </a:cubicBezTo>
                  <a:cubicBezTo>
                    <a:pt x="815" y="103"/>
                    <a:pt x="712" y="1"/>
                    <a:pt x="586" y="1"/>
                  </a:cubicBezTo>
                  <a:cubicBezTo>
                    <a:pt x="585" y="1"/>
                    <a:pt x="583" y="1"/>
                    <a:pt x="581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1" name="Google Shape;1916;p112">
              <a:extLst>
                <a:ext uri="{FF2B5EF4-FFF2-40B4-BE49-F238E27FC236}">
                  <a16:creationId xmlns:a16="http://schemas.microsoft.com/office/drawing/2014/main" id="{34E2D42C-B3F7-A8E0-AD8B-3C33F52B3268}"/>
                </a:ext>
              </a:extLst>
            </p:cNvPr>
            <p:cNvSpPr/>
            <p:nvPr/>
          </p:nvSpPr>
          <p:spPr>
            <a:xfrm>
              <a:off x="726342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230" y="1"/>
                  </a:moveTo>
                  <a:cubicBezTo>
                    <a:pt x="104" y="1"/>
                    <a:pt x="1" y="103"/>
                    <a:pt x="1" y="229"/>
                  </a:cubicBezTo>
                  <a:cubicBezTo>
                    <a:pt x="1" y="355"/>
                    <a:pt x="102" y="457"/>
                    <a:pt x="228" y="457"/>
                  </a:cubicBezTo>
                  <a:cubicBezTo>
                    <a:pt x="230" y="457"/>
                    <a:pt x="233" y="457"/>
                    <a:pt x="236" y="456"/>
                  </a:cubicBezTo>
                  <a:lnTo>
                    <a:pt x="579" y="456"/>
                  </a:lnTo>
                  <a:cubicBezTo>
                    <a:pt x="703" y="454"/>
                    <a:pt x="801" y="352"/>
                    <a:pt x="801" y="229"/>
                  </a:cubicBezTo>
                  <a:cubicBezTo>
                    <a:pt x="801" y="105"/>
                    <a:pt x="703" y="5"/>
                    <a:pt x="579" y="1"/>
                  </a:cubicBezTo>
                  <a:lnTo>
                    <a:pt x="236" y="1"/>
                  </a:lnTo>
                  <a:cubicBezTo>
                    <a:pt x="234" y="1"/>
                    <a:pt x="232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2" name="Google Shape;1917;p112">
              <a:extLst>
                <a:ext uri="{FF2B5EF4-FFF2-40B4-BE49-F238E27FC236}">
                  <a16:creationId xmlns:a16="http://schemas.microsoft.com/office/drawing/2014/main" id="{367A5798-FC84-D37D-D04C-1EA62178BFEF}"/>
                </a:ext>
              </a:extLst>
            </p:cNvPr>
            <p:cNvSpPr/>
            <p:nvPr/>
          </p:nvSpPr>
          <p:spPr>
            <a:xfrm>
              <a:off x="7232375" y="1959275"/>
              <a:ext cx="20050" cy="11425"/>
            </a:xfrm>
            <a:custGeom>
              <a:avLst/>
              <a:gdLst/>
              <a:ahLst/>
              <a:cxnLst/>
              <a:rect l="l" t="t" r="r" b="b"/>
              <a:pathLst>
                <a:path w="802" h="457" extrusionOk="0">
                  <a:moveTo>
                    <a:pt x="572" y="1"/>
                  </a:moveTo>
                  <a:cubicBezTo>
                    <a:pt x="570" y="1"/>
                    <a:pt x="568" y="1"/>
                    <a:pt x="566" y="1"/>
                  </a:cubicBezTo>
                  <a:lnTo>
                    <a:pt x="223" y="1"/>
                  </a:lnTo>
                  <a:cubicBezTo>
                    <a:pt x="99" y="5"/>
                    <a:pt x="1" y="105"/>
                    <a:pt x="1" y="229"/>
                  </a:cubicBezTo>
                  <a:cubicBezTo>
                    <a:pt x="1" y="352"/>
                    <a:pt x="99" y="454"/>
                    <a:pt x="223" y="456"/>
                  </a:cubicBezTo>
                  <a:lnTo>
                    <a:pt x="566" y="456"/>
                  </a:lnTo>
                  <a:cubicBezTo>
                    <a:pt x="569" y="457"/>
                    <a:pt x="572" y="457"/>
                    <a:pt x="574" y="457"/>
                  </a:cubicBezTo>
                  <a:cubicBezTo>
                    <a:pt x="700" y="457"/>
                    <a:pt x="801" y="355"/>
                    <a:pt x="801" y="229"/>
                  </a:cubicBezTo>
                  <a:cubicBezTo>
                    <a:pt x="801" y="103"/>
                    <a:pt x="698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3" name="Google Shape;1918;p112">
              <a:extLst>
                <a:ext uri="{FF2B5EF4-FFF2-40B4-BE49-F238E27FC236}">
                  <a16:creationId xmlns:a16="http://schemas.microsoft.com/office/drawing/2014/main" id="{792537EE-C012-52E4-CB12-1D2D0E7E2EA7}"/>
                </a:ext>
              </a:extLst>
            </p:cNvPr>
            <p:cNvSpPr/>
            <p:nvPr/>
          </p:nvSpPr>
          <p:spPr>
            <a:xfrm>
              <a:off x="7122725" y="2001500"/>
              <a:ext cx="27725" cy="27750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554" y="1"/>
                  </a:moveTo>
                  <a:cubicBezTo>
                    <a:pt x="249" y="1"/>
                    <a:pt x="0" y="249"/>
                    <a:pt x="0" y="555"/>
                  </a:cubicBezTo>
                  <a:cubicBezTo>
                    <a:pt x="0" y="862"/>
                    <a:pt x="249" y="1110"/>
                    <a:pt x="554" y="1110"/>
                  </a:cubicBezTo>
                  <a:cubicBezTo>
                    <a:pt x="861" y="1110"/>
                    <a:pt x="1109" y="862"/>
                    <a:pt x="1109" y="555"/>
                  </a:cubicBezTo>
                  <a:cubicBezTo>
                    <a:pt x="1109" y="249"/>
                    <a:pt x="861" y="1"/>
                    <a:pt x="5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4" name="Google Shape;1919;p112">
              <a:extLst>
                <a:ext uri="{FF2B5EF4-FFF2-40B4-BE49-F238E27FC236}">
                  <a16:creationId xmlns:a16="http://schemas.microsoft.com/office/drawing/2014/main" id="{B2CA7C0F-EA7F-A2D1-E802-C81901388E64}"/>
                </a:ext>
              </a:extLst>
            </p:cNvPr>
            <p:cNvSpPr/>
            <p:nvPr/>
          </p:nvSpPr>
          <p:spPr>
            <a:xfrm>
              <a:off x="7114775" y="2029225"/>
              <a:ext cx="43625" cy="21850"/>
            </a:xfrm>
            <a:custGeom>
              <a:avLst/>
              <a:gdLst/>
              <a:ahLst/>
              <a:cxnLst/>
              <a:rect l="l" t="t" r="r" b="b"/>
              <a:pathLst>
                <a:path w="1745" h="874" extrusionOk="0">
                  <a:moveTo>
                    <a:pt x="872" y="1"/>
                  </a:moveTo>
                  <a:cubicBezTo>
                    <a:pt x="391" y="1"/>
                    <a:pt x="0" y="390"/>
                    <a:pt x="0" y="873"/>
                  </a:cubicBezTo>
                  <a:lnTo>
                    <a:pt x="1745" y="873"/>
                  </a:lnTo>
                  <a:cubicBezTo>
                    <a:pt x="1745" y="390"/>
                    <a:pt x="1355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5" name="Google Shape;1920;p112">
              <a:extLst>
                <a:ext uri="{FF2B5EF4-FFF2-40B4-BE49-F238E27FC236}">
                  <a16:creationId xmlns:a16="http://schemas.microsoft.com/office/drawing/2014/main" id="{80582D5D-9500-8552-0701-FE56D9D96D55}"/>
                </a:ext>
              </a:extLst>
            </p:cNvPr>
            <p:cNvSpPr/>
            <p:nvPr/>
          </p:nvSpPr>
          <p:spPr>
            <a:xfrm>
              <a:off x="7075075" y="1944075"/>
              <a:ext cx="261550" cy="137550"/>
            </a:xfrm>
            <a:custGeom>
              <a:avLst/>
              <a:gdLst/>
              <a:ahLst/>
              <a:cxnLst/>
              <a:rect l="l" t="t" r="r" b="b"/>
              <a:pathLst>
                <a:path w="10462" h="5502" extrusionOk="0">
                  <a:moveTo>
                    <a:pt x="10006" y="457"/>
                  </a:moveTo>
                  <a:lnTo>
                    <a:pt x="10006" y="1223"/>
                  </a:lnTo>
                  <a:lnTo>
                    <a:pt x="456" y="1223"/>
                  </a:lnTo>
                  <a:lnTo>
                    <a:pt x="456" y="457"/>
                  </a:lnTo>
                  <a:close/>
                  <a:moveTo>
                    <a:pt x="10006" y="1679"/>
                  </a:moveTo>
                  <a:lnTo>
                    <a:pt x="10006" y="5046"/>
                  </a:lnTo>
                  <a:lnTo>
                    <a:pt x="456" y="5046"/>
                  </a:lnTo>
                  <a:lnTo>
                    <a:pt x="456" y="1679"/>
                  </a:lnTo>
                  <a:close/>
                  <a:moveTo>
                    <a:pt x="229" y="0"/>
                  </a:moveTo>
                  <a:cubicBezTo>
                    <a:pt x="102" y="0"/>
                    <a:pt x="1" y="103"/>
                    <a:pt x="1" y="228"/>
                  </a:cubicBezTo>
                  <a:lnTo>
                    <a:pt x="1" y="5273"/>
                  </a:lnTo>
                  <a:cubicBezTo>
                    <a:pt x="1" y="5399"/>
                    <a:pt x="102" y="5501"/>
                    <a:pt x="229" y="5501"/>
                  </a:cubicBezTo>
                  <a:lnTo>
                    <a:pt x="10233" y="5501"/>
                  </a:lnTo>
                  <a:cubicBezTo>
                    <a:pt x="10360" y="5501"/>
                    <a:pt x="10461" y="5399"/>
                    <a:pt x="10461" y="5273"/>
                  </a:cubicBezTo>
                  <a:lnTo>
                    <a:pt x="10461" y="228"/>
                  </a:lnTo>
                  <a:cubicBezTo>
                    <a:pt x="10461" y="103"/>
                    <a:pt x="10360" y="0"/>
                    <a:pt x="10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6" name="Google Shape;1921;p112">
              <a:extLst>
                <a:ext uri="{FF2B5EF4-FFF2-40B4-BE49-F238E27FC236}">
                  <a16:creationId xmlns:a16="http://schemas.microsoft.com/office/drawing/2014/main" id="{E4930649-DC4F-F5F9-BCCF-4083BD50135C}"/>
                </a:ext>
              </a:extLst>
            </p:cNvPr>
            <p:cNvSpPr/>
            <p:nvPr/>
          </p:nvSpPr>
          <p:spPr>
            <a:xfrm>
              <a:off x="7029450" y="1910975"/>
              <a:ext cx="351625" cy="230625"/>
            </a:xfrm>
            <a:custGeom>
              <a:avLst/>
              <a:gdLst/>
              <a:ahLst/>
              <a:cxnLst/>
              <a:rect l="l" t="t" r="r" b="b"/>
              <a:pathLst>
                <a:path w="14065" h="9225" extrusionOk="0">
                  <a:moveTo>
                    <a:pt x="12385" y="456"/>
                  </a:moveTo>
                  <a:cubicBezTo>
                    <a:pt x="12497" y="456"/>
                    <a:pt x="12587" y="545"/>
                    <a:pt x="12587" y="657"/>
                  </a:cubicBezTo>
                  <a:lnTo>
                    <a:pt x="12587" y="7667"/>
                  </a:lnTo>
                  <a:lnTo>
                    <a:pt x="1525" y="7667"/>
                  </a:lnTo>
                  <a:lnTo>
                    <a:pt x="1525" y="657"/>
                  </a:lnTo>
                  <a:cubicBezTo>
                    <a:pt x="1525" y="545"/>
                    <a:pt x="1615" y="456"/>
                    <a:pt x="1725" y="456"/>
                  </a:cubicBezTo>
                  <a:close/>
                  <a:moveTo>
                    <a:pt x="1725" y="0"/>
                  </a:moveTo>
                  <a:cubicBezTo>
                    <a:pt x="1363" y="0"/>
                    <a:pt x="1069" y="294"/>
                    <a:pt x="1069" y="657"/>
                  </a:cubicBezTo>
                  <a:lnTo>
                    <a:pt x="1069" y="7667"/>
                  </a:lnTo>
                  <a:lnTo>
                    <a:pt x="489" y="7667"/>
                  </a:lnTo>
                  <a:cubicBezTo>
                    <a:pt x="204" y="7667"/>
                    <a:pt x="1" y="7945"/>
                    <a:pt x="87" y="8216"/>
                  </a:cubicBezTo>
                  <a:lnTo>
                    <a:pt x="200" y="8568"/>
                  </a:lnTo>
                  <a:cubicBezTo>
                    <a:pt x="323" y="8959"/>
                    <a:pt x="684" y="9225"/>
                    <a:pt x="1092" y="9225"/>
                  </a:cubicBezTo>
                  <a:cubicBezTo>
                    <a:pt x="1093" y="9225"/>
                    <a:pt x="1094" y="9225"/>
                    <a:pt x="1095" y="9225"/>
                  </a:cubicBezTo>
                  <a:lnTo>
                    <a:pt x="8340" y="9225"/>
                  </a:lnTo>
                  <a:cubicBezTo>
                    <a:pt x="8466" y="9225"/>
                    <a:pt x="8567" y="9123"/>
                    <a:pt x="8567" y="8997"/>
                  </a:cubicBezTo>
                  <a:cubicBezTo>
                    <a:pt x="8567" y="8871"/>
                    <a:pt x="8466" y="8769"/>
                    <a:pt x="8340" y="8769"/>
                  </a:cubicBezTo>
                  <a:lnTo>
                    <a:pt x="1095" y="8769"/>
                  </a:lnTo>
                  <a:cubicBezTo>
                    <a:pt x="885" y="8769"/>
                    <a:pt x="697" y="8633"/>
                    <a:pt x="634" y="8431"/>
                  </a:cubicBezTo>
                  <a:lnTo>
                    <a:pt x="536" y="8124"/>
                  </a:lnTo>
                  <a:lnTo>
                    <a:pt x="13576" y="8124"/>
                  </a:lnTo>
                  <a:lnTo>
                    <a:pt x="13478" y="8431"/>
                  </a:lnTo>
                  <a:cubicBezTo>
                    <a:pt x="13415" y="8633"/>
                    <a:pt x="13227" y="8769"/>
                    <a:pt x="13017" y="8769"/>
                  </a:cubicBezTo>
                  <a:lnTo>
                    <a:pt x="9708" y="8769"/>
                  </a:lnTo>
                  <a:cubicBezTo>
                    <a:pt x="9705" y="8769"/>
                    <a:pt x="9702" y="8769"/>
                    <a:pt x="9700" y="8769"/>
                  </a:cubicBezTo>
                  <a:cubicBezTo>
                    <a:pt x="9575" y="8769"/>
                    <a:pt x="9473" y="8870"/>
                    <a:pt x="9473" y="8997"/>
                  </a:cubicBezTo>
                  <a:cubicBezTo>
                    <a:pt x="9473" y="9123"/>
                    <a:pt x="9576" y="9225"/>
                    <a:pt x="9702" y="9225"/>
                  </a:cubicBezTo>
                  <a:cubicBezTo>
                    <a:pt x="9704" y="9225"/>
                    <a:pt x="9706" y="9225"/>
                    <a:pt x="9708" y="9225"/>
                  </a:cubicBezTo>
                  <a:lnTo>
                    <a:pt x="13017" y="9225"/>
                  </a:lnTo>
                  <a:cubicBezTo>
                    <a:pt x="13018" y="9225"/>
                    <a:pt x="13019" y="9225"/>
                    <a:pt x="13020" y="9225"/>
                  </a:cubicBezTo>
                  <a:cubicBezTo>
                    <a:pt x="13429" y="9225"/>
                    <a:pt x="13789" y="8959"/>
                    <a:pt x="13912" y="8568"/>
                  </a:cubicBezTo>
                  <a:lnTo>
                    <a:pt x="14024" y="8216"/>
                  </a:lnTo>
                  <a:cubicBezTo>
                    <a:pt x="14064" y="8089"/>
                    <a:pt x="14041" y="7950"/>
                    <a:pt x="13964" y="7841"/>
                  </a:cubicBezTo>
                  <a:cubicBezTo>
                    <a:pt x="13884" y="7733"/>
                    <a:pt x="13758" y="7669"/>
                    <a:pt x="13623" y="7669"/>
                  </a:cubicBezTo>
                  <a:lnTo>
                    <a:pt x="13043" y="7669"/>
                  </a:lnTo>
                  <a:lnTo>
                    <a:pt x="13043" y="657"/>
                  </a:lnTo>
                  <a:cubicBezTo>
                    <a:pt x="13043" y="294"/>
                    <a:pt x="12748" y="0"/>
                    <a:pt x="12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7" name="Google Shape;1922;p112">
              <a:extLst>
                <a:ext uri="{FF2B5EF4-FFF2-40B4-BE49-F238E27FC236}">
                  <a16:creationId xmlns:a16="http://schemas.microsoft.com/office/drawing/2014/main" id="{30DE819C-50D7-65A7-A4BF-A077AC40D142}"/>
                </a:ext>
              </a:extLst>
            </p:cNvPr>
            <p:cNvSpPr/>
            <p:nvPr/>
          </p:nvSpPr>
          <p:spPr>
            <a:xfrm>
              <a:off x="7197200" y="1927875"/>
              <a:ext cx="17625" cy="11425"/>
            </a:xfrm>
            <a:custGeom>
              <a:avLst/>
              <a:gdLst/>
              <a:ahLst/>
              <a:cxnLst/>
              <a:rect l="l" t="t" r="r" b="b"/>
              <a:pathLst>
                <a:path w="705" h="457" extrusionOk="0">
                  <a:moveTo>
                    <a:pt x="477" y="0"/>
                  </a:moveTo>
                  <a:cubicBezTo>
                    <a:pt x="474" y="0"/>
                    <a:pt x="472" y="0"/>
                    <a:pt x="469" y="1"/>
                  </a:cubicBezTo>
                  <a:lnTo>
                    <a:pt x="223" y="1"/>
                  </a:lnTo>
                  <a:cubicBezTo>
                    <a:pt x="100" y="3"/>
                    <a:pt x="1" y="105"/>
                    <a:pt x="1" y="228"/>
                  </a:cubicBezTo>
                  <a:cubicBezTo>
                    <a:pt x="1" y="352"/>
                    <a:pt x="100" y="452"/>
                    <a:pt x="223" y="456"/>
                  </a:cubicBezTo>
                  <a:lnTo>
                    <a:pt x="469" y="456"/>
                  </a:lnTo>
                  <a:cubicBezTo>
                    <a:pt x="471" y="456"/>
                    <a:pt x="473" y="456"/>
                    <a:pt x="474" y="456"/>
                  </a:cubicBezTo>
                  <a:cubicBezTo>
                    <a:pt x="601" y="456"/>
                    <a:pt x="704" y="354"/>
                    <a:pt x="704" y="228"/>
                  </a:cubicBezTo>
                  <a:cubicBezTo>
                    <a:pt x="704" y="102"/>
                    <a:pt x="602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8" name="Google Shape;1923;p112">
              <a:extLst>
                <a:ext uri="{FF2B5EF4-FFF2-40B4-BE49-F238E27FC236}">
                  <a16:creationId xmlns:a16="http://schemas.microsoft.com/office/drawing/2014/main" id="{64C94472-17F8-7C4D-837F-E66934EBD457}"/>
                </a:ext>
              </a:extLst>
            </p:cNvPr>
            <p:cNvSpPr/>
            <p:nvPr/>
          </p:nvSpPr>
          <p:spPr>
            <a:xfrm>
              <a:off x="7181450" y="2002700"/>
              <a:ext cx="123050" cy="11400"/>
            </a:xfrm>
            <a:custGeom>
              <a:avLst/>
              <a:gdLst/>
              <a:ahLst/>
              <a:cxnLst/>
              <a:rect l="l" t="t" r="r" b="b"/>
              <a:pathLst>
                <a:path w="4922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4693" y="456"/>
                  </a:lnTo>
                  <a:cubicBezTo>
                    <a:pt x="4820" y="456"/>
                    <a:pt x="4921" y="354"/>
                    <a:pt x="4921" y="228"/>
                  </a:cubicBezTo>
                  <a:cubicBezTo>
                    <a:pt x="4921" y="102"/>
                    <a:pt x="4820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49" name="Google Shape;1924;p112">
              <a:extLst>
                <a:ext uri="{FF2B5EF4-FFF2-40B4-BE49-F238E27FC236}">
                  <a16:creationId xmlns:a16="http://schemas.microsoft.com/office/drawing/2014/main" id="{039183E4-802B-D0E6-8C7C-682B4279998A}"/>
                </a:ext>
              </a:extLst>
            </p:cNvPr>
            <p:cNvSpPr/>
            <p:nvPr/>
          </p:nvSpPr>
          <p:spPr>
            <a:xfrm>
              <a:off x="7181450" y="2022900"/>
              <a:ext cx="69750" cy="11400"/>
            </a:xfrm>
            <a:custGeom>
              <a:avLst/>
              <a:gdLst/>
              <a:ahLst/>
              <a:cxnLst/>
              <a:rect l="l" t="t" r="r" b="b"/>
              <a:pathLst>
                <a:path w="2790" h="456" extrusionOk="0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562" y="456"/>
                  </a:lnTo>
                  <a:cubicBezTo>
                    <a:pt x="2686" y="456"/>
                    <a:pt x="2790" y="354"/>
                    <a:pt x="2790" y="228"/>
                  </a:cubicBezTo>
                  <a:cubicBezTo>
                    <a:pt x="2790" y="102"/>
                    <a:pt x="2686" y="0"/>
                    <a:pt x="2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0" name="Google Shape;1925;p112">
              <a:extLst>
                <a:ext uri="{FF2B5EF4-FFF2-40B4-BE49-F238E27FC236}">
                  <a16:creationId xmlns:a16="http://schemas.microsoft.com/office/drawing/2014/main" id="{856D6FDF-268F-B06F-98AD-53875E95D29B}"/>
                </a:ext>
              </a:extLst>
            </p:cNvPr>
            <p:cNvSpPr/>
            <p:nvPr/>
          </p:nvSpPr>
          <p:spPr>
            <a:xfrm>
              <a:off x="7181625" y="2043525"/>
              <a:ext cx="69725" cy="11400"/>
            </a:xfrm>
            <a:custGeom>
              <a:avLst/>
              <a:gdLst/>
              <a:ahLst/>
              <a:cxnLst/>
              <a:rect l="l" t="t" r="r" b="b"/>
              <a:pathLst>
                <a:path w="2789" h="456" extrusionOk="0">
                  <a:moveTo>
                    <a:pt x="2563" y="0"/>
                  </a:moveTo>
                  <a:cubicBezTo>
                    <a:pt x="2560" y="0"/>
                    <a:pt x="2557" y="0"/>
                    <a:pt x="2555" y="0"/>
                  </a:cubicBezTo>
                  <a:lnTo>
                    <a:pt x="221" y="0"/>
                  </a:lnTo>
                  <a:cubicBezTo>
                    <a:pt x="98" y="3"/>
                    <a:pt x="1" y="103"/>
                    <a:pt x="1" y="228"/>
                  </a:cubicBezTo>
                  <a:cubicBezTo>
                    <a:pt x="1" y="351"/>
                    <a:pt x="98" y="452"/>
                    <a:pt x="221" y="456"/>
                  </a:cubicBezTo>
                  <a:lnTo>
                    <a:pt x="2555" y="456"/>
                  </a:lnTo>
                  <a:cubicBezTo>
                    <a:pt x="2557" y="456"/>
                    <a:pt x="2558" y="456"/>
                    <a:pt x="2560" y="456"/>
                  </a:cubicBezTo>
                  <a:cubicBezTo>
                    <a:pt x="2685" y="456"/>
                    <a:pt x="2788" y="354"/>
                    <a:pt x="2788" y="228"/>
                  </a:cubicBezTo>
                  <a:cubicBezTo>
                    <a:pt x="2788" y="102"/>
                    <a:pt x="268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  <p:sp>
          <p:nvSpPr>
            <p:cNvPr id="51" name="Google Shape;1926;p112">
              <a:extLst>
                <a:ext uri="{FF2B5EF4-FFF2-40B4-BE49-F238E27FC236}">
                  <a16:creationId xmlns:a16="http://schemas.microsoft.com/office/drawing/2014/main" id="{363A569A-663B-6C68-B22C-38F27165CA78}"/>
                </a:ext>
              </a:extLst>
            </p:cNvPr>
            <p:cNvSpPr/>
            <p:nvPr/>
          </p:nvSpPr>
          <p:spPr>
            <a:xfrm>
              <a:off x="7109075" y="1995775"/>
              <a:ext cx="55025" cy="60975"/>
            </a:xfrm>
            <a:custGeom>
              <a:avLst/>
              <a:gdLst/>
              <a:ahLst/>
              <a:cxnLst/>
              <a:rect l="l" t="t" r="r" b="b"/>
              <a:pathLst>
                <a:path w="2201" h="2439" extrusionOk="0">
                  <a:moveTo>
                    <a:pt x="1103" y="457"/>
                  </a:moveTo>
                  <a:cubicBezTo>
                    <a:pt x="1183" y="457"/>
                    <a:pt x="1265" y="487"/>
                    <a:pt x="1331" y="554"/>
                  </a:cubicBezTo>
                  <a:cubicBezTo>
                    <a:pt x="1537" y="758"/>
                    <a:pt x="1391" y="1111"/>
                    <a:pt x="1100" y="1111"/>
                  </a:cubicBezTo>
                  <a:cubicBezTo>
                    <a:pt x="921" y="1109"/>
                    <a:pt x="775" y="965"/>
                    <a:pt x="775" y="784"/>
                  </a:cubicBezTo>
                  <a:cubicBezTo>
                    <a:pt x="775" y="588"/>
                    <a:pt x="936" y="457"/>
                    <a:pt x="1103" y="457"/>
                  </a:cubicBezTo>
                  <a:close/>
                  <a:moveTo>
                    <a:pt x="1100" y="1566"/>
                  </a:moveTo>
                  <a:cubicBezTo>
                    <a:pt x="1370" y="1566"/>
                    <a:pt x="1609" y="1733"/>
                    <a:pt x="1704" y="1983"/>
                  </a:cubicBezTo>
                  <a:lnTo>
                    <a:pt x="497" y="1983"/>
                  </a:lnTo>
                  <a:cubicBezTo>
                    <a:pt x="592" y="1733"/>
                    <a:pt x="833" y="1566"/>
                    <a:pt x="1100" y="1566"/>
                  </a:cubicBezTo>
                  <a:close/>
                  <a:moveTo>
                    <a:pt x="1100" y="1"/>
                  </a:moveTo>
                  <a:cubicBezTo>
                    <a:pt x="797" y="1"/>
                    <a:pt x="520" y="178"/>
                    <a:pt x="391" y="453"/>
                  </a:cubicBezTo>
                  <a:cubicBezTo>
                    <a:pt x="264" y="730"/>
                    <a:pt x="307" y="1055"/>
                    <a:pt x="503" y="1287"/>
                  </a:cubicBezTo>
                  <a:cubicBezTo>
                    <a:pt x="189" y="1491"/>
                    <a:pt x="0" y="1837"/>
                    <a:pt x="0" y="2211"/>
                  </a:cubicBezTo>
                  <a:cubicBezTo>
                    <a:pt x="0" y="2337"/>
                    <a:pt x="102" y="2439"/>
                    <a:pt x="228" y="2439"/>
                  </a:cubicBezTo>
                  <a:lnTo>
                    <a:pt x="1973" y="2439"/>
                  </a:lnTo>
                  <a:cubicBezTo>
                    <a:pt x="2099" y="2439"/>
                    <a:pt x="2201" y="2337"/>
                    <a:pt x="2201" y="2211"/>
                  </a:cubicBezTo>
                  <a:cubicBezTo>
                    <a:pt x="2201" y="1837"/>
                    <a:pt x="2012" y="1491"/>
                    <a:pt x="1699" y="1287"/>
                  </a:cubicBezTo>
                  <a:cubicBezTo>
                    <a:pt x="1896" y="1055"/>
                    <a:pt x="1939" y="730"/>
                    <a:pt x="1810" y="453"/>
                  </a:cubicBezTo>
                  <a:cubicBezTo>
                    <a:pt x="1682" y="178"/>
                    <a:pt x="1406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wun Dodum" panose="020B0604020202020204" charset="-127"/>
                <a:ea typeface="Gowun Dodum" panose="020B06040202020202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7;p32">
            <a:extLst>
              <a:ext uri="{FF2B5EF4-FFF2-40B4-BE49-F238E27FC236}">
                <a16:creationId xmlns:a16="http://schemas.microsoft.com/office/drawing/2014/main" id="{5CE10DF8-39FA-1F90-0AA7-23737A9F6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6926" y="238040"/>
            <a:ext cx="3681593" cy="983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Gowun Dodum" panose="020B0604020202020204" charset="-127"/>
                <a:ea typeface="Gowun Dodum" panose="020B0604020202020204" charset="-127"/>
              </a:rPr>
              <a:t>Dashboard</a:t>
            </a:r>
          </a:p>
        </p:txBody>
      </p:sp>
      <p:sp>
        <p:nvSpPr>
          <p:cNvPr id="5" name="Google Shape;290;p32">
            <a:extLst>
              <a:ext uri="{FF2B5EF4-FFF2-40B4-BE49-F238E27FC236}">
                <a16:creationId xmlns:a16="http://schemas.microsoft.com/office/drawing/2014/main" id="{658CB335-0D8F-652A-BF50-7079113733E9}"/>
              </a:ext>
            </a:extLst>
          </p:cNvPr>
          <p:cNvSpPr/>
          <p:nvPr/>
        </p:nvSpPr>
        <p:spPr>
          <a:xfrm>
            <a:off x="770543" y="411683"/>
            <a:ext cx="567953" cy="588775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30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wun Dodum" panose="020B0604020202020204" charset="-127"/>
              <a:ea typeface="Gowun Dodum" panose="020B0604020202020204" charset="-127"/>
            </a:endParaRPr>
          </a:p>
        </p:txBody>
      </p:sp>
      <p:sp>
        <p:nvSpPr>
          <p:cNvPr id="6" name="Google Shape;291;p32">
            <a:extLst>
              <a:ext uri="{FF2B5EF4-FFF2-40B4-BE49-F238E27FC236}">
                <a16:creationId xmlns:a16="http://schemas.microsoft.com/office/drawing/2014/main" id="{CA5F9365-1B22-C448-A86F-4B72EFAEF387}"/>
              </a:ext>
            </a:extLst>
          </p:cNvPr>
          <p:cNvSpPr txBox="1">
            <a:spLocks/>
          </p:cNvSpPr>
          <p:nvPr/>
        </p:nvSpPr>
        <p:spPr>
          <a:xfrm>
            <a:off x="817898" y="546193"/>
            <a:ext cx="473242" cy="359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600" dirty="0">
                <a:latin typeface="Gowun Dodum" panose="020B0604020202020204" charset="-127"/>
                <a:ea typeface="Gowun Dodum" panose="020B0604020202020204" charset="-127"/>
              </a:rPr>
              <a:t>05</a:t>
            </a:r>
          </a:p>
        </p:txBody>
      </p:sp>
      <p:sp>
        <p:nvSpPr>
          <p:cNvPr id="2" name="Botão de Ação: Em Branco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50F329-A746-9BF1-77CB-430C08B7778C}"/>
              </a:ext>
            </a:extLst>
          </p:cNvPr>
          <p:cNvSpPr/>
          <p:nvPr/>
        </p:nvSpPr>
        <p:spPr>
          <a:xfrm>
            <a:off x="8509000" y="4518925"/>
            <a:ext cx="457200" cy="49953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08E5B12-3280-0365-C864-6AF80C9A2D93}"/>
              </a:ext>
            </a:extLst>
          </p:cNvPr>
          <p:cNvSpPr txBox="1">
            <a:spLocks/>
          </p:cNvSpPr>
          <p:nvPr/>
        </p:nvSpPr>
        <p:spPr>
          <a:xfrm>
            <a:off x="1073484" y="1355940"/>
            <a:ext cx="7435516" cy="2679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Spots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não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commerciais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Gráfico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da barra</a:t>
            </a:r>
          </a:p>
          <a:p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Avaliacão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dos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museus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Histograma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Spots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commerciais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(%) -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Gráfico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setores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 err="1"/>
              <a:t>Liagação</a:t>
            </a:r>
            <a:r>
              <a:rPr lang="en-GB" dirty="0"/>
              <a:t> à </a:t>
            </a:r>
            <a:r>
              <a:rPr lang="en-GB" dirty="0" err="1"/>
              <a:t>fonte</a:t>
            </a:r>
            <a:r>
              <a:rPr lang="en-GB" dirty="0"/>
              <a:t> de dados - CSV</a:t>
            </a:r>
          </a:p>
          <a:p>
            <a:endParaRPr lang="en-GB" dirty="0"/>
          </a:p>
          <a:p>
            <a:pPr marL="114300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9" name="Google Shape;744;p18">
            <a:extLst>
              <a:ext uri="{FF2B5EF4-FFF2-40B4-BE49-F238E27FC236}">
                <a16:creationId xmlns:a16="http://schemas.microsoft.com/office/drawing/2014/main" id="{DED9D513-83D7-4122-1BCC-6D3CBFA7C74B}"/>
              </a:ext>
            </a:extLst>
          </p:cNvPr>
          <p:cNvGrpSpPr/>
          <p:nvPr/>
        </p:nvGrpSpPr>
        <p:grpSpPr>
          <a:xfrm>
            <a:off x="6345617" y="2665536"/>
            <a:ext cx="1369299" cy="1503914"/>
            <a:chOff x="2152750" y="190500"/>
            <a:chExt cx="4293756" cy="4762499"/>
          </a:xfrm>
        </p:grpSpPr>
        <p:sp>
          <p:nvSpPr>
            <p:cNvPr id="10" name="Google Shape;745;p18">
              <a:extLst>
                <a:ext uri="{FF2B5EF4-FFF2-40B4-BE49-F238E27FC236}">
                  <a16:creationId xmlns:a16="http://schemas.microsoft.com/office/drawing/2014/main" id="{7C3F5D2C-6B04-69D4-BACA-3A09021A81C7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18">
              <a:extLst>
                <a:ext uri="{FF2B5EF4-FFF2-40B4-BE49-F238E27FC236}">
                  <a16:creationId xmlns:a16="http://schemas.microsoft.com/office/drawing/2014/main" id="{F77C0BE2-99E4-A81F-0B8D-68919BCCAC79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47;p18">
              <a:extLst>
                <a:ext uri="{FF2B5EF4-FFF2-40B4-BE49-F238E27FC236}">
                  <a16:creationId xmlns:a16="http://schemas.microsoft.com/office/drawing/2014/main" id="{55EED670-3F42-4B61-6CE1-C6EE041EEAF5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8;p18">
              <a:extLst>
                <a:ext uri="{FF2B5EF4-FFF2-40B4-BE49-F238E27FC236}">
                  <a16:creationId xmlns:a16="http://schemas.microsoft.com/office/drawing/2014/main" id="{1341DAD8-4ED2-AA92-C803-B5B542919DD1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9;p18">
              <a:extLst>
                <a:ext uri="{FF2B5EF4-FFF2-40B4-BE49-F238E27FC236}">
                  <a16:creationId xmlns:a16="http://schemas.microsoft.com/office/drawing/2014/main" id="{9869E325-2E64-BC4A-863A-1A8757E20F63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0;p18">
              <a:extLst>
                <a:ext uri="{FF2B5EF4-FFF2-40B4-BE49-F238E27FC236}">
                  <a16:creationId xmlns:a16="http://schemas.microsoft.com/office/drawing/2014/main" id="{08CA1926-B42E-1B24-6F88-C0FA8FEEE8F5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1;p18">
              <a:extLst>
                <a:ext uri="{FF2B5EF4-FFF2-40B4-BE49-F238E27FC236}">
                  <a16:creationId xmlns:a16="http://schemas.microsoft.com/office/drawing/2014/main" id="{DB3A4EBB-7C41-9534-9FCE-6CA3C6E6B260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2;p18">
              <a:extLst>
                <a:ext uri="{FF2B5EF4-FFF2-40B4-BE49-F238E27FC236}">
                  <a16:creationId xmlns:a16="http://schemas.microsoft.com/office/drawing/2014/main" id="{362BBD32-8A3A-50CE-CB3E-C802212C305B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3;p18">
              <a:extLst>
                <a:ext uri="{FF2B5EF4-FFF2-40B4-BE49-F238E27FC236}">
                  <a16:creationId xmlns:a16="http://schemas.microsoft.com/office/drawing/2014/main" id="{95E18BE5-AA4F-D1ED-A8AC-3EFCD7A96E1E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54;p18">
              <a:extLst>
                <a:ext uri="{FF2B5EF4-FFF2-40B4-BE49-F238E27FC236}">
                  <a16:creationId xmlns:a16="http://schemas.microsoft.com/office/drawing/2014/main" id="{AB25F7CC-D90A-8D55-8490-F7FED54C4A5F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55;p18">
              <a:extLst>
                <a:ext uri="{FF2B5EF4-FFF2-40B4-BE49-F238E27FC236}">
                  <a16:creationId xmlns:a16="http://schemas.microsoft.com/office/drawing/2014/main" id="{91983A9F-887D-C638-5201-30118EC98A0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56;p18">
              <a:extLst>
                <a:ext uri="{FF2B5EF4-FFF2-40B4-BE49-F238E27FC236}">
                  <a16:creationId xmlns:a16="http://schemas.microsoft.com/office/drawing/2014/main" id="{1B28B551-3699-15A8-BE6B-40EA20FBB1BC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57;p18">
              <a:extLst>
                <a:ext uri="{FF2B5EF4-FFF2-40B4-BE49-F238E27FC236}">
                  <a16:creationId xmlns:a16="http://schemas.microsoft.com/office/drawing/2014/main" id="{C783A32E-6256-8725-BF87-50189E4565C1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58;p18">
              <a:extLst>
                <a:ext uri="{FF2B5EF4-FFF2-40B4-BE49-F238E27FC236}">
                  <a16:creationId xmlns:a16="http://schemas.microsoft.com/office/drawing/2014/main" id="{DFF1AC44-01A5-DCA0-2072-59ADB04BAA98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59;p18">
              <a:extLst>
                <a:ext uri="{FF2B5EF4-FFF2-40B4-BE49-F238E27FC236}">
                  <a16:creationId xmlns:a16="http://schemas.microsoft.com/office/drawing/2014/main" id="{73E5FC76-ED59-D406-716F-AC80BB89D0E5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0;p18">
              <a:extLst>
                <a:ext uri="{FF2B5EF4-FFF2-40B4-BE49-F238E27FC236}">
                  <a16:creationId xmlns:a16="http://schemas.microsoft.com/office/drawing/2014/main" id="{E4CC08D2-E219-23BA-2729-BA2A78B2A95F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1;p18">
              <a:extLst>
                <a:ext uri="{FF2B5EF4-FFF2-40B4-BE49-F238E27FC236}">
                  <a16:creationId xmlns:a16="http://schemas.microsoft.com/office/drawing/2014/main" id="{ACED8BD1-1BEE-E69B-EABD-87939FF28DE9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2;p18">
              <a:extLst>
                <a:ext uri="{FF2B5EF4-FFF2-40B4-BE49-F238E27FC236}">
                  <a16:creationId xmlns:a16="http://schemas.microsoft.com/office/drawing/2014/main" id="{3D407B83-F68C-9C44-5A5D-5873BCCDCD25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3;p18">
              <a:extLst>
                <a:ext uri="{FF2B5EF4-FFF2-40B4-BE49-F238E27FC236}">
                  <a16:creationId xmlns:a16="http://schemas.microsoft.com/office/drawing/2014/main" id="{B28DD431-E89C-B367-EFE1-7E105EADC74E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64;p18">
              <a:extLst>
                <a:ext uri="{FF2B5EF4-FFF2-40B4-BE49-F238E27FC236}">
                  <a16:creationId xmlns:a16="http://schemas.microsoft.com/office/drawing/2014/main" id="{51AF363B-4CF9-34C4-AE11-ECEAF277E10D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65;p18">
              <a:extLst>
                <a:ext uri="{FF2B5EF4-FFF2-40B4-BE49-F238E27FC236}">
                  <a16:creationId xmlns:a16="http://schemas.microsoft.com/office/drawing/2014/main" id="{D4C70D53-1FBA-7806-5782-229A8D39F147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66;p18">
              <a:extLst>
                <a:ext uri="{FF2B5EF4-FFF2-40B4-BE49-F238E27FC236}">
                  <a16:creationId xmlns:a16="http://schemas.microsoft.com/office/drawing/2014/main" id="{73A6C75D-5952-3FBC-41B4-49CED0D32C36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7" name="Google Shape;767;p18">
              <a:extLst>
                <a:ext uri="{FF2B5EF4-FFF2-40B4-BE49-F238E27FC236}">
                  <a16:creationId xmlns:a16="http://schemas.microsoft.com/office/drawing/2014/main" id="{4CDC94B9-1F31-106E-97BB-0A32B815FDCE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3" name="Google Shape;768;p18">
              <a:extLst>
                <a:ext uri="{FF2B5EF4-FFF2-40B4-BE49-F238E27FC236}">
                  <a16:creationId xmlns:a16="http://schemas.microsoft.com/office/drawing/2014/main" id="{5AB1D70F-11DE-EF47-B6CD-D38D615AE460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4" name="Google Shape;769;p18">
              <a:extLst>
                <a:ext uri="{FF2B5EF4-FFF2-40B4-BE49-F238E27FC236}">
                  <a16:creationId xmlns:a16="http://schemas.microsoft.com/office/drawing/2014/main" id="{9496D248-D5B2-AA39-3CA7-1F5518AEDB81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9" name="Google Shape;770;p18">
              <a:extLst>
                <a:ext uri="{FF2B5EF4-FFF2-40B4-BE49-F238E27FC236}">
                  <a16:creationId xmlns:a16="http://schemas.microsoft.com/office/drawing/2014/main" id="{6806249B-8F38-AE5C-2EC3-C90B46AADC65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771;p18">
              <a:extLst>
                <a:ext uri="{FF2B5EF4-FFF2-40B4-BE49-F238E27FC236}">
                  <a16:creationId xmlns:a16="http://schemas.microsoft.com/office/drawing/2014/main" id="{088426CE-55E2-DD51-3425-18790363BABC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772;p18">
              <a:extLst>
                <a:ext uri="{FF2B5EF4-FFF2-40B4-BE49-F238E27FC236}">
                  <a16:creationId xmlns:a16="http://schemas.microsoft.com/office/drawing/2014/main" id="{D196225F-DCF2-4641-5334-D4DD902D1AC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3" name="Google Shape;773;p18">
              <a:extLst>
                <a:ext uri="{FF2B5EF4-FFF2-40B4-BE49-F238E27FC236}">
                  <a16:creationId xmlns:a16="http://schemas.microsoft.com/office/drawing/2014/main" id="{099547EC-957B-BE9B-EBF6-540BDFD999A1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4" name="Google Shape;774;p18">
              <a:extLst>
                <a:ext uri="{FF2B5EF4-FFF2-40B4-BE49-F238E27FC236}">
                  <a16:creationId xmlns:a16="http://schemas.microsoft.com/office/drawing/2014/main" id="{72B648FD-DA33-E931-BBEE-E410F762D809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5" name="Google Shape;775;p18">
              <a:extLst>
                <a:ext uri="{FF2B5EF4-FFF2-40B4-BE49-F238E27FC236}">
                  <a16:creationId xmlns:a16="http://schemas.microsoft.com/office/drawing/2014/main" id="{816FDBA4-38E8-E865-1B79-379FBDFA5202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6" name="Google Shape;776;p18">
              <a:extLst>
                <a:ext uri="{FF2B5EF4-FFF2-40B4-BE49-F238E27FC236}">
                  <a16:creationId xmlns:a16="http://schemas.microsoft.com/office/drawing/2014/main" id="{E4896DBF-3958-5C4E-6606-3A514A9EAF75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7" name="Google Shape;777;p18">
              <a:extLst>
                <a:ext uri="{FF2B5EF4-FFF2-40B4-BE49-F238E27FC236}">
                  <a16:creationId xmlns:a16="http://schemas.microsoft.com/office/drawing/2014/main" id="{2EB05C12-0F3A-F007-6E01-A29087C7D719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8" name="Google Shape;778;p18">
              <a:extLst>
                <a:ext uri="{FF2B5EF4-FFF2-40B4-BE49-F238E27FC236}">
                  <a16:creationId xmlns:a16="http://schemas.microsoft.com/office/drawing/2014/main" id="{D2EBFDB1-69BF-2B02-9E06-4FE6F9F39002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9" name="Google Shape;779;p18">
              <a:extLst>
                <a:ext uri="{FF2B5EF4-FFF2-40B4-BE49-F238E27FC236}">
                  <a16:creationId xmlns:a16="http://schemas.microsoft.com/office/drawing/2014/main" id="{D0B6E817-F02F-2A83-2C4E-4DD3054D7F69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0" name="Google Shape;780;p18">
              <a:extLst>
                <a:ext uri="{FF2B5EF4-FFF2-40B4-BE49-F238E27FC236}">
                  <a16:creationId xmlns:a16="http://schemas.microsoft.com/office/drawing/2014/main" id="{DD97F324-D4A7-5AE5-B3DD-100C50457B3E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1" name="Google Shape;781;p18">
              <a:extLst>
                <a:ext uri="{FF2B5EF4-FFF2-40B4-BE49-F238E27FC236}">
                  <a16:creationId xmlns:a16="http://schemas.microsoft.com/office/drawing/2014/main" id="{2A51B93A-F0BD-B83E-216E-700C85C7B037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782;p18">
              <a:extLst>
                <a:ext uri="{FF2B5EF4-FFF2-40B4-BE49-F238E27FC236}">
                  <a16:creationId xmlns:a16="http://schemas.microsoft.com/office/drawing/2014/main" id="{72562684-7564-6557-5641-1AD590046128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783;p18">
              <a:extLst>
                <a:ext uri="{FF2B5EF4-FFF2-40B4-BE49-F238E27FC236}">
                  <a16:creationId xmlns:a16="http://schemas.microsoft.com/office/drawing/2014/main" id="{483AA56B-BE22-61E7-B7AA-64CFFA6560CB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784;p18">
              <a:extLst>
                <a:ext uri="{FF2B5EF4-FFF2-40B4-BE49-F238E27FC236}">
                  <a16:creationId xmlns:a16="http://schemas.microsoft.com/office/drawing/2014/main" id="{1CD2C327-A697-120F-5060-976EB2E42DC6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785;p18">
              <a:extLst>
                <a:ext uri="{FF2B5EF4-FFF2-40B4-BE49-F238E27FC236}">
                  <a16:creationId xmlns:a16="http://schemas.microsoft.com/office/drawing/2014/main" id="{F0599850-53F1-6669-90A6-17A783E87985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786;p18">
              <a:extLst>
                <a:ext uri="{FF2B5EF4-FFF2-40B4-BE49-F238E27FC236}">
                  <a16:creationId xmlns:a16="http://schemas.microsoft.com/office/drawing/2014/main" id="{A5338D19-DAC7-CBFA-A5B5-594CB2A944D9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787;p18">
              <a:extLst>
                <a:ext uri="{FF2B5EF4-FFF2-40B4-BE49-F238E27FC236}">
                  <a16:creationId xmlns:a16="http://schemas.microsoft.com/office/drawing/2014/main" id="{26A3EFFF-B9BE-4652-E538-0D2721A2A5DD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788;p18">
              <a:extLst>
                <a:ext uri="{FF2B5EF4-FFF2-40B4-BE49-F238E27FC236}">
                  <a16:creationId xmlns:a16="http://schemas.microsoft.com/office/drawing/2014/main" id="{0A2E8640-7F55-52A1-5EA6-198CE4D5AD4E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789;p18">
              <a:extLst>
                <a:ext uri="{FF2B5EF4-FFF2-40B4-BE49-F238E27FC236}">
                  <a16:creationId xmlns:a16="http://schemas.microsoft.com/office/drawing/2014/main" id="{15909F36-B3F6-7AC5-0578-8C928B8C7BCA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790;p18">
              <a:extLst>
                <a:ext uri="{FF2B5EF4-FFF2-40B4-BE49-F238E27FC236}">
                  <a16:creationId xmlns:a16="http://schemas.microsoft.com/office/drawing/2014/main" id="{18C2A528-0ADC-DC9D-622A-1D527BD7AA22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791;p18">
              <a:extLst>
                <a:ext uri="{FF2B5EF4-FFF2-40B4-BE49-F238E27FC236}">
                  <a16:creationId xmlns:a16="http://schemas.microsoft.com/office/drawing/2014/main" id="{4A81BB4E-84FC-14AA-05A1-1242A4BCB545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792;p18">
              <a:extLst>
                <a:ext uri="{FF2B5EF4-FFF2-40B4-BE49-F238E27FC236}">
                  <a16:creationId xmlns:a16="http://schemas.microsoft.com/office/drawing/2014/main" id="{1E326A8B-BA04-C16F-027E-3510A68C830D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793;p18">
              <a:extLst>
                <a:ext uri="{FF2B5EF4-FFF2-40B4-BE49-F238E27FC236}">
                  <a16:creationId xmlns:a16="http://schemas.microsoft.com/office/drawing/2014/main" id="{DE242702-3B0F-75DF-18CB-6A7284A7AC60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794;p18">
              <a:extLst>
                <a:ext uri="{FF2B5EF4-FFF2-40B4-BE49-F238E27FC236}">
                  <a16:creationId xmlns:a16="http://schemas.microsoft.com/office/drawing/2014/main" id="{19D54556-3659-8838-3E23-817F2427DC6D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795;p18">
              <a:extLst>
                <a:ext uri="{FF2B5EF4-FFF2-40B4-BE49-F238E27FC236}">
                  <a16:creationId xmlns:a16="http://schemas.microsoft.com/office/drawing/2014/main" id="{1AD95F9A-946F-1ACE-8882-F06F47A58312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796;p18">
              <a:extLst>
                <a:ext uri="{FF2B5EF4-FFF2-40B4-BE49-F238E27FC236}">
                  <a16:creationId xmlns:a16="http://schemas.microsoft.com/office/drawing/2014/main" id="{AE4D5E2C-2C88-A8F7-4B8B-520C5BC2A4AD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797;p18">
              <a:extLst>
                <a:ext uri="{FF2B5EF4-FFF2-40B4-BE49-F238E27FC236}">
                  <a16:creationId xmlns:a16="http://schemas.microsoft.com/office/drawing/2014/main" id="{DCF86D27-C342-7FF9-3A77-902764FA7589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798;p18">
              <a:extLst>
                <a:ext uri="{FF2B5EF4-FFF2-40B4-BE49-F238E27FC236}">
                  <a16:creationId xmlns:a16="http://schemas.microsoft.com/office/drawing/2014/main" id="{B116B7B3-C817-A252-FA2F-FB1B13862BF7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799;p18">
              <a:extLst>
                <a:ext uri="{FF2B5EF4-FFF2-40B4-BE49-F238E27FC236}">
                  <a16:creationId xmlns:a16="http://schemas.microsoft.com/office/drawing/2014/main" id="{B009780D-0838-1500-FE93-4B25BD44E703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800;p18">
              <a:extLst>
                <a:ext uri="{FF2B5EF4-FFF2-40B4-BE49-F238E27FC236}">
                  <a16:creationId xmlns:a16="http://schemas.microsoft.com/office/drawing/2014/main" id="{FFA8C8C6-7045-A0B9-F26F-91B1B32BA9F8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801;p18">
              <a:extLst>
                <a:ext uri="{FF2B5EF4-FFF2-40B4-BE49-F238E27FC236}">
                  <a16:creationId xmlns:a16="http://schemas.microsoft.com/office/drawing/2014/main" id="{F1A8A83F-0855-A2C2-55B9-64F1C7C7A62E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802;p18">
              <a:extLst>
                <a:ext uri="{FF2B5EF4-FFF2-40B4-BE49-F238E27FC236}">
                  <a16:creationId xmlns:a16="http://schemas.microsoft.com/office/drawing/2014/main" id="{48D0D449-80A2-E9C3-B7B9-F5BA54E52859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803;p18">
              <a:extLst>
                <a:ext uri="{FF2B5EF4-FFF2-40B4-BE49-F238E27FC236}">
                  <a16:creationId xmlns:a16="http://schemas.microsoft.com/office/drawing/2014/main" id="{72783313-3AB2-BA89-B47B-FC362EAAA869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804;p18">
              <a:extLst>
                <a:ext uri="{FF2B5EF4-FFF2-40B4-BE49-F238E27FC236}">
                  <a16:creationId xmlns:a16="http://schemas.microsoft.com/office/drawing/2014/main" id="{7EE5B9C7-37CB-5B0A-E9F6-0C855AC0DFDD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805;p18">
              <a:extLst>
                <a:ext uri="{FF2B5EF4-FFF2-40B4-BE49-F238E27FC236}">
                  <a16:creationId xmlns:a16="http://schemas.microsoft.com/office/drawing/2014/main" id="{C93C7185-CA30-7499-0522-B18E9CAE290D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806;p18">
              <a:extLst>
                <a:ext uri="{FF2B5EF4-FFF2-40B4-BE49-F238E27FC236}">
                  <a16:creationId xmlns:a16="http://schemas.microsoft.com/office/drawing/2014/main" id="{CCA7FBFE-BA63-6071-2929-8932F3290FE7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807;p18">
              <a:extLst>
                <a:ext uri="{FF2B5EF4-FFF2-40B4-BE49-F238E27FC236}">
                  <a16:creationId xmlns:a16="http://schemas.microsoft.com/office/drawing/2014/main" id="{0C3F2560-F55F-6F8F-17BC-08EF56809881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2" name="Google Shape;808;p18">
              <a:extLst>
                <a:ext uri="{FF2B5EF4-FFF2-40B4-BE49-F238E27FC236}">
                  <a16:creationId xmlns:a16="http://schemas.microsoft.com/office/drawing/2014/main" id="{9424F652-8F1A-D682-4672-A92CAD1F0B3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3" name="Google Shape;809;p18">
              <a:extLst>
                <a:ext uri="{FF2B5EF4-FFF2-40B4-BE49-F238E27FC236}">
                  <a16:creationId xmlns:a16="http://schemas.microsoft.com/office/drawing/2014/main" id="{BE351D66-F218-B153-81DC-6D07FD528F02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4" name="Google Shape;810;p18">
              <a:extLst>
                <a:ext uri="{FF2B5EF4-FFF2-40B4-BE49-F238E27FC236}">
                  <a16:creationId xmlns:a16="http://schemas.microsoft.com/office/drawing/2014/main" id="{F7CFE485-9B32-45FC-8B58-23AEFD394F31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5" name="Google Shape;811;p18">
              <a:extLst>
                <a:ext uri="{FF2B5EF4-FFF2-40B4-BE49-F238E27FC236}">
                  <a16:creationId xmlns:a16="http://schemas.microsoft.com/office/drawing/2014/main" id="{3E8B45BA-596E-34B5-5A75-FA61856D4EC9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6" name="Google Shape;812;p18">
              <a:extLst>
                <a:ext uri="{FF2B5EF4-FFF2-40B4-BE49-F238E27FC236}">
                  <a16:creationId xmlns:a16="http://schemas.microsoft.com/office/drawing/2014/main" id="{C9ADB02D-FE37-EBC0-12F0-96EFACC04D42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7" name="Google Shape;813;p18">
              <a:extLst>
                <a:ext uri="{FF2B5EF4-FFF2-40B4-BE49-F238E27FC236}">
                  <a16:creationId xmlns:a16="http://schemas.microsoft.com/office/drawing/2014/main" id="{2BC0A90B-99A3-EB4F-E4DA-71842B8F1680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8" name="Google Shape;814;p18">
              <a:extLst>
                <a:ext uri="{FF2B5EF4-FFF2-40B4-BE49-F238E27FC236}">
                  <a16:creationId xmlns:a16="http://schemas.microsoft.com/office/drawing/2014/main" id="{374A6E30-8C1F-BCCB-744B-14B2CF586CA3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815;p18">
              <a:extLst>
                <a:ext uri="{FF2B5EF4-FFF2-40B4-BE49-F238E27FC236}">
                  <a16:creationId xmlns:a16="http://schemas.microsoft.com/office/drawing/2014/main" id="{B397C91F-E0FA-E570-E2F8-C89B542676F1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816;p18">
              <a:extLst>
                <a:ext uri="{FF2B5EF4-FFF2-40B4-BE49-F238E27FC236}">
                  <a16:creationId xmlns:a16="http://schemas.microsoft.com/office/drawing/2014/main" id="{A7C1CE9D-FBFF-3E4C-193E-E0B057C666FA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817;p18">
              <a:extLst>
                <a:ext uri="{FF2B5EF4-FFF2-40B4-BE49-F238E27FC236}">
                  <a16:creationId xmlns:a16="http://schemas.microsoft.com/office/drawing/2014/main" id="{095B6751-B630-3075-6821-5A727C982156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818;p18">
              <a:extLst>
                <a:ext uri="{FF2B5EF4-FFF2-40B4-BE49-F238E27FC236}">
                  <a16:creationId xmlns:a16="http://schemas.microsoft.com/office/drawing/2014/main" id="{BB4F103E-192C-B234-7E46-59BAA08C13D3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3" name="Google Shape;819;p18">
              <a:extLst>
                <a:ext uri="{FF2B5EF4-FFF2-40B4-BE49-F238E27FC236}">
                  <a16:creationId xmlns:a16="http://schemas.microsoft.com/office/drawing/2014/main" id="{4F87ED86-7535-2A3B-8687-C2BAFCC95D94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748" name="Google Shape;820;p18">
                <a:extLst>
                  <a:ext uri="{FF2B5EF4-FFF2-40B4-BE49-F238E27FC236}">
                    <a16:creationId xmlns:a16="http://schemas.microsoft.com/office/drawing/2014/main" id="{A4F45C3F-6F3B-0ECF-9894-CE5C4D8E37C9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9" name="Google Shape;821;p18">
                <a:extLst>
                  <a:ext uri="{FF2B5EF4-FFF2-40B4-BE49-F238E27FC236}">
                    <a16:creationId xmlns:a16="http://schemas.microsoft.com/office/drawing/2014/main" id="{B868D95E-9401-1693-F296-01CE0B9E4894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0" name="Google Shape;822;p18">
                <a:extLst>
                  <a:ext uri="{FF2B5EF4-FFF2-40B4-BE49-F238E27FC236}">
                    <a16:creationId xmlns:a16="http://schemas.microsoft.com/office/drawing/2014/main" id="{8D4FE76D-6C33-8686-8A29-6B14DDEF7F59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1" name="Google Shape;823;p18">
                <a:extLst>
                  <a:ext uri="{FF2B5EF4-FFF2-40B4-BE49-F238E27FC236}">
                    <a16:creationId xmlns:a16="http://schemas.microsoft.com/office/drawing/2014/main" id="{B0636273-274A-2773-4DCC-3293BA5DB9DF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2" name="Google Shape;824;p18">
                <a:extLst>
                  <a:ext uri="{FF2B5EF4-FFF2-40B4-BE49-F238E27FC236}">
                    <a16:creationId xmlns:a16="http://schemas.microsoft.com/office/drawing/2014/main" id="{5F909583-9F69-D6AB-5B3F-503711CF335C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3" name="Google Shape;825;p18">
                <a:extLst>
                  <a:ext uri="{FF2B5EF4-FFF2-40B4-BE49-F238E27FC236}">
                    <a16:creationId xmlns:a16="http://schemas.microsoft.com/office/drawing/2014/main" id="{7824CD21-2C0F-C4F8-A2D5-A945C69ACEF9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4" name="Google Shape;826;p18">
                <a:extLst>
                  <a:ext uri="{FF2B5EF4-FFF2-40B4-BE49-F238E27FC236}">
                    <a16:creationId xmlns:a16="http://schemas.microsoft.com/office/drawing/2014/main" id="{65BBC004-EBBD-1DE9-0D84-DC8F21FFF961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5" name="Google Shape;827;p18">
                <a:extLst>
                  <a:ext uri="{FF2B5EF4-FFF2-40B4-BE49-F238E27FC236}">
                    <a16:creationId xmlns:a16="http://schemas.microsoft.com/office/drawing/2014/main" id="{EE5DB33E-A818-A9D8-F7FF-42895C77071A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6" name="Google Shape;828;p18">
                <a:extLst>
                  <a:ext uri="{FF2B5EF4-FFF2-40B4-BE49-F238E27FC236}">
                    <a16:creationId xmlns:a16="http://schemas.microsoft.com/office/drawing/2014/main" id="{55A898DF-2655-374B-656C-2B7552FC50B3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4" name="Google Shape;829;p18">
              <a:extLst>
                <a:ext uri="{FF2B5EF4-FFF2-40B4-BE49-F238E27FC236}">
                  <a16:creationId xmlns:a16="http://schemas.microsoft.com/office/drawing/2014/main" id="{E6CEB602-307C-1B2E-7911-E09B4F1431C6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743" name="Google Shape;830;p18">
                <a:extLst>
                  <a:ext uri="{FF2B5EF4-FFF2-40B4-BE49-F238E27FC236}">
                    <a16:creationId xmlns:a16="http://schemas.microsoft.com/office/drawing/2014/main" id="{72B6EAD5-1E3F-806D-9DD9-56EFE864278D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4" name="Google Shape;831;p18">
                <a:extLst>
                  <a:ext uri="{FF2B5EF4-FFF2-40B4-BE49-F238E27FC236}">
                    <a16:creationId xmlns:a16="http://schemas.microsoft.com/office/drawing/2014/main" id="{CDCA1764-F535-8139-47B9-3BB4807DC34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5" name="Google Shape;832;p18">
                <a:extLst>
                  <a:ext uri="{FF2B5EF4-FFF2-40B4-BE49-F238E27FC236}">
                    <a16:creationId xmlns:a16="http://schemas.microsoft.com/office/drawing/2014/main" id="{7308D9EC-E6F9-E94E-E24A-635A0874DFE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6" name="Google Shape;833;p18">
                <a:extLst>
                  <a:ext uri="{FF2B5EF4-FFF2-40B4-BE49-F238E27FC236}">
                    <a16:creationId xmlns:a16="http://schemas.microsoft.com/office/drawing/2014/main" id="{75EF1999-9572-F2B3-8610-F0DB1020C1C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7" name="Google Shape;834;p18">
                <a:extLst>
                  <a:ext uri="{FF2B5EF4-FFF2-40B4-BE49-F238E27FC236}">
                    <a16:creationId xmlns:a16="http://schemas.microsoft.com/office/drawing/2014/main" id="{8A4C5648-9097-7AED-B1C2-259B8CB97FA6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5" name="Google Shape;835;p18">
              <a:extLst>
                <a:ext uri="{FF2B5EF4-FFF2-40B4-BE49-F238E27FC236}">
                  <a16:creationId xmlns:a16="http://schemas.microsoft.com/office/drawing/2014/main" id="{1AEA63A0-9CC0-B622-EC83-2F903172C672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836;p18">
              <a:extLst>
                <a:ext uri="{FF2B5EF4-FFF2-40B4-BE49-F238E27FC236}">
                  <a16:creationId xmlns:a16="http://schemas.microsoft.com/office/drawing/2014/main" id="{03DAFB14-E6DF-18CA-F420-5D6457064428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837;p18">
              <a:extLst>
                <a:ext uri="{FF2B5EF4-FFF2-40B4-BE49-F238E27FC236}">
                  <a16:creationId xmlns:a16="http://schemas.microsoft.com/office/drawing/2014/main" id="{17634868-F23F-2151-EC8B-27783AD4674F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838;p18">
              <a:extLst>
                <a:ext uri="{FF2B5EF4-FFF2-40B4-BE49-F238E27FC236}">
                  <a16:creationId xmlns:a16="http://schemas.microsoft.com/office/drawing/2014/main" id="{98C31824-CF8E-1FEA-3720-C171564BDB70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839;p18">
              <a:extLst>
                <a:ext uri="{FF2B5EF4-FFF2-40B4-BE49-F238E27FC236}">
                  <a16:creationId xmlns:a16="http://schemas.microsoft.com/office/drawing/2014/main" id="{5679A9E6-1198-72EB-33F5-EAE6154C4A57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840;p18">
              <a:extLst>
                <a:ext uri="{FF2B5EF4-FFF2-40B4-BE49-F238E27FC236}">
                  <a16:creationId xmlns:a16="http://schemas.microsoft.com/office/drawing/2014/main" id="{AD39FEAF-F7D1-4D7B-7229-2D6FDCEB1B73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841;p18">
              <a:extLst>
                <a:ext uri="{FF2B5EF4-FFF2-40B4-BE49-F238E27FC236}">
                  <a16:creationId xmlns:a16="http://schemas.microsoft.com/office/drawing/2014/main" id="{58B23DE9-7D22-8549-FB93-1677B173C89E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842;p18">
              <a:extLst>
                <a:ext uri="{FF2B5EF4-FFF2-40B4-BE49-F238E27FC236}">
                  <a16:creationId xmlns:a16="http://schemas.microsoft.com/office/drawing/2014/main" id="{79B3702E-9B99-B27A-C836-EC02274A1385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843;p18">
              <a:extLst>
                <a:ext uri="{FF2B5EF4-FFF2-40B4-BE49-F238E27FC236}">
                  <a16:creationId xmlns:a16="http://schemas.microsoft.com/office/drawing/2014/main" id="{46EAB2FB-5571-9944-9455-5CCBFDD54797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844;p18">
              <a:extLst>
                <a:ext uri="{FF2B5EF4-FFF2-40B4-BE49-F238E27FC236}">
                  <a16:creationId xmlns:a16="http://schemas.microsoft.com/office/drawing/2014/main" id="{8A9A23CD-330E-0941-4733-E51ED4B33AF4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845;p18">
              <a:extLst>
                <a:ext uri="{FF2B5EF4-FFF2-40B4-BE49-F238E27FC236}">
                  <a16:creationId xmlns:a16="http://schemas.microsoft.com/office/drawing/2014/main" id="{5547C37E-F794-4D4D-7ABE-CE94D282D4CE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846;p18">
              <a:extLst>
                <a:ext uri="{FF2B5EF4-FFF2-40B4-BE49-F238E27FC236}">
                  <a16:creationId xmlns:a16="http://schemas.microsoft.com/office/drawing/2014/main" id="{1E675FD3-63CB-A3D9-5D7B-FED9D69F7E82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847;p18">
              <a:extLst>
                <a:ext uri="{FF2B5EF4-FFF2-40B4-BE49-F238E27FC236}">
                  <a16:creationId xmlns:a16="http://schemas.microsoft.com/office/drawing/2014/main" id="{C11A4B51-8355-A2F8-F77D-EAA1A1732174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848;p18">
              <a:extLst>
                <a:ext uri="{FF2B5EF4-FFF2-40B4-BE49-F238E27FC236}">
                  <a16:creationId xmlns:a16="http://schemas.microsoft.com/office/drawing/2014/main" id="{D950DF53-A7E3-12EB-0A36-E451AE2D3361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849;p18">
              <a:extLst>
                <a:ext uri="{FF2B5EF4-FFF2-40B4-BE49-F238E27FC236}">
                  <a16:creationId xmlns:a16="http://schemas.microsoft.com/office/drawing/2014/main" id="{144EC008-813A-2F3B-B383-54161C2A828E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850;p18">
              <a:extLst>
                <a:ext uri="{FF2B5EF4-FFF2-40B4-BE49-F238E27FC236}">
                  <a16:creationId xmlns:a16="http://schemas.microsoft.com/office/drawing/2014/main" id="{086B4879-C16D-BA81-CE9C-E5AB32176BA1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851;p18">
              <a:extLst>
                <a:ext uri="{FF2B5EF4-FFF2-40B4-BE49-F238E27FC236}">
                  <a16:creationId xmlns:a16="http://schemas.microsoft.com/office/drawing/2014/main" id="{D5A8F2FC-3EC9-2BBC-0075-D838A21103C3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852;p18">
              <a:extLst>
                <a:ext uri="{FF2B5EF4-FFF2-40B4-BE49-F238E27FC236}">
                  <a16:creationId xmlns:a16="http://schemas.microsoft.com/office/drawing/2014/main" id="{B20F24E1-1963-3242-0CDC-2A1A8F376D39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urist Attractions Social Media Strategy by Slidesgo">
  <a:themeElements>
    <a:clrScheme name="Simple Light">
      <a:dk1>
        <a:srgbClr val="AE5618"/>
      </a:dk1>
      <a:lt1>
        <a:srgbClr val="5E392B"/>
      </a:lt1>
      <a:dk2>
        <a:srgbClr val="422D25"/>
      </a:dk2>
      <a:lt2>
        <a:srgbClr val="F0E8D9"/>
      </a:lt2>
      <a:accent1>
        <a:srgbClr val="E1D0B1"/>
      </a:accent1>
      <a:accent2>
        <a:srgbClr val="ABD5B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D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278</Words>
  <Application>Microsoft Office PowerPoint</Application>
  <PresentationFormat>On-screen Show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Gowun Dodum</vt:lpstr>
      <vt:lpstr>Raleway</vt:lpstr>
      <vt:lpstr>Hind Madurai</vt:lpstr>
      <vt:lpstr>Calibri</vt:lpstr>
      <vt:lpstr>Amasis MT Pro</vt:lpstr>
      <vt:lpstr>Arial</vt:lpstr>
      <vt:lpstr>Barlow Light</vt:lpstr>
      <vt:lpstr>Anton</vt:lpstr>
      <vt:lpstr>Tourist Attractions Social Media Strategy by Slidesgo</vt:lpstr>
      <vt:lpstr>PowerPoint Presentation</vt:lpstr>
      <vt:lpstr>Índice</vt:lpstr>
      <vt:lpstr>Introdução</vt:lpstr>
      <vt:lpstr>Problemas</vt:lpstr>
      <vt:lpstr>Soluções</vt:lpstr>
      <vt:lpstr>Público-Alvo</vt:lpstr>
      <vt:lpstr>Envolvimento do usuário </vt:lpstr>
      <vt:lpstr>Disciplinas</vt:lpstr>
      <vt:lpstr>Dashboard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Attractions Social Media Strategy</dc:title>
  <dc:creator>RAKESH KUMAR</dc:creator>
  <cp:lastModifiedBy>Abhay Kumar</cp:lastModifiedBy>
  <cp:revision>15</cp:revision>
  <dcterms:modified xsi:type="dcterms:W3CDTF">2024-05-24T12:44:18Z</dcterms:modified>
</cp:coreProperties>
</file>