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(neural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o-6-benzylguanine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guanine analog, binds the DNA repair enzyme O(6)-alkylguanine DNA alkyltransferase (AGT) resulting in inhibition of AGT-mediated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selisistat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SIRT1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xl765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PI3K/mTOR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 inhibitor (VEGFR1, VEGFR2 and VEGFR3)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foretinib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c-Met/VEGFR2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bendamustine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fingolimod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sphingosine-1-phosphate receptor modulator, sequesters lymphocytes in lymph nodes, mostly used for treating multiple sclerosis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azd4547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FGFR-1,2 and 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cediranib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Bcl2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darinaparsin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organic arsenic compound composed of dimethylated arsenic linked to glutathione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