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0.628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0.185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0.068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0.683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0.127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0.047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0.359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0.026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gemcitabine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Nucleoside analog,incorporation into DNA creates an irreparable error that leads to inhibition of further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SN-38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inhibitor, active metabolite of irinotecan but 1000 times more active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serdemetan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cytarabine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causes DNA damage,  inhibits both DNA and RNA polymerases and nucleotide reductase enzymes needed for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PHA-793887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CDK inhibitor, esp CDK2, CDK5 and CDK7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gemcitabine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Nucleoside analog,incorporation into DNA creates an irreparable error that leads to inhibition of further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SN-38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inhibitor, active metabolite of irinotecan but 1000 times more active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serdemetan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cytarabine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causes DNA damage,  inhibits both DNA and RNA polymerases and nucleotide reductase enzymes needed for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PHA-793887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CDK inhibitor, esp CDK2, CDK5 and CDK7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23.5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27.5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olaparib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29.5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Bcl-2/Bcl-xL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35.5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Aurora A kinase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53.5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72.5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sildenafil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Viagra, used to treat erectile dysfunction and pulmonary arterial hypertension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Topo II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hyperforin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Active ingredient in St. John's Wort, blocks reuptake of of serotonin, norepinephrine, dopamine and GABA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vorinostat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HDAC inhibitor (SAHA)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belinostat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HDAC inhibitor (PXD101)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88.5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gossypol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Natural product, may function to inhibit Bcl2 family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brivanib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multitargeted tyrosine kinase inhibitor, esp VEGFR and FGFR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114.5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cediranib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VEGFR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decitabine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Nucleoside analog, inhibitor of DNA methylation and DNA synthesis (Dacogen)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itraconazole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Anti-fungal, hedgehog antagonist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140.0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150.5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23.5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27.5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olaparib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29.5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Bcl-2/Bcl-xL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35.5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Aurora A kinase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53.5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72.5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sildenafil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Viagra, used to treat erectile dysfunction and pulmonary arterial hypertension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Topo II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hyperforin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Active ingredient in St. John's Wort, blocks reuptake of of serotonin, norepinephrine, dopamine and GABA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vorinostat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HDAC inhibitor (SAHA)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belinostat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HDAC inhibitor (PXD101)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88.5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gossypol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Natural product, may function to inhibit Bcl2 family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brivanib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multitargeted tyrosine kinase inhibitor, esp VEGFR and FGFR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114.5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cediranib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VEGFR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itraconazole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Anti-fungal, hedgehog antagonist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decitabine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Nucleoside analog, inhibitor of DNA methylation and DNA synthesis (Dacogen)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140.0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150.5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gemcitabine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Nucleoside analog,incorporation into DNA creates an irreparable error that leads to inhibition of further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SN-38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inhibitor, active metabolite of irinotecan but 1000 times more active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serdemetan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cytarabine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causes DNA damage,  inhibits both DNA and RNA polymerases and nucleotide reductase enzymes needed for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PHA-793887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CDK inhibitor, esp CDK2, CDK5 and CDK7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gemcitabine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Nucleoside analog,incorporation into DNA creates an irreparable error that leads to inhibition of further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SN-38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inhibitor, active metabolite of irinotecan but 1000 times more active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serdemetan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cytarabine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causes DNA damage,  inhibits both DNA and RNA polymerases and nucleotide reductase enzymes needed for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PHA-793887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CDK inhibitor, esp CDK2, CDK5 and CDK7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gemcitabine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Nucleoside analog,incorporation into DNA creates an irreparable error that leads to inhibition of further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SN-38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inhibitor, active metabolite of irinotecan but 1000 times more active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serdemetan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cytarabine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causes DNA damage,  inhibits both DNA and RNA polymerases and nucleotide reductase enzymes needed for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PHA-793887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CDK inhibitor, esp CDK2, CDK5 and CDK7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gemcitabine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Nucleoside analog,incorporation into DNA creates an irreparable error that leads to inhibition of further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SN-38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inhibitor, active metabolite of irinotecan but 1000 times more active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serdemetan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cytarabine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causes DNA damage,  inhibits both DNA and RNA polymerases and nucleotide reductase enzymes needed for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PHA-793887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CDK inhibitor, esp CDK2, CDK5 and CDK7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gemcitabine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Nucleoside analog,incorporation into DNA creates an irreparable error that leads to inhibition of further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SN-38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inhibitor, active metabolite of irinotecan but 1000 times more active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serdemetan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cytarabine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causes DNA damage,  inhibits both DNA and RNA polymerases and nucleotide reductase enzymes needed for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PHA-793887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CDK inhibitor, esp CDK2, CDK5 and CDK7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0.634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0.184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0.063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0.037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0.355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0.027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gemcitabine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Nucleoside analog,incorporation into DNA creates an irreparable error that leads to inhibition of further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SN-38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inhibitor, active metabolite of irinotecan but 1000 times more active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serdemetan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cytarabine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causes DNA damage,  inhibits both DNA and RNA polymerases and nucleotide reductase enzymes needed for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PHA-793887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CDK inhibitor, esp CDK2, CDK5 and CDK7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gemcitabine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Nucleoside analog,incorporation into DNA creates an irreparable error that leads to inhibition of further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SN-38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inhibitor, active metabolite of irinotecan but 1000 times more active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serdemetan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cytarabine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causes DNA damage,  inhibits both DNA and RNA polymerases and nucleotide reductase enzymes needed for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PHA-793887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CDK inhibitor, esp CDK2, CDK5 and CDK7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gemcitabine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Nucleoside analog,incorporation into DNA creates an irreparable error that leads to inhibition of further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SN-38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inhibitor, active metabolite of irinotecan but 1000 times more active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serdemetan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cytarabine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causes DNA damage,  inhibits both DNA and RNA polymerases and nucleotide reductase enzymes needed for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PHA-793887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CDK inhibitor, esp CDK2, CDK5 and CDK7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