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0.313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0.334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0.202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vincristine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binds tubulin, disrupts microtubule dynamics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semaxanib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fusion protein analog of thrombopoietin, used to treat chronic immune thrombocytopenia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vincristine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binds tubulin, disrupts microtubule dynamics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semaxanib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fusion protein analog of thrombopoietin, used to treat chronic immune thrombocytopenia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brd-k51490254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vincristine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binds tubulin, disrupts microtubule dynamics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semaxanib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fusion protein analog of thrombopoietin, used to treat chronic immune thrombocytopenia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