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etomoxir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agonist of PPARα, inhibitor of carnitine palmitoyltransferase-1 (CPT-1)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