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Subgroup classification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1371600"/>
          <a:ext cx="4206240" cy="175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914400"/>
                <a:gridCol w="731520"/>
                <a:gridCol w="1280160"/>
              </a:tblGrid>
              <a:tr h="351678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Subgroup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Northcott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0.542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0.153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0.198</a:t>
                      </a:r>
                    </a:p>
                  </a:txBody>
                  <a:tcPr/>
                </a:tc>
              </a:tr>
              <a:tr h="351679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0.107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" y="3483864"/>
          <a:ext cx="4206240" cy="246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/>
                <a:gridCol w="731520"/>
              </a:tblGrid>
              <a:tr h="35165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 et al. (2011)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c3 (SHH)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0.583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c1 (G3 - MYC)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0.138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c6 (WNT)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0.092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c5 (G3 - photoreceptor)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0.068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c4 (G4 - mixed)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0.068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c2 (G4 - neuronal)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0.052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10896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731520"/>
              </a:tblGrid>
              <a:tr h="35169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 et al.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0.292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0.097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0.057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0.037</a:t>
                      </a:r>
                    </a:p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staurosporine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brd-a71883111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barasertib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highly selective Aurora B 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brd-k28456706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ml239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brd-k34485477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ml203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olaparib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bms-195614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sitagliptin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used for Treating type 2 diabetes, works by increasing the amount of insulin released by your body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sildenafil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Viagra, used to treat erectile dysfunction and pulmonary arterial hypertension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sorafenib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PDGFR and Raf (c-Raf)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hydrocortisone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Anti-inflammatory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alisertib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Aurora A 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irinotecan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aka CPT-11, inhibitor of Topo I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vorinostat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HDAC inhibitor (SAHA)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mitomycin-c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DNA Alkylator, works by cross-linking DNA and inhibiting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altretamine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antineoplastic agent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lenalidomide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 of thalidomide, which interacts with the ubiquitin E3 ligase cereblon, targeting this enzyme to degrade the Ikaros transcription factors IKZF1 and IKZF3. Used for multiple myeloma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methotrexate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competitively inhibits dihydrofolate reductase (DHFR), inhibits synthesis of DNA, RNA, thymidylates, and proteins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staurosporine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brd-a71883111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altretamine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alkylating antineoplastic 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brd-k28456706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ml239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brd-k34485477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staurosporine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brd-a71883111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barasertib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highly selective Aurora B 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brd-k28456706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ml239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brd-k34485477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ml203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olaparib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bms-195614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staurosporine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brd-a71883111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barasertib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highly selective Aurora B 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brd-k28456706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ml239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brd-k34485477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ml203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olaparib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bms-195614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staurosporine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brd-a71883111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barasertib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highly selective Aurora B 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brd-k28456706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ml239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brd-k34485477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ml203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olaparib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bms-195614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staurosporine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brd-a71883111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barasertib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highly selective Aurora B 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brd-k28456706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ml239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brd-k34485477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ml203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olaparib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bms-195614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staurosporine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brd-a71883111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barasertib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highly selective Aurora B 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brd-k28456706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ml239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brd-k34485477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ml203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olaparib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bms-195614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sitagliptin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used for Treating type 2 diabetes, works by increasing the amount of insulin released by your body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sildenafil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Viagra, used to treat erectile dysfunction and pulmonary arterial hypertension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sorafenib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PDGFR and Raf (c-Raf)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hydrocortisone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Anti-inflammatory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alisertib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Aurora A 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irinotecan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aka CPT-11, inhibitor of Topo I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vorinostat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HDAC inhibitor (SAHA)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mitomycin-c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DNA Alkylator, works by cross-linking DNA and inhibiting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altretamine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antineoplastic agent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lenalidomide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 of thalidomide, which interacts with the ubiquitin E3 ligase cereblon, targeting this enzyme to degrade the Ikaros transcription factors IKZF1 and IKZF3. Used for multiple myeloma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methotrexate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competitively inhibits dihydrofolate reductase (DHFR), inhibits synthesis of DNA, RNA, thymidylates, and proteins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staurosporine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brd-a71883111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altretamine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alkylating antineoplastic 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brd-k28456706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ml239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brd-k34485477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sitagliptin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used for Treating type 2 diabetes, works by increasing the amount of insulin released by your body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sildenafil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Viagra, used to treat erectile dysfunction and pulmonary arterial hypertension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sorafenib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PDGFR and Raf (c-Raf)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hydrocortisone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Anti-inflammatory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alisertib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Aurora A 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irinotecan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aka CPT-11, inhibitor of Topo I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vorinostat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HDAC inhibitor (SAHA)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mitomycin-c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DNA Alkylator, works by cross-linking DNA and inhibiting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altretamine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antineoplastic agent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lenalidomide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 of thalidomide, which interacts with the ubiquitin E3 ligase cereblon, targeting this enzyme to degrade the Ikaros transcription factors IKZF1 and IKZF3. Used for multiple myeloma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methotrexate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competitively inhibits dihydrofolate reductase (DHFR), inhibits synthesis of DNA, RNA, thymidylates, and proteins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staurosporine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brd-a71883111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altretamine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alkylating antineoplastic 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brd-k28456706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ml239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brd-k34485477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