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0.468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0.229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0.184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0.039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pf-4800567 hydrochloride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pf-4800567 hydrochloride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fulvestrant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degrader (SERD)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tamoxifen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ER antagonist prodrug; converted to 4-OHT and endoxifen in the liver; competes with estrogen for ER binding, inhibits transcription of estrogen target genes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vemurafenib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BRAF (V600E)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pf-4800567 hydrochloride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fulvestrant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degrader (SERD)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tamoxifen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ER antagonist prodrug; converted to 4-OHT and endoxifen in the liver; competes with estrogen for ER binding, inhibits transcription of estrogen target genes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vemurafenib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BRAF (V600E)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pf-4800567 hydrochloride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