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0.444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mln-4924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(MLN4924), inhibitor of NEDD8-activating enzyme (NAE)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mln-4924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(MLN4924), inhibitor of NEDD8-activating enzyme (NAE)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