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Subgroup classification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1371600"/>
          <a:ext cx="4206240" cy="175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914400"/>
                <a:gridCol w="731520"/>
                <a:gridCol w="1280160"/>
              </a:tblGrid>
              <a:tr h="351678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Subgroup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Northcott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0.552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0.313</a:t>
                      </a:r>
                    </a:p>
                  </a:txBody>
                  <a:tcPr/>
                </a:tc>
              </a:tr>
              <a:tr h="351678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</a:t>
                      </a:r>
                    </a:p>
                  </a:txBody>
                  <a:tcPr/>
                </a:tc>
              </a:tr>
              <a:tr h="351679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1480" y="3483864"/>
          <a:ext cx="4206240" cy="2461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/>
                <a:gridCol w="731520"/>
              </a:tblGrid>
              <a:tr h="35165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Cho et al.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c4 (G4 - mixed)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0.279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c2 (G4 - neuronal)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0.267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c5 (G3 - photoreceptor)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0.209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c1 (G3 - MYC)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0.131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c3 (SHH)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0.068</a:t>
                      </a:r>
                    </a:p>
                  </a:txBody>
                  <a:tcPr/>
                </a:tc>
              </a:tr>
              <a:tr h="35165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c6 (WNT)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1371600"/>
          <a:ext cx="310896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731520"/>
              </a:tblGrid>
              <a:tr h="351692"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Cavalli et al. 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500"/>
                      </a:pPr>
                      <a:r>
                        <a:t>Prob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1"/>
                      </a:pPr>
                      <a:r>
                        <a:t>0.213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0.206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0.101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0.096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G4_beta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0.089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G3_gamma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0.072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0.054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WNT_beta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0.041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0.035</a:t>
                      </a:r>
                    </a:p>
                  </a:txBody>
                  <a:tcPr/>
                </a:tc>
              </a:tr>
              <a:tr h="351692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0.025</a:t>
                      </a:r>
                    </a:p>
                  </a:txBody>
                  <a:tcPr/>
                </a:tc>
              </a:tr>
              <a:tr h="351696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SHH_beta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0.023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DiSCoVER: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2753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1051560"/>
                <a:gridCol w="54864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linsitinib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IGF-1R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rucaparib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PARP inhibitor, inhibits DNA repair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navitoclax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 family inhibitor: esp Bcl-xL, Bcl-2 and Bcl-w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sb-505124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brd-k28456706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staurosporine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cil55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ml239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.+.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Not Clinically Relevant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/>
            </a:pPr>
            <a:r>
              <a:t>CMap: top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1381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731520"/>
                <a:gridCol w="6400800"/>
              </a:tblGrid>
              <a:tr h="195942">
                <a:tc>
                  <a:txBody>
                    <a:bodyPr/>
                    <a:lstStyle/>
                    <a:p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Mechanism of action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lapatinib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HER2/EGFR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tretinoin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Retinoid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sitagliptin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used for Treating type 2 diabetes, works by increasing the amount of insulin released by your body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lenalidomide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 of thalidomide, which interacts with the ubiquitin E3 ligase cereblon, targeting this enzyme to degrade the Ikaros transcription factors IKZF1 and IKZF3. Used for multiple myeloma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PI3Kγ/δ 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hydrocortisone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Anti-inflammatory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alisertib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Aurora A kinase inhibitor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dexamethasone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synthetic corticosteroid, used to reduce inflammation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exemestane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aromatase inhibitor, blocks conversion of androgens to estrogens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temozolomide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alkylating agent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tacrolimus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FK-506, immunosuppressive drug usedafter allogeneic organ transplant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Bcl-2/Bcl-xL inhibitor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toremifene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50"/>
                      </a:pPr>
                      <a:r>
                        <a:t>selective estrogen receptor modulator (SERM) which helps oppose the actions of estrogen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DiSCoVER ∩ CMap: top common drugs (cerebellar stem cell control)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1480" y="777240"/>
          <a:ext cx="85039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4114800"/>
                <a:gridCol w="731520"/>
                <a:gridCol w="1005840"/>
                <a:gridCol w="914400"/>
                <a:gridCol w="731520"/>
              </a:tblGrid>
              <a:tr h="195942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DiSCoVER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CMap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Average Rank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gw-2580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tl-2-105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tg100-115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PI3Kγ/δ 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gsk1070916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iobenguane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radiopharmaceutical, radiolabeled molecule similar to noradrenaline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sb52334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gsk429286a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gsk-461364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Plk1 inhibitor, less active against Plk2 and Plk3.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tubastatin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++..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altretamine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alkylating antineoplastic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mitotane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steroidogenesis inhibitor, cytostatic drug used in the treatment of adrenocortical carcinoma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vx-702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bx-912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streptozotocin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pancreatic beta cell toxin, used to treat metastatic cancer of pancreatic islet cells.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carmofur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derivative of fluorouracil, pyrimidine analog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amuvatinib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xmd13-2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anagrelide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phosphodiesterase inhibitor, inhibits maturation of platelets, used for CML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...+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gsk319347a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Not Clinically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+...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abt-737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Bcl-2/Bcl-xL inhibitor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.+.+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