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0.562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0.278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0.103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0.058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0.428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0.155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0.076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0.237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0.124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0.118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irinotecan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aka CPT-11, inhibitor of Topo I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idarubicin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Topo II inhibitor, intercalates into DNA, anthracycline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vinorelbine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disrupts microtubule dynamics; natural product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barasertib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highly selective Aurora B 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thiotepa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agent, ethylenimine family, causes crosslinks in DNA, which prevents DNA replication and DNA transcription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cladribine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purine analog, inhibits adenosine deaminase, which interferes with DNA sythesis. Used for leukemia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raltitrexed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antimetabolite,  inhibitor of thymidylate synthase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alectinib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 inhibitor, used to treat non-small-cell lung cancer (NSCLC)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ql-xii-61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ql-xi-92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xmd14-99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hg-5-88-01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avrainvillamide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ispinesib mesylate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