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0.628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olaparib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Aurora A 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sildenafil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Viagra, used to treat erectile dysfunction and pulmonary arterial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Topo II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vorinostat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(SAHA)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belinostat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HDAC inhibitor (PXD101)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88.5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gossypol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Natural product, may function to inhibit Bcl2 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brivanib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multitargeted tyrosine kinase inhibitor, esp VEGFR and FGFR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114.5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cediranib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VEGFR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itraconazole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Anti-fungal, hedgehog antagonist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Nucleoside analog, inhibitor of DNA methylation and DNA synthesis (Dacogen)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floxuridine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 catabolized to 5-fluorouracil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methotrexate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competitively inhibits dihydrofolate reductase (DHFR), inhibits synthesis of DNA, RNA, thymidylates, and proteins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teniposide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gemcitabine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Nucleoside analog,incorporation into DNA creates an irreparable error that leads to inhibition of further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SN-38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inhibitor, active metabolite of irinotecan but 1000 times more active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serdemetan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chlorambucil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alkylates and cross-links DNA, interfering with DNA replication and damaging the DNA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cytarabine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antimetabolite, causes DNA damage,  inhibits both DNA and RNA polymerases and nucleotide reductase enzymes needed for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amsacrine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Intercalator, inhibits Topo II and blocks both DNA replication and transcription, used in ALL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clofarabine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 nucleoside antimetabolite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PHA-793887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CDK inhibitor, esp CDK2, CDK5 and CDK7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