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0.482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0.174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0.332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0.219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0.051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etomoxir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agonist of PPARα, inhibitor of carnitine palmitoyltransferase-1 (CPT-1)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fulvestrant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degrader (SERD)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anagrelide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phosphodiesterase inhibitor, inhibits maturation of platelets, used for CML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etomoxir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agonist of PPARα, inhibitor of carnitine palmitoyltransferase-1 (CPT-1)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fulvestrant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degrader (SERD)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anagrelide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phosphodiesterase inhibitor, inhibits maturation of platelets, used for CML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etomoxir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agonist of PPARα, inhibitor of carnitine palmitoyltransferase-1 (CPT-1)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fulvestrant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degrader (SERD)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anagrelide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phosphodiesterase inhibitor, inhibits maturation of platelets, used for CML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