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0.515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0.153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CS-1657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Ixazomib, Proteasome inhibitor, inhibits the chymotrypsin-like proteolytic (β5) site of the 20S proteasome 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cs-1657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Ixazomib, Proteasome inhibitor, inhibits the chymotrypsin-like proteolytic (β5) site of the 20S proteasome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goserelin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decapeptide, synthetic analog of LHRH, suppresses production of testosterone and estrogen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ON-01910, Plk-1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quizartinib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Flt3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CS-1657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Ixazomib, Proteasome inhibitor, inhibits the chymotrypsin-like proteolytic (β5) site of the 20S proteasome 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cs-1657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Ixazomib, Proteasome inhibitor, inhibits the chymotrypsin-like proteolytic (β5) site of the 20S proteasome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goserelin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decapeptide, synthetic analog of LHRH, suppresses production of testosterone and estrogen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ON-01910, Plk-1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