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0.179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0.232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ON-01910, Plk-1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docetaxel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inhibits microtubule dynamics; semi-synthetic analogue of paclitaxel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ruxolitinib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JAK1/2 inhibitor, used for myelofibrosis and polycythemia vera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ON-01910, Plk-1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sunitinib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VEGFR2, PDGFRb and c-kit inhibitor; also inhibits FLT3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docetaxel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inhibits microtubule dynamics; semi-synthetic analogue of paclitaxel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cimetidine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(Tagamet) Antacid and antihistamine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formestane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steroidal, selective aromatase inhibitor, used for ER+ Breast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ON-01910, Plk-1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kin001-260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