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0.623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0.096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0.215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0.459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0.216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0.267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0.031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quizartinib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Flt3 inhibitor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quizartinib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Flt3 inhibitor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fulvestrant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degrader (SERD)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cimetidine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(Tagamet) Antacid and antihistamine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sunitinib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VEGFR2, PDGFRb and c-kit inhibitor; also inhibits FLT3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raloxifene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 selective estrogen receptor modulator (SERM), has estrogenic actions on bone and anti-estrogenic actions on uterus and breast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streptozotocin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pancreatic beta cell toxin, used to treat metastatic cancer of pancreatic islet cells.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quizartinib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Flt3 inhibitor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fulvestrant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degrader (SERD)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cimetidine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(Tagamet) Antacid and antihistamine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sunitinib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VEGFR2, PDGFRb and c-kit inhibitor; also inhibits FLT3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raloxifene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 selective estrogen receptor modulator (SERM), has estrogenic actions on bone and anti-estrogenic actions on uterus and breast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streptozotocin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pancreatic beta cell toxin, used to treat metastatic cancer of pancreatic islet cells.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