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0.468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0.187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0.229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0.348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0.259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0.143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0.113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0.184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0.039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pf-4800567 hydrochloride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pf-4800567 hydrochloride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fulvestrant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degrader (SERD)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tamoxifen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ER antagonist prodrug; converted to 4-OHT and endoxifen in the liver; competes with estrogen for ER binding, inhibits transcription of estrogen target genes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vemurafenib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BRAF (V600E)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axitinib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c-KIT and PDGFR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pf-4800567 hydrochloride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sorafenib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VEGFR, PDGFR and Raf (c-Raf)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etoposide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fulvestrant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degrader (SERD)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tamoxifen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ER antagonist prodrug; converted to 4-OHT and endoxifen in the liver; competes with estrogen for ER binding, inhibits transcription of estrogen target genes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vemurafenib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BRAF (V600E)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jnj-26854165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(JNJ-26854165) Mdm2 antagonist, stabilizes p53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indisulam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carbonic anhydrase inibitor and  CDK inhibitor, targets G1 by depleting cyclin E. inducing p53 and p21, and inhibiting CDK2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