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0.57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0.093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0.251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0.462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0.178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0.269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0.034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toremifene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modulator (SERM) which helps oppose the actions of estrogen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raloxifene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 selective estrogen receptor modulator (SERM), has estrogenic actions on bone and anti-estrogenic actions on uterus and breast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hyperforin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Active ingredient in St. John's Wort, blocks reuptake of of serotonin, norepinephrine, dopamine and GABA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tamoxifen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ER antagonist prodrug; converted to 4-OHT and endoxifen in the liver; competes with estrogen for ER binding, inhibits transcription of estrogen target genes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raloxifene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 selective estrogen receptor modulator (SERM), has estrogenic actions on bone and anti-estrogenic actions on uterus and breast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toremifene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modulator (SERM) which helps oppose the actions of estrogen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mitomycin-c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DNA Alkylator, works by cross-linking DNA and inhibiting DNA synthesis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raloxifene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 selective estrogen receptor modulator (SERM), has estrogenic actions on bone and anti-estrogenic actions on uterus and breast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hyperforin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Active ingredient in St. John's Wort, blocks reuptake of of serotonin, norepinephrine, dopamine and GABA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tamoxifen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ER antagonist prodrug; converted to 4-OHT and endoxifen in the liver; competes with estrogen for ER binding, inhibits transcription of estrogen target genes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mercaptopurine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antagonist, competes with hypoxanthine and guanine for the enzyme HGPRT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raloxifene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 selective estrogen receptor modulator (SERM), has estrogenic actions on bone and anti-estrogenic actions on uterus and breast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11.5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y-39983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