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0.712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0.387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megestrol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 progestin used in the treatment of breast and endometrial cancer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megestrol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 progestin used in the treatment of breast and endometrial cancer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