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0.628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Aurora A 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Topo II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(SAHA)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belinostat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(PXD101)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gossypol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Natural product, may function to inhibit Bcl2 family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brivanib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multitargeted tyrosine kinase inhibitor, esp VEGFR and FGFR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114.5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cediranib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Nucleoside analog, inhibitor of DNA methylation and DNA synthesis (Dacogen)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itraconazole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Anti-fungal, hedgehog antagonist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150.5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Aurora A 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Topo II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(SAHA)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belinostat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(PXD101)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gossypol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Natural product, may function to inhibit Bcl2 family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brivanib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multitargeted tyrosine kinase inhibitor, esp VEGFR and FGFR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114.5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cediranib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itraconazole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Anti-fungal, hedgehog antagonist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Nucleoside analog, inhibitor of DNA methylation and DNA synthesis (Dacogen)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150.5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