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0.538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0.306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0.106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0.269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0.214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0.029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fludarabine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 DNA synthesis by interfering with ribonucleotide reductase and DNA polymerase.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vincristine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binds tubulin, disrupts microtubule dynamics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semaxanib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fusion protein analog of thrombopoietin, used to treat chronic immune thrombocytopenia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fludarabine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 DNA synthesis by interfering with ribonucleotide reductase and DNA polymerase.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vincristine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binds tubulin, disrupts microtubule dynamics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semaxanib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fusion protein analog of thrombopoietin, used to treat chronic immune thrombocytopenia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