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0.515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0.153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0.041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formestane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steroidal, selective aromatase inhibitor, used for ER+ Breast cancer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CS-1657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Ixazomib, Proteasome inhibitor, inhibits the chymotrypsin-like proteolytic (β5) site of the 20S proteasome 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vincristine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binds tubulin, disrupts microtubule dynamics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tamoxifen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ER antagonist prodrug; converted to 4-OHT and endoxifen in the liver; competes with estrogen for ER binding, inhibits transcription of estrogen target genes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formestane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steroidal, selective aromatase inhibitor, used for ER+ Breast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cs-1657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Ixazomib, Proteasome inhibitor, inhibits the chymotrypsin-like proteolytic (β5) site of the 20S proteasome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goserelin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decapeptide, synthetic analog of LHRH, suppresses production of testosterone and estrogen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ON-01910, Plk-1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