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ON-01910, Plk-1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docetaxel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inhibits microtubule dynamics; semi-synthetic analogue of paclitaxel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