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0.826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prima-1-met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prima-1-met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procarbazine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megestrol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 progestin used in the treatment of breast and endometrial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fludarabine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 DNA synthesis by interfering with ribonucleotide reductase and DNA polymerase.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