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0.503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0.212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0.237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talazoparib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talazoparib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escitalopram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Selective Serotonin Reuptake Inhibitor (SSRI)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ON-01910, Plk-1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