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0.552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0.313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0.279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0.025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streptozotocin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pancreatic beta cell toxin, used to treat metastatic cancer of pancreatic islet cells.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streptozotocin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pancreatic beta cell toxin, used to treat metastatic cancer of pancreatic islet cells.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streptozotocin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pancreatic beta cell toxin, used to treat metastatic cancer of pancreatic islet cells.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Bcl-2/Bcl-xL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